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092" r:id="rId1"/>
  </p:sldMasterIdLst>
  <p:notesMasterIdLst>
    <p:notesMasterId r:id="rId61"/>
  </p:notesMasterIdLst>
  <p:sldIdLst>
    <p:sldId id="1059" r:id="rId2"/>
    <p:sldId id="1060" r:id="rId3"/>
    <p:sldId id="1061" r:id="rId4"/>
    <p:sldId id="1063" r:id="rId5"/>
    <p:sldId id="1064" r:id="rId6"/>
    <p:sldId id="1065" r:id="rId7"/>
    <p:sldId id="1077" r:id="rId8"/>
    <p:sldId id="274" r:id="rId9"/>
    <p:sldId id="275" r:id="rId10"/>
    <p:sldId id="277" r:id="rId11"/>
    <p:sldId id="278" r:id="rId12"/>
    <p:sldId id="280" r:id="rId13"/>
    <p:sldId id="282" r:id="rId14"/>
    <p:sldId id="1131" r:id="rId15"/>
    <p:sldId id="1138" r:id="rId16"/>
    <p:sldId id="1130" r:id="rId17"/>
    <p:sldId id="258" r:id="rId18"/>
    <p:sldId id="286" r:id="rId19"/>
    <p:sldId id="1078" r:id="rId20"/>
    <p:sldId id="317" r:id="rId21"/>
    <p:sldId id="1126" r:id="rId22"/>
    <p:sldId id="1080" r:id="rId23"/>
    <p:sldId id="1134" r:id="rId24"/>
    <p:sldId id="1082" r:id="rId25"/>
    <p:sldId id="324" r:id="rId26"/>
    <p:sldId id="1086" r:id="rId27"/>
    <p:sldId id="1085" r:id="rId28"/>
    <p:sldId id="1087" r:id="rId29"/>
    <p:sldId id="1088" r:id="rId30"/>
    <p:sldId id="1089" r:id="rId31"/>
    <p:sldId id="1140" r:id="rId32"/>
    <p:sldId id="1141" r:id="rId33"/>
    <p:sldId id="1137" r:id="rId34"/>
    <p:sldId id="1139" r:id="rId35"/>
    <p:sldId id="1136" r:id="rId36"/>
    <p:sldId id="344" r:id="rId37"/>
    <p:sldId id="348" r:id="rId38"/>
    <p:sldId id="349" r:id="rId39"/>
    <p:sldId id="313" r:id="rId40"/>
    <p:sldId id="1128" r:id="rId41"/>
    <p:sldId id="1129" r:id="rId42"/>
    <p:sldId id="1083" r:id="rId43"/>
    <p:sldId id="1090" r:id="rId44"/>
    <p:sldId id="330" r:id="rId45"/>
    <p:sldId id="332" r:id="rId46"/>
    <p:sldId id="333" r:id="rId47"/>
    <p:sldId id="1091" r:id="rId48"/>
    <p:sldId id="334" r:id="rId49"/>
    <p:sldId id="335" r:id="rId50"/>
    <p:sldId id="336" r:id="rId51"/>
    <p:sldId id="341" r:id="rId52"/>
    <p:sldId id="345" r:id="rId53"/>
    <p:sldId id="337" r:id="rId54"/>
    <p:sldId id="342" r:id="rId55"/>
    <p:sldId id="343" r:id="rId56"/>
    <p:sldId id="346" r:id="rId57"/>
    <p:sldId id="347" r:id="rId58"/>
    <p:sldId id="261" r:id="rId59"/>
    <p:sldId id="1092" r:id="rId6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BF5"/>
    <a:srgbClr val="CCD5EA"/>
    <a:srgbClr val="F3F2F1"/>
    <a:srgbClr val="DE8FC4"/>
    <a:srgbClr val="E357A3"/>
    <a:srgbClr val="8935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نمط ذو سمات 1 - تميي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نمط ذو نسُق 1 - تميي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نمط ذو نسُق 1 - تميي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4B1156A-380E-4F78-BDF5-A606A8083BF9}" styleName="نمط متوسط 4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983" autoAdjust="0"/>
    <p:restoredTop sz="94660"/>
  </p:normalViewPr>
  <p:slideViewPr>
    <p:cSldViewPr>
      <p:cViewPr varScale="1">
        <p:scale>
          <a:sx n="63" d="100"/>
          <a:sy n="63" d="100"/>
        </p:scale>
        <p:origin x="916" y="4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4D4EAD-F87F-47BE-9121-2B707F9E7FCE}" type="doc">
      <dgm:prSet loTypeId="urn:microsoft.com/office/officeart/2005/8/layout/vList6" loCatId="list" qsTypeId="urn:microsoft.com/office/officeart/2005/8/quickstyle/simple1" qsCatId="simple" csTypeId="urn:microsoft.com/office/officeart/2005/8/colors/accent1_2" csCatId="accent1" phldr="1"/>
      <dgm:spPr/>
      <dgm:t>
        <a:bodyPr/>
        <a:lstStyle/>
        <a:p>
          <a:pPr rtl="1"/>
          <a:endParaRPr lang="ar-SA"/>
        </a:p>
      </dgm:t>
    </dgm:pt>
    <dgm:pt modelId="{07895CA0-B5D9-4612-9649-BA51A89C8A88}">
      <dgm:prSet phldrT="[نص]"/>
      <dgm:spPr>
        <a:solidFill>
          <a:schemeClr val="tx2">
            <a:lumMod val="40000"/>
            <a:lumOff val="60000"/>
          </a:schemeClr>
        </a:solidFill>
      </dgm:spPr>
      <dgm:t>
        <a:bodyPr/>
        <a:lstStyle/>
        <a:p>
          <a:pPr rtl="1"/>
          <a:r>
            <a:rPr lang="ar-SA" dirty="0"/>
            <a:t>المواد الملونة</a:t>
          </a:r>
        </a:p>
      </dgm:t>
    </dgm:pt>
    <dgm:pt modelId="{E791E352-AB4E-4230-9569-845E6EF15433}" type="parTrans" cxnId="{42663E5F-7E65-4DE0-96F8-0C3B85A2C261}">
      <dgm:prSet/>
      <dgm:spPr/>
      <dgm:t>
        <a:bodyPr/>
        <a:lstStyle/>
        <a:p>
          <a:pPr rtl="1"/>
          <a:endParaRPr lang="ar-SA"/>
        </a:p>
      </dgm:t>
    </dgm:pt>
    <dgm:pt modelId="{19CFA3F0-1BAB-40DC-A2B2-CC35816B5298}" type="sibTrans" cxnId="{42663E5F-7E65-4DE0-96F8-0C3B85A2C261}">
      <dgm:prSet/>
      <dgm:spPr/>
      <dgm:t>
        <a:bodyPr/>
        <a:lstStyle/>
        <a:p>
          <a:pPr rtl="1"/>
          <a:endParaRPr lang="ar-SA"/>
        </a:p>
      </dgm:t>
    </dgm:pt>
    <dgm:pt modelId="{D9B07E43-6BA6-445D-A553-D3E4BFBEB2DF}">
      <dgm:prSet phldrT="[نص]"/>
      <dgm:spPr/>
      <dgm:t>
        <a:bodyPr/>
        <a:lstStyle/>
        <a:p>
          <a:pPr rtl="1"/>
          <a:r>
            <a:rPr lang="ar-SA" dirty="0"/>
            <a:t> </a:t>
          </a:r>
        </a:p>
      </dgm:t>
    </dgm:pt>
    <dgm:pt modelId="{3BC4088E-4F8D-4F9E-8073-8D70B7AB5228}" type="parTrans" cxnId="{A573677D-5EB8-46C8-AFB8-DF95B97BA21B}">
      <dgm:prSet/>
      <dgm:spPr/>
      <dgm:t>
        <a:bodyPr/>
        <a:lstStyle/>
        <a:p>
          <a:pPr rtl="1"/>
          <a:endParaRPr lang="ar-SA"/>
        </a:p>
      </dgm:t>
    </dgm:pt>
    <dgm:pt modelId="{9788777D-7D86-4983-9BDE-A71424C588C9}" type="sibTrans" cxnId="{A573677D-5EB8-46C8-AFB8-DF95B97BA21B}">
      <dgm:prSet/>
      <dgm:spPr/>
      <dgm:t>
        <a:bodyPr/>
        <a:lstStyle/>
        <a:p>
          <a:pPr rtl="1"/>
          <a:endParaRPr lang="ar-SA"/>
        </a:p>
      </dgm:t>
    </dgm:pt>
    <dgm:pt modelId="{AA37E6D5-3B04-494B-B99C-FC5180726F35}">
      <dgm:prSet phldrT="[نص]"/>
      <dgm:spPr>
        <a:solidFill>
          <a:schemeClr val="tx2">
            <a:lumMod val="40000"/>
            <a:lumOff val="60000"/>
          </a:schemeClr>
        </a:solidFill>
      </dgm:spPr>
      <dgm:t>
        <a:bodyPr/>
        <a:lstStyle/>
        <a:p>
          <a:pPr rtl="1"/>
          <a:r>
            <a:rPr lang="ar-SA" dirty="0"/>
            <a:t>الصبغة</a:t>
          </a:r>
        </a:p>
      </dgm:t>
    </dgm:pt>
    <dgm:pt modelId="{21AC23A9-E514-4533-ADE4-1EB9D5C96F0D}" type="parTrans" cxnId="{08DDC001-56B1-4F1F-811C-2B0ECB5EB5A8}">
      <dgm:prSet/>
      <dgm:spPr/>
      <dgm:t>
        <a:bodyPr/>
        <a:lstStyle/>
        <a:p>
          <a:pPr rtl="1"/>
          <a:endParaRPr lang="ar-SA"/>
        </a:p>
      </dgm:t>
    </dgm:pt>
    <dgm:pt modelId="{3FCFEBB4-3A2B-461B-9385-67A690AA8667}" type="sibTrans" cxnId="{08DDC001-56B1-4F1F-811C-2B0ECB5EB5A8}">
      <dgm:prSet/>
      <dgm:spPr/>
      <dgm:t>
        <a:bodyPr/>
        <a:lstStyle/>
        <a:p>
          <a:pPr rtl="1"/>
          <a:endParaRPr lang="ar-SA"/>
        </a:p>
      </dgm:t>
    </dgm:pt>
    <dgm:pt modelId="{BA065B99-3DFA-4DAE-BDCD-84F7314C7F55}">
      <dgm:prSet phldrT="[نص]"/>
      <dgm:spPr/>
      <dgm:t>
        <a:bodyPr/>
        <a:lstStyle/>
        <a:p>
          <a:pPr rtl="1"/>
          <a:r>
            <a:rPr lang="ar-SA" dirty="0"/>
            <a:t> </a:t>
          </a:r>
        </a:p>
      </dgm:t>
    </dgm:pt>
    <dgm:pt modelId="{45A649D3-3238-4CAA-B00E-8C339FE49561}" type="parTrans" cxnId="{5CDAAC53-BEFB-444C-977C-E2E1BF1C06E3}">
      <dgm:prSet/>
      <dgm:spPr/>
      <dgm:t>
        <a:bodyPr/>
        <a:lstStyle/>
        <a:p>
          <a:pPr rtl="1"/>
          <a:endParaRPr lang="ar-SA"/>
        </a:p>
      </dgm:t>
    </dgm:pt>
    <dgm:pt modelId="{055D8DA7-294E-474E-B174-4CDE9799E83F}" type="sibTrans" cxnId="{5CDAAC53-BEFB-444C-977C-E2E1BF1C06E3}">
      <dgm:prSet/>
      <dgm:spPr/>
      <dgm:t>
        <a:bodyPr/>
        <a:lstStyle/>
        <a:p>
          <a:pPr rtl="1"/>
          <a:endParaRPr lang="ar-SA"/>
        </a:p>
      </dgm:t>
    </dgm:pt>
    <dgm:pt modelId="{74A2E1AD-5A07-4570-9A7A-F6A0818A7203}" type="pres">
      <dgm:prSet presAssocID="{C94D4EAD-F87F-47BE-9121-2B707F9E7FCE}" presName="Name0" presStyleCnt="0">
        <dgm:presLayoutVars>
          <dgm:dir/>
          <dgm:animLvl val="lvl"/>
          <dgm:resizeHandles/>
        </dgm:presLayoutVars>
      </dgm:prSet>
      <dgm:spPr/>
    </dgm:pt>
    <dgm:pt modelId="{898D34B9-A978-44C9-8CE8-F3AEBD4B8344}" type="pres">
      <dgm:prSet presAssocID="{07895CA0-B5D9-4612-9649-BA51A89C8A88}" presName="linNode" presStyleCnt="0"/>
      <dgm:spPr/>
    </dgm:pt>
    <dgm:pt modelId="{BEB04902-91EE-45D0-B5CA-401B0EA73C07}" type="pres">
      <dgm:prSet presAssocID="{07895CA0-B5D9-4612-9649-BA51A89C8A88}" presName="parentShp" presStyleLbl="node1" presStyleIdx="0" presStyleCnt="2">
        <dgm:presLayoutVars>
          <dgm:bulletEnabled val="1"/>
        </dgm:presLayoutVars>
      </dgm:prSet>
      <dgm:spPr/>
    </dgm:pt>
    <dgm:pt modelId="{96E4C38D-BAEF-445D-BFEA-A29BEF7ED3AB}" type="pres">
      <dgm:prSet presAssocID="{07895CA0-B5D9-4612-9649-BA51A89C8A88}" presName="childShp" presStyleLbl="bgAccFollowNode1" presStyleIdx="0" presStyleCnt="2">
        <dgm:presLayoutVars>
          <dgm:bulletEnabled val="1"/>
        </dgm:presLayoutVars>
      </dgm:prSet>
      <dgm:spPr/>
    </dgm:pt>
    <dgm:pt modelId="{FD87FFE2-548D-4346-A8A5-81DB0C4BC8DF}" type="pres">
      <dgm:prSet presAssocID="{19CFA3F0-1BAB-40DC-A2B2-CC35816B5298}" presName="spacing" presStyleCnt="0"/>
      <dgm:spPr/>
    </dgm:pt>
    <dgm:pt modelId="{E08BBFE2-07A4-4790-8280-C315BA3052E3}" type="pres">
      <dgm:prSet presAssocID="{AA37E6D5-3B04-494B-B99C-FC5180726F35}" presName="linNode" presStyleCnt="0"/>
      <dgm:spPr/>
    </dgm:pt>
    <dgm:pt modelId="{C602DC95-8853-4D22-9E9E-411DDA6E5B03}" type="pres">
      <dgm:prSet presAssocID="{AA37E6D5-3B04-494B-B99C-FC5180726F35}" presName="parentShp" presStyleLbl="node1" presStyleIdx="1" presStyleCnt="2">
        <dgm:presLayoutVars>
          <dgm:bulletEnabled val="1"/>
        </dgm:presLayoutVars>
      </dgm:prSet>
      <dgm:spPr/>
    </dgm:pt>
    <dgm:pt modelId="{86537530-CD33-4F7B-9660-1ED82C72D21E}" type="pres">
      <dgm:prSet presAssocID="{AA37E6D5-3B04-494B-B99C-FC5180726F35}" presName="childShp" presStyleLbl="bgAccFollowNode1" presStyleIdx="1" presStyleCnt="2">
        <dgm:presLayoutVars>
          <dgm:bulletEnabled val="1"/>
        </dgm:presLayoutVars>
      </dgm:prSet>
      <dgm:spPr/>
    </dgm:pt>
  </dgm:ptLst>
  <dgm:cxnLst>
    <dgm:cxn modelId="{08DDC001-56B1-4F1F-811C-2B0ECB5EB5A8}" srcId="{C94D4EAD-F87F-47BE-9121-2B707F9E7FCE}" destId="{AA37E6D5-3B04-494B-B99C-FC5180726F35}" srcOrd="1" destOrd="0" parTransId="{21AC23A9-E514-4533-ADE4-1EB9D5C96F0D}" sibTransId="{3FCFEBB4-3A2B-461B-9385-67A690AA8667}"/>
    <dgm:cxn modelId="{54C93B21-008A-4A50-8197-602F664645CB}" type="presOf" srcId="{07895CA0-B5D9-4612-9649-BA51A89C8A88}" destId="{BEB04902-91EE-45D0-B5CA-401B0EA73C07}" srcOrd="0" destOrd="0" presId="urn:microsoft.com/office/officeart/2005/8/layout/vList6"/>
    <dgm:cxn modelId="{5965575E-F715-4B7B-BF4B-1E3976BD503F}" type="presOf" srcId="{D9B07E43-6BA6-445D-A553-D3E4BFBEB2DF}" destId="{96E4C38D-BAEF-445D-BFEA-A29BEF7ED3AB}" srcOrd="0" destOrd="0" presId="urn:microsoft.com/office/officeart/2005/8/layout/vList6"/>
    <dgm:cxn modelId="{42663E5F-7E65-4DE0-96F8-0C3B85A2C261}" srcId="{C94D4EAD-F87F-47BE-9121-2B707F9E7FCE}" destId="{07895CA0-B5D9-4612-9649-BA51A89C8A88}" srcOrd="0" destOrd="0" parTransId="{E791E352-AB4E-4230-9569-845E6EF15433}" sibTransId="{19CFA3F0-1BAB-40DC-A2B2-CC35816B5298}"/>
    <dgm:cxn modelId="{5CDAAC53-BEFB-444C-977C-E2E1BF1C06E3}" srcId="{AA37E6D5-3B04-494B-B99C-FC5180726F35}" destId="{BA065B99-3DFA-4DAE-BDCD-84F7314C7F55}" srcOrd="0" destOrd="0" parTransId="{45A649D3-3238-4CAA-B00E-8C339FE49561}" sibTransId="{055D8DA7-294E-474E-B174-4CDE9799E83F}"/>
    <dgm:cxn modelId="{A573677D-5EB8-46C8-AFB8-DF95B97BA21B}" srcId="{07895CA0-B5D9-4612-9649-BA51A89C8A88}" destId="{D9B07E43-6BA6-445D-A553-D3E4BFBEB2DF}" srcOrd="0" destOrd="0" parTransId="{3BC4088E-4F8D-4F9E-8073-8D70B7AB5228}" sibTransId="{9788777D-7D86-4983-9BDE-A71424C588C9}"/>
    <dgm:cxn modelId="{306A428E-CEB5-4E90-876B-FC09B75D1F8F}" type="presOf" srcId="{C94D4EAD-F87F-47BE-9121-2B707F9E7FCE}" destId="{74A2E1AD-5A07-4570-9A7A-F6A0818A7203}" srcOrd="0" destOrd="0" presId="urn:microsoft.com/office/officeart/2005/8/layout/vList6"/>
    <dgm:cxn modelId="{EB0C87A5-E45B-459B-982A-B3B40F588DA8}" type="presOf" srcId="{BA065B99-3DFA-4DAE-BDCD-84F7314C7F55}" destId="{86537530-CD33-4F7B-9660-1ED82C72D21E}" srcOrd="0" destOrd="0" presId="urn:microsoft.com/office/officeart/2005/8/layout/vList6"/>
    <dgm:cxn modelId="{3F2101A6-B3E4-466F-AE4C-5D76167E0A6C}" type="presOf" srcId="{AA37E6D5-3B04-494B-B99C-FC5180726F35}" destId="{C602DC95-8853-4D22-9E9E-411DDA6E5B03}" srcOrd="0" destOrd="0" presId="urn:microsoft.com/office/officeart/2005/8/layout/vList6"/>
    <dgm:cxn modelId="{C19CE6D1-5C7E-4E08-ABAC-D47B680C5C81}" type="presParOf" srcId="{74A2E1AD-5A07-4570-9A7A-F6A0818A7203}" destId="{898D34B9-A978-44C9-8CE8-F3AEBD4B8344}" srcOrd="0" destOrd="0" presId="urn:microsoft.com/office/officeart/2005/8/layout/vList6"/>
    <dgm:cxn modelId="{60738325-F7E8-42FF-B34F-4A4D23DD8107}" type="presParOf" srcId="{898D34B9-A978-44C9-8CE8-F3AEBD4B8344}" destId="{BEB04902-91EE-45D0-B5CA-401B0EA73C07}" srcOrd="0" destOrd="0" presId="urn:microsoft.com/office/officeart/2005/8/layout/vList6"/>
    <dgm:cxn modelId="{5DF8381E-B176-4A2A-B3D4-58EDD560292B}" type="presParOf" srcId="{898D34B9-A978-44C9-8CE8-F3AEBD4B8344}" destId="{96E4C38D-BAEF-445D-BFEA-A29BEF7ED3AB}" srcOrd="1" destOrd="0" presId="urn:microsoft.com/office/officeart/2005/8/layout/vList6"/>
    <dgm:cxn modelId="{FC46D4E4-AC36-4E05-9F80-7894AF1D0835}" type="presParOf" srcId="{74A2E1AD-5A07-4570-9A7A-F6A0818A7203}" destId="{FD87FFE2-548D-4346-A8A5-81DB0C4BC8DF}" srcOrd="1" destOrd="0" presId="urn:microsoft.com/office/officeart/2005/8/layout/vList6"/>
    <dgm:cxn modelId="{B6EB6F11-E45A-4F79-82CC-5B98463B700C}" type="presParOf" srcId="{74A2E1AD-5A07-4570-9A7A-F6A0818A7203}" destId="{E08BBFE2-07A4-4790-8280-C315BA3052E3}" srcOrd="2" destOrd="0" presId="urn:microsoft.com/office/officeart/2005/8/layout/vList6"/>
    <dgm:cxn modelId="{58CC3CC7-CA96-48AC-810F-11686EF90005}" type="presParOf" srcId="{E08BBFE2-07A4-4790-8280-C315BA3052E3}" destId="{C602DC95-8853-4D22-9E9E-411DDA6E5B03}" srcOrd="0" destOrd="0" presId="urn:microsoft.com/office/officeart/2005/8/layout/vList6"/>
    <dgm:cxn modelId="{709028B5-611B-4DCC-B428-A71F6ADF3AFC}" type="presParOf" srcId="{E08BBFE2-07A4-4790-8280-C315BA3052E3}" destId="{86537530-CD33-4F7B-9660-1ED82C72D21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4D4EAD-F87F-47BE-9121-2B707F9E7FCE}" type="doc">
      <dgm:prSet loTypeId="urn:microsoft.com/office/officeart/2005/8/layout/vList6" loCatId="list" qsTypeId="urn:microsoft.com/office/officeart/2005/8/quickstyle/simple1" qsCatId="simple" csTypeId="urn:microsoft.com/office/officeart/2005/8/colors/accent1_2" csCatId="accent1" phldr="1"/>
      <dgm:spPr/>
      <dgm:t>
        <a:bodyPr/>
        <a:lstStyle/>
        <a:p>
          <a:pPr rtl="1"/>
          <a:endParaRPr lang="ar-SA"/>
        </a:p>
      </dgm:t>
    </dgm:pt>
    <dgm:pt modelId="{07895CA0-B5D9-4612-9649-BA51A89C8A88}">
      <dgm:prSet phldrT="[نص]"/>
      <dgm:spPr>
        <a:solidFill>
          <a:schemeClr val="tx2">
            <a:lumMod val="40000"/>
            <a:lumOff val="60000"/>
          </a:schemeClr>
        </a:solidFill>
      </dgm:spPr>
      <dgm:t>
        <a:bodyPr/>
        <a:lstStyle/>
        <a:p>
          <a:pPr rtl="1"/>
          <a:r>
            <a:rPr lang="ar-SA" dirty="0"/>
            <a:t>المواد الملونة</a:t>
          </a:r>
        </a:p>
      </dgm:t>
    </dgm:pt>
    <dgm:pt modelId="{E791E352-AB4E-4230-9569-845E6EF15433}" type="parTrans" cxnId="{42663E5F-7E65-4DE0-96F8-0C3B85A2C261}">
      <dgm:prSet/>
      <dgm:spPr/>
      <dgm:t>
        <a:bodyPr/>
        <a:lstStyle/>
        <a:p>
          <a:pPr rtl="1"/>
          <a:endParaRPr lang="ar-SA"/>
        </a:p>
      </dgm:t>
    </dgm:pt>
    <dgm:pt modelId="{19CFA3F0-1BAB-40DC-A2B2-CC35816B5298}" type="sibTrans" cxnId="{42663E5F-7E65-4DE0-96F8-0C3B85A2C261}">
      <dgm:prSet/>
      <dgm:spPr/>
      <dgm:t>
        <a:bodyPr/>
        <a:lstStyle/>
        <a:p>
          <a:pPr rtl="1"/>
          <a:endParaRPr lang="ar-SA"/>
        </a:p>
      </dgm:t>
    </dgm:pt>
    <dgm:pt modelId="{D9B07E43-6BA6-445D-A553-D3E4BFBEB2DF}">
      <dgm:prSet phldrT="[نص]"/>
      <dgm:spPr/>
      <dgm:t>
        <a:bodyPr/>
        <a:lstStyle/>
        <a:p>
          <a:pPr rtl="1"/>
          <a:r>
            <a:rPr lang="ar-SA" dirty="0"/>
            <a:t>تُستخلص من النباتات أو الحشرات</a:t>
          </a:r>
        </a:p>
      </dgm:t>
    </dgm:pt>
    <dgm:pt modelId="{3BC4088E-4F8D-4F9E-8073-8D70B7AB5228}" type="parTrans" cxnId="{A573677D-5EB8-46C8-AFB8-DF95B97BA21B}">
      <dgm:prSet/>
      <dgm:spPr/>
      <dgm:t>
        <a:bodyPr/>
        <a:lstStyle/>
        <a:p>
          <a:pPr rtl="1"/>
          <a:endParaRPr lang="ar-SA"/>
        </a:p>
      </dgm:t>
    </dgm:pt>
    <dgm:pt modelId="{9788777D-7D86-4983-9BDE-A71424C588C9}" type="sibTrans" cxnId="{A573677D-5EB8-46C8-AFB8-DF95B97BA21B}">
      <dgm:prSet/>
      <dgm:spPr/>
      <dgm:t>
        <a:bodyPr/>
        <a:lstStyle/>
        <a:p>
          <a:pPr rtl="1"/>
          <a:endParaRPr lang="ar-SA"/>
        </a:p>
      </dgm:t>
    </dgm:pt>
    <dgm:pt modelId="{AA37E6D5-3B04-494B-B99C-FC5180726F35}">
      <dgm:prSet phldrT="[نص]"/>
      <dgm:spPr>
        <a:solidFill>
          <a:schemeClr val="tx2">
            <a:lumMod val="40000"/>
            <a:lumOff val="60000"/>
          </a:schemeClr>
        </a:solidFill>
      </dgm:spPr>
      <dgm:t>
        <a:bodyPr/>
        <a:lstStyle/>
        <a:p>
          <a:pPr rtl="1"/>
          <a:r>
            <a:rPr lang="ar-SA" dirty="0"/>
            <a:t>الصبغة</a:t>
          </a:r>
        </a:p>
      </dgm:t>
    </dgm:pt>
    <dgm:pt modelId="{21AC23A9-E514-4533-ADE4-1EB9D5C96F0D}" type="parTrans" cxnId="{08DDC001-56B1-4F1F-811C-2B0ECB5EB5A8}">
      <dgm:prSet/>
      <dgm:spPr/>
      <dgm:t>
        <a:bodyPr/>
        <a:lstStyle/>
        <a:p>
          <a:pPr rtl="1"/>
          <a:endParaRPr lang="ar-SA"/>
        </a:p>
      </dgm:t>
    </dgm:pt>
    <dgm:pt modelId="{3FCFEBB4-3A2B-461B-9385-67A690AA8667}" type="sibTrans" cxnId="{08DDC001-56B1-4F1F-811C-2B0ECB5EB5A8}">
      <dgm:prSet/>
      <dgm:spPr/>
      <dgm:t>
        <a:bodyPr/>
        <a:lstStyle/>
        <a:p>
          <a:pPr rtl="1"/>
          <a:endParaRPr lang="ar-SA"/>
        </a:p>
      </dgm:t>
    </dgm:pt>
    <dgm:pt modelId="{BA065B99-3DFA-4DAE-BDCD-84F7314C7F55}">
      <dgm:prSet phldrT="[نص]"/>
      <dgm:spPr/>
      <dgm:t>
        <a:bodyPr/>
        <a:lstStyle/>
        <a:p>
          <a:pPr rtl="1"/>
          <a:r>
            <a:rPr lang="ar-SA" dirty="0"/>
            <a:t>تصنع من المعادن المسحوقة ويمكن رؤية جسيماتها بوساطة المجهر</a:t>
          </a:r>
        </a:p>
      </dgm:t>
    </dgm:pt>
    <dgm:pt modelId="{45A649D3-3238-4CAA-B00E-8C339FE49561}" type="parTrans" cxnId="{5CDAAC53-BEFB-444C-977C-E2E1BF1C06E3}">
      <dgm:prSet/>
      <dgm:spPr/>
      <dgm:t>
        <a:bodyPr/>
        <a:lstStyle/>
        <a:p>
          <a:pPr rtl="1"/>
          <a:endParaRPr lang="ar-SA"/>
        </a:p>
      </dgm:t>
    </dgm:pt>
    <dgm:pt modelId="{055D8DA7-294E-474E-B174-4CDE9799E83F}" type="sibTrans" cxnId="{5CDAAC53-BEFB-444C-977C-E2E1BF1C06E3}">
      <dgm:prSet/>
      <dgm:spPr/>
      <dgm:t>
        <a:bodyPr/>
        <a:lstStyle/>
        <a:p>
          <a:pPr rtl="1"/>
          <a:endParaRPr lang="ar-SA"/>
        </a:p>
      </dgm:t>
    </dgm:pt>
    <dgm:pt modelId="{74A2E1AD-5A07-4570-9A7A-F6A0818A7203}" type="pres">
      <dgm:prSet presAssocID="{C94D4EAD-F87F-47BE-9121-2B707F9E7FCE}" presName="Name0" presStyleCnt="0">
        <dgm:presLayoutVars>
          <dgm:dir/>
          <dgm:animLvl val="lvl"/>
          <dgm:resizeHandles/>
        </dgm:presLayoutVars>
      </dgm:prSet>
      <dgm:spPr/>
    </dgm:pt>
    <dgm:pt modelId="{898D34B9-A978-44C9-8CE8-F3AEBD4B8344}" type="pres">
      <dgm:prSet presAssocID="{07895CA0-B5D9-4612-9649-BA51A89C8A88}" presName="linNode" presStyleCnt="0"/>
      <dgm:spPr/>
    </dgm:pt>
    <dgm:pt modelId="{BEB04902-91EE-45D0-B5CA-401B0EA73C07}" type="pres">
      <dgm:prSet presAssocID="{07895CA0-B5D9-4612-9649-BA51A89C8A88}" presName="parentShp" presStyleLbl="node1" presStyleIdx="0" presStyleCnt="2">
        <dgm:presLayoutVars>
          <dgm:bulletEnabled val="1"/>
        </dgm:presLayoutVars>
      </dgm:prSet>
      <dgm:spPr/>
    </dgm:pt>
    <dgm:pt modelId="{96E4C38D-BAEF-445D-BFEA-A29BEF7ED3AB}" type="pres">
      <dgm:prSet presAssocID="{07895CA0-B5D9-4612-9649-BA51A89C8A88}" presName="childShp" presStyleLbl="bgAccFollowNode1" presStyleIdx="0" presStyleCnt="2">
        <dgm:presLayoutVars>
          <dgm:bulletEnabled val="1"/>
        </dgm:presLayoutVars>
      </dgm:prSet>
      <dgm:spPr/>
    </dgm:pt>
    <dgm:pt modelId="{FD87FFE2-548D-4346-A8A5-81DB0C4BC8DF}" type="pres">
      <dgm:prSet presAssocID="{19CFA3F0-1BAB-40DC-A2B2-CC35816B5298}" presName="spacing" presStyleCnt="0"/>
      <dgm:spPr/>
    </dgm:pt>
    <dgm:pt modelId="{E08BBFE2-07A4-4790-8280-C315BA3052E3}" type="pres">
      <dgm:prSet presAssocID="{AA37E6D5-3B04-494B-B99C-FC5180726F35}" presName="linNode" presStyleCnt="0"/>
      <dgm:spPr/>
    </dgm:pt>
    <dgm:pt modelId="{C602DC95-8853-4D22-9E9E-411DDA6E5B03}" type="pres">
      <dgm:prSet presAssocID="{AA37E6D5-3B04-494B-B99C-FC5180726F35}" presName="parentShp" presStyleLbl="node1" presStyleIdx="1" presStyleCnt="2">
        <dgm:presLayoutVars>
          <dgm:bulletEnabled val="1"/>
        </dgm:presLayoutVars>
      </dgm:prSet>
      <dgm:spPr/>
    </dgm:pt>
    <dgm:pt modelId="{86537530-CD33-4F7B-9660-1ED82C72D21E}" type="pres">
      <dgm:prSet presAssocID="{AA37E6D5-3B04-494B-B99C-FC5180726F35}" presName="childShp" presStyleLbl="bgAccFollowNode1" presStyleIdx="1" presStyleCnt="2">
        <dgm:presLayoutVars>
          <dgm:bulletEnabled val="1"/>
        </dgm:presLayoutVars>
      </dgm:prSet>
      <dgm:spPr/>
    </dgm:pt>
  </dgm:ptLst>
  <dgm:cxnLst>
    <dgm:cxn modelId="{08DDC001-56B1-4F1F-811C-2B0ECB5EB5A8}" srcId="{C94D4EAD-F87F-47BE-9121-2B707F9E7FCE}" destId="{AA37E6D5-3B04-494B-B99C-FC5180726F35}" srcOrd="1" destOrd="0" parTransId="{21AC23A9-E514-4533-ADE4-1EB9D5C96F0D}" sibTransId="{3FCFEBB4-3A2B-461B-9385-67A690AA8667}"/>
    <dgm:cxn modelId="{96228B24-EB99-44D5-A317-6C415FEA7DB3}" type="presOf" srcId="{AA37E6D5-3B04-494B-B99C-FC5180726F35}" destId="{C602DC95-8853-4D22-9E9E-411DDA6E5B03}" srcOrd="0" destOrd="0" presId="urn:microsoft.com/office/officeart/2005/8/layout/vList6"/>
    <dgm:cxn modelId="{42663E5F-7E65-4DE0-96F8-0C3B85A2C261}" srcId="{C94D4EAD-F87F-47BE-9121-2B707F9E7FCE}" destId="{07895CA0-B5D9-4612-9649-BA51A89C8A88}" srcOrd="0" destOrd="0" parTransId="{E791E352-AB4E-4230-9569-845E6EF15433}" sibTransId="{19CFA3F0-1BAB-40DC-A2B2-CC35816B5298}"/>
    <dgm:cxn modelId="{75289645-5F17-43FD-8584-77C6098327D2}" type="presOf" srcId="{07895CA0-B5D9-4612-9649-BA51A89C8A88}" destId="{BEB04902-91EE-45D0-B5CA-401B0EA73C07}" srcOrd="0" destOrd="0" presId="urn:microsoft.com/office/officeart/2005/8/layout/vList6"/>
    <dgm:cxn modelId="{61EDD071-E860-4591-89E4-FD59EAACADE4}" type="presOf" srcId="{BA065B99-3DFA-4DAE-BDCD-84F7314C7F55}" destId="{86537530-CD33-4F7B-9660-1ED82C72D21E}" srcOrd="0" destOrd="0" presId="urn:microsoft.com/office/officeart/2005/8/layout/vList6"/>
    <dgm:cxn modelId="{5CDAAC53-BEFB-444C-977C-E2E1BF1C06E3}" srcId="{AA37E6D5-3B04-494B-B99C-FC5180726F35}" destId="{BA065B99-3DFA-4DAE-BDCD-84F7314C7F55}" srcOrd="0" destOrd="0" parTransId="{45A649D3-3238-4CAA-B00E-8C339FE49561}" sibTransId="{055D8DA7-294E-474E-B174-4CDE9799E83F}"/>
    <dgm:cxn modelId="{A573677D-5EB8-46C8-AFB8-DF95B97BA21B}" srcId="{07895CA0-B5D9-4612-9649-BA51A89C8A88}" destId="{D9B07E43-6BA6-445D-A553-D3E4BFBEB2DF}" srcOrd="0" destOrd="0" parTransId="{3BC4088E-4F8D-4F9E-8073-8D70B7AB5228}" sibTransId="{9788777D-7D86-4983-9BDE-A71424C588C9}"/>
    <dgm:cxn modelId="{4DBA59B4-BEEC-4C21-BB36-6914F3325989}" type="presOf" srcId="{D9B07E43-6BA6-445D-A553-D3E4BFBEB2DF}" destId="{96E4C38D-BAEF-445D-BFEA-A29BEF7ED3AB}" srcOrd="0" destOrd="0" presId="urn:microsoft.com/office/officeart/2005/8/layout/vList6"/>
    <dgm:cxn modelId="{3DEB24E2-D9FD-41AF-BE4D-2C7B845B3837}" type="presOf" srcId="{C94D4EAD-F87F-47BE-9121-2B707F9E7FCE}" destId="{74A2E1AD-5A07-4570-9A7A-F6A0818A7203}" srcOrd="0" destOrd="0" presId="urn:microsoft.com/office/officeart/2005/8/layout/vList6"/>
    <dgm:cxn modelId="{86859E70-241C-42D5-A5CB-DF93058CD46F}" type="presParOf" srcId="{74A2E1AD-5A07-4570-9A7A-F6A0818A7203}" destId="{898D34B9-A978-44C9-8CE8-F3AEBD4B8344}" srcOrd="0" destOrd="0" presId="urn:microsoft.com/office/officeart/2005/8/layout/vList6"/>
    <dgm:cxn modelId="{6FB8EBE4-3B6B-4D9A-84DF-00E384234847}" type="presParOf" srcId="{898D34B9-A978-44C9-8CE8-F3AEBD4B8344}" destId="{BEB04902-91EE-45D0-B5CA-401B0EA73C07}" srcOrd="0" destOrd="0" presId="urn:microsoft.com/office/officeart/2005/8/layout/vList6"/>
    <dgm:cxn modelId="{0C771A8F-57B6-432C-815F-3E38FE88CBB7}" type="presParOf" srcId="{898D34B9-A978-44C9-8CE8-F3AEBD4B8344}" destId="{96E4C38D-BAEF-445D-BFEA-A29BEF7ED3AB}" srcOrd="1" destOrd="0" presId="urn:microsoft.com/office/officeart/2005/8/layout/vList6"/>
    <dgm:cxn modelId="{0DB363A8-3282-4590-BC87-DA2CE136B040}" type="presParOf" srcId="{74A2E1AD-5A07-4570-9A7A-F6A0818A7203}" destId="{FD87FFE2-548D-4346-A8A5-81DB0C4BC8DF}" srcOrd="1" destOrd="0" presId="urn:microsoft.com/office/officeart/2005/8/layout/vList6"/>
    <dgm:cxn modelId="{A023A46F-360B-4E40-97BC-CB29FF5AC8E7}" type="presParOf" srcId="{74A2E1AD-5A07-4570-9A7A-F6A0818A7203}" destId="{E08BBFE2-07A4-4790-8280-C315BA3052E3}" srcOrd="2" destOrd="0" presId="urn:microsoft.com/office/officeart/2005/8/layout/vList6"/>
    <dgm:cxn modelId="{1780E2F1-9D1D-429B-921A-231415F76CDA}" type="presParOf" srcId="{E08BBFE2-07A4-4790-8280-C315BA3052E3}" destId="{C602DC95-8853-4D22-9E9E-411DDA6E5B03}" srcOrd="0" destOrd="0" presId="urn:microsoft.com/office/officeart/2005/8/layout/vList6"/>
    <dgm:cxn modelId="{4B35A54B-C8B6-434C-A91B-D2A6AC06C55F}" type="presParOf" srcId="{E08BBFE2-07A4-4790-8280-C315BA3052E3}" destId="{86537530-CD33-4F7B-9660-1ED82C72D21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431D28-62D8-46B5-BDE0-00B8A76C0E2B}"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pPr rtl="1"/>
          <a:endParaRPr lang="ar-SA"/>
        </a:p>
      </dgm:t>
    </dgm:pt>
    <dgm:pt modelId="{5A69CD5D-28FF-4D0B-9C40-57CDC0241490}">
      <dgm:prSet phldrT="[نص]" custT="1"/>
      <dgm:spPr/>
      <dgm:t>
        <a:bodyPr/>
        <a:lstStyle/>
        <a:p>
          <a:pPr rtl="1"/>
          <a:r>
            <a:rPr lang="ar-SA" sz="3200" b="1" dirty="0">
              <a:cs typeface="+mn-cs"/>
            </a:rPr>
            <a:t>أنواع </a:t>
          </a:r>
          <a:r>
            <a:rPr lang="ar-SA" sz="3200" b="1" dirty="0" err="1">
              <a:cs typeface="+mn-cs"/>
            </a:rPr>
            <a:t>الصبغات</a:t>
          </a:r>
          <a:r>
            <a:rPr lang="ar-SA" sz="3200" b="1" dirty="0">
              <a:cs typeface="+mn-cs"/>
            </a:rPr>
            <a:t> </a:t>
          </a:r>
        </a:p>
      </dgm:t>
    </dgm:pt>
    <dgm:pt modelId="{CDBF4DCA-4709-4D23-89C5-7A4FB9058A04}" type="parTrans" cxnId="{C141DB3A-FA05-49AD-BEDA-EAB9D55FEC76}">
      <dgm:prSet/>
      <dgm:spPr/>
      <dgm:t>
        <a:bodyPr/>
        <a:lstStyle/>
        <a:p>
          <a:pPr rtl="1"/>
          <a:endParaRPr lang="ar-SA" sz="1600" b="1">
            <a:cs typeface="+mn-cs"/>
          </a:endParaRPr>
        </a:p>
      </dgm:t>
    </dgm:pt>
    <dgm:pt modelId="{7BD66EE8-D410-4FEA-9792-30CE93975F9F}" type="sibTrans" cxnId="{C141DB3A-FA05-49AD-BEDA-EAB9D55FEC76}">
      <dgm:prSet/>
      <dgm:spPr/>
      <dgm:t>
        <a:bodyPr/>
        <a:lstStyle/>
        <a:p>
          <a:pPr rtl="1"/>
          <a:endParaRPr lang="ar-SA" sz="1600" b="1">
            <a:cs typeface="+mn-cs"/>
          </a:endParaRPr>
        </a:p>
      </dgm:t>
    </dgm:pt>
    <dgm:pt modelId="{5C552DDA-361E-4F4A-BEAF-165EF0FAB38F}">
      <dgm:prSet phldrT="[نص]" custT="1"/>
      <dgm:spPr/>
      <dgm:t>
        <a:bodyPr/>
        <a:lstStyle/>
        <a:p>
          <a:pPr rtl="1"/>
          <a:r>
            <a:rPr lang="ar-SA" sz="2800" b="1" dirty="0">
              <a:cs typeface="+mn-cs"/>
            </a:rPr>
            <a:t>الأساسية</a:t>
          </a:r>
        </a:p>
      </dgm:t>
    </dgm:pt>
    <dgm:pt modelId="{E50C6E82-EC14-4CC4-9DBE-64BD17DE77F8}" type="parTrans" cxnId="{4A11F84B-C877-4B1D-963B-8EC37F4A3A84}">
      <dgm:prSet/>
      <dgm:spPr/>
      <dgm:t>
        <a:bodyPr/>
        <a:lstStyle/>
        <a:p>
          <a:pPr rtl="1"/>
          <a:endParaRPr lang="ar-SA" sz="1600" b="1">
            <a:cs typeface="+mn-cs"/>
          </a:endParaRPr>
        </a:p>
      </dgm:t>
    </dgm:pt>
    <dgm:pt modelId="{6E5C7C27-2E2E-4B0B-8CDB-FB8FDAE9FFFE}" type="sibTrans" cxnId="{4A11F84B-C877-4B1D-963B-8EC37F4A3A84}">
      <dgm:prSet/>
      <dgm:spPr/>
      <dgm:t>
        <a:bodyPr/>
        <a:lstStyle/>
        <a:p>
          <a:pPr rtl="1"/>
          <a:endParaRPr lang="ar-SA" sz="1600" b="1">
            <a:cs typeface="+mn-cs"/>
          </a:endParaRPr>
        </a:p>
      </dgm:t>
    </dgm:pt>
    <dgm:pt modelId="{852C9558-EF14-4A77-8902-54688AC5F7F4}">
      <dgm:prSet phldrT="[نص]" custT="1"/>
      <dgm:spPr/>
      <dgm:t>
        <a:bodyPr/>
        <a:lstStyle/>
        <a:p>
          <a:pPr rtl="1"/>
          <a:r>
            <a:rPr lang="ar-SA" sz="2000" b="1" dirty="0">
              <a:cs typeface="+mn-cs"/>
            </a:rPr>
            <a:t>هي التي لها القدرة على امتصاص لون أساسي واحد</a:t>
          </a:r>
        </a:p>
      </dgm:t>
    </dgm:pt>
    <dgm:pt modelId="{44F8C02E-E499-4372-A4C0-5348AE7200C3}" type="parTrans" cxnId="{73544696-FABB-490B-9260-7BA228309676}">
      <dgm:prSet/>
      <dgm:spPr/>
      <dgm:t>
        <a:bodyPr/>
        <a:lstStyle/>
        <a:p>
          <a:pPr rtl="1"/>
          <a:endParaRPr lang="ar-SA" sz="1600" b="1">
            <a:cs typeface="+mn-cs"/>
          </a:endParaRPr>
        </a:p>
      </dgm:t>
    </dgm:pt>
    <dgm:pt modelId="{F752A7CE-C827-49AA-BBDA-00D31A92A7A0}" type="sibTrans" cxnId="{73544696-FABB-490B-9260-7BA228309676}">
      <dgm:prSet/>
      <dgm:spPr/>
      <dgm:t>
        <a:bodyPr/>
        <a:lstStyle/>
        <a:p>
          <a:pPr rtl="1"/>
          <a:endParaRPr lang="ar-SA" sz="1600" b="1">
            <a:cs typeface="+mn-cs"/>
          </a:endParaRPr>
        </a:p>
      </dgm:t>
    </dgm:pt>
    <dgm:pt modelId="{E2857AB5-C160-4DB9-9DEF-68ABA7CAF8E5}">
      <dgm:prSet phldrT="[نص]" custT="1"/>
      <dgm:spPr/>
      <dgm:t>
        <a:bodyPr/>
        <a:lstStyle/>
        <a:p>
          <a:pPr rtl="1"/>
          <a:r>
            <a:rPr lang="ar-SA" sz="3200" b="1" dirty="0">
              <a:cs typeface="+mn-cs"/>
            </a:rPr>
            <a:t>الثانوية</a:t>
          </a:r>
        </a:p>
      </dgm:t>
    </dgm:pt>
    <dgm:pt modelId="{206CFCD7-9D8D-4D0B-BDB6-29D722222D07}" type="parTrans" cxnId="{ADEE41F4-36A7-4479-A3D5-F1802BE00971}">
      <dgm:prSet/>
      <dgm:spPr/>
      <dgm:t>
        <a:bodyPr/>
        <a:lstStyle/>
        <a:p>
          <a:pPr rtl="1"/>
          <a:endParaRPr lang="ar-SA" sz="1600" b="1">
            <a:cs typeface="+mn-cs"/>
          </a:endParaRPr>
        </a:p>
      </dgm:t>
    </dgm:pt>
    <dgm:pt modelId="{27230483-17C7-40D6-9051-9196279D211B}" type="sibTrans" cxnId="{ADEE41F4-36A7-4479-A3D5-F1802BE00971}">
      <dgm:prSet/>
      <dgm:spPr/>
      <dgm:t>
        <a:bodyPr/>
        <a:lstStyle/>
        <a:p>
          <a:pPr rtl="1"/>
          <a:endParaRPr lang="ar-SA" sz="1600" b="1">
            <a:cs typeface="+mn-cs"/>
          </a:endParaRPr>
        </a:p>
      </dgm:t>
    </dgm:pt>
    <dgm:pt modelId="{B5056A4E-2B21-48AE-8BD2-39EA2F4CFEE3}">
      <dgm:prSet custT="1"/>
      <dgm:spPr/>
      <dgm:t>
        <a:bodyPr/>
        <a:lstStyle/>
        <a:p>
          <a:pPr rtl="1"/>
          <a:r>
            <a:rPr lang="ar-SA" sz="1800" b="1" dirty="0">
              <a:cs typeface="+mn-cs"/>
            </a:rPr>
            <a:t>هي التي تمتص لونين وتعكس لوناً واحدا</a:t>
          </a:r>
        </a:p>
      </dgm:t>
    </dgm:pt>
    <dgm:pt modelId="{20B89E63-3F79-489A-B5DC-774107DDF78C}" type="parTrans" cxnId="{8288C593-E08B-44A4-9E30-AD6D1CF86C16}">
      <dgm:prSet/>
      <dgm:spPr/>
      <dgm:t>
        <a:bodyPr/>
        <a:lstStyle/>
        <a:p>
          <a:pPr rtl="1"/>
          <a:endParaRPr lang="ar-SA" sz="1600" b="1">
            <a:cs typeface="+mn-cs"/>
          </a:endParaRPr>
        </a:p>
      </dgm:t>
    </dgm:pt>
    <dgm:pt modelId="{88E4E2DD-666B-499C-A08B-3B159A73B75F}" type="sibTrans" cxnId="{8288C593-E08B-44A4-9E30-AD6D1CF86C16}">
      <dgm:prSet/>
      <dgm:spPr/>
      <dgm:t>
        <a:bodyPr/>
        <a:lstStyle/>
        <a:p>
          <a:pPr rtl="1"/>
          <a:endParaRPr lang="ar-SA" sz="1600" b="1">
            <a:cs typeface="+mn-cs"/>
          </a:endParaRPr>
        </a:p>
      </dgm:t>
    </dgm:pt>
    <dgm:pt modelId="{BD7C0AB9-25C8-4A02-99BC-EB73E61ABFE6}">
      <dgm:prSet custT="1"/>
      <dgm:spPr/>
      <dgm:t>
        <a:bodyPr/>
        <a:lstStyle/>
        <a:p>
          <a:pPr rtl="1"/>
          <a:r>
            <a:rPr lang="ar-SA" sz="1600" b="1" dirty="0">
              <a:cs typeface="+mn-cs"/>
            </a:rPr>
            <a:t> </a:t>
          </a:r>
          <a:r>
            <a:rPr lang="ar-SA" sz="1800" b="1" dirty="0">
              <a:cs typeface="+mn-cs"/>
            </a:rPr>
            <a:t>الصبغة الصفراء حيث تمتص الضوء الأزرق وتعكس الأحمر والأخضر</a:t>
          </a:r>
        </a:p>
      </dgm:t>
    </dgm:pt>
    <dgm:pt modelId="{02209C79-60E1-4EB2-917A-2668975838A3}" type="parTrans" cxnId="{C5E1626E-68B4-4BA4-A3DA-CCF45224C4F4}">
      <dgm:prSet/>
      <dgm:spPr/>
      <dgm:t>
        <a:bodyPr/>
        <a:lstStyle/>
        <a:p>
          <a:pPr rtl="1"/>
          <a:endParaRPr lang="ar-SA" sz="1600" b="1">
            <a:cs typeface="+mn-cs"/>
          </a:endParaRPr>
        </a:p>
      </dgm:t>
    </dgm:pt>
    <dgm:pt modelId="{53ABA417-2D04-44E5-9851-7A0924F9DA44}" type="sibTrans" cxnId="{C5E1626E-68B4-4BA4-A3DA-CCF45224C4F4}">
      <dgm:prSet/>
      <dgm:spPr/>
      <dgm:t>
        <a:bodyPr/>
        <a:lstStyle/>
        <a:p>
          <a:pPr rtl="1"/>
          <a:endParaRPr lang="ar-SA" sz="1600" b="1">
            <a:cs typeface="+mn-cs"/>
          </a:endParaRPr>
        </a:p>
      </dgm:t>
    </dgm:pt>
    <dgm:pt modelId="{B7F896D1-533E-4DAF-9A38-D088C991287C}">
      <dgm:prSet custT="1"/>
      <dgm:spPr/>
      <dgm:t>
        <a:bodyPr/>
        <a:lstStyle/>
        <a:p>
          <a:pPr rtl="1"/>
          <a:r>
            <a:rPr lang="ar-SA" sz="2400" b="1" dirty="0">
              <a:cs typeface="+mn-cs"/>
            </a:rPr>
            <a:t>الأحمر يمتص الأخضر والأزرق</a:t>
          </a:r>
        </a:p>
      </dgm:t>
    </dgm:pt>
    <dgm:pt modelId="{0C30535C-454B-4A6F-86D5-A52A5618D71B}" type="parTrans" cxnId="{9A3815B5-DA71-482B-BBE9-EC1D5318655C}">
      <dgm:prSet/>
      <dgm:spPr/>
      <dgm:t>
        <a:bodyPr/>
        <a:lstStyle/>
        <a:p>
          <a:pPr rtl="1"/>
          <a:endParaRPr lang="ar-SA" sz="1600" b="1">
            <a:cs typeface="+mn-cs"/>
          </a:endParaRPr>
        </a:p>
      </dgm:t>
    </dgm:pt>
    <dgm:pt modelId="{C9F306B4-0450-4260-9CCE-FD96F332B7D9}" type="sibTrans" cxnId="{9A3815B5-DA71-482B-BBE9-EC1D5318655C}">
      <dgm:prSet/>
      <dgm:spPr/>
      <dgm:t>
        <a:bodyPr/>
        <a:lstStyle/>
        <a:p>
          <a:pPr rtl="1"/>
          <a:endParaRPr lang="ar-SA" sz="1600" b="1">
            <a:cs typeface="+mn-cs"/>
          </a:endParaRPr>
        </a:p>
      </dgm:t>
    </dgm:pt>
    <dgm:pt modelId="{56A964BA-E9CB-0B4A-9D2F-08DE8BD85EEC}" type="pres">
      <dgm:prSet presAssocID="{D9431D28-62D8-46B5-BDE0-00B8A76C0E2B}" presName="hierChild1" presStyleCnt="0">
        <dgm:presLayoutVars>
          <dgm:orgChart val="1"/>
          <dgm:chPref val="1"/>
          <dgm:dir/>
          <dgm:animOne val="branch"/>
          <dgm:animLvl val="lvl"/>
          <dgm:resizeHandles/>
        </dgm:presLayoutVars>
      </dgm:prSet>
      <dgm:spPr/>
    </dgm:pt>
    <dgm:pt modelId="{B2D1F3CE-CA3D-314E-AE4E-8A8C47CC194C}" type="pres">
      <dgm:prSet presAssocID="{5A69CD5D-28FF-4D0B-9C40-57CDC0241490}" presName="hierRoot1" presStyleCnt="0">
        <dgm:presLayoutVars>
          <dgm:hierBranch val="init"/>
        </dgm:presLayoutVars>
      </dgm:prSet>
      <dgm:spPr/>
    </dgm:pt>
    <dgm:pt modelId="{B008CAF3-3570-554A-B8EC-2A51D384743A}" type="pres">
      <dgm:prSet presAssocID="{5A69CD5D-28FF-4D0B-9C40-57CDC0241490}" presName="rootComposite1" presStyleCnt="0"/>
      <dgm:spPr/>
    </dgm:pt>
    <dgm:pt modelId="{22C320E6-D293-7A48-81EF-A29FE3D9F28F}" type="pres">
      <dgm:prSet presAssocID="{5A69CD5D-28FF-4D0B-9C40-57CDC0241490}" presName="rootText1" presStyleLbl="node0" presStyleIdx="0" presStyleCnt="1" custScaleX="133275" custScaleY="52708" custLinFactNeighborY="7871">
        <dgm:presLayoutVars>
          <dgm:chPref val="3"/>
        </dgm:presLayoutVars>
      </dgm:prSet>
      <dgm:spPr/>
    </dgm:pt>
    <dgm:pt modelId="{5F2C0BBE-1262-854E-A51B-47BF0DE43491}" type="pres">
      <dgm:prSet presAssocID="{5A69CD5D-28FF-4D0B-9C40-57CDC0241490}" presName="rootConnector1" presStyleLbl="node1" presStyleIdx="0" presStyleCnt="0"/>
      <dgm:spPr/>
    </dgm:pt>
    <dgm:pt modelId="{B90BE68F-1F66-E041-8B19-9B50419542DA}" type="pres">
      <dgm:prSet presAssocID="{5A69CD5D-28FF-4D0B-9C40-57CDC0241490}" presName="hierChild2" presStyleCnt="0"/>
      <dgm:spPr/>
    </dgm:pt>
    <dgm:pt modelId="{306092E1-5E26-F745-84F8-92647F849819}" type="pres">
      <dgm:prSet presAssocID="{206CFCD7-9D8D-4D0B-BDB6-29D722222D07}" presName="Name37" presStyleLbl="parChTrans1D2" presStyleIdx="0" presStyleCnt="2"/>
      <dgm:spPr/>
    </dgm:pt>
    <dgm:pt modelId="{477D5F9E-EB6C-6B44-AE5A-417895B32FE2}" type="pres">
      <dgm:prSet presAssocID="{E2857AB5-C160-4DB9-9DEF-68ABA7CAF8E5}" presName="hierRoot2" presStyleCnt="0">
        <dgm:presLayoutVars>
          <dgm:hierBranch val="init"/>
        </dgm:presLayoutVars>
      </dgm:prSet>
      <dgm:spPr/>
    </dgm:pt>
    <dgm:pt modelId="{D2FB701C-CE0B-3A46-9CEA-14237C02DE3B}" type="pres">
      <dgm:prSet presAssocID="{E2857AB5-C160-4DB9-9DEF-68ABA7CAF8E5}" presName="rootComposite" presStyleCnt="0"/>
      <dgm:spPr/>
    </dgm:pt>
    <dgm:pt modelId="{AE40027C-D921-534A-9176-46C0B5A1C4CD}" type="pres">
      <dgm:prSet presAssocID="{E2857AB5-C160-4DB9-9DEF-68ABA7CAF8E5}" presName="rootText" presStyleLbl="node2" presStyleIdx="0" presStyleCnt="2">
        <dgm:presLayoutVars>
          <dgm:chPref val="3"/>
        </dgm:presLayoutVars>
      </dgm:prSet>
      <dgm:spPr/>
    </dgm:pt>
    <dgm:pt modelId="{4D57D26A-DEE8-D34F-8B68-EE5550ED0D06}" type="pres">
      <dgm:prSet presAssocID="{E2857AB5-C160-4DB9-9DEF-68ABA7CAF8E5}" presName="rootConnector" presStyleLbl="node2" presStyleIdx="0" presStyleCnt="2"/>
      <dgm:spPr/>
    </dgm:pt>
    <dgm:pt modelId="{1E56572F-4AB8-B64B-8FEE-3E4C530A191B}" type="pres">
      <dgm:prSet presAssocID="{E2857AB5-C160-4DB9-9DEF-68ABA7CAF8E5}" presName="hierChild4" presStyleCnt="0"/>
      <dgm:spPr/>
    </dgm:pt>
    <dgm:pt modelId="{B1FDAF08-DF0C-0847-9EB6-BA5804C8059E}" type="pres">
      <dgm:prSet presAssocID="{20B89E63-3F79-489A-B5DC-774107DDF78C}" presName="Name37" presStyleLbl="parChTrans1D3" presStyleIdx="0" presStyleCnt="2"/>
      <dgm:spPr/>
    </dgm:pt>
    <dgm:pt modelId="{2B98A96C-3FC0-1548-8D15-659CD4C8E321}" type="pres">
      <dgm:prSet presAssocID="{B5056A4E-2B21-48AE-8BD2-39EA2F4CFEE3}" presName="hierRoot2" presStyleCnt="0">
        <dgm:presLayoutVars>
          <dgm:hierBranch val="init"/>
        </dgm:presLayoutVars>
      </dgm:prSet>
      <dgm:spPr/>
    </dgm:pt>
    <dgm:pt modelId="{CD86BA81-2FCE-434F-808B-D6757A5DED00}" type="pres">
      <dgm:prSet presAssocID="{B5056A4E-2B21-48AE-8BD2-39EA2F4CFEE3}" presName="rootComposite" presStyleCnt="0"/>
      <dgm:spPr/>
    </dgm:pt>
    <dgm:pt modelId="{B4CEDDF5-40E6-BE45-9A98-20D919138CE8}" type="pres">
      <dgm:prSet presAssocID="{B5056A4E-2B21-48AE-8BD2-39EA2F4CFEE3}" presName="rootText" presStyleLbl="node3" presStyleIdx="0" presStyleCnt="2">
        <dgm:presLayoutVars>
          <dgm:chPref val="3"/>
        </dgm:presLayoutVars>
      </dgm:prSet>
      <dgm:spPr/>
    </dgm:pt>
    <dgm:pt modelId="{18DF6CF1-6512-6740-AD07-4B2AF8FD452B}" type="pres">
      <dgm:prSet presAssocID="{B5056A4E-2B21-48AE-8BD2-39EA2F4CFEE3}" presName="rootConnector" presStyleLbl="node3" presStyleIdx="0" presStyleCnt="2"/>
      <dgm:spPr/>
    </dgm:pt>
    <dgm:pt modelId="{54D089A7-231B-7643-A1F5-435A8DD22684}" type="pres">
      <dgm:prSet presAssocID="{B5056A4E-2B21-48AE-8BD2-39EA2F4CFEE3}" presName="hierChild4" presStyleCnt="0"/>
      <dgm:spPr/>
    </dgm:pt>
    <dgm:pt modelId="{00C569F9-7B50-2E4E-A2AB-2625D2060AF6}" type="pres">
      <dgm:prSet presAssocID="{0C30535C-454B-4A6F-86D5-A52A5618D71B}" presName="Name37" presStyleLbl="parChTrans1D4" presStyleIdx="0" presStyleCnt="2"/>
      <dgm:spPr/>
    </dgm:pt>
    <dgm:pt modelId="{FB56FC8B-45C8-6E4C-81A6-7E5C040E11B6}" type="pres">
      <dgm:prSet presAssocID="{B7F896D1-533E-4DAF-9A38-D088C991287C}" presName="hierRoot2" presStyleCnt="0">
        <dgm:presLayoutVars>
          <dgm:hierBranch val="init"/>
        </dgm:presLayoutVars>
      </dgm:prSet>
      <dgm:spPr/>
    </dgm:pt>
    <dgm:pt modelId="{706BF7E2-B564-DC47-A34C-E39A8C131160}" type="pres">
      <dgm:prSet presAssocID="{B7F896D1-533E-4DAF-9A38-D088C991287C}" presName="rootComposite" presStyleCnt="0"/>
      <dgm:spPr/>
    </dgm:pt>
    <dgm:pt modelId="{0CFEDF54-DA44-4F48-A195-ACFB1CB95F49}" type="pres">
      <dgm:prSet presAssocID="{B7F896D1-533E-4DAF-9A38-D088C991287C}" presName="rootText" presStyleLbl="node4" presStyleIdx="0" presStyleCnt="2">
        <dgm:presLayoutVars>
          <dgm:chPref val="3"/>
        </dgm:presLayoutVars>
      </dgm:prSet>
      <dgm:spPr/>
    </dgm:pt>
    <dgm:pt modelId="{13266301-5A80-384F-9EFF-336630F5B0DD}" type="pres">
      <dgm:prSet presAssocID="{B7F896D1-533E-4DAF-9A38-D088C991287C}" presName="rootConnector" presStyleLbl="node4" presStyleIdx="0" presStyleCnt="2"/>
      <dgm:spPr/>
    </dgm:pt>
    <dgm:pt modelId="{165AC61B-4ECE-664A-9F13-40B9DA269C7B}" type="pres">
      <dgm:prSet presAssocID="{B7F896D1-533E-4DAF-9A38-D088C991287C}" presName="hierChild4" presStyleCnt="0"/>
      <dgm:spPr/>
    </dgm:pt>
    <dgm:pt modelId="{88F8498A-C82A-2B49-AAF9-779C87E73644}" type="pres">
      <dgm:prSet presAssocID="{B7F896D1-533E-4DAF-9A38-D088C991287C}" presName="hierChild5" presStyleCnt="0"/>
      <dgm:spPr/>
    </dgm:pt>
    <dgm:pt modelId="{AD977054-4826-F349-8C4B-F6F68191FC36}" type="pres">
      <dgm:prSet presAssocID="{B5056A4E-2B21-48AE-8BD2-39EA2F4CFEE3}" presName="hierChild5" presStyleCnt="0"/>
      <dgm:spPr/>
    </dgm:pt>
    <dgm:pt modelId="{70F374A0-89D3-7044-B367-B3D312D0074E}" type="pres">
      <dgm:prSet presAssocID="{E2857AB5-C160-4DB9-9DEF-68ABA7CAF8E5}" presName="hierChild5" presStyleCnt="0"/>
      <dgm:spPr/>
    </dgm:pt>
    <dgm:pt modelId="{DC55A2D3-ABBB-C748-B4B6-9ECD66F56F8F}" type="pres">
      <dgm:prSet presAssocID="{E50C6E82-EC14-4CC4-9DBE-64BD17DE77F8}" presName="Name37" presStyleLbl="parChTrans1D2" presStyleIdx="1" presStyleCnt="2"/>
      <dgm:spPr/>
    </dgm:pt>
    <dgm:pt modelId="{0FECBC71-6198-FC45-86E3-AA4CB99EBE59}" type="pres">
      <dgm:prSet presAssocID="{5C552DDA-361E-4F4A-BEAF-165EF0FAB38F}" presName="hierRoot2" presStyleCnt="0">
        <dgm:presLayoutVars>
          <dgm:hierBranch val="init"/>
        </dgm:presLayoutVars>
      </dgm:prSet>
      <dgm:spPr/>
    </dgm:pt>
    <dgm:pt modelId="{1B182207-D22F-114F-B876-0B339D652F7E}" type="pres">
      <dgm:prSet presAssocID="{5C552DDA-361E-4F4A-BEAF-165EF0FAB38F}" presName="rootComposite" presStyleCnt="0"/>
      <dgm:spPr/>
    </dgm:pt>
    <dgm:pt modelId="{812D94D1-502B-AF43-BE34-70AA5B8F9A16}" type="pres">
      <dgm:prSet presAssocID="{5C552DDA-361E-4F4A-BEAF-165EF0FAB38F}" presName="rootText" presStyleLbl="node2" presStyleIdx="1" presStyleCnt="2">
        <dgm:presLayoutVars>
          <dgm:chPref val="3"/>
        </dgm:presLayoutVars>
      </dgm:prSet>
      <dgm:spPr/>
    </dgm:pt>
    <dgm:pt modelId="{75971573-3FD6-164D-A45D-F45F85425091}" type="pres">
      <dgm:prSet presAssocID="{5C552DDA-361E-4F4A-BEAF-165EF0FAB38F}" presName="rootConnector" presStyleLbl="node2" presStyleIdx="1" presStyleCnt="2"/>
      <dgm:spPr/>
    </dgm:pt>
    <dgm:pt modelId="{23ED2848-28CA-3645-9D6D-B7647AB16E52}" type="pres">
      <dgm:prSet presAssocID="{5C552DDA-361E-4F4A-BEAF-165EF0FAB38F}" presName="hierChild4" presStyleCnt="0"/>
      <dgm:spPr/>
    </dgm:pt>
    <dgm:pt modelId="{99662AB5-F1B1-8A43-8F4B-B2936AD11041}" type="pres">
      <dgm:prSet presAssocID="{44F8C02E-E499-4372-A4C0-5348AE7200C3}" presName="Name37" presStyleLbl="parChTrans1D3" presStyleIdx="1" presStyleCnt="2"/>
      <dgm:spPr/>
    </dgm:pt>
    <dgm:pt modelId="{2443D139-EE2B-3C42-ADA1-EE31AC59E6BB}" type="pres">
      <dgm:prSet presAssocID="{852C9558-EF14-4A77-8902-54688AC5F7F4}" presName="hierRoot2" presStyleCnt="0">
        <dgm:presLayoutVars>
          <dgm:hierBranch val="init"/>
        </dgm:presLayoutVars>
      </dgm:prSet>
      <dgm:spPr/>
    </dgm:pt>
    <dgm:pt modelId="{9FA3935D-FE0B-734D-A3DD-3056D1640893}" type="pres">
      <dgm:prSet presAssocID="{852C9558-EF14-4A77-8902-54688AC5F7F4}" presName="rootComposite" presStyleCnt="0"/>
      <dgm:spPr/>
    </dgm:pt>
    <dgm:pt modelId="{1B47C030-2323-A540-84AD-AC526169C0C2}" type="pres">
      <dgm:prSet presAssocID="{852C9558-EF14-4A77-8902-54688AC5F7F4}" presName="rootText" presStyleLbl="node3" presStyleIdx="1" presStyleCnt="2">
        <dgm:presLayoutVars>
          <dgm:chPref val="3"/>
        </dgm:presLayoutVars>
      </dgm:prSet>
      <dgm:spPr/>
    </dgm:pt>
    <dgm:pt modelId="{F50AB03A-7074-8D4B-A6D8-CB74883FD4DF}" type="pres">
      <dgm:prSet presAssocID="{852C9558-EF14-4A77-8902-54688AC5F7F4}" presName="rootConnector" presStyleLbl="node3" presStyleIdx="1" presStyleCnt="2"/>
      <dgm:spPr/>
    </dgm:pt>
    <dgm:pt modelId="{79CFAA08-62EF-554C-9D90-A3089ED56368}" type="pres">
      <dgm:prSet presAssocID="{852C9558-EF14-4A77-8902-54688AC5F7F4}" presName="hierChild4" presStyleCnt="0"/>
      <dgm:spPr/>
    </dgm:pt>
    <dgm:pt modelId="{8812F1E6-1699-0A44-89FC-89F3B53532E3}" type="pres">
      <dgm:prSet presAssocID="{02209C79-60E1-4EB2-917A-2668975838A3}" presName="Name37" presStyleLbl="parChTrans1D4" presStyleIdx="1" presStyleCnt="2"/>
      <dgm:spPr/>
    </dgm:pt>
    <dgm:pt modelId="{F435B1DA-4616-984A-800C-1D41BB75462A}" type="pres">
      <dgm:prSet presAssocID="{BD7C0AB9-25C8-4A02-99BC-EB73E61ABFE6}" presName="hierRoot2" presStyleCnt="0">
        <dgm:presLayoutVars>
          <dgm:hierBranch val="init"/>
        </dgm:presLayoutVars>
      </dgm:prSet>
      <dgm:spPr/>
    </dgm:pt>
    <dgm:pt modelId="{D61565C0-1EC4-5A48-8E8C-31F3BBB758E3}" type="pres">
      <dgm:prSet presAssocID="{BD7C0AB9-25C8-4A02-99BC-EB73E61ABFE6}" presName="rootComposite" presStyleCnt="0"/>
      <dgm:spPr/>
    </dgm:pt>
    <dgm:pt modelId="{84A19704-EF65-4D48-A665-CBC2C9905B90}" type="pres">
      <dgm:prSet presAssocID="{BD7C0AB9-25C8-4A02-99BC-EB73E61ABFE6}" presName="rootText" presStyleLbl="node4" presStyleIdx="1" presStyleCnt="2">
        <dgm:presLayoutVars>
          <dgm:chPref val="3"/>
        </dgm:presLayoutVars>
      </dgm:prSet>
      <dgm:spPr/>
    </dgm:pt>
    <dgm:pt modelId="{799A23F7-9081-5D43-927C-CD99BB2D97DF}" type="pres">
      <dgm:prSet presAssocID="{BD7C0AB9-25C8-4A02-99BC-EB73E61ABFE6}" presName="rootConnector" presStyleLbl="node4" presStyleIdx="1" presStyleCnt="2"/>
      <dgm:spPr/>
    </dgm:pt>
    <dgm:pt modelId="{A07D6F10-F7B9-3B4E-AA7B-C92FBCACA281}" type="pres">
      <dgm:prSet presAssocID="{BD7C0AB9-25C8-4A02-99BC-EB73E61ABFE6}" presName="hierChild4" presStyleCnt="0"/>
      <dgm:spPr/>
    </dgm:pt>
    <dgm:pt modelId="{0258A778-1B0E-B349-9775-BF992010191C}" type="pres">
      <dgm:prSet presAssocID="{BD7C0AB9-25C8-4A02-99BC-EB73E61ABFE6}" presName="hierChild5" presStyleCnt="0"/>
      <dgm:spPr/>
    </dgm:pt>
    <dgm:pt modelId="{4C24A5AE-C38C-6844-ACEC-BFA171F7C1BA}" type="pres">
      <dgm:prSet presAssocID="{852C9558-EF14-4A77-8902-54688AC5F7F4}" presName="hierChild5" presStyleCnt="0"/>
      <dgm:spPr/>
    </dgm:pt>
    <dgm:pt modelId="{624CE319-6E45-2142-8BA1-7CF15DE3B5BF}" type="pres">
      <dgm:prSet presAssocID="{5C552DDA-361E-4F4A-BEAF-165EF0FAB38F}" presName="hierChild5" presStyleCnt="0"/>
      <dgm:spPr/>
    </dgm:pt>
    <dgm:pt modelId="{2EA646C5-98D2-9B4B-8183-36D248E169C2}" type="pres">
      <dgm:prSet presAssocID="{5A69CD5D-28FF-4D0B-9C40-57CDC0241490}" presName="hierChild3" presStyleCnt="0"/>
      <dgm:spPr/>
    </dgm:pt>
  </dgm:ptLst>
  <dgm:cxnLst>
    <dgm:cxn modelId="{A82D4011-DC55-9844-828B-EBDA0B04B24A}" type="presOf" srcId="{B7F896D1-533E-4DAF-9A38-D088C991287C}" destId="{13266301-5A80-384F-9EFF-336630F5B0DD}" srcOrd="1" destOrd="0" presId="urn:microsoft.com/office/officeart/2005/8/layout/orgChart1"/>
    <dgm:cxn modelId="{C591971D-2090-9D4E-85A5-1DE6683BA7FD}" type="presOf" srcId="{206CFCD7-9D8D-4D0B-BDB6-29D722222D07}" destId="{306092E1-5E26-F745-84F8-92647F849819}" srcOrd="0" destOrd="0" presId="urn:microsoft.com/office/officeart/2005/8/layout/orgChart1"/>
    <dgm:cxn modelId="{C3671C20-0848-6549-9908-5884C434667C}" type="presOf" srcId="{02209C79-60E1-4EB2-917A-2668975838A3}" destId="{8812F1E6-1699-0A44-89FC-89F3B53532E3}" srcOrd="0" destOrd="0" presId="urn:microsoft.com/office/officeart/2005/8/layout/orgChart1"/>
    <dgm:cxn modelId="{6FC91921-387E-5141-B04C-A72F800ABA8B}" type="presOf" srcId="{5C552DDA-361E-4F4A-BEAF-165EF0FAB38F}" destId="{75971573-3FD6-164D-A45D-F45F85425091}" srcOrd="1" destOrd="0" presId="urn:microsoft.com/office/officeart/2005/8/layout/orgChart1"/>
    <dgm:cxn modelId="{C849BF26-1C01-9E44-8773-564DC136D909}" type="presOf" srcId="{5A69CD5D-28FF-4D0B-9C40-57CDC0241490}" destId="{22C320E6-D293-7A48-81EF-A29FE3D9F28F}" srcOrd="0" destOrd="0" presId="urn:microsoft.com/office/officeart/2005/8/layout/orgChart1"/>
    <dgm:cxn modelId="{C1BACE26-0048-C946-A2C8-41FB1D976A43}" type="presOf" srcId="{D9431D28-62D8-46B5-BDE0-00B8A76C0E2B}" destId="{56A964BA-E9CB-0B4A-9D2F-08DE8BD85EEC}" srcOrd="0" destOrd="0" presId="urn:microsoft.com/office/officeart/2005/8/layout/orgChart1"/>
    <dgm:cxn modelId="{C141DB3A-FA05-49AD-BEDA-EAB9D55FEC76}" srcId="{D9431D28-62D8-46B5-BDE0-00B8A76C0E2B}" destId="{5A69CD5D-28FF-4D0B-9C40-57CDC0241490}" srcOrd="0" destOrd="0" parTransId="{CDBF4DCA-4709-4D23-89C5-7A4FB9058A04}" sibTransId="{7BD66EE8-D410-4FEA-9792-30CE93975F9F}"/>
    <dgm:cxn modelId="{3180D83D-F048-064F-8CB0-09914A899EF0}" type="presOf" srcId="{E2857AB5-C160-4DB9-9DEF-68ABA7CAF8E5}" destId="{4D57D26A-DEE8-D34F-8B68-EE5550ED0D06}" srcOrd="1" destOrd="0" presId="urn:microsoft.com/office/officeart/2005/8/layout/orgChart1"/>
    <dgm:cxn modelId="{CC680642-116C-2D4A-BC40-60785E0893B5}" type="presOf" srcId="{B7F896D1-533E-4DAF-9A38-D088C991287C}" destId="{0CFEDF54-DA44-4F48-A195-ACFB1CB95F49}" srcOrd="0" destOrd="0" presId="urn:microsoft.com/office/officeart/2005/8/layout/orgChart1"/>
    <dgm:cxn modelId="{5A592943-5FF7-3043-86A0-76182A5BDA78}" type="presOf" srcId="{E2857AB5-C160-4DB9-9DEF-68ABA7CAF8E5}" destId="{AE40027C-D921-534A-9176-46C0B5A1C4CD}" srcOrd="0" destOrd="0" presId="urn:microsoft.com/office/officeart/2005/8/layout/orgChart1"/>
    <dgm:cxn modelId="{90F63A63-E914-E145-8AB2-66ED24092784}" type="presOf" srcId="{20B89E63-3F79-489A-B5DC-774107DDF78C}" destId="{B1FDAF08-DF0C-0847-9EB6-BA5804C8059E}" srcOrd="0" destOrd="0" presId="urn:microsoft.com/office/officeart/2005/8/layout/orgChart1"/>
    <dgm:cxn modelId="{3CC0BA45-E77D-BA4E-BF64-B4B9D0A6BCEC}" type="presOf" srcId="{852C9558-EF14-4A77-8902-54688AC5F7F4}" destId="{F50AB03A-7074-8D4B-A6D8-CB74883FD4DF}" srcOrd="1" destOrd="0" presId="urn:microsoft.com/office/officeart/2005/8/layout/orgChart1"/>
    <dgm:cxn modelId="{4A11F84B-C877-4B1D-963B-8EC37F4A3A84}" srcId="{5A69CD5D-28FF-4D0B-9C40-57CDC0241490}" destId="{5C552DDA-361E-4F4A-BEAF-165EF0FAB38F}" srcOrd="1" destOrd="0" parTransId="{E50C6E82-EC14-4CC4-9DBE-64BD17DE77F8}" sibTransId="{6E5C7C27-2E2E-4B0B-8CDB-FB8FDAE9FFFE}"/>
    <dgm:cxn modelId="{C5E1626E-68B4-4BA4-A3DA-CCF45224C4F4}" srcId="{852C9558-EF14-4A77-8902-54688AC5F7F4}" destId="{BD7C0AB9-25C8-4A02-99BC-EB73E61ABFE6}" srcOrd="0" destOrd="0" parTransId="{02209C79-60E1-4EB2-917A-2668975838A3}" sibTransId="{53ABA417-2D04-44E5-9851-7A0924F9DA44}"/>
    <dgm:cxn modelId="{7E240458-650F-DA4B-8990-419A714A1AD0}" type="presOf" srcId="{44F8C02E-E499-4372-A4C0-5348AE7200C3}" destId="{99662AB5-F1B1-8A43-8F4B-B2936AD11041}" srcOrd="0" destOrd="0" presId="urn:microsoft.com/office/officeart/2005/8/layout/orgChart1"/>
    <dgm:cxn modelId="{4F334282-0A2C-3B49-8E4A-FCED181E057B}" type="presOf" srcId="{852C9558-EF14-4A77-8902-54688AC5F7F4}" destId="{1B47C030-2323-A540-84AD-AC526169C0C2}" srcOrd="0" destOrd="0" presId="urn:microsoft.com/office/officeart/2005/8/layout/orgChart1"/>
    <dgm:cxn modelId="{4759648A-25ED-ED48-BB74-D678D21C8E26}" type="presOf" srcId="{B5056A4E-2B21-48AE-8BD2-39EA2F4CFEE3}" destId="{B4CEDDF5-40E6-BE45-9A98-20D919138CE8}" srcOrd="0" destOrd="0" presId="urn:microsoft.com/office/officeart/2005/8/layout/orgChart1"/>
    <dgm:cxn modelId="{8288C593-E08B-44A4-9E30-AD6D1CF86C16}" srcId="{E2857AB5-C160-4DB9-9DEF-68ABA7CAF8E5}" destId="{B5056A4E-2B21-48AE-8BD2-39EA2F4CFEE3}" srcOrd="0" destOrd="0" parTransId="{20B89E63-3F79-489A-B5DC-774107DDF78C}" sibTransId="{88E4E2DD-666B-499C-A08B-3B159A73B75F}"/>
    <dgm:cxn modelId="{73544696-FABB-490B-9260-7BA228309676}" srcId="{5C552DDA-361E-4F4A-BEAF-165EF0FAB38F}" destId="{852C9558-EF14-4A77-8902-54688AC5F7F4}" srcOrd="0" destOrd="0" parTransId="{44F8C02E-E499-4372-A4C0-5348AE7200C3}" sibTransId="{F752A7CE-C827-49AA-BBDA-00D31A92A7A0}"/>
    <dgm:cxn modelId="{24C900A2-BB9A-4C4B-A987-5602F951035D}" type="presOf" srcId="{E50C6E82-EC14-4CC4-9DBE-64BD17DE77F8}" destId="{DC55A2D3-ABBB-C748-B4B6-9ECD66F56F8F}" srcOrd="0" destOrd="0" presId="urn:microsoft.com/office/officeart/2005/8/layout/orgChart1"/>
    <dgm:cxn modelId="{8B9027AC-011F-7940-899A-A4B94188EA31}" type="presOf" srcId="{5C552DDA-361E-4F4A-BEAF-165EF0FAB38F}" destId="{812D94D1-502B-AF43-BE34-70AA5B8F9A16}" srcOrd="0" destOrd="0" presId="urn:microsoft.com/office/officeart/2005/8/layout/orgChart1"/>
    <dgm:cxn modelId="{9A3815B5-DA71-482B-BBE9-EC1D5318655C}" srcId="{B5056A4E-2B21-48AE-8BD2-39EA2F4CFEE3}" destId="{B7F896D1-533E-4DAF-9A38-D088C991287C}" srcOrd="0" destOrd="0" parTransId="{0C30535C-454B-4A6F-86D5-A52A5618D71B}" sibTransId="{C9F306B4-0450-4260-9CCE-FD96F332B7D9}"/>
    <dgm:cxn modelId="{C45ED2B8-D69D-9444-962E-A17C29FF8442}" type="presOf" srcId="{BD7C0AB9-25C8-4A02-99BC-EB73E61ABFE6}" destId="{799A23F7-9081-5D43-927C-CD99BB2D97DF}" srcOrd="1" destOrd="0" presId="urn:microsoft.com/office/officeart/2005/8/layout/orgChart1"/>
    <dgm:cxn modelId="{232148E4-DA69-CF40-B922-31B8CED3E2C1}" type="presOf" srcId="{B5056A4E-2B21-48AE-8BD2-39EA2F4CFEE3}" destId="{18DF6CF1-6512-6740-AD07-4B2AF8FD452B}" srcOrd="1" destOrd="0" presId="urn:microsoft.com/office/officeart/2005/8/layout/orgChart1"/>
    <dgm:cxn modelId="{35A9B0E4-134D-EC49-BA0A-63B50243152F}" type="presOf" srcId="{5A69CD5D-28FF-4D0B-9C40-57CDC0241490}" destId="{5F2C0BBE-1262-854E-A51B-47BF0DE43491}" srcOrd="1" destOrd="0" presId="urn:microsoft.com/office/officeart/2005/8/layout/orgChart1"/>
    <dgm:cxn modelId="{ADEE41F4-36A7-4479-A3D5-F1802BE00971}" srcId="{5A69CD5D-28FF-4D0B-9C40-57CDC0241490}" destId="{E2857AB5-C160-4DB9-9DEF-68ABA7CAF8E5}" srcOrd="0" destOrd="0" parTransId="{206CFCD7-9D8D-4D0B-BDB6-29D722222D07}" sibTransId="{27230483-17C7-40D6-9051-9196279D211B}"/>
    <dgm:cxn modelId="{0F8C9EF7-0C2F-D649-9CAD-9AA7CA793BDA}" type="presOf" srcId="{0C30535C-454B-4A6F-86D5-A52A5618D71B}" destId="{00C569F9-7B50-2E4E-A2AB-2625D2060AF6}" srcOrd="0" destOrd="0" presId="urn:microsoft.com/office/officeart/2005/8/layout/orgChart1"/>
    <dgm:cxn modelId="{CC3F65F9-179F-4247-A9F5-9D79834290E7}" type="presOf" srcId="{BD7C0AB9-25C8-4A02-99BC-EB73E61ABFE6}" destId="{84A19704-EF65-4D48-A665-CBC2C9905B90}" srcOrd="0" destOrd="0" presId="urn:microsoft.com/office/officeart/2005/8/layout/orgChart1"/>
    <dgm:cxn modelId="{FF8A8419-5BA2-2540-9BB2-8375510EE958}" type="presParOf" srcId="{56A964BA-E9CB-0B4A-9D2F-08DE8BD85EEC}" destId="{B2D1F3CE-CA3D-314E-AE4E-8A8C47CC194C}" srcOrd="0" destOrd="0" presId="urn:microsoft.com/office/officeart/2005/8/layout/orgChart1"/>
    <dgm:cxn modelId="{E5E5F8E4-D212-8E49-82D4-F519E7C773CC}" type="presParOf" srcId="{B2D1F3CE-CA3D-314E-AE4E-8A8C47CC194C}" destId="{B008CAF3-3570-554A-B8EC-2A51D384743A}" srcOrd="0" destOrd="0" presId="urn:microsoft.com/office/officeart/2005/8/layout/orgChart1"/>
    <dgm:cxn modelId="{020B725C-ED88-DD44-8C91-F659D39BF1B5}" type="presParOf" srcId="{B008CAF3-3570-554A-B8EC-2A51D384743A}" destId="{22C320E6-D293-7A48-81EF-A29FE3D9F28F}" srcOrd="0" destOrd="0" presId="urn:microsoft.com/office/officeart/2005/8/layout/orgChart1"/>
    <dgm:cxn modelId="{129848B5-8651-1642-921A-49A4AD2C0A12}" type="presParOf" srcId="{B008CAF3-3570-554A-B8EC-2A51D384743A}" destId="{5F2C0BBE-1262-854E-A51B-47BF0DE43491}" srcOrd="1" destOrd="0" presId="urn:microsoft.com/office/officeart/2005/8/layout/orgChart1"/>
    <dgm:cxn modelId="{6F1FC5F8-7701-044E-968E-F151B59780C8}" type="presParOf" srcId="{B2D1F3CE-CA3D-314E-AE4E-8A8C47CC194C}" destId="{B90BE68F-1F66-E041-8B19-9B50419542DA}" srcOrd="1" destOrd="0" presId="urn:microsoft.com/office/officeart/2005/8/layout/orgChart1"/>
    <dgm:cxn modelId="{3A0F830B-DB13-1F4C-B4C4-92B372CAF00D}" type="presParOf" srcId="{B90BE68F-1F66-E041-8B19-9B50419542DA}" destId="{306092E1-5E26-F745-84F8-92647F849819}" srcOrd="0" destOrd="0" presId="urn:microsoft.com/office/officeart/2005/8/layout/orgChart1"/>
    <dgm:cxn modelId="{38E37550-9DC5-9144-B7AB-90C039D402DD}" type="presParOf" srcId="{B90BE68F-1F66-E041-8B19-9B50419542DA}" destId="{477D5F9E-EB6C-6B44-AE5A-417895B32FE2}" srcOrd="1" destOrd="0" presId="urn:microsoft.com/office/officeart/2005/8/layout/orgChart1"/>
    <dgm:cxn modelId="{A88C3E7A-A866-3D4A-A383-232D5C89BE5C}" type="presParOf" srcId="{477D5F9E-EB6C-6B44-AE5A-417895B32FE2}" destId="{D2FB701C-CE0B-3A46-9CEA-14237C02DE3B}" srcOrd="0" destOrd="0" presId="urn:microsoft.com/office/officeart/2005/8/layout/orgChart1"/>
    <dgm:cxn modelId="{0BCD86B3-559A-0A41-B5FA-399E119E5F18}" type="presParOf" srcId="{D2FB701C-CE0B-3A46-9CEA-14237C02DE3B}" destId="{AE40027C-D921-534A-9176-46C0B5A1C4CD}" srcOrd="0" destOrd="0" presId="urn:microsoft.com/office/officeart/2005/8/layout/orgChart1"/>
    <dgm:cxn modelId="{D511CE07-9CAF-2C4A-A0EF-C2A76A586CF3}" type="presParOf" srcId="{D2FB701C-CE0B-3A46-9CEA-14237C02DE3B}" destId="{4D57D26A-DEE8-D34F-8B68-EE5550ED0D06}" srcOrd="1" destOrd="0" presId="urn:microsoft.com/office/officeart/2005/8/layout/orgChart1"/>
    <dgm:cxn modelId="{FA0F12EC-1A42-2C45-9E2F-4D65BE59500C}" type="presParOf" srcId="{477D5F9E-EB6C-6B44-AE5A-417895B32FE2}" destId="{1E56572F-4AB8-B64B-8FEE-3E4C530A191B}" srcOrd="1" destOrd="0" presId="urn:microsoft.com/office/officeart/2005/8/layout/orgChart1"/>
    <dgm:cxn modelId="{9AEC9F20-2E85-4540-B9C9-8FED4B6C0823}" type="presParOf" srcId="{1E56572F-4AB8-B64B-8FEE-3E4C530A191B}" destId="{B1FDAF08-DF0C-0847-9EB6-BA5804C8059E}" srcOrd="0" destOrd="0" presId="urn:microsoft.com/office/officeart/2005/8/layout/orgChart1"/>
    <dgm:cxn modelId="{CE63DD71-712A-E246-866D-FC5AC0671BCF}" type="presParOf" srcId="{1E56572F-4AB8-B64B-8FEE-3E4C530A191B}" destId="{2B98A96C-3FC0-1548-8D15-659CD4C8E321}" srcOrd="1" destOrd="0" presId="urn:microsoft.com/office/officeart/2005/8/layout/orgChart1"/>
    <dgm:cxn modelId="{356EB56C-35F8-5740-B645-3A2AFD5BD84B}" type="presParOf" srcId="{2B98A96C-3FC0-1548-8D15-659CD4C8E321}" destId="{CD86BA81-2FCE-434F-808B-D6757A5DED00}" srcOrd="0" destOrd="0" presId="urn:microsoft.com/office/officeart/2005/8/layout/orgChart1"/>
    <dgm:cxn modelId="{C71B122E-0B4C-554B-84F6-9120CF1315F9}" type="presParOf" srcId="{CD86BA81-2FCE-434F-808B-D6757A5DED00}" destId="{B4CEDDF5-40E6-BE45-9A98-20D919138CE8}" srcOrd="0" destOrd="0" presId="urn:microsoft.com/office/officeart/2005/8/layout/orgChart1"/>
    <dgm:cxn modelId="{35C705FE-9E11-B44C-827B-42C40F86A91F}" type="presParOf" srcId="{CD86BA81-2FCE-434F-808B-D6757A5DED00}" destId="{18DF6CF1-6512-6740-AD07-4B2AF8FD452B}" srcOrd="1" destOrd="0" presId="urn:microsoft.com/office/officeart/2005/8/layout/orgChart1"/>
    <dgm:cxn modelId="{31257B6D-C7F7-8248-9BA6-574EFEBBC1BD}" type="presParOf" srcId="{2B98A96C-3FC0-1548-8D15-659CD4C8E321}" destId="{54D089A7-231B-7643-A1F5-435A8DD22684}" srcOrd="1" destOrd="0" presId="urn:microsoft.com/office/officeart/2005/8/layout/orgChart1"/>
    <dgm:cxn modelId="{EC8EDB61-0EE9-294A-8421-6D251502437D}" type="presParOf" srcId="{54D089A7-231B-7643-A1F5-435A8DD22684}" destId="{00C569F9-7B50-2E4E-A2AB-2625D2060AF6}" srcOrd="0" destOrd="0" presId="urn:microsoft.com/office/officeart/2005/8/layout/orgChart1"/>
    <dgm:cxn modelId="{7888FFFA-1466-E745-8183-B20D0A35AC6E}" type="presParOf" srcId="{54D089A7-231B-7643-A1F5-435A8DD22684}" destId="{FB56FC8B-45C8-6E4C-81A6-7E5C040E11B6}" srcOrd="1" destOrd="0" presId="urn:microsoft.com/office/officeart/2005/8/layout/orgChart1"/>
    <dgm:cxn modelId="{E1BB0B30-E217-8E46-8625-8832802EE1FC}" type="presParOf" srcId="{FB56FC8B-45C8-6E4C-81A6-7E5C040E11B6}" destId="{706BF7E2-B564-DC47-A34C-E39A8C131160}" srcOrd="0" destOrd="0" presId="urn:microsoft.com/office/officeart/2005/8/layout/orgChart1"/>
    <dgm:cxn modelId="{A27377BA-84EE-F348-8F70-A9846AD42110}" type="presParOf" srcId="{706BF7E2-B564-DC47-A34C-E39A8C131160}" destId="{0CFEDF54-DA44-4F48-A195-ACFB1CB95F49}" srcOrd="0" destOrd="0" presId="urn:microsoft.com/office/officeart/2005/8/layout/orgChart1"/>
    <dgm:cxn modelId="{EBE32A71-D12C-854F-B777-6EA61E3ED5C1}" type="presParOf" srcId="{706BF7E2-B564-DC47-A34C-E39A8C131160}" destId="{13266301-5A80-384F-9EFF-336630F5B0DD}" srcOrd="1" destOrd="0" presId="urn:microsoft.com/office/officeart/2005/8/layout/orgChart1"/>
    <dgm:cxn modelId="{5E9F3F9E-EC93-774C-8C14-CAA4FF759DA4}" type="presParOf" srcId="{FB56FC8B-45C8-6E4C-81A6-7E5C040E11B6}" destId="{165AC61B-4ECE-664A-9F13-40B9DA269C7B}" srcOrd="1" destOrd="0" presId="urn:microsoft.com/office/officeart/2005/8/layout/orgChart1"/>
    <dgm:cxn modelId="{E3AE2962-E3C5-C942-A9D9-C85BAA468320}" type="presParOf" srcId="{FB56FC8B-45C8-6E4C-81A6-7E5C040E11B6}" destId="{88F8498A-C82A-2B49-AAF9-779C87E73644}" srcOrd="2" destOrd="0" presId="urn:microsoft.com/office/officeart/2005/8/layout/orgChart1"/>
    <dgm:cxn modelId="{B40D065C-3E66-014D-BB91-405FA4721B1B}" type="presParOf" srcId="{2B98A96C-3FC0-1548-8D15-659CD4C8E321}" destId="{AD977054-4826-F349-8C4B-F6F68191FC36}" srcOrd="2" destOrd="0" presId="urn:microsoft.com/office/officeart/2005/8/layout/orgChart1"/>
    <dgm:cxn modelId="{A5303C2B-3744-F745-9E92-8EDE061D1B48}" type="presParOf" srcId="{477D5F9E-EB6C-6B44-AE5A-417895B32FE2}" destId="{70F374A0-89D3-7044-B367-B3D312D0074E}" srcOrd="2" destOrd="0" presId="urn:microsoft.com/office/officeart/2005/8/layout/orgChart1"/>
    <dgm:cxn modelId="{C7213D0D-F70D-D841-B39D-566DA5F3D584}" type="presParOf" srcId="{B90BE68F-1F66-E041-8B19-9B50419542DA}" destId="{DC55A2D3-ABBB-C748-B4B6-9ECD66F56F8F}" srcOrd="2" destOrd="0" presId="urn:microsoft.com/office/officeart/2005/8/layout/orgChart1"/>
    <dgm:cxn modelId="{AFE31379-5849-8A4C-8438-B8324D839CFD}" type="presParOf" srcId="{B90BE68F-1F66-E041-8B19-9B50419542DA}" destId="{0FECBC71-6198-FC45-86E3-AA4CB99EBE59}" srcOrd="3" destOrd="0" presId="urn:microsoft.com/office/officeart/2005/8/layout/orgChart1"/>
    <dgm:cxn modelId="{0CE4E6BE-2C6B-BE4D-B484-07FD4BA94AD3}" type="presParOf" srcId="{0FECBC71-6198-FC45-86E3-AA4CB99EBE59}" destId="{1B182207-D22F-114F-B876-0B339D652F7E}" srcOrd="0" destOrd="0" presId="urn:microsoft.com/office/officeart/2005/8/layout/orgChart1"/>
    <dgm:cxn modelId="{4EAC4B1E-C3C0-E442-B130-DFB480757229}" type="presParOf" srcId="{1B182207-D22F-114F-B876-0B339D652F7E}" destId="{812D94D1-502B-AF43-BE34-70AA5B8F9A16}" srcOrd="0" destOrd="0" presId="urn:microsoft.com/office/officeart/2005/8/layout/orgChart1"/>
    <dgm:cxn modelId="{5C507492-DD35-4A49-8069-E7213FEAF37C}" type="presParOf" srcId="{1B182207-D22F-114F-B876-0B339D652F7E}" destId="{75971573-3FD6-164D-A45D-F45F85425091}" srcOrd="1" destOrd="0" presId="urn:microsoft.com/office/officeart/2005/8/layout/orgChart1"/>
    <dgm:cxn modelId="{F3B2E186-DC3C-0843-BA29-E79C1384B964}" type="presParOf" srcId="{0FECBC71-6198-FC45-86E3-AA4CB99EBE59}" destId="{23ED2848-28CA-3645-9D6D-B7647AB16E52}" srcOrd="1" destOrd="0" presId="urn:microsoft.com/office/officeart/2005/8/layout/orgChart1"/>
    <dgm:cxn modelId="{C05E10FB-A2B7-894E-A142-AEB1AE4E0E58}" type="presParOf" srcId="{23ED2848-28CA-3645-9D6D-B7647AB16E52}" destId="{99662AB5-F1B1-8A43-8F4B-B2936AD11041}" srcOrd="0" destOrd="0" presId="urn:microsoft.com/office/officeart/2005/8/layout/orgChart1"/>
    <dgm:cxn modelId="{50C84FF4-7AD2-C246-816E-8AF7C55EE063}" type="presParOf" srcId="{23ED2848-28CA-3645-9D6D-B7647AB16E52}" destId="{2443D139-EE2B-3C42-ADA1-EE31AC59E6BB}" srcOrd="1" destOrd="0" presId="urn:microsoft.com/office/officeart/2005/8/layout/orgChart1"/>
    <dgm:cxn modelId="{B34372DB-95E4-C04B-8652-0DD7FF511D23}" type="presParOf" srcId="{2443D139-EE2B-3C42-ADA1-EE31AC59E6BB}" destId="{9FA3935D-FE0B-734D-A3DD-3056D1640893}" srcOrd="0" destOrd="0" presId="urn:microsoft.com/office/officeart/2005/8/layout/orgChart1"/>
    <dgm:cxn modelId="{58ECE674-DC0B-C34A-899C-155B2FE4D8DB}" type="presParOf" srcId="{9FA3935D-FE0B-734D-A3DD-3056D1640893}" destId="{1B47C030-2323-A540-84AD-AC526169C0C2}" srcOrd="0" destOrd="0" presId="urn:microsoft.com/office/officeart/2005/8/layout/orgChart1"/>
    <dgm:cxn modelId="{428DAAC8-AED8-F34B-AFA1-CA65E227BDF8}" type="presParOf" srcId="{9FA3935D-FE0B-734D-A3DD-3056D1640893}" destId="{F50AB03A-7074-8D4B-A6D8-CB74883FD4DF}" srcOrd="1" destOrd="0" presId="urn:microsoft.com/office/officeart/2005/8/layout/orgChart1"/>
    <dgm:cxn modelId="{C269AB7C-6296-3041-B06E-72608E9E6D5B}" type="presParOf" srcId="{2443D139-EE2B-3C42-ADA1-EE31AC59E6BB}" destId="{79CFAA08-62EF-554C-9D90-A3089ED56368}" srcOrd="1" destOrd="0" presId="urn:microsoft.com/office/officeart/2005/8/layout/orgChart1"/>
    <dgm:cxn modelId="{8D421691-7749-E14F-A800-ED91084C48B1}" type="presParOf" srcId="{79CFAA08-62EF-554C-9D90-A3089ED56368}" destId="{8812F1E6-1699-0A44-89FC-89F3B53532E3}" srcOrd="0" destOrd="0" presId="urn:microsoft.com/office/officeart/2005/8/layout/orgChart1"/>
    <dgm:cxn modelId="{6B766B63-0814-FE40-8C0A-A322BD8428BA}" type="presParOf" srcId="{79CFAA08-62EF-554C-9D90-A3089ED56368}" destId="{F435B1DA-4616-984A-800C-1D41BB75462A}" srcOrd="1" destOrd="0" presId="urn:microsoft.com/office/officeart/2005/8/layout/orgChart1"/>
    <dgm:cxn modelId="{9EA530C4-6D9D-4849-BE0F-9F70B8F82976}" type="presParOf" srcId="{F435B1DA-4616-984A-800C-1D41BB75462A}" destId="{D61565C0-1EC4-5A48-8E8C-31F3BBB758E3}" srcOrd="0" destOrd="0" presId="urn:microsoft.com/office/officeart/2005/8/layout/orgChart1"/>
    <dgm:cxn modelId="{C4FCF439-9C5C-C04F-8A64-36B015A83242}" type="presParOf" srcId="{D61565C0-1EC4-5A48-8E8C-31F3BBB758E3}" destId="{84A19704-EF65-4D48-A665-CBC2C9905B90}" srcOrd="0" destOrd="0" presId="urn:microsoft.com/office/officeart/2005/8/layout/orgChart1"/>
    <dgm:cxn modelId="{26403B52-9E60-5849-9F71-0102C3B3396A}" type="presParOf" srcId="{D61565C0-1EC4-5A48-8E8C-31F3BBB758E3}" destId="{799A23F7-9081-5D43-927C-CD99BB2D97DF}" srcOrd="1" destOrd="0" presId="urn:microsoft.com/office/officeart/2005/8/layout/orgChart1"/>
    <dgm:cxn modelId="{3C09BC50-7553-A047-9BCC-2ADB9FF14C8D}" type="presParOf" srcId="{F435B1DA-4616-984A-800C-1D41BB75462A}" destId="{A07D6F10-F7B9-3B4E-AA7B-C92FBCACA281}" srcOrd="1" destOrd="0" presId="urn:microsoft.com/office/officeart/2005/8/layout/orgChart1"/>
    <dgm:cxn modelId="{EACD31F0-62C2-3A4A-89D0-D4519CE2B77F}" type="presParOf" srcId="{F435B1DA-4616-984A-800C-1D41BB75462A}" destId="{0258A778-1B0E-B349-9775-BF992010191C}" srcOrd="2" destOrd="0" presId="urn:microsoft.com/office/officeart/2005/8/layout/orgChart1"/>
    <dgm:cxn modelId="{3316175B-3170-234A-A46A-67941EDFCD93}" type="presParOf" srcId="{2443D139-EE2B-3C42-ADA1-EE31AC59E6BB}" destId="{4C24A5AE-C38C-6844-ACEC-BFA171F7C1BA}" srcOrd="2" destOrd="0" presId="urn:microsoft.com/office/officeart/2005/8/layout/orgChart1"/>
    <dgm:cxn modelId="{D6FDE5D0-C11C-2342-A809-915AB8A136F4}" type="presParOf" srcId="{0FECBC71-6198-FC45-86E3-AA4CB99EBE59}" destId="{624CE319-6E45-2142-8BA1-7CF15DE3B5BF}" srcOrd="2" destOrd="0" presId="urn:microsoft.com/office/officeart/2005/8/layout/orgChart1"/>
    <dgm:cxn modelId="{1CC6F8C6-FCCB-2048-A286-CF14289C7D55}" type="presParOf" srcId="{B2D1F3CE-CA3D-314E-AE4E-8A8C47CC194C}" destId="{2EA646C5-98D2-9B4B-8183-36D248E169C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431D28-62D8-46B5-BDE0-00B8A76C0E2B}"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pPr rtl="1"/>
          <a:endParaRPr lang="ar-SA"/>
        </a:p>
      </dgm:t>
    </dgm:pt>
    <dgm:pt modelId="{5A69CD5D-28FF-4D0B-9C40-57CDC0241490}">
      <dgm:prSet phldrT="[نص]"/>
      <dgm:spPr/>
      <dgm:t>
        <a:bodyPr/>
        <a:lstStyle/>
        <a:p>
          <a:pPr rtl="1"/>
          <a:r>
            <a:rPr lang="ar-SA" dirty="0"/>
            <a:t>أنواع </a:t>
          </a:r>
          <a:r>
            <a:rPr lang="ar-SA" dirty="0" err="1"/>
            <a:t>الصبغات</a:t>
          </a:r>
          <a:r>
            <a:rPr lang="ar-SA" dirty="0"/>
            <a:t> </a:t>
          </a:r>
        </a:p>
      </dgm:t>
    </dgm:pt>
    <dgm:pt modelId="{CDBF4DCA-4709-4D23-89C5-7A4FB9058A04}" type="parTrans" cxnId="{C141DB3A-FA05-49AD-BEDA-EAB9D55FEC76}">
      <dgm:prSet/>
      <dgm:spPr/>
      <dgm:t>
        <a:bodyPr/>
        <a:lstStyle/>
        <a:p>
          <a:pPr rtl="1"/>
          <a:endParaRPr lang="ar-SA"/>
        </a:p>
      </dgm:t>
    </dgm:pt>
    <dgm:pt modelId="{7BD66EE8-D410-4FEA-9792-30CE93975F9F}" type="sibTrans" cxnId="{C141DB3A-FA05-49AD-BEDA-EAB9D55FEC76}">
      <dgm:prSet/>
      <dgm:spPr/>
      <dgm:t>
        <a:bodyPr/>
        <a:lstStyle/>
        <a:p>
          <a:pPr rtl="1"/>
          <a:endParaRPr lang="ar-SA"/>
        </a:p>
      </dgm:t>
    </dgm:pt>
    <dgm:pt modelId="{1F5189F6-2107-410D-B3D1-4550FDE5F18D}">
      <dgm:prSet phldrT="[نص]"/>
      <dgm:spPr/>
      <dgm:t>
        <a:bodyPr/>
        <a:lstStyle/>
        <a:p>
          <a:pPr rtl="1"/>
          <a:r>
            <a:rPr lang="ar-SA" dirty="0"/>
            <a:t>المتتامة</a:t>
          </a:r>
        </a:p>
      </dgm:t>
    </dgm:pt>
    <dgm:pt modelId="{97DE2E7B-BDB4-4A61-81EE-F2981A6C306C}" type="parTrans" cxnId="{71BDEE04-EE3F-4BE3-A0C2-9CD69D65B591}">
      <dgm:prSet/>
      <dgm:spPr/>
      <dgm:t>
        <a:bodyPr/>
        <a:lstStyle/>
        <a:p>
          <a:pPr rtl="1"/>
          <a:endParaRPr lang="ar-SA"/>
        </a:p>
      </dgm:t>
    </dgm:pt>
    <dgm:pt modelId="{E0DB82E2-EE35-40A3-A3EE-2722BBD21A59}" type="sibTrans" cxnId="{71BDEE04-EE3F-4BE3-A0C2-9CD69D65B591}">
      <dgm:prSet/>
      <dgm:spPr/>
      <dgm:t>
        <a:bodyPr/>
        <a:lstStyle/>
        <a:p>
          <a:pPr rtl="1"/>
          <a:endParaRPr lang="ar-SA"/>
        </a:p>
      </dgm:t>
    </dgm:pt>
    <dgm:pt modelId="{337E93AE-F00B-4D83-8F51-D9053132297D}">
      <dgm:prSet phldrT="[نص]"/>
      <dgm:spPr/>
      <dgm:t>
        <a:bodyPr/>
        <a:lstStyle/>
        <a:p>
          <a:pPr rtl="1"/>
          <a:r>
            <a:rPr lang="ar-SA" dirty="0"/>
            <a:t> </a:t>
          </a:r>
        </a:p>
      </dgm:t>
    </dgm:pt>
    <dgm:pt modelId="{183E0F6E-B2E3-4D56-96CB-D75D4501BD6B}" type="parTrans" cxnId="{51126141-4567-4813-85C7-B0657C4116C5}">
      <dgm:prSet/>
      <dgm:spPr/>
      <dgm:t>
        <a:bodyPr/>
        <a:lstStyle/>
        <a:p>
          <a:pPr rtl="1"/>
          <a:endParaRPr lang="ar-SA"/>
        </a:p>
      </dgm:t>
    </dgm:pt>
    <dgm:pt modelId="{87D2174B-E204-4470-8F44-840F5FF7D074}" type="sibTrans" cxnId="{51126141-4567-4813-85C7-B0657C4116C5}">
      <dgm:prSet/>
      <dgm:spPr/>
      <dgm:t>
        <a:bodyPr/>
        <a:lstStyle/>
        <a:p>
          <a:pPr rtl="1"/>
          <a:endParaRPr lang="ar-SA"/>
        </a:p>
      </dgm:t>
    </dgm:pt>
    <dgm:pt modelId="{5C552DDA-361E-4F4A-BEAF-165EF0FAB38F}">
      <dgm:prSet phldrT="[نص]"/>
      <dgm:spPr/>
      <dgm:t>
        <a:bodyPr/>
        <a:lstStyle/>
        <a:p>
          <a:pPr rtl="1"/>
          <a:r>
            <a:rPr lang="ar-SA" dirty="0"/>
            <a:t>الأساسية</a:t>
          </a:r>
        </a:p>
      </dgm:t>
    </dgm:pt>
    <dgm:pt modelId="{E50C6E82-EC14-4CC4-9DBE-64BD17DE77F8}" type="parTrans" cxnId="{4A11F84B-C877-4B1D-963B-8EC37F4A3A84}">
      <dgm:prSet/>
      <dgm:spPr/>
      <dgm:t>
        <a:bodyPr/>
        <a:lstStyle/>
        <a:p>
          <a:pPr rtl="1"/>
          <a:endParaRPr lang="ar-SA"/>
        </a:p>
      </dgm:t>
    </dgm:pt>
    <dgm:pt modelId="{6E5C7C27-2E2E-4B0B-8CDB-FB8FDAE9FFFE}" type="sibTrans" cxnId="{4A11F84B-C877-4B1D-963B-8EC37F4A3A84}">
      <dgm:prSet/>
      <dgm:spPr/>
      <dgm:t>
        <a:bodyPr/>
        <a:lstStyle/>
        <a:p>
          <a:pPr rtl="1"/>
          <a:endParaRPr lang="ar-SA"/>
        </a:p>
      </dgm:t>
    </dgm:pt>
    <dgm:pt modelId="{852C9558-EF14-4A77-8902-54688AC5F7F4}">
      <dgm:prSet phldrT="[نص]"/>
      <dgm:spPr/>
      <dgm:t>
        <a:bodyPr/>
        <a:lstStyle/>
        <a:p>
          <a:pPr rtl="1"/>
          <a:r>
            <a:rPr lang="ar-SA" dirty="0"/>
            <a:t> </a:t>
          </a:r>
        </a:p>
      </dgm:t>
    </dgm:pt>
    <dgm:pt modelId="{44F8C02E-E499-4372-A4C0-5348AE7200C3}" type="parTrans" cxnId="{73544696-FABB-490B-9260-7BA228309676}">
      <dgm:prSet/>
      <dgm:spPr/>
      <dgm:t>
        <a:bodyPr/>
        <a:lstStyle/>
        <a:p>
          <a:pPr rtl="1"/>
          <a:endParaRPr lang="ar-SA"/>
        </a:p>
      </dgm:t>
    </dgm:pt>
    <dgm:pt modelId="{F752A7CE-C827-49AA-BBDA-00D31A92A7A0}" type="sibTrans" cxnId="{73544696-FABB-490B-9260-7BA228309676}">
      <dgm:prSet/>
      <dgm:spPr/>
      <dgm:t>
        <a:bodyPr/>
        <a:lstStyle/>
        <a:p>
          <a:pPr rtl="1"/>
          <a:endParaRPr lang="ar-SA"/>
        </a:p>
      </dgm:t>
    </dgm:pt>
    <dgm:pt modelId="{E2857AB5-C160-4DB9-9DEF-68ABA7CAF8E5}">
      <dgm:prSet phldrT="[نص]"/>
      <dgm:spPr/>
      <dgm:t>
        <a:bodyPr/>
        <a:lstStyle/>
        <a:p>
          <a:pPr rtl="1"/>
          <a:r>
            <a:rPr lang="ar-SA" dirty="0"/>
            <a:t>الثانوية</a:t>
          </a:r>
        </a:p>
      </dgm:t>
    </dgm:pt>
    <dgm:pt modelId="{206CFCD7-9D8D-4D0B-BDB6-29D722222D07}" type="parTrans" cxnId="{ADEE41F4-36A7-4479-A3D5-F1802BE00971}">
      <dgm:prSet/>
      <dgm:spPr/>
      <dgm:t>
        <a:bodyPr/>
        <a:lstStyle/>
        <a:p>
          <a:pPr rtl="1"/>
          <a:endParaRPr lang="ar-SA"/>
        </a:p>
      </dgm:t>
    </dgm:pt>
    <dgm:pt modelId="{27230483-17C7-40D6-9051-9196279D211B}" type="sibTrans" cxnId="{ADEE41F4-36A7-4479-A3D5-F1802BE00971}">
      <dgm:prSet/>
      <dgm:spPr/>
      <dgm:t>
        <a:bodyPr/>
        <a:lstStyle/>
        <a:p>
          <a:pPr rtl="1"/>
          <a:endParaRPr lang="ar-SA"/>
        </a:p>
      </dgm:t>
    </dgm:pt>
    <dgm:pt modelId="{B5056A4E-2B21-48AE-8BD2-39EA2F4CFEE3}">
      <dgm:prSet/>
      <dgm:spPr/>
      <dgm:t>
        <a:bodyPr/>
        <a:lstStyle/>
        <a:p>
          <a:pPr rtl="1"/>
          <a:r>
            <a:rPr lang="ar-SA" dirty="0"/>
            <a:t> </a:t>
          </a:r>
        </a:p>
      </dgm:t>
    </dgm:pt>
    <dgm:pt modelId="{20B89E63-3F79-489A-B5DC-774107DDF78C}" type="parTrans" cxnId="{8288C593-E08B-44A4-9E30-AD6D1CF86C16}">
      <dgm:prSet/>
      <dgm:spPr/>
      <dgm:t>
        <a:bodyPr/>
        <a:lstStyle/>
        <a:p>
          <a:pPr rtl="1"/>
          <a:endParaRPr lang="ar-SA"/>
        </a:p>
      </dgm:t>
    </dgm:pt>
    <dgm:pt modelId="{88E4E2DD-666B-499C-A08B-3B159A73B75F}" type="sibTrans" cxnId="{8288C593-E08B-44A4-9E30-AD6D1CF86C16}">
      <dgm:prSet/>
      <dgm:spPr/>
      <dgm:t>
        <a:bodyPr/>
        <a:lstStyle/>
        <a:p>
          <a:pPr rtl="1"/>
          <a:endParaRPr lang="ar-SA"/>
        </a:p>
      </dgm:t>
    </dgm:pt>
    <dgm:pt modelId="{BD7C0AB9-25C8-4A02-99BC-EB73E61ABFE6}">
      <dgm:prSet/>
      <dgm:spPr/>
      <dgm:t>
        <a:bodyPr/>
        <a:lstStyle/>
        <a:p>
          <a:pPr rtl="1"/>
          <a:r>
            <a:rPr lang="ar-SA" dirty="0"/>
            <a:t>   </a:t>
          </a:r>
        </a:p>
      </dgm:t>
    </dgm:pt>
    <dgm:pt modelId="{02209C79-60E1-4EB2-917A-2668975838A3}" type="parTrans" cxnId="{C5E1626E-68B4-4BA4-A3DA-CCF45224C4F4}">
      <dgm:prSet/>
      <dgm:spPr/>
      <dgm:t>
        <a:bodyPr/>
        <a:lstStyle/>
        <a:p>
          <a:pPr rtl="1"/>
          <a:endParaRPr lang="ar-SA"/>
        </a:p>
      </dgm:t>
    </dgm:pt>
    <dgm:pt modelId="{53ABA417-2D04-44E5-9851-7A0924F9DA44}" type="sibTrans" cxnId="{C5E1626E-68B4-4BA4-A3DA-CCF45224C4F4}">
      <dgm:prSet/>
      <dgm:spPr/>
      <dgm:t>
        <a:bodyPr/>
        <a:lstStyle/>
        <a:p>
          <a:pPr rtl="1"/>
          <a:endParaRPr lang="ar-SA"/>
        </a:p>
      </dgm:t>
    </dgm:pt>
    <dgm:pt modelId="{B7F896D1-533E-4DAF-9A38-D088C991287C}">
      <dgm:prSet/>
      <dgm:spPr/>
      <dgm:t>
        <a:bodyPr/>
        <a:lstStyle/>
        <a:p>
          <a:pPr rtl="1"/>
          <a:r>
            <a:rPr lang="ar-SA" dirty="0"/>
            <a:t> </a:t>
          </a:r>
        </a:p>
      </dgm:t>
    </dgm:pt>
    <dgm:pt modelId="{0C30535C-454B-4A6F-86D5-A52A5618D71B}" type="parTrans" cxnId="{9A3815B5-DA71-482B-BBE9-EC1D5318655C}">
      <dgm:prSet/>
      <dgm:spPr/>
      <dgm:t>
        <a:bodyPr/>
        <a:lstStyle/>
        <a:p>
          <a:pPr rtl="1"/>
          <a:endParaRPr lang="ar-SA"/>
        </a:p>
      </dgm:t>
    </dgm:pt>
    <dgm:pt modelId="{C9F306B4-0450-4260-9CCE-FD96F332B7D9}" type="sibTrans" cxnId="{9A3815B5-DA71-482B-BBE9-EC1D5318655C}">
      <dgm:prSet/>
      <dgm:spPr/>
      <dgm:t>
        <a:bodyPr/>
        <a:lstStyle/>
        <a:p>
          <a:pPr rtl="1"/>
          <a:endParaRPr lang="ar-SA"/>
        </a:p>
      </dgm:t>
    </dgm:pt>
    <dgm:pt modelId="{C045B903-7F01-4AB7-8594-2893B9D9CC99}">
      <dgm:prSet/>
      <dgm:spPr/>
      <dgm:t>
        <a:bodyPr/>
        <a:lstStyle/>
        <a:p>
          <a:pPr rtl="1"/>
          <a:r>
            <a:rPr lang="ar-SA" dirty="0"/>
            <a:t> </a:t>
          </a:r>
        </a:p>
      </dgm:t>
    </dgm:pt>
    <dgm:pt modelId="{CBD1DA5F-BC17-435B-866A-41F823CF6AC6}" type="parTrans" cxnId="{5054F7DF-3A8F-4537-80FE-D5D927EB6C5D}">
      <dgm:prSet/>
      <dgm:spPr/>
      <dgm:t>
        <a:bodyPr/>
        <a:lstStyle/>
        <a:p>
          <a:pPr rtl="1"/>
          <a:endParaRPr lang="ar-SA"/>
        </a:p>
      </dgm:t>
    </dgm:pt>
    <dgm:pt modelId="{7455E544-1009-4245-A335-61B1107C01C3}" type="sibTrans" cxnId="{5054F7DF-3A8F-4537-80FE-D5D927EB6C5D}">
      <dgm:prSet/>
      <dgm:spPr/>
      <dgm:t>
        <a:bodyPr/>
        <a:lstStyle/>
        <a:p>
          <a:pPr rtl="1"/>
          <a:endParaRPr lang="ar-SA"/>
        </a:p>
      </dgm:t>
    </dgm:pt>
    <dgm:pt modelId="{E694769E-727B-4EBB-A289-5C94BEC69ECB}">
      <dgm:prSet/>
      <dgm:spPr/>
      <dgm:t>
        <a:bodyPr/>
        <a:lstStyle/>
        <a:p>
          <a:pPr rtl="1"/>
          <a:r>
            <a:rPr lang="ar-SA" dirty="0"/>
            <a:t> </a:t>
          </a:r>
        </a:p>
      </dgm:t>
    </dgm:pt>
    <dgm:pt modelId="{FCD6923C-F4E8-4F07-93F1-A6A9E31E6B5C}" type="parTrans" cxnId="{1459ACD9-EBB7-4674-9F70-9C2291861909}">
      <dgm:prSet/>
      <dgm:spPr/>
      <dgm:t>
        <a:bodyPr/>
        <a:lstStyle/>
        <a:p>
          <a:pPr rtl="1"/>
          <a:endParaRPr lang="ar-SA"/>
        </a:p>
      </dgm:t>
    </dgm:pt>
    <dgm:pt modelId="{E3FD4767-928D-4073-9864-27D4560C361F}" type="sibTrans" cxnId="{1459ACD9-EBB7-4674-9F70-9C2291861909}">
      <dgm:prSet/>
      <dgm:spPr/>
      <dgm:t>
        <a:bodyPr/>
        <a:lstStyle/>
        <a:p>
          <a:pPr rtl="1"/>
          <a:endParaRPr lang="ar-SA"/>
        </a:p>
      </dgm:t>
    </dgm:pt>
    <dgm:pt modelId="{13D342E5-FBCB-413C-8B85-FC604F8CE77B}">
      <dgm:prSet/>
      <dgm:spPr/>
      <dgm:t>
        <a:bodyPr/>
        <a:lstStyle/>
        <a:p>
          <a:pPr rtl="1"/>
          <a:r>
            <a:rPr lang="ar-SA" dirty="0"/>
            <a:t> </a:t>
          </a:r>
        </a:p>
      </dgm:t>
    </dgm:pt>
    <dgm:pt modelId="{ADB00923-F33B-4FCF-9EC4-0EA71ACB96A2}" type="parTrans" cxnId="{7F0DB38A-53EE-45F4-88D8-B3BF020A392F}">
      <dgm:prSet/>
      <dgm:spPr/>
      <dgm:t>
        <a:bodyPr/>
        <a:lstStyle/>
        <a:p>
          <a:pPr rtl="1"/>
          <a:endParaRPr lang="ar-SA"/>
        </a:p>
      </dgm:t>
    </dgm:pt>
    <dgm:pt modelId="{CF892D29-EFBC-46B9-BAF3-688D2EB62D9E}" type="sibTrans" cxnId="{7F0DB38A-53EE-45F4-88D8-B3BF020A392F}">
      <dgm:prSet/>
      <dgm:spPr/>
      <dgm:t>
        <a:bodyPr/>
        <a:lstStyle/>
        <a:p>
          <a:pPr rtl="1"/>
          <a:endParaRPr lang="ar-SA"/>
        </a:p>
      </dgm:t>
    </dgm:pt>
    <dgm:pt modelId="{6CB8F62D-F5BD-440F-A4A2-CB2F9B8E19CF}">
      <dgm:prSet/>
      <dgm:spPr/>
      <dgm:t>
        <a:bodyPr/>
        <a:lstStyle/>
        <a:p>
          <a:pPr rtl="1"/>
          <a:r>
            <a:rPr lang="ar-SA" dirty="0"/>
            <a:t> </a:t>
          </a:r>
        </a:p>
      </dgm:t>
    </dgm:pt>
    <dgm:pt modelId="{5F08565E-11F6-43AD-9860-C3D9C7E9B971}" type="parTrans" cxnId="{F778A5DE-B50E-4D68-B720-B7D9E1FEB2B2}">
      <dgm:prSet/>
      <dgm:spPr/>
      <dgm:t>
        <a:bodyPr/>
        <a:lstStyle/>
        <a:p>
          <a:pPr rtl="1"/>
          <a:endParaRPr lang="ar-SA"/>
        </a:p>
      </dgm:t>
    </dgm:pt>
    <dgm:pt modelId="{54DC8990-1587-4A9B-B187-1B7E0CFE6A6B}" type="sibTrans" cxnId="{F778A5DE-B50E-4D68-B720-B7D9E1FEB2B2}">
      <dgm:prSet/>
      <dgm:spPr/>
      <dgm:t>
        <a:bodyPr/>
        <a:lstStyle/>
        <a:p>
          <a:pPr rtl="1"/>
          <a:endParaRPr lang="ar-SA"/>
        </a:p>
      </dgm:t>
    </dgm:pt>
    <dgm:pt modelId="{63DA57DD-E02B-4EAF-8CC3-C93AFB213299}" type="pres">
      <dgm:prSet presAssocID="{D9431D28-62D8-46B5-BDE0-00B8A76C0E2B}" presName="hierChild1" presStyleCnt="0">
        <dgm:presLayoutVars>
          <dgm:chPref val="1"/>
          <dgm:dir/>
          <dgm:animOne val="branch"/>
          <dgm:animLvl val="lvl"/>
          <dgm:resizeHandles/>
        </dgm:presLayoutVars>
      </dgm:prSet>
      <dgm:spPr/>
    </dgm:pt>
    <dgm:pt modelId="{B3E653B9-282B-4B9F-80FC-07C8674A31AD}" type="pres">
      <dgm:prSet presAssocID="{5A69CD5D-28FF-4D0B-9C40-57CDC0241490}" presName="hierRoot1" presStyleCnt="0"/>
      <dgm:spPr/>
    </dgm:pt>
    <dgm:pt modelId="{055DE65E-5EED-4A25-A72E-A60DCC8BDF2A}" type="pres">
      <dgm:prSet presAssocID="{5A69CD5D-28FF-4D0B-9C40-57CDC0241490}" presName="composite" presStyleCnt="0"/>
      <dgm:spPr/>
    </dgm:pt>
    <dgm:pt modelId="{04AC5BA3-33D1-49D1-A2A1-38D162CD9997}" type="pres">
      <dgm:prSet presAssocID="{5A69CD5D-28FF-4D0B-9C40-57CDC0241490}" presName="background" presStyleLbl="node0" presStyleIdx="0" presStyleCnt="1"/>
      <dgm:spPr/>
    </dgm:pt>
    <dgm:pt modelId="{F2E84D9F-8567-4243-86DE-2D5319EBEACB}" type="pres">
      <dgm:prSet presAssocID="{5A69CD5D-28FF-4D0B-9C40-57CDC0241490}" presName="text" presStyleLbl="fgAcc0" presStyleIdx="0" presStyleCnt="1">
        <dgm:presLayoutVars>
          <dgm:chPref val="3"/>
        </dgm:presLayoutVars>
      </dgm:prSet>
      <dgm:spPr/>
    </dgm:pt>
    <dgm:pt modelId="{EF24D8E1-C0CF-469D-9532-E792E8A6DADC}" type="pres">
      <dgm:prSet presAssocID="{5A69CD5D-28FF-4D0B-9C40-57CDC0241490}" presName="hierChild2" presStyleCnt="0"/>
      <dgm:spPr/>
    </dgm:pt>
    <dgm:pt modelId="{CDF30F66-CE08-4BCA-85E4-460C8A15EEED}" type="pres">
      <dgm:prSet presAssocID="{97DE2E7B-BDB4-4A61-81EE-F2981A6C306C}" presName="Name10" presStyleLbl="parChTrans1D2" presStyleIdx="0" presStyleCnt="3"/>
      <dgm:spPr/>
    </dgm:pt>
    <dgm:pt modelId="{0FB68AE3-CD67-42A5-B72D-12725E4815CD}" type="pres">
      <dgm:prSet presAssocID="{1F5189F6-2107-410D-B3D1-4550FDE5F18D}" presName="hierRoot2" presStyleCnt="0"/>
      <dgm:spPr/>
    </dgm:pt>
    <dgm:pt modelId="{51D039B2-63EC-4F23-B7BF-826F8B0F0BF9}" type="pres">
      <dgm:prSet presAssocID="{1F5189F6-2107-410D-B3D1-4550FDE5F18D}" presName="composite2" presStyleCnt="0"/>
      <dgm:spPr/>
    </dgm:pt>
    <dgm:pt modelId="{30F1792F-EF52-4A21-8AC7-372E65C545A7}" type="pres">
      <dgm:prSet presAssocID="{1F5189F6-2107-410D-B3D1-4550FDE5F18D}" presName="background2" presStyleLbl="node2" presStyleIdx="0" presStyleCnt="3"/>
      <dgm:spPr>
        <a:solidFill>
          <a:schemeClr val="accent3">
            <a:lumMod val="40000"/>
            <a:lumOff val="60000"/>
          </a:schemeClr>
        </a:solidFill>
      </dgm:spPr>
    </dgm:pt>
    <dgm:pt modelId="{467273D6-18EB-4637-B7E1-DDDAC60E4562}" type="pres">
      <dgm:prSet presAssocID="{1F5189F6-2107-410D-B3D1-4550FDE5F18D}" presName="text2" presStyleLbl="fgAcc2" presStyleIdx="0" presStyleCnt="3">
        <dgm:presLayoutVars>
          <dgm:chPref val="3"/>
        </dgm:presLayoutVars>
      </dgm:prSet>
      <dgm:spPr/>
    </dgm:pt>
    <dgm:pt modelId="{A3F0CEF9-0EF7-45DF-8A0D-E5F5EC0E4BE8}" type="pres">
      <dgm:prSet presAssocID="{1F5189F6-2107-410D-B3D1-4550FDE5F18D}" presName="hierChild3" presStyleCnt="0"/>
      <dgm:spPr/>
    </dgm:pt>
    <dgm:pt modelId="{121BB6F7-37C3-4AAC-8466-4FBB5F6F3EA6}" type="pres">
      <dgm:prSet presAssocID="{183E0F6E-B2E3-4D56-96CB-D75D4501BD6B}" presName="Name17" presStyleLbl="parChTrans1D3" presStyleIdx="0" presStyleCnt="3"/>
      <dgm:spPr/>
    </dgm:pt>
    <dgm:pt modelId="{811DC695-8A63-46F5-8803-E87F015FAB49}" type="pres">
      <dgm:prSet presAssocID="{337E93AE-F00B-4D83-8F51-D9053132297D}" presName="hierRoot3" presStyleCnt="0"/>
      <dgm:spPr/>
    </dgm:pt>
    <dgm:pt modelId="{3AC68CB4-6CE2-4B02-AFE6-E817B4547DD8}" type="pres">
      <dgm:prSet presAssocID="{337E93AE-F00B-4D83-8F51-D9053132297D}" presName="composite3" presStyleCnt="0"/>
      <dgm:spPr/>
    </dgm:pt>
    <dgm:pt modelId="{852CC7F9-FA13-46DA-95FD-CA1FCDC65C93}" type="pres">
      <dgm:prSet presAssocID="{337E93AE-F00B-4D83-8F51-D9053132297D}" presName="background3" presStyleLbl="node3" presStyleIdx="0" presStyleCnt="3"/>
      <dgm:spPr>
        <a:solidFill>
          <a:schemeClr val="bg2">
            <a:lumMod val="90000"/>
          </a:schemeClr>
        </a:solidFill>
      </dgm:spPr>
    </dgm:pt>
    <dgm:pt modelId="{8BE3DBFD-3EFD-4B33-881B-3A28C442EA66}" type="pres">
      <dgm:prSet presAssocID="{337E93AE-F00B-4D83-8F51-D9053132297D}" presName="text3" presStyleLbl="fgAcc3" presStyleIdx="0" presStyleCnt="3">
        <dgm:presLayoutVars>
          <dgm:chPref val="3"/>
        </dgm:presLayoutVars>
      </dgm:prSet>
      <dgm:spPr/>
    </dgm:pt>
    <dgm:pt modelId="{76E6C838-7116-4201-94F6-DA8073958E5F}" type="pres">
      <dgm:prSet presAssocID="{337E93AE-F00B-4D83-8F51-D9053132297D}" presName="hierChild4" presStyleCnt="0"/>
      <dgm:spPr/>
    </dgm:pt>
    <dgm:pt modelId="{F2CBA310-A3AA-47B2-985B-8BE3CC3301C4}" type="pres">
      <dgm:prSet presAssocID="{CBD1DA5F-BC17-435B-866A-41F823CF6AC6}" presName="Name23" presStyleLbl="parChTrans1D4" presStyleIdx="0" presStyleCnt="6"/>
      <dgm:spPr/>
    </dgm:pt>
    <dgm:pt modelId="{D4703076-0D2B-4F47-B7E5-B242DD9BF65B}" type="pres">
      <dgm:prSet presAssocID="{C045B903-7F01-4AB7-8594-2893B9D9CC99}" presName="hierRoot4" presStyleCnt="0"/>
      <dgm:spPr/>
    </dgm:pt>
    <dgm:pt modelId="{6057B42E-0372-4AE5-B17A-0D575F7E2295}" type="pres">
      <dgm:prSet presAssocID="{C045B903-7F01-4AB7-8594-2893B9D9CC99}" presName="composite4" presStyleCnt="0"/>
      <dgm:spPr/>
    </dgm:pt>
    <dgm:pt modelId="{39A92468-7AB0-4328-A940-7B7C3D7F5766}" type="pres">
      <dgm:prSet presAssocID="{C045B903-7F01-4AB7-8594-2893B9D9CC99}" presName="background4" presStyleLbl="node4" presStyleIdx="0" presStyleCnt="6"/>
      <dgm:spPr>
        <a:solidFill>
          <a:schemeClr val="bg2">
            <a:lumMod val="90000"/>
          </a:schemeClr>
        </a:solidFill>
      </dgm:spPr>
    </dgm:pt>
    <dgm:pt modelId="{29AA3DDB-ACED-46E6-91E4-C5144B8E3960}" type="pres">
      <dgm:prSet presAssocID="{C045B903-7F01-4AB7-8594-2893B9D9CC99}" presName="text4" presStyleLbl="fgAcc4" presStyleIdx="0" presStyleCnt="6">
        <dgm:presLayoutVars>
          <dgm:chPref val="3"/>
        </dgm:presLayoutVars>
      </dgm:prSet>
      <dgm:spPr/>
    </dgm:pt>
    <dgm:pt modelId="{74AB4956-EE1C-43AF-BF2F-3ED4298A0052}" type="pres">
      <dgm:prSet presAssocID="{C045B903-7F01-4AB7-8594-2893B9D9CC99}" presName="hierChild5" presStyleCnt="0"/>
      <dgm:spPr/>
    </dgm:pt>
    <dgm:pt modelId="{C0FDA9C5-318B-428F-AEE9-C4401C99DA9D}" type="pres">
      <dgm:prSet presAssocID="{5F08565E-11F6-43AD-9860-C3D9C7E9B971}" presName="Name23" presStyleLbl="parChTrans1D4" presStyleIdx="1" presStyleCnt="6"/>
      <dgm:spPr/>
    </dgm:pt>
    <dgm:pt modelId="{343B45D8-D41A-4F6B-8E8B-013C99CA9C7E}" type="pres">
      <dgm:prSet presAssocID="{6CB8F62D-F5BD-440F-A4A2-CB2F9B8E19CF}" presName="hierRoot4" presStyleCnt="0"/>
      <dgm:spPr/>
    </dgm:pt>
    <dgm:pt modelId="{CA3D4BF9-F7E8-492F-B400-DBF518CBB6B3}" type="pres">
      <dgm:prSet presAssocID="{6CB8F62D-F5BD-440F-A4A2-CB2F9B8E19CF}" presName="composite4" presStyleCnt="0"/>
      <dgm:spPr/>
    </dgm:pt>
    <dgm:pt modelId="{527E51D5-AEBA-4642-AA4A-E4E5824EC7AF}" type="pres">
      <dgm:prSet presAssocID="{6CB8F62D-F5BD-440F-A4A2-CB2F9B8E19CF}" presName="background4" presStyleLbl="node4" presStyleIdx="1" presStyleCnt="6"/>
      <dgm:spPr>
        <a:solidFill>
          <a:schemeClr val="bg2">
            <a:lumMod val="90000"/>
          </a:schemeClr>
        </a:solidFill>
      </dgm:spPr>
    </dgm:pt>
    <dgm:pt modelId="{4C828CEB-8584-4A0A-8AA7-383942586854}" type="pres">
      <dgm:prSet presAssocID="{6CB8F62D-F5BD-440F-A4A2-CB2F9B8E19CF}" presName="text4" presStyleLbl="fgAcc4" presStyleIdx="1" presStyleCnt="6">
        <dgm:presLayoutVars>
          <dgm:chPref val="3"/>
        </dgm:presLayoutVars>
      </dgm:prSet>
      <dgm:spPr/>
    </dgm:pt>
    <dgm:pt modelId="{1DA6BABD-8560-4505-A8D6-6311E2D775C5}" type="pres">
      <dgm:prSet presAssocID="{6CB8F62D-F5BD-440F-A4A2-CB2F9B8E19CF}" presName="hierChild5" presStyleCnt="0"/>
      <dgm:spPr/>
    </dgm:pt>
    <dgm:pt modelId="{638DFCA5-8341-4910-96BE-77761E698A69}" type="pres">
      <dgm:prSet presAssocID="{206CFCD7-9D8D-4D0B-BDB6-29D722222D07}" presName="Name10" presStyleLbl="parChTrans1D2" presStyleIdx="1" presStyleCnt="3"/>
      <dgm:spPr/>
    </dgm:pt>
    <dgm:pt modelId="{639AE9A9-B096-421B-8BC6-8349382C3B25}" type="pres">
      <dgm:prSet presAssocID="{E2857AB5-C160-4DB9-9DEF-68ABA7CAF8E5}" presName="hierRoot2" presStyleCnt="0"/>
      <dgm:spPr/>
    </dgm:pt>
    <dgm:pt modelId="{5227A2A2-F5D0-48D7-ACF6-5246C9CEFDBF}" type="pres">
      <dgm:prSet presAssocID="{E2857AB5-C160-4DB9-9DEF-68ABA7CAF8E5}" presName="composite2" presStyleCnt="0"/>
      <dgm:spPr/>
    </dgm:pt>
    <dgm:pt modelId="{0B89CD92-BA59-4204-8466-010C187B52C2}" type="pres">
      <dgm:prSet presAssocID="{E2857AB5-C160-4DB9-9DEF-68ABA7CAF8E5}" presName="background2" presStyleLbl="node2" presStyleIdx="1" presStyleCnt="3"/>
      <dgm:spPr/>
    </dgm:pt>
    <dgm:pt modelId="{87C76853-2335-48C3-9BBF-F3A600819D9D}" type="pres">
      <dgm:prSet presAssocID="{E2857AB5-C160-4DB9-9DEF-68ABA7CAF8E5}" presName="text2" presStyleLbl="fgAcc2" presStyleIdx="1" presStyleCnt="3">
        <dgm:presLayoutVars>
          <dgm:chPref val="3"/>
        </dgm:presLayoutVars>
      </dgm:prSet>
      <dgm:spPr/>
    </dgm:pt>
    <dgm:pt modelId="{788D59FF-8ADB-49B9-844D-25130E8A831B}" type="pres">
      <dgm:prSet presAssocID="{E2857AB5-C160-4DB9-9DEF-68ABA7CAF8E5}" presName="hierChild3" presStyleCnt="0"/>
      <dgm:spPr/>
    </dgm:pt>
    <dgm:pt modelId="{0E1A56AC-DD54-4669-BBFE-E45D0547E911}" type="pres">
      <dgm:prSet presAssocID="{20B89E63-3F79-489A-B5DC-774107DDF78C}" presName="Name17" presStyleLbl="parChTrans1D3" presStyleIdx="1" presStyleCnt="3"/>
      <dgm:spPr/>
    </dgm:pt>
    <dgm:pt modelId="{1516C220-105D-48FC-A3C3-5CE290EE1A8B}" type="pres">
      <dgm:prSet presAssocID="{B5056A4E-2B21-48AE-8BD2-39EA2F4CFEE3}" presName="hierRoot3" presStyleCnt="0"/>
      <dgm:spPr/>
    </dgm:pt>
    <dgm:pt modelId="{50F38CFD-25E6-42A4-B180-60B6BAA34697}" type="pres">
      <dgm:prSet presAssocID="{B5056A4E-2B21-48AE-8BD2-39EA2F4CFEE3}" presName="composite3" presStyleCnt="0"/>
      <dgm:spPr/>
    </dgm:pt>
    <dgm:pt modelId="{3679D1B6-CC1B-4BA7-9C3D-93B46B71948F}" type="pres">
      <dgm:prSet presAssocID="{B5056A4E-2B21-48AE-8BD2-39EA2F4CFEE3}" presName="background3" presStyleLbl="node3" presStyleIdx="1" presStyleCnt="3"/>
      <dgm:spPr>
        <a:solidFill>
          <a:schemeClr val="accent1">
            <a:lumMod val="60000"/>
            <a:lumOff val="40000"/>
          </a:schemeClr>
        </a:solidFill>
      </dgm:spPr>
    </dgm:pt>
    <dgm:pt modelId="{C230DF40-E645-4E84-A8A0-CCD6D52E8DA2}" type="pres">
      <dgm:prSet presAssocID="{B5056A4E-2B21-48AE-8BD2-39EA2F4CFEE3}" presName="text3" presStyleLbl="fgAcc3" presStyleIdx="1" presStyleCnt="3">
        <dgm:presLayoutVars>
          <dgm:chPref val="3"/>
        </dgm:presLayoutVars>
      </dgm:prSet>
      <dgm:spPr/>
    </dgm:pt>
    <dgm:pt modelId="{BCE53E33-1E65-4232-8079-0E0479BC1007}" type="pres">
      <dgm:prSet presAssocID="{B5056A4E-2B21-48AE-8BD2-39EA2F4CFEE3}" presName="hierChild4" presStyleCnt="0"/>
      <dgm:spPr/>
    </dgm:pt>
    <dgm:pt modelId="{8666F838-5052-4753-AB7B-D37967B0B1AA}" type="pres">
      <dgm:prSet presAssocID="{0C30535C-454B-4A6F-86D5-A52A5618D71B}" presName="Name23" presStyleLbl="parChTrans1D4" presStyleIdx="2" presStyleCnt="6"/>
      <dgm:spPr/>
    </dgm:pt>
    <dgm:pt modelId="{050B6B11-20ED-4163-ABBA-C64D48A617A7}" type="pres">
      <dgm:prSet presAssocID="{B7F896D1-533E-4DAF-9A38-D088C991287C}" presName="hierRoot4" presStyleCnt="0"/>
      <dgm:spPr/>
    </dgm:pt>
    <dgm:pt modelId="{21D74103-138D-4D98-8C41-AC18EEECE5C3}" type="pres">
      <dgm:prSet presAssocID="{B7F896D1-533E-4DAF-9A38-D088C991287C}" presName="composite4" presStyleCnt="0"/>
      <dgm:spPr/>
    </dgm:pt>
    <dgm:pt modelId="{72E3DF6D-DFC8-4494-8A45-2114FEF0841B}" type="pres">
      <dgm:prSet presAssocID="{B7F896D1-533E-4DAF-9A38-D088C991287C}" presName="background4" presStyleLbl="node4" presStyleIdx="2" presStyleCnt="6"/>
      <dgm:spPr/>
    </dgm:pt>
    <dgm:pt modelId="{6340A174-1D6A-4368-AD0D-DDAEC4188DC6}" type="pres">
      <dgm:prSet presAssocID="{B7F896D1-533E-4DAF-9A38-D088C991287C}" presName="text4" presStyleLbl="fgAcc4" presStyleIdx="2" presStyleCnt="6">
        <dgm:presLayoutVars>
          <dgm:chPref val="3"/>
        </dgm:presLayoutVars>
      </dgm:prSet>
      <dgm:spPr/>
    </dgm:pt>
    <dgm:pt modelId="{C4D5BCF9-DDE9-456C-9BC3-CFB9D71C129C}" type="pres">
      <dgm:prSet presAssocID="{B7F896D1-533E-4DAF-9A38-D088C991287C}" presName="hierChild5" presStyleCnt="0"/>
      <dgm:spPr/>
    </dgm:pt>
    <dgm:pt modelId="{CE3D2951-76D9-497D-B3CC-B28310DA7C70}" type="pres">
      <dgm:prSet presAssocID="{ADB00923-F33B-4FCF-9EC4-0EA71ACB96A2}" presName="Name23" presStyleLbl="parChTrans1D4" presStyleIdx="3" presStyleCnt="6"/>
      <dgm:spPr/>
    </dgm:pt>
    <dgm:pt modelId="{D5318624-0E8D-465B-A8D1-2724D5AD3BA1}" type="pres">
      <dgm:prSet presAssocID="{13D342E5-FBCB-413C-8B85-FC604F8CE77B}" presName="hierRoot4" presStyleCnt="0"/>
      <dgm:spPr/>
    </dgm:pt>
    <dgm:pt modelId="{9B00EA88-4332-4C54-A671-E0D5F81EB183}" type="pres">
      <dgm:prSet presAssocID="{13D342E5-FBCB-413C-8B85-FC604F8CE77B}" presName="composite4" presStyleCnt="0"/>
      <dgm:spPr/>
    </dgm:pt>
    <dgm:pt modelId="{B8AA1CF8-834F-4C0A-B361-DC13736498E6}" type="pres">
      <dgm:prSet presAssocID="{13D342E5-FBCB-413C-8B85-FC604F8CE77B}" presName="background4" presStyleLbl="node4" presStyleIdx="3" presStyleCnt="6"/>
      <dgm:spPr/>
    </dgm:pt>
    <dgm:pt modelId="{04299734-B6CC-45EA-A76D-FF930C0C27DF}" type="pres">
      <dgm:prSet presAssocID="{13D342E5-FBCB-413C-8B85-FC604F8CE77B}" presName="text4" presStyleLbl="fgAcc4" presStyleIdx="3" presStyleCnt="6">
        <dgm:presLayoutVars>
          <dgm:chPref val="3"/>
        </dgm:presLayoutVars>
      </dgm:prSet>
      <dgm:spPr/>
    </dgm:pt>
    <dgm:pt modelId="{848CF5C9-E164-4C7A-BDE2-C93A0B6AA716}" type="pres">
      <dgm:prSet presAssocID="{13D342E5-FBCB-413C-8B85-FC604F8CE77B}" presName="hierChild5" presStyleCnt="0"/>
      <dgm:spPr/>
    </dgm:pt>
    <dgm:pt modelId="{224DE0A0-825D-472C-940C-B2AC5E6AFBDC}" type="pres">
      <dgm:prSet presAssocID="{E50C6E82-EC14-4CC4-9DBE-64BD17DE77F8}" presName="Name10" presStyleLbl="parChTrans1D2" presStyleIdx="2" presStyleCnt="3"/>
      <dgm:spPr/>
    </dgm:pt>
    <dgm:pt modelId="{35AE58B8-9742-4A86-94F4-0523709A23E6}" type="pres">
      <dgm:prSet presAssocID="{5C552DDA-361E-4F4A-BEAF-165EF0FAB38F}" presName="hierRoot2" presStyleCnt="0"/>
      <dgm:spPr/>
    </dgm:pt>
    <dgm:pt modelId="{F1B7DBC9-D037-4A94-8A32-4F1C2DFADC2A}" type="pres">
      <dgm:prSet presAssocID="{5C552DDA-361E-4F4A-BEAF-165EF0FAB38F}" presName="composite2" presStyleCnt="0"/>
      <dgm:spPr/>
    </dgm:pt>
    <dgm:pt modelId="{44CA6BD1-34EA-49A3-AF94-8BA1217BC3EA}" type="pres">
      <dgm:prSet presAssocID="{5C552DDA-361E-4F4A-BEAF-165EF0FAB38F}" presName="background2" presStyleLbl="node2" presStyleIdx="2" presStyleCnt="3"/>
      <dgm:spPr>
        <a:solidFill>
          <a:schemeClr val="accent4">
            <a:lumMod val="40000"/>
            <a:lumOff val="60000"/>
          </a:schemeClr>
        </a:solidFill>
      </dgm:spPr>
    </dgm:pt>
    <dgm:pt modelId="{26C42ED4-F1DC-4665-9A3F-E961F9E350D1}" type="pres">
      <dgm:prSet presAssocID="{5C552DDA-361E-4F4A-BEAF-165EF0FAB38F}" presName="text2" presStyleLbl="fgAcc2" presStyleIdx="2" presStyleCnt="3">
        <dgm:presLayoutVars>
          <dgm:chPref val="3"/>
        </dgm:presLayoutVars>
      </dgm:prSet>
      <dgm:spPr/>
    </dgm:pt>
    <dgm:pt modelId="{25613200-F10C-4B5A-838C-84B5EDB590CF}" type="pres">
      <dgm:prSet presAssocID="{5C552DDA-361E-4F4A-BEAF-165EF0FAB38F}" presName="hierChild3" presStyleCnt="0"/>
      <dgm:spPr/>
    </dgm:pt>
    <dgm:pt modelId="{D2B19764-E1EA-4CD0-9AEA-1DA80C543816}" type="pres">
      <dgm:prSet presAssocID="{44F8C02E-E499-4372-A4C0-5348AE7200C3}" presName="Name17" presStyleLbl="parChTrans1D3" presStyleIdx="2" presStyleCnt="3"/>
      <dgm:spPr/>
    </dgm:pt>
    <dgm:pt modelId="{0277FFA0-0695-4210-98A2-BF7C0202CED8}" type="pres">
      <dgm:prSet presAssocID="{852C9558-EF14-4A77-8902-54688AC5F7F4}" presName="hierRoot3" presStyleCnt="0"/>
      <dgm:spPr/>
    </dgm:pt>
    <dgm:pt modelId="{65B71734-7DBA-4D4F-8354-2CFF311AF6A4}" type="pres">
      <dgm:prSet presAssocID="{852C9558-EF14-4A77-8902-54688AC5F7F4}" presName="composite3" presStyleCnt="0"/>
      <dgm:spPr/>
    </dgm:pt>
    <dgm:pt modelId="{D87BC9C4-9EAD-4BAC-9A53-8FA2AE10865C}" type="pres">
      <dgm:prSet presAssocID="{852C9558-EF14-4A77-8902-54688AC5F7F4}" presName="background3" presStyleLbl="node3" presStyleIdx="2" presStyleCnt="3"/>
      <dgm:spPr>
        <a:solidFill>
          <a:schemeClr val="accent4">
            <a:lumMod val="40000"/>
            <a:lumOff val="60000"/>
          </a:schemeClr>
        </a:solidFill>
      </dgm:spPr>
    </dgm:pt>
    <dgm:pt modelId="{A74E22AB-FD0A-42DB-9C2C-1FBCBB224389}" type="pres">
      <dgm:prSet presAssocID="{852C9558-EF14-4A77-8902-54688AC5F7F4}" presName="text3" presStyleLbl="fgAcc3" presStyleIdx="2" presStyleCnt="3">
        <dgm:presLayoutVars>
          <dgm:chPref val="3"/>
        </dgm:presLayoutVars>
      </dgm:prSet>
      <dgm:spPr/>
    </dgm:pt>
    <dgm:pt modelId="{4DBDA6B0-5EB6-4B2D-B0CD-F818EE6B7AE7}" type="pres">
      <dgm:prSet presAssocID="{852C9558-EF14-4A77-8902-54688AC5F7F4}" presName="hierChild4" presStyleCnt="0"/>
      <dgm:spPr/>
    </dgm:pt>
    <dgm:pt modelId="{B103BED2-6378-47DA-A094-9B4CC3AAFB59}" type="pres">
      <dgm:prSet presAssocID="{02209C79-60E1-4EB2-917A-2668975838A3}" presName="Name23" presStyleLbl="parChTrans1D4" presStyleIdx="4" presStyleCnt="6"/>
      <dgm:spPr/>
    </dgm:pt>
    <dgm:pt modelId="{5336823C-2F01-47B7-9348-15AEE1A3C5B5}" type="pres">
      <dgm:prSet presAssocID="{BD7C0AB9-25C8-4A02-99BC-EB73E61ABFE6}" presName="hierRoot4" presStyleCnt="0"/>
      <dgm:spPr/>
    </dgm:pt>
    <dgm:pt modelId="{E977D954-E4B2-4F94-AC7E-0D2B00FA33CC}" type="pres">
      <dgm:prSet presAssocID="{BD7C0AB9-25C8-4A02-99BC-EB73E61ABFE6}" presName="composite4" presStyleCnt="0"/>
      <dgm:spPr/>
    </dgm:pt>
    <dgm:pt modelId="{855B48EF-0ACD-4E1A-AD53-B078256B12AB}" type="pres">
      <dgm:prSet presAssocID="{BD7C0AB9-25C8-4A02-99BC-EB73E61ABFE6}" presName="background4" presStyleLbl="node4" presStyleIdx="4" presStyleCnt="6"/>
      <dgm:spPr>
        <a:solidFill>
          <a:schemeClr val="accent4">
            <a:lumMod val="40000"/>
            <a:lumOff val="60000"/>
          </a:schemeClr>
        </a:solidFill>
      </dgm:spPr>
    </dgm:pt>
    <dgm:pt modelId="{E0464B51-8E3A-4EF2-9BFF-B5FEA2499314}" type="pres">
      <dgm:prSet presAssocID="{BD7C0AB9-25C8-4A02-99BC-EB73E61ABFE6}" presName="text4" presStyleLbl="fgAcc4" presStyleIdx="4" presStyleCnt="6">
        <dgm:presLayoutVars>
          <dgm:chPref val="3"/>
        </dgm:presLayoutVars>
      </dgm:prSet>
      <dgm:spPr/>
    </dgm:pt>
    <dgm:pt modelId="{3CE178A7-5F37-4B9A-8D1E-ECDBCF99E02B}" type="pres">
      <dgm:prSet presAssocID="{BD7C0AB9-25C8-4A02-99BC-EB73E61ABFE6}" presName="hierChild5" presStyleCnt="0"/>
      <dgm:spPr/>
    </dgm:pt>
    <dgm:pt modelId="{F1DAA5D2-D919-4EDA-93B7-FA48589D4F47}" type="pres">
      <dgm:prSet presAssocID="{FCD6923C-F4E8-4F07-93F1-A6A9E31E6B5C}" presName="Name23" presStyleLbl="parChTrans1D4" presStyleIdx="5" presStyleCnt="6"/>
      <dgm:spPr/>
    </dgm:pt>
    <dgm:pt modelId="{16BEBCB4-C8E4-4B94-B586-8DDF8E0DED44}" type="pres">
      <dgm:prSet presAssocID="{E694769E-727B-4EBB-A289-5C94BEC69ECB}" presName="hierRoot4" presStyleCnt="0"/>
      <dgm:spPr/>
    </dgm:pt>
    <dgm:pt modelId="{0CB1526D-5D2F-41FE-BEA5-22BAC08C3968}" type="pres">
      <dgm:prSet presAssocID="{E694769E-727B-4EBB-A289-5C94BEC69ECB}" presName="composite4" presStyleCnt="0"/>
      <dgm:spPr/>
    </dgm:pt>
    <dgm:pt modelId="{03B4736B-3265-4A3F-BF12-11BDBFA7D386}" type="pres">
      <dgm:prSet presAssocID="{E694769E-727B-4EBB-A289-5C94BEC69ECB}" presName="background4" presStyleLbl="node4" presStyleIdx="5" presStyleCnt="6"/>
      <dgm:spPr>
        <a:solidFill>
          <a:schemeClr val="accent4">
            <a:lumMod val="40000"/>
            <a:lumOff val="60000"/>
          </a:schemeClr>
        </a:solidFill>
      </dgm:spPr>
    </dgm:pt>
    <dgm:pt modelId="{5F4FE522-5D56-44A0-A1A2-4FB5BDBA339D}" type="pres">
      <dgm:prSet presAssocID="{E694769E-727B-4EBB-A289-5C94BEC69ECB}" presName="text4" presStyleLbl="fgAcc4" presStyleIdx="5" presStyleCnt="6">
        <dgm:presLayoutVars>
          <dgm:chPref val="3"/>
        </dgm:presLayoutVars>
      </dgm:prSet>
      <dgm:spPr/>
    </dgm:pt>
    <dgm:pt modelId="{9ECD366A-1AD5-4F4D-99AD-87B802EB39A3}" type="pres">
      <dgm:prSet presAssocID="{E694769E-727B-4EBB-A289-5C94BEC69ECB}" presName="hierChild5" presStyleCnt="0"/>
      <dgm:spPr/>
    </dgm:pt>
  </dgm:ptLst>
  <dgm:cxnLst>
    <dgm:cxn modelId="{71BDEE04-EE3F-4BE3-A0C2-9CD69D65B591}" srcId="{5A69CD5D-28FF-4D0B-9C40-57CDC0241490}" destId="{1F5189F6-2107-410D-B3D1-4550FDE5F18D}" srcOrd="0" destOrd="0" parTransId="{97DE2E7B-BDB4-4A61-81EE-F2981A6C306C}" sibTransId="{E0DB82E2-EE35-40A3-A3EE-2722BBD21A59}"/>
    <dgm:cxn modelId="{069CDD14-E530-49CC-9D5F-E816B1A26696}" type="presOf" srcId="{B5056A4E-2B21-48AE-8BD2-39EA2F4CFEE3}" destId="{C230DF40-E645-4E84-A8A0-CCD6D52E8DA2}" srcOrd="0" destOrd="0" presId="urn:microsoft.com/office/officeart/2005/8/layout/hierarchy1"/>
    <dgm:cxn modelId="{AD354916-1543-420E-8658-AEA639527EAA}" type="presOf" srcId="{ADB00923-F33B-4FCF-9EC4-0EA71ACB96A2}" destId="{CE3D2951-76D9-497D-B3CC-B28310DA7C70}" srcOrd="0" destOrd="0" presId="urn:microsoft.com/office/officeart/2005/8/layout/hierarchy1"/>
    <dgm:cxn modelId="{1940A018-2E5A-4F54-8122-E604A7974D5C}" type="presOf" srcId="{5C552DDA-361E-4F4A-BEAF-165EF0FAB38F}" destId="{26C42ED4-F1DC-4665-9A3F-E961F9E350D1}" srcOrd="0" destOrd="0" presId="urn:microsoft.com/office/officeart/2005/8/layout/hierarchy1"/>
    <dgm:cxn modelId="{CF9A2A30-CC0A-482E-B711-32308487110B}" type="presOf" srcId="{BD7C0AB9-25C8-4A02-99BC-EB73E61ABFE6}" destId="{E0464B51-8E3A-4EF2-9BFF-B5FEA2499314}" srcOrd="0" destOrd="0" presId="urn:microsoft.com/office/officeart/2005/8/layout/hierarchy1"/>
    <dgm:cxn modelId="{9806B234-ABEB-4E79-89F2-36627C10090C}" type="presOf" srcId="{337E93AE-F00B-4D83-8F51-D9053132297D}" destId="{8BE3DBFD-3EFD-4B33-881B-3A28C442EA66}" srcOrd="0" destOrd="0" presId="urn:microsoft.com/office/officeart/2005/8/layout/hierarchy1"/>
    <dgm:cxn modelId="{C141DB3A-FA05-49AD-BEDA-EAB9D55FEC76}" srcId="{D9431D28-62D8-46B5-BDE0-00B8A76C0E2B}" destId="{5A69CD5D-28FF-4D0B-9C40-57CDC0241490}" srcOrd="0" destOrd="0" parTransId="{CDBF4DCA-4709-4D23-89C5-7A4FB9058A04}" sibTransId="{7BD66EE8-D410-4FEA-9792-30CE93975F9F}"/>
    <dgm:cxn modelId="{E8E9885B-6349-4F35-973D-AA502CE21416}" type="presOf" srcId="{0C30535C-454B-4A6F-86D5-A52A5618D71B}" destId="{8666F838-5052-4753-AB7B-D37967B0B1AA}" srcOrd="0" destOrd="0" presId="urn:microsoft.com/office/officeart/2005/8/layout/hierarchy1"/>
    <dgm:cxn modelId="{51126141-4567-4813-85C7-B0657C4116C5}" srcId="{1F5189F6-2107-410D-B3D1-4550FDE5F18D}" destId="{337E93AE-F00B-4D83-8F51-D9053132297D}" srcOrd="0" destOrd="0" parTransId="{183E0F6E-B2E3-4D56-96CB-D75D4501BD6B}" sibTransId="{87D2174B-E204-4470-8F44-840F5FF7D074}"/>
    <dgm:cxn modelId="{22E4E069-27A7-41C0-9A3D-BEF9C0A96D09}" type="presOf" srcId="{206CFCD7-9D8D-4D0B-BDB6-29D722222D07}" destId="{638DFCA5-8341-4910-96BE-77761E698A69}" srcOrd="0" destOrd="0" presId="urn:microsoft.com/office/officeart/2005/8/layout/hierarchy1"/>
    <dgm:cxn modelId="{4A11F84B-C877-4B1D-963B-8EC37F4A3A84}" srcId="{5A69CD5D-28FF-4D0B-9C40-57CDC0241490}" destId="{5C552DDA-361E-4F4A-BEAF-165EF0FAB38F}" srcOrd="2" destOrd="0" parTransId="{E50C6E82-EC14-4CC4-9DBE-64BD17DE77F8}" sibTransId="{6E5C7C27-2E2E-4B0B-8CDB-FB8FDAE9FFFE}"/>
    <dgm:cxn modelId="{C5E1626E-68B4-4BA4-A3DA-CCF45224C4F4}" srcId="{852C9558-EF14-4A77-8902-54688AC5F7F4}" destId="{BD7C0AB9-25C8-4A02-99BC-EB73E61ABFE6}" srcOrd="0" destOrd="0" parTransId="{02209C79-60E1-4EB2-917A-2668975838A3}" sibTransId="{53ABA417-2D04-44E5-9851-7A0924F9DA44}"/>
    <dgm:cxn modelId="{32C12072-0981-4D5C-9334-4E1BCCDBE9F3}" type="presOf" srcId="{E694769E-727B-4EBB-A289-5C94BEC69ECB}" destId="{5F4FE522-5D56-44A0-A1A2-4FB5BDBA339D}" srcOrd="0" destOrd="0" presId="urn:microsoft.com/office/officeart/2005/8/layout/hierarchy1"/>
    <dgm:cxn modelId="{B7221554-FD08-4FDB-A9E1-D6A80D92EFE8}" type="presOf" srcId="{5A69CD5D-28FF-4D0B-9C40-57CDC0241490}" destId="{F2E84D9F-8567-4243-86DE-2D5319EBEACB}" srcOrd="0" destOrd="0" presId="urn:microsoft.com/office/officeart/2005/8/layout/hierarchy1"/>
    <dgm:cxn modelId="{CDD1657A-B465-4D2A-B1A1-4F5AD379334D}" type="presOf" srcId="{5F08565E-11F6-43AD-9860-C3D9C7E9B971}" destId="{C0FDA9C5-318B-428F-AEE9-C4401C99DA9D}" srcOrd="0" destOrd="0" presId="urn:microsoft.com/office/officeart/2005/8/layout/hierarchy1"/>
    <dgm:cxn modelId="{13C7C35A-729E-49C3-B9FB-10AA7F4CCB31}" type="presOf" srcId="{44F8C02E-E499-4372-A4C0-5348AE7200C3}" destId="{D2B19764-E1EA-4CD0-9AEA-1DA80C543816}" srcOrd="0" destOrd="0" presId="urn:microsoft.com/office/officeart/2005/8/layout/hierarchy1"/>
    <dgm:cxn modelId="{7F0DB38A-53EE-45F4-88D8-B3BF020A392F}" srcId="{B7F896D1-533E-4DAF-9A38-D088C991287C}" destId="{13D342E5-FBCB-413C-8B85-FC604F8CE77B}" srcOrd="0" destOrd="0" parTransId="{ADB00923-F33B-4FCF-9EC4-0EA71ACB96A2}" sibTransId="{CF892D29-EFBC-46B9-BAF3-688D2EB62D9E}"/>
    <dgm:cxn modelId="{195EEB91-F1D1-4780-B43E-FCD9E8A8E82C}" type="presOf" srcId="{97DE2E7B-BDB4-4A61-81EE-F2981A6C306C}" destId="{CDF30F66-CE08-4BCA-85E4-460C8A15EEED}" srcOrd="0" destOrd="0" presId="urn:microsoft.com/office/officeart/2005/8/layout/hierarchy1"/>
    <dgm:cxn modelId="{8288C593-E08B-44A4-9E30-AD6D1CF86C16}" srcId="{E2857AB5-C160-4DB9-9DEF-68ABA7CAF8E5}" destId="{B5056A4E-2B21-48AE-8BD2-39EA2F4CFEE3}" srcOrd="0" destOrd="0" parTransId="{20B89E63-3F79-489A-B5DC-774107DDF78C}" sibTransId="{88E4E2DD-666B-499C-A08B-3B159A73B75F}"/>
    <dgm:cxn modelId="{73544696-FABB-490B-9260-7BA228309676}" srcId="{5C552DDA-361E-4F4A-BEAF-165EF0FAB38F}" destId="{852C9558-EF14-4A77-8902-54688AC5F7F4}" srcOrd="0" destOrd="0" parTransId="{44F8C02E-E499-4372-A4C0-5348AE7200C3}" sibTransId="{F752A7CE-C827-49AA-BBDA-00D31A92A7A0}"/>
    <dgm:cxn modelId="{F289D997-68F5-404A-9B40-B7A940323C81}" type="presOf" srcId="{B7F896D1-533E-4DAF-9A38-D088C991287C}" destId="{6340A174-1D6A-4368-AD0D-DDAEC4188DC6}" srcOrd="0" destOrd="0" presId="urn:microsoft.com/office/officeart/2005/8/layout/hierarchy1"/>
    <dgm:cxn modelId="{747F66A1-2C69-487E-947F-B7AD6123C7EE}" type="presOf" srcId="{CBD1DA5F-BC17-435B-866A-41F823CF6AC6}" destId="{F2CBA310-A3AA-47B2-985B-8BE3CC3301C4}" srcOrd="0" destOrd="0" presId="urn:microsoft.com/office/officeart/2005/8/layout/hierarchy1"/>
    <dgm:cxn modelId="{B683FCA4-A38D-4E1C-B8B5-CF11FE952DC3}" type="presOf" srcId="{C045B903-7F01-4AB7-8594-2893B9D9CC99}" destId="{29AA3DDB-ACED-46E6-91E4-C5144B8E3960}" srcOrd="0" destOrd="0" presId="urn:microsoft.com/office/officeart/2005/8/layout/hierarchy1"/>
    <dgm:cxn modelId="{175A59A5-81A0-4026-A44B-6106CB56ABDE}" type="presOf" srcId="{852C9558-EF14-4A77-8902-54688AC5F7F4}" destId="{A74E22AB-FD0A-42DB-9C2C-1FBCBB224389}" srcOrd="0" destOrd="0" presId="urn:microsoft.com/office/officeart/2005/8/layout/hierarchy1"/>
    <dgm:cxn modelId="{23D5EEAC-1F5A-44B5-9E93-B81B0F2FCA09}" type="presOf" srcId="{02209C79-60E1-4EB2-917A-2668975838A3}" destId="{B103BED2-6378-47DA-A094-9B4CC3AAFB59}" srcOrd="0" destOrd="0" presId="urn:microsoft.com/office/officeart/2005/8/layout/hierarchy1"/>
    <dgm:cxn modelId="{9A3815B5-DA71-482B-BBE9-EC1D5318655C}" srcId="{B5056A4E-2B21-48AE-8BD2-39EA2F4CFEE3}" destId="{B7F896D1-533E-4DAF-9A38-D088C991287C}" srcOrd="0" destOrd="0" parTransId="{0C30535C-454B-4A6F-86D5-A52A5618D71B}" sibTransId="{C9F306B4-0450-4260-9CCE-FD96F332B7D9}"/>
    <dgm:cxn modelId="{2543E6C0-3ED6-4826-AA47-68C352DE09E9}" type="presOf" srcId="{FCD6923C-F4E8-4F07-93F1-A6A9E31E6B5C}" destId="{F1DAA5D2-D919-4EDA-93B7-FA48589D4F47}" srcOrd="0" destOrd="0" presId="urn:microsoft.com/office/officeart/2005/8/layout/hierarchy1"/>
    <dgm:cxn modelId="{4A45BBCC-7CA4-4836-9B38-7DEC9D753F8E}" type="presOf" srcId="{13D342E5-FBCB-413C-8B85-FC604F8CE77B}" destId="{04299734-B6CC-45EA-A76D-FF930C0C27DF}" srcOrd="0" destOrd="0" presId="urn:microsoft.com/office/officeart/2005/8/layout/hierarchy1"/>
    <dgm:cxn modelId="{D36AC6D1-3F72-4AEB-8CCF-D2988577CB6D}" type="presOf" srcId="{183E0F6E-B2E3-4D56-96CB-D75D4501BD6B}" destId="{121BB6F7-37C3-4AAC-8466-4FBB5F6F3EA6}" srcOrd="0" destOrd="0" presId="urn:microsoft.com/office/officeart/2005/8/layout/hierarchy1"/>
    <dgm:cxn modelId="{1459ACD9-EBB7-4674-9F70-9C2291861909}" srcId="{BD7C0AB9-25C8-4A02-99BC-EB73E61ABFE6}" destId="{E694769E-727B-4EBB-A289-5C94BEC69ECB}" srcOrd="0" destOrd="0" parTransId="{FCD6923C-F4E8-4F07-93F1-A6A9E31E6B5C}" sibTransId="{E3FD4767-928D-4073-9864-27D4560C361F}"/>
    <dgm:cxn modelId="{F778A5DE-B50E-4D68-B720-B7D9E1FEB2B2}" srcId="{C045B903-7F01-4AB7-8594-2893B9D9CC99}" destId="{6CB8F62D-F5BD-440F-A4A2-CB2F9B8E19CF}" srcOrd="0" destOrd="0" parTransId="{5F08565E-11F6-43AD-9860-C3D9C7E9B971}" sibTransId="{54DC8990-1587-4A9B-B187-1B7E0CFE6A6B}"/>
    <dgm:cxn modelId="{7E13BEDE-8DD1-478B-9ADF-6D1AEE4EA67A}" type="presOf" srcId="{1F5189F6-2107-410D-B3D1-4550FDE5F18D}" destId="{467273D6-18EB-4637-B7E1-DDDAC60E4562}" srcOrd="0" destOrd="0" presId="urn:microsoft.com/office/officeart/2005/8/layout/hierarchy1"/>
    <dgm:cxn modelId="{5054F7DF-3A8F-4537-80FE-D5D927EB6C5D}" srcId="{337E93AE-F00B-4D83-8F51-D9053132297D}" destId="{C045B903-7F01-4AB7-8594-2893B9D9CC99}" srcOrd="0" destOrd="0" parTransId="{CBD1DA5F-BC17-435B-866A-41F823CF6AC6}" sibTransId="{7455E544-1009-4245-A335-61B1107C01C3}"/>
    <dgm:cxn modelId="{11B58BE3-7B7F-4A5D-9CF8-3D543502EEF6}" type="presOf" srcId="{6CB8F62D-F5BD-440F-A4A2-CB2F9B8E19CF}" destId="{4C828CEB-8584-4A0A-8AA7-383942586854}" srcOrd="0" destOrd="0" presId="urn:microsoft.com/office/officeart/2005/8/layout/hierarchy1"/>
    <dgm:cxn modelId="{A71944EA-345C-4A86-91A1-7D03217B5CEA}" type="presOf" srcId="{20B89E63-3F79-489A-B5DC-774107DDF78C}" destId="{0E1A56AC-DD54-4669-BBFE-E45D0547E911}" srcOrd="0" destOrd="0" presId="urn:microsoft.com/office/officeart/2005/8/layout/hierarchy1"/>
    <dgm:cxn modelId="{316012EE-D919-4F24-8673-6300BA8C240B}" type="presOf" srcId="{E50C6E82-EC14-4CC4-9DBE-64BD17DE77F8}" destId="{224DE0A0-825D-472C-940C-B2AC5E6AFBDC}" srcOrd="0" destOrd="0" presId="urn:microsoft.com/office/officeart/2005/8/layout/hierarchy1"/>
    <dgm:cxn modelId="{ADEE41F4-36A7-4479-A3D5-F1802BE00971}" srcId="{5A69CD5D-28FF-4D0B-9C40-57CDC0241490}" destId="{E2857AB5-C160-4DB9-9DEF-68ABA7CAF8E5}" srcOrd="1" destOrd="0" parTransId="{206CFCD7-9D8D-4D0B-BDB6-29D722222D07}" sibTransId="{27230483-17C7-40D6-9051-9196279D211B}"/>
    <dgm:cxn modelId="{585389F4-60B8-4466-B924-7947332254AC}" type="presOf" srcId="{D9431D28-62D8-46B5-BDE0-00B8A76C0E2B}" destId="{63DA57DD-E02B-4EAF-8CC3-C93AFB213299}" srcOrd="0" destOrd="0" presId="urn:microsoft.com/office/officeart/2005/8/layout/hierarchy1"/>
    <dgm:cxn modelId="{74FB21FD-01C3-446F-8CB7-D7A8CBD9BAB7}" type="presOf" srcId="{E2857AB5-C160-4DB9-9DEF-68ABA7CAF8E5}" destId="{87C76853-2335-48C3-9BBF-F3A600819D9D}" srcOrd="0" destOrd="0" presId="urn:microsoft.com/office/officeart/2005/8/layout/hierarchy1"/>
    <dgm:cxn modelId="{29B9F476-CF7B-4550-A553-B4BC30CDB013}" type="presParOf" srcId="{63DA57DD-E02B-4EAF-8CC3-C93AFB213299}" destId="{B3E653B9-282B-4B9F-80FC-07C8674A31AD}" srcOrd="0" destOrd="0" presId="urn:microsoft.com/office/officeart/2005/8/layout/hierarchy1"/>
    <dgm:cxn modelId="{F6E78B05-7B7B-473A-965B-FA813FBA4307}" type="presParOf" srcId="{B3E653B9-282B-4B9F-80FC-07C8674A31AD}" destId="{055DE65E-5EED-4A25-A72E-A60DCC8BDF2A}" srcOrd="0" destOrd="0" presId="urn:microsoft.com/office/officeart/2005/8/layout/hierarchy1"/>
    <dgm:cxn modelId="{97A1DFB8-E5B5-48EC-B52D-DDEC8DE796A3}" type="presParOf" srcId="{055DE65E-5EED-4A25-A72E-A60DCC8BDF2A}" destId="{04AC5BA3-33D1-49D1-A2A1-38D162CD9997}" srcOrd="0" destOrd="0" presId="urn:microsoft.com/office/officeart/2005/8/layout/hierarchy1"/>
    <dgm:cxn modelId="{C420DF65-25BC-42A2-A323-519A30F39D92}" type="presParOf" srcId="{055DE65E-5EED-4A25-A72E-A60DCC8BDF2A}" destId="{F2E84D9F-8567-4243-86DE-2D5319EBEACB}" srcOrd="1" destOrd="0" presId="urn:microsoft.com/office/officeart/2005/8/layout/hierarchy1"/>
    <dgm:cxn modelId="{0E97D5CA-64BA-46F4-8B3E-8B4F809E358A}" type="presParOf" srcId="{B3E653B9-282B-4B9F-80FC-07C8674A31AD}" destId="{EF24D8E1-C0CF-469D-9532-E792E8A6DADC}" srcOrd="1" destOrd="0" presId="urn:microsoft.com/office/officeart/2005/8/layout/hierarchy1"/>
    <dgm:cxn modelId="{00FCA84E-C1D9-4DE2-8EE2-7F2E7851FE10}" type="presParOf" srcId="{EF24D8E1-C0CF-469D-9532-E792E8A6DADC}" destId="{CDF30F66-CE08-4BCA-85E4-460C8A15EEED}" srcOrd="0" destOrd="0" presId="urn:microsoft.com/office/officeart/2005/8/layout/hierarchy1"/>
    <dgm:cxn modelId="{53C4D82E-F128-4A3A-848C-4793CBA25511}" type="presParOf" srcId="{EF24D8E1-C0CF-469D-9532-E792E8A6DADC}" destId="{0FB68AE3-CD67-42A5-B72D-12725E4815CD}" srcOrd="1" destOrd="0" presId="urn:microsoft.com/office/officeart/2005/8/layout/hierarchy1"/>
    <dgm:cxn modelId="{F35ABD1A-E6F5-4F78-979E-F2353F909846}" type="presParOf" srcId="{0FB68AE3-CD67-42A5-B72D-12725E4815CD}" destId="{51D039B2-63EC-4F23-B7BF-826F8B0F0BF9}" srcOrd="0" destOrd="0" presId="urn:microsoft.com/office/officeart/2005/8/layout/hierarchy1"/>
    <dgm:cxn modelId="{A38A88D5-EB70-47FC-B327-29EAE1009456}" type="presParOf" srcId="{51D039B2-63EC-4F23-B7BF-826F8B0F0BF9}" destId="{30F1792F-EF52-4A21-8AC7-372E65C545A7}" srcOrd="0" destOrd="0" presId="urn:microsoft.com/office/officeart/2005/8/layout/hierarchy1"/>
    <dgm:cxn modelId="{6FF9FAB8-FFDA-41E1-A701-4AE19D05DCFA}" type="presParOf" srcId="{51D039B2-63EC-4F23-B7BF-826F8B0F0BF9}" destId="{467273D6-18EB-4637-B7E1-DDDAC60E4562}" srcOrd="1" destOrd="0" presId="urn:microsoft.com/office/officeart/2005/8/layout/hierarchy1"/>
    <dgm:cxn modelId="{3735D667-1C4F-4052-BD38-3A589B13CEA9}" type="presParOf" srcId="{0FB68AE3-CD67-42A5-B72D-12725E4815CD}" destId="{A3F0CEF9-0EF7-45DF-8A0D-E5F5EC0E4BE8}" srcOrd="1" destOrd="0" presId="urn:microsoft.com/office/officeart/2005/8/layout/hierarchy1"/>
    <dgm:cxn modelId="{2D2146D6-8EFC-4558-AB0B-18A49FFD6AB4}" type="presParOf" srcId="{A3F0CEF9-0EF7-45DF-8A0D-E5F5EC0E4BE8}" destId="{121BB6F7-37C3-4AAC-8466-4FBB5F6F3EA6}" srcOrd="0" destOrd="0" presId="urn:microsoft.com/office/officeart/2005/8/layout/hierarchy1"/>
    <dgm:cxn modelId="{A8AF88BE-C834-4BBB-8D55-7F878411B1A2}" type="presParOf" srcId="{A3F0CEF9-0EF7-45DF-8A0D-E5F5EC0E4BE8}" destId="{811DC695-8A63-46F5-8803-E87F015FAB49}" srcOrd="1" destOrd="0" presId="urn:microsoft.com/office/officeart/2005/8/layout/hierarchy1"/>
    <dgm:cxn modelId="{5B878B3C-F59D-4FC5-A49C-BA392A26674C}" type="presParOf" srcId="{811DC695-8A63-46F5-8803-E87F015FAB49}" destId="{3AC68CB4-6CE2-4B02-AFE6-E817B4547DD8}" srcOrd="0" destOrd="0" presId="urn:microsoft.com/office/officeart/2005/8/layout/hierarchy1"/>
    <dgm:cxn modelId="{A6C4ACB2-A83A-441E-BEB0-A3B1B339976C}" type="presParOf" srcId="{3AC68CB4-6CE2-4B02-AFE6-E817B4547DD8}" destId="{852CC7F9-FA13-46DA-95FD-CA1FCDC65C93}" srcOrd="0" destOrd="0" presId="urn:microsoft.com/office/officeart/2005/8/layout/hierarchy1"/>
    <dgm:cxn modelId="{70D9A149-1CFC-4984-8D9E-77FAD29411E2}" type="presParOf" srcId="{3AC68CB4-6CE2-4B02-AFE6-E817B4547DD8}" destId="{8BE3DBFD-3EFD-4B33-881B-3A28C442EA66}" srcOrd="1" destOrd="0" presId="urn:microsoft.com/office/officeart/2005/8/layout/hierarchy1"/>
    <dgm:cxn modelId="{5E5F1878-B3FC-4C5A-9315-D89A7FE41FE0}" type="presParOf" srcId="{811DC695-8A63-46F5-8803-E87F015FAB49}" destId="{76E6C838-7116-4201-94F6-DA8073958E5F}" srcOrd="1" destOrd="0" presId="urn:microsoft.com/office/officeart/2005/8/layout/hierarchy1"/>
    <dgm:cxn modelId="{0ADEE508-2950-4DFA-A90A-2D575F9DD13A}" type="presParOf" srcId="{76E6C838-7116-4201-94F6-DA8073958E5F}" destId="{F2CBA310-A3AA-47B2-985B-8BE3CC3301C4}" srcOrd="0" destOrd="0" presId="urn:microsoft.com/office/officeart/2005/8/layout/hierarchy1"/>
    <dgm:cxn modelId="{13444F92-8273-498E-B893-F7F44211F41E}" type="presParOf" srcId="{76E6C838-7116-4201-94F6-DA8073958E5F}" destId="{D4703076-0D2B-4F47-B7E5-B242DD9BF65B}" srcOrd="1" destOrd="0" presId="urn:microsoft.com/office/officeart/2005/8/layout/hierarchy1"/>
    <dgm:cxn modelId="{AB58D61F-4C64-4E76-BC0B-B8D8ED7CB662}" type="presParOf" srcId="{D4703076-0D2B-4F47-B7E5-B242DD9BF65B}" destId="{6057B42E-0372-4AE5-B17A-0D575F7E2295}" srcOrd="0" destOrd="0" presId="urn:microsoft.com/office/officeart/2005/8/layout/hierarchy1"/>
    <dgm:cxn modelId="{63AEA6BD-6662-45A3-BA46-315AFD7B0281}" type="presParOf" srcId="{6057B42E-0372-4AE5-B17A-0D575F7E2295}" destId="{39A92468-7AB0-4328-A940-7B7C3D7F5766}" srcOrd="0" destOrd="0" presId="urn:microsoft.com/office/officeart/2005/8/layout/hierarchy1"/>
    <dgm:cxn modelId="{A7BB8012-8A81-4F2E-9057-1B87798337C1}" type="presParOf" srcId="{6057B42E-0372-4AE5-B17A-0D575F7E2295}" destId="{29AA3DDB-ACED-46E6-91E4-C5144B8E3960}" srcOrd="1" destOrd="0" presId="urn:microsoft.com/office/officeart/2005/8/layout/hierarchy1"/>
    <dgm:cxn modelId="{D3F949AD-AC85-4151-89AD-07CE794C77DA}" type="presParOf" srcId="{D4703076-0D2B-4F47-B7E5-B242DD9BF65B}" destId="{74AB4956-EE1C-43AF-BF2F-3ED4298A0052}" srcOrd="1" destOrd="0" presId="urn:microsoft.com/office/officeart/2005/8/layout/hierarchy1"/>
    <dgm:cxn modelId="{BCA5292E-E1A7-47D3-A559-AF7369601594}" type="presParOf" srcId="{74AB4956-EE1C-43AF-BF2F-3ED4298A0052}" destId="{C0FDA9C5-318B-428F-AEE9-C4401C99DA9D}" srcOrd="0" destOrd="0" presId="urn:microsoft.com/office/officeart/2005/8/layout/hierarchy1"/>
    <dgm:cxn modelId="{E16D164A-D2CA-4236-B8A1-A9289DA853AC}" type="presParOf" srcId="{74AB4956-EE1C-43AF-BF2F-3ED4298A0052}" destId="{343B45D8-D41A-4F6B-8E8B-013C99CA9C7E}" srcOrd="1" destOrd="0" presId="urn:microsoft.com/office/officeart/2005/8/layout/hierarchy1"/>
    <dgm:cxn modelId="{1EDE4512-FBFF-4345-B67B-FBBE734FCA43}" type="presParOf" srcId="{343B45D8-D41A-4F6B-8E8B-013C99CA9C7E}" destId="{CA3D4BF9-F7E8-492F-B400-DBF518CBB6B3}" srcOrd="0" destOrd="0" presId="urn:microsoft.com/office/officeart/2005/8/layout/hierarchy1"/>
    <dgm:cxn modelId="{5C3699D9-B151-45E7-93C0-1D04AB165265}" type="presParOf" srcId="{CA3D4BF9-F7E8-492F-B400-DBF518CBB6B3}" destId="{527E51D5-AEBA-4642-AA4A-E4E5824EC7AF}" srcOrd="0" destOrd="0" presId="urn:microsoft.com/office/officeart/2005/8/layout/hierarchy1"/>
    <dgm:cxn modelId="{276F6E43-5E32-4660-A1B6-8556B7F9CAD7}" type="presParOf" srcId="{CA3D4BF9-F7E8-492F-B400-DBF518CBB6B3}" destId="{4C828CEB-8584-4A0A-8AA7-383942586854}" srcOrd="1" destOrd="0" presId="urn:microsoft.com/office/officeart/2005/8/layout/hierarchy1"/>
    <dgm:cxn modelId="{25880FE5-2890-4A52-AD3F-ACA902ABFC1D}" type="presParOf" srcId="{343B45D8-D41A-4F6B-8E8B-013C99CA9C7E}" destId="{1DA6BABD-8560-4505-A8D6-6311E2D775C5}" srcOrd="1" destOrd="0" presId="urn:microsoft.com/office/officeart/2005/8/layout/hierarchy1"/>
    <dgm:cxn modelId="{EBF22BC1-AFEE-4EE2-8F6E-4844AC2660A5}" type="presParOf" srcId="{EF24D8E1-C0CF-469D-9532-E792E8A6DADC}" destId="{638DFCA5-8341-4910-96BE-77761E698A69}" srcOrd="2" destOrd="0" presId="urn:microsoft.com/office/officeart/2005/8/layout/hierarchy1"/>
    <dgm:cxn modelId="{704A44F0-302E-4549-AF46-5127F41EE85A}" type="presParOf" srcId="{EF24D8E1-C0CF-469D-9532-E792E8A6DADC}" destId="{639AE9A9-B096-421B-8BC6-8349382C3B25}" srcOrd="3" destOrd="0" presId="urn:microsoft.com/office/officeart/2005/8/layout/hierarchy1"/>
    <dgm:cxn modelId="{49DAFD49-67FE-48C5-B332-4F2F415DB055}" type="presParOf" srcId="{639AE9A9-B096-421B-8BC6-8349382C3B25}" destId="{5227A2A2-F5D0-48D7-ACF6-5246C9CEFDBF}" srcOrd="0" destOrd="0" presId="urn:microsoft.com/office/officeart/2005/8/layout/hierarchy1"/>
    <dgm:cxn modelId="{10042198-1FA8-4572-ACB5-8E9AF84FA89D}" type="presParOf" srcId="{5227A2A2-F5D0-48D7-ACF6-5246C9CEFDBF}" destId="{0B89CD92-BA59-4204-8466-010C187B52C2}" srcOrd="0" destOrd="0" presId="urn:microsoft.com/office/officeart/2005/8/layout/hierarchy1"/>
    <dgm:cxn modelId="{4ED5D956-5A1E-4DF3-BD8C-FADCA0686B8D}" type="presParOf" srcId="{5227A2A2-F5D0-48D7-ACF6-5246C9CEFDBF}" destId="{87C76853-2335-48C3-9BBF-F3A600819D9D}" srcOrd="1" destOrd="0" presId="urn:microsoft.com/office/officeart/2005/8/layout/hierarchy1"/>
    <dgm:cxn modelId="{D76B4C38-FFC9-48AD-BA71-69C31FA468B6}" type="presParOf" srcId="{639AE9A9-B096-421B-8BC6-8349382C3B25}" destId="{788D59FF-8ADB-49B9-844D-25130E8A831B}" srcOrd="1" destOrd="0" presId="urn:microsoft.com/office/officeart/2005/8/layout/hierarchy1"/>
    <dgm:cxn modelId="{2A69F4D9-99F5-4818-AC10-24869A1F5DE6}" type="presParOf" srcId="{788D59FF-8ADB-49B9-844D-25130E8A831B}" destId="{0E1A56AC-DD54-4669-BBFE-E45D0547E911}" srcOrd="0" destOrd="0" presId="urn:microsoft.com/office/officeart/2005/8/layout/hierarchy1"/>
    <dgm:cxn modelId="{D185FBDF-B785-4991-88BE-E69A3B7D8CF2}" type="presParOf" srcId="{788D59FF-8ADB-49B9-844D-25130E8A831B}" destId="{1516C220-105D-48FC-A3C3-5CE290EE1A8B}" srcOrd="1" destOrd="0" presId="urn:microsoft.com/office/officeart/2005/8/layout/hierarchy1"/>
    <dgm:cxn modelId="{D1B4269C-F437-4D0E-820C-61C1B7CF65F6}" type="presParOf" srcId="{1516C220-105D-48FC-A3C3-5CE290EE1A8B}" destId="{50F38CFD-25E6-42A4-B180-60B6BAA34697}" srcOrd="0" destOrd="0" presId="urn:microsoft.com/office/officeart/2005/8/layout/hierarchy1"/>
    <dgm:cxn modelId="{93D7C957-B8CB-468F-B3EB-F5C2000D2C2A}" type="presParOf" srcId="{50F38CFD-25E6-42A4-B180-60B6BAA34697}" destId="{3679D1B6-CC1B-4BA7-9C3D-93B46B71948F}" srcOrd="0" destOrd="0" presId="urn:microsoft.com/office/officeart/2005/8/layout/hierarchy1"/>
    <dgm:cxn modelId="{D3563097-6DCD-46F7-8673-8F42E1034B1D}" type="presParOf" srcId="{50F38CFD-25E6-42A4-B180-60B6BAA34697}" destId="{C230DF40-E645-4E84-A8A0-CCD6D52E8DA2}" srcOrd="1" destOrd="0" presId="urn:microsoft.com/office/officeart/2005/8/layout/hierarchy1"/>
    <dgm:cxn modelId="{A6B91618-84DF-43BF-AE5B-2CFA3666743F}" type="presParOf" srcId="{1516C220-105D-48FC-A3C3-5CE290EE1A8B}" destId="{BCE53E33-1E65-4232-8079-0E0479BC1007}" srcOrd="1" destOrd="0" presId="urn:microsoft.com/office/officeart/2005/8/layout/hierarchy1"/>
    <dgm:cxn modelId="{B99F0119-D720-4B90-BB70-0A2B806F323E}" type="presParOf" srcId="{BCE53E33-1E65-4232-8079-0E0479BC1007}" destId="{8666F838-5052-4753-AB7B-D37967B0B1AA}" srcOrd="0" destOrd="0" presId="urn:microsoft.com/office/officeart/2005/8/layout/hierarchy1"/>
    <dgm:cxn modelId="{4FFBC69C-EEA8-42C1-BE50-EE808403D0FB}" type="presParOf" srcId="{BCE53E33-1E65-4232-8079-0E0479BC1007}" destId="{050B6B11-20ED-4163-ABBA-C64D48A617A7}" srcOrd="1" destOrd="0" presId="urn:microsoft.com/office/officeart/2005/8/layout/hierarchy1"/>
    <dgm:cxn modelId="{39911635-A9D0-4F8A-9EDC-4555D450806F}" type="presParOf" srcId="{050B6B11-20ED-4163-ABBA-C64D48A617A7}" destId="{21D74103-138D-4D98-8C41-AC18EEECE5C3}" srcOrd="0" destOrd="0" presId="urn:microsoft.com/office/officeart/2005/8/layout/hierarchy1"/>
    <dgm:cxn modelId="{EA39F133-85F7-40EA-BC53-BEAAD0C303D5}" type="presParOf" srcId="{21D74103-138D-4D98-8C41-AC18EEECE5C3}" destId="{72E3DF6D-DFC8-4494-8A45-2114FEF0841B}" srcOrd="0" destOrd="0" presId="urn:microsoft.com/office/officeart/2005/8/layout/hierarchy1"/>
    <dgm:cxn modelId="{C1AD2244-69B6-4849-A38B-C7518EE99B70}" type="presParOf" srcId="{21D74103-138D-4D98-8C41-AC18EEECE5C3}" destId="{6340A174-1D6A-4368-AD0D-DDAEC4188DC6}" srcOrd="1" destOrd="0" presId="urn:microsoft.com/office/officeart/2005/8/layout/hierarchy1"/>
    <dgm:cxn modelId="{1409F511-B63C-4BDA-B674-009C1ACDCB20}" type="presParOf" srcId="{050B6B11-20ED-4163-ABBA-C64D48A617A7}" destId="{C4D5BCF9-DDE9-456C-9BC3-CFB9D71C129C}" srcOrd="1" destOrd="0" presId="urn:microsoft.com/office/officeart/2005/8/layout/hierarchy1"/>
    <dgm:cxn modelId="{604F7158-457C-4844-9849-E71BA4EA296F}" type="presParOf" srcId="{C4D5BCF9-DDE9-456C-9BC3-CFB9D71C129C}" destId="{CE3D2951-76D9-497D-B3CC-B28310DA7C70}" srcOrd="0" destOrd="0" presId="urn:microsoft.com/office/officeart/2005/8/layout/hierarchy1"/>
    <dgm:cxn modelId="{85AF671B-C668-4980-B0F4-194F6DE312C4}" type="presParOf" srcId="{C4D5BCF9-DDE9-456C-9BC3-CFB9D71C129C}" destId="{D5318624-0E8D-465B-A8D1-2724D5AD3BA1}" srcOrd="1" destOrd="0" presId="urn:microsoft.com/office/officeart/2005/8/layout/hierarchy1"/>
    <dgm:cxn modelId="{EA030BF4-881C-4D50-8F26-A2746696F944}" type="presParOf" srcId="{D5318624-0E8D-465B-A8D1-2724D5AD3BA1}" destId="{9B00EA88-4332-4C54-A671-E0D5F81EB183}" srcOrd="0" destOrd="0" presId="urn:microsoft.com/office/officeart/2005/8/layout/hierarchy1"/>
    <dgm:cxn modelId="{6C03FC23-B6EE-4390-B631-218A8EA13ECB}" type="presParOf" srcId="{9B00EA88-4332-4C54-A671-E0D5F81EB183}" destId="{B8AA1CF8-834F-4C0A-B361-DC13736498E6}" srcOrd="0" destOrd="0" presId="urn:microsoft.com/office/officeart/2005/8/layout/hierarchy1"/>
    <dgm:cxn modelId="{7D93F0B6-A436-4B3D-BFD1-9DDABA06B323}" type="presParOf" srcId="{9B00EA88-4332-4C54-A671-E0D5F81EB183}" destId="{04299734-B6CC-45EA-A76D-FF930C0C27DF}" srcOrd="1" destOrd="0" presId="urn:microsoft.com/office/officeart/2005/8/layout/hierarchy1"/>
    <dgm:cxn modelId="{E98452F7-3DB9-48D1-ADC1-BBA4FC434490}" type="presParOf" srcId="{D5318624-0E8D-465B-A8D1-2724D5AD3BA1}" destId="{848CF5C9-E164-4C7A-BDE2-C93A0B6AA716}" srcOrd="1" destOrd="0" presId="urn:microsoft.com/office/officeart/2005/8/layout/hierarchy1"/>
    <dgm:cxn modelId="{6DA2CEAA-7A77-4141-9395-58810305DA84}" type="presParOf" srcId="{EF24D8E1-C0CF-469D-9532-E792E8A6DADC}" destId="{224DE0A0-825D-472C-940C-B2AC5E6AFBDC}" srcOrd="4" destOrd="0" presId="urn:microsoft.com/office/officeart/2005/8/layout/hierarchy1"/>
    <dgm:cxn modelId="{A8150B67-3BBC-4349-BC9E-D79C2BDCCE6C}" type="presParOf" srcId="{EF24D8E1-C0CF-469D-9532-E792E8A6DADC}" destId="{35AE58B8-9742-4A86-94F4-0523709A23E6}" srcOrd="5" destOrd="0" presId="urn:microsoft.com/office/officeart/2005/8/layout/hierarchy1"/>
    <dgm:cxn modelId="{84066759-22A0-42C7-8036-8FA4FE33773D}" type="presParOf" srcId="{35AE58B8-9742-4A86-94F4-0523709A23E6}" destId="{F1B7DBC9-D037-4A94-8A32-4F1C2DFADC2A}" srcOrd="0" destOrd="0" presId="urn:microsoft.com/office/officeart/2005/8/layout/hierarchy1"/>
    <dgm:cxn modelId="{14E45473-590F-4073-AF15-29E9A87F0CE0}" type="presParOf" srcId="{F1B7DBC9-D037-4A94-8A32-4F1C2DFADC2A}" destId="{44CA6BD1-34EA-49A3-AF94-8BA1217BC3EA}" srcOrd="0" destOrd="0" presId="urn:microsoft.com/office/officeart/2005/8/layout/hierarchy1"/>
    <dgm:cxn modelId="{01DB3C2B-44A6-4BEC-8E61-68B7D36C3C24}" type="presParOf" srcId="{F1B7DBC9-D037-4A94-8A32-4F1C2DFADC2A}" destId="{26C42ED4-F1DC-4665-9A3F-E961F9E350D1}" srcOrd="1" destOrd="0" presId="urn:microsoft.com/office/officeart/2005/8/layout/hierarchy1"/>
    <dgm:cxn modelId="{A35740C8-CBA9-49A1-84AA-2CFD835D6E62}" type="presParOf" srcId="{35AE58B8-9742-4A86-94F4-0523709A23E6}" destId="{25613200-F10C-4B5A-838C-84B5EDB590CF}" srcOrd="1" destOrd="0" presId="urn:microsoft.com/office/officeart/2005/8/layout/hierarchy1"/>
    <dgm:cxn modelId="{865C9725-F069-4AA2-B235-9369008C3A40}" type="presParOf" srcId="{25613200-F10C-4B5A-838C-84B5EDB590CF}" destId="{D2B19764-E1EA-4CD0-9AEA-1DA80C543816}" srcOrd="0" destOrd="0" presId="urn:microsoft.com/office/officeart/2005/8/layout/hierarchy1"/>
    <dgm:cxn modelId="{818669B7-70EA-42CF-8798-88388985B74A}" type="presParOf" srcId="{25613200-F10C-4B5A-838C-84B5EDB590CF}" destId="{0277FFA0-0695-4210-98A2-BF7C0202CED8}" srcOrd="1" destOrd="0" presId="urn:microsoft.com/office/officeart/2005/8/layout/hierarchy1"/>
    <dgm:cxn modelId="{5DE74854-1EC7-419F-9DC5-210FFD288B17}" type="presParOf" srcId="{0277FFA0-0695-4210-98A2-BF7C0202CED8}" destId="{65B71734-7DBA-4D4F-8354-2CFF311AF6A4}" srcOrd="0" destOrd="0" presId="urn:microsoft.com/office/officeart/2005/8/layout/hierarchy1"/>
    <dgm:cxn modelId="{A57FA9BA-901B-403A-A30E-EB441C455EFA}" type="presParOf" srcId="{65B71734-7DBA-4D4F-8354-2CFF311AF6A4}" destId="{D87BC9C4-9EAD-4BAC-9A53-8FA2AE10865C}" srcOrd="0" destOrd="0" presId="urn:microsoft.com/office/officeart/2005/8/layout/hierarchy1"/>
    <dgm:cxn modelId="{6C4F5462-526E-4773-86B5-82E345682BD3}" type="presParOf" srcId="{65B71734-7DBA-4D4F-8354-2CFF311AF6A4}" destId="{A74E22AB-FD0A-42DB-9C2C-1FBCBB224389}" srcOrd="1" destOrd="0" presId="urn:microsoft.com/office/officeart/2005/8/layout/hierarchy1"/>
    <dgm:cxn modelId="{6CE4431F-D6B5-411F-8D7A-12B7FD2B4C0A}" type="presParOf" srcId="{0277FFA0-0695-4210-98A2-BF7C0202CED8}" destId="{4DBDA6B0-5EB6-4B2D-B0CD-F818EE6B7AE7}" srcOrd="1" destOrd="0" presId="urn:microsoft.com/office/officeart/2005/8/layout/hierarchy1"/>
    <dgm:cxn modelId="{36BE8B99-1F0E-4229-91C0-330594AE3E27}" type="presParOf" srcId="{4DBDA6B0-5EB6-4B2D-B0CD-F818EE6B7AE7}" destId="{B103BED2-6378-47DA-A094-9B4CC3AAFB59}" srcOrd="0" destOrd="0" presId="urn:microsoft.com/office/officeart/2005/8/layout/hierarchy1"/>
    <dgm:cxn modelId="{5F57F9D2-F6CC-4BDE-BB6B-DD0777D53536}" type="presParOf" srcId="{4DBDA6B0-5EB6-4B2D-B0CD-F818EE6B7AE7}" destId="{5336823C-2F01-47B7-9348-15AEE1A3C5B5}" srcOrd="1" destOrd="0" presId="urn:microsoft.com/office/officeart/2005/8/layout/hierarchy1"/>
    <dgm:cxn modelId="{3AD3D513-E7B4-48D4-A827-7F36B0640D31}" type="presParOf" srcId="{5336823C-2F01-47B7-9348-15AEE1A3C5B5}" destId="{E977D954-E4B2-4F94-AC7E-0D2B00FA33CC}" srcOrd="0" destOrd="0" presId="urn:microsoft.com/office/officeart/2005/8/layout/hierarchy1"/>
    <dgm:cxn modelId="{68658725-78E9-4363-9CDC-B41AB0256C51}" type="presParOf" srcId="{E977D954-E4B2-4F94-AC7E-0D2B00FA33CC}" destId="{855B48EF-0ACD-4E1A-AD53-B078256B12AB}" srcOrd="0" destOrd="0" presId="urn:microsoft.com/office/officeart/2005/8/layout/hierarchy1"/>
    <dgm:cxn modelId="{81021199-7B14-49ED-B82E-B9782C464D26}" type="presParOf" srcId="{E977D954-E4B2-4F94-AC7E-0D2B00FA33CC}" destId="{E0464B51-8E3A-4EF2-9BFF-B5FEA2499314}" srcOrd="1" destOrd="0" presId="urn:microsoft.com/office/officeart/2005/8/layout/hierarchy1"/>
    <dgm:cxn modelId="{FB2C90D0-13C1-4ABD-A1CA-5ADB302BA961}" type="presParOf" srcId="{5336823C-2F01-47B7-9348-15AEE1A3C5B5}" destId="{3CE178A7-5F37-4B9A-8D1E-ECDBCF99E02B}" srcOrd="1" destOrd="0" presId="urn:microsoft.com/office/officeart/2005/8/layout/hierarchy1"/>
    <dgm:cxn modelId="{6CD48B9A-D3FC-46C1-A48F-6763C7DDBA4F}" type="presParOf" srcId="{3CE178A7-5F37-4B9A-8D1E-ECDBCF99E02B}" destId="{F1DAA5D2-D919-4EDA-93B7-FA48589D4F47}" srcOrd="0" destOrd="0" presId="urn:microsoft.com/office/officeart/2005/8/layout/hierarchy1"/>
    <dgm:cxn modelId="{4E886F5A-355E-4366-B0B5-A2F7DFD884E8}" type="presParOf" srcId="{3CE178A7-5F37-4B9A-8D1E-ECDBCF99E02B}" destId="{16BEBCB4-C8E4-4B94-B586-8DDF8E0DED44}" srcOrd="1" destOrd="0" presId="urn:microsoft.com/office/officeart/2005/8/layout/hierarchy1"/>
    <dgm:cxn modelId="{48BD27E1-FD43-4A3D-9085-17E61F0A1F24}" type="presParOf" srcId="{16BEBCB4-C8E4-4B94-B586-8DDF8E0DED44}" destId="{0CB1526D-5D2F-41FE-BEA5-22BAC08C3968}" srcOrd="0" destOrd="0" presId="urn:microsoft.com/office/officeart/2005/8/layout/hierarchy1"/>
    <dgm:cxn modelId="{DD44607B-35D6-4296-8E7C-8E95C8D7B64B}" type="presParOf" srcId="{0CB1526D-5D2F-41FE-BEA5-22BAC08C3968}" destId="{03B4736B-3265-4A3F-BF12-11BDBFA7D386}" srcOrd="0" destOrd="0" presId="urn:microsoft.com/office/officeart/2005/8/layout/hierarchy1"/>
    <dgm:cxn modelId="{434E4D80-08A3-4682-B9E2-DC3572B32BA2}" type="presParOf" srcId="{0CB1526D-5D2F-41FE-BEA5-22BAC08C3968}" destId="{5F4FE522-5D56-44A0-A1A2-4FB5BDBA339D}" srcOrd="1" destOrd="0" presId="urn:microsoft.com/office/officeart/2005/8/layout/hierarchy1"/>
    <dgm:cxn modelId="{799DB150-04B6-44E5-A299-EF383B1F8E4B}" type="presParOf" srcId="{16BEBCB4-C8E4-4B94-B586-8DDF8E0DED44}" destId="{9ECD366A-1AD5-4F4D-99AD-87B802EB39A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431D28-62D8-46B5-BDE0-00B8A76C0E2B}"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pPr rtl="1"/>
          <a:endParaRPr lang="ar-SA"/>
        </a:p>
      </dgm:t>
    </dgm:pt>
    <dgm:pt modelId="{5A69CD5D-28FF-4D0B-9C40-57CDC0241490}">
      <dgm:prSet phldrT="[نص]" custT="1"/>
      <dgm:spPr/>
      <dgm:t>
        <a:bodyPr/>
        <a:lstStyle/>
        <a:p>
          <a:pPr rtl="1"/>
          <a:r>
            <a:rPr lang="ar-SA" sz="1600" b="1" dirty="0"/>
            <a:t>أنواع </a:t>
          </a:r>
          <a:r>
            <a:rPr lang="ar-SA" sz="1600" b="1" dirty="0" err="1"/>
            <a:t>الصبغات</a:t>
          </a:r>
          <a:r>
            <a:rPr lang="ar-SA" sz="1600" b="1" dirty="0"/>
            <a:t> </a:t>
          </a:r>
        </a:p>
      </dgm:t>
    </dgm:pt>
    <dgm:pt modelId="{CDBF4DCA-4709-4D23-89C5-7A4FB9058A04}" type="parTrans" cxnId="{C141DB3A-FA05-49AD-BEDA-EAB9D55FEC76}">
      <dgm:prSet/>
      <dgm:spPr/>
      <dgm:t>
        <a:bodyPr/>
        <a:lstStyle/>
        <a:p>
          <a:pPr rtl="1"/>
          <a:endParaRPr lang="ar-SA"/>
        </a:p>
      </dgm:t>
    </dgm:pt>
    <dgm:pt modelId="{7BD66EE8-D410-4FEA-9792-30CE93975F9F}" type="sibTrans" cxnId="{C141DB3A-FA05-49AD-BEDA-EAB9D55FEC76}">
      <dgm:prSet/>
      <dgm:spPr/>
      <dgm:t>
        <a:bodyPr/>
        <a:lstStyle/>
        <a:p>
          <a:pPr rtl="1"/>
          <a:endParaRPr lang="ar-SA"/>
        </a:p>
      </dgm:t>
    </dgm:pt>
    <dgm:pt modelId="{1F5189F6-2107-410D-B3D1-4550FDE5F18D}">
      <dgm:prSet phldrT="[نص]"/>
      <dgm:spPr/>
      <dgm:t>
        <a:bodyPr/>
        <a:lstStyle/>
        <a:p>
          <a:pPr rtl="1"/>
          <a:r>
            <a:rPr lang="ar-SA" b="1" dirty="0"/>
            <a:t>المتتامة</a:t>
          </a:r>
        </a:p>
      </dgm:t>
    </dgm:pt>
    <dgm:pt modelId="{97DE2E7B-BDB4-4A61-81EE-F2981A6C306C}" type="parTrans" cxnId="{71BDEE04-EE3F-4BE3-A0C2-9CD69D65B591}">
      <dgm:prSet/>
      <dgm:spPr/>
      <dgm:t>
        <a:bodyPr/>
        <a:lstStyle/>
        <a:p>
          <a:pPr rtl="1"/>
          <a:endParaRPr lang="ar-SA"/>
        </a:p>
      </dgm:t>
    </dgm:pt>
    <dgm:pt modelId="{E0DB82E2-EE35-40A3-A3EE-2722BBD21A59}" type="sibTrans" cxnId="{71BDEE04-EE3F-4BE3-A0C2-9CD69D65B591}">
      <dgm:prSet/>
      <dgm:spPr/>
      <dgm:t>
        <a:bodyPr/>
        <a:lstStyle/>
        <a:p>
          <a:pPr rtl="1"/>
          <a:endParaRPr lang="ar-SA"/>
        </a:p>
      </dgm:t>
    </dgm:pt>
    <dgm:pt modelId="{337E93AE-F00B-4D83-8F51-D9053132297D}">
      <dgm:prSet phldrT="[نص]"/>
      <dgm:spPr/>
      <dgm:t>
        <a:bodyPr/>
        <a:lstStyle/>
        <a:p>
          <a:pPr rtl="1"/>
          <a:r>
            <a:rPr lang="ar-SA" b="1" dirty="0"/>
            <a:t>هما اللتان تمتصان الألوان الثلاثة وتنتج اللون السود </a:t>
          </a:r>
        </a:p>
      </dgm:t>
    </dgm:pt>
    <dgm:pt modelId="{183E0F6E-B2E3-4D56-96CB-D75D4501BD6B}" type="parTrans" cxnId="{51126141-4567-4813-85C7-B0657C4116C5}">
      <dgm:prSet/>
      <dgm:spPr/>
      <dgm:t>
        <a:bodyPr/>
        <a:lstStyle/>
        <a:p>
          <a:pPr rtl="1"/>
          <a:endParaRPr lang="ar-SA"/>
        </a:p>
      </dgm:t>
    </dgm:pt>
    <dgm:pt modelId="{87D2174B-E204-4470-8F44-840F5FF7D074}" type="sibTrans" cxnId="{51126141-4567-4813-85C7-B0657C4116C5}">
      <dgm:prSet/>
      <dgm:spPr/>
      <dgm:t>
        <a:bodyPr/>
        <a:lstStyle/>
        <a:p>
          <a:pPr rtl="1"/>
          <a:endParaRPr lang="ar-SA"/>
        </a:p>
      </dgm:t>
    </dgm:pt>
    <dgm:pt modelId="{5C552DDA-361E-4F4A-BEAF-165EF0FAB38F}">
      <dgm:prSet phldrT="[نص]" custT="1"/>
      <dgm:spPr/>
      <dgm:t>
        <a:bodyPr/>
        <a:lstStyle/>
        <a:p>
          <a:pPr rtl="1"/>
          <a:r>
            <a:rPr lang="ar-SA" sz="1800" b="1" dirty="0"/>
            <a:t>الأساسية</a:t>
          </a:r>
        </a:p>
      </dgm:t>
    </dgm:pt>
    <dgm:pt modelId="{E50C6E82-EC14-4CC4-9DBE-64BD17DE77F8}" type="parTrans" cxnId="{4A11F84B-C877-4B1D-963B-8EC37F4A3A84}">
      <dgm:prSet/>
      <dgm:spPr/>
      <dgm:t>
        <a:bodyPr/>
        <a:lstStyle/>
        <a:p>
          <a:pPr rtl="1"/>
          <a:endParaRPr lang="ar-SA"/>
        </a:p>
      </dgm:t>
    </dgm:pt>
    <dgm:pt modelId="{6E5C7C27-2E2E-4B0B-8CDB-FB8FDAE9FFFE}" type="sibTrans" cxnId="{4A11F84B-C877-4B1D-963B-8EC37F4A3A84}">
      <dgm:prSet/>
      <dgm:spPr/>
      <dgm:t>
        <a:bodyPr/>
        <a:lstStyle/>
        <a:p>
          <a:pPr rtl="1"/>
          <a:endParaRPr lang="ar-SA"/>
        </a:p>
      </dgm:t>
    </dgm:pt>
    <dgm:pt modelId="{852C9558-EF14-4A77-8902-54688AC5F7F4}">
      <dgm:prSet phldrT="[نص]"/>
      <dgm:spPr/>
      <dgm:t>
        <a:bodyPr/>
        <a:lstStyle/>
        <a:p>
          <a:pPr rtl="1"/>
          <a:r>
            <a:rPr lang="ar-SA" b="1" dirty="0"/>
            <a:t>هي التي لها القدرة على امتصاص لون أساسي واحد</a:t>
          </a:r>
        </a:p>
      </dgm:t>
    </dgm:pt>
    <dgm:pt modelId="{44F8C02E-E499-4372-A4C0-5348AE7200C3}" type="parTrans" cxnId="{73544696-FABB-490B-9260-7BA228309676}">
      <dgm:prSet/>
      <dgm:spPr/>
      <dgm:t>
        <a:bodyPr/>
        <a:lstStyle/>
        <a:p>
          <a:pPr rtl="1"/>
          <a:endParaRPr lang="ar-SA"/>
        </a:p>
      </dgm:t>
    </dgm:pt>
    <dgm:pt modelId="{F752A7CE-C827-49AA-BBDA-00D31A92A7A0}" type="sibTrans" cxnId="{73544696-FABB-490B-9260-7BA228309676}">
      <dgm:prSet/>
      <dgm:spPr/>
      <dgm:t>
        <a:bodyPr/>
        <a:lstStyle/>
        <a:p>
          <a:pPr rtl="1"/>
          <a:endParaRPr lang="ar-SA"/>
        </a:p>
      </dgm:t>
    </dgm:pt>
    <dgm:pt modelId="{E2857AB5-C160-4DB9-9DEF-68ABA7CAF8E5}">
      <dgm:prSet phldrT="[نص]" custT="1"/>
      <dgm:spPr/>
      <dgm:t>
        <a:bodyPr/>
        <a:lstStyle/>
        <a:p>
          <a:pPr rtl="1"/>
          <a:r>
            <a:rPr lang="ar-SA" sz="1800" b="1" dirty="0"/>
            <a:t>الثانوية</a:t>
          </a:r>
        </a:p>
      </dgm:t>
    </dgm:pt>
    <dgm:pt modelId="{206CFCD7-9D8D-4D0B-BDB6-29D722222D07}" type="parTrans" cxnId="{ADEE41F4-36A7-4479-A3D5-F1802BE00971}">
      <dgm:prSet/>
      <dgm:spPr/>
      <dgm:t>
        <a:bodyPr/>
        <a:lstStyle/>
        <a:p>
          <a:pPr rtl="1"/>
          <a:endParaRPr lang="ar-SA"/>
        </a:p>
      </dgm:t>
    </dgm:pt>
    <dgm:pt modelId="{27230483-17C7-40D6-9051-9196279D211B}" type="sibTrans" cxnId="{ADEE41F4-36A7-4479-A3D5-F1802BE00971}">
      <dgm:prSet/>
      <dgm:spPr/>
      <dgm:t>
        <a:bodyPr/>
        <a:lstStyle/>
        <a:p>
          <a:pPr rtl="1"/>
          <a:endParaRPr lang="ar-SA"/>
        </a:p>
      </dgm:t>
    </dgm:pt>
    <dgm:pt modelId="{B5056A4E-2B21-48AE-8BD2-39EA2F4CFEE3}">
      <dgm:prSet/>
      <dgm:spPr/>
      <dgm:t>
        <a:bodyPr/>
        <a:lstStyle/>
        <a:p>
          <a:pPr rtl="1"/>
          <a:r>
            <a:rPr lang="ar-SA" b="1" dirty="0"/>
            <a:t>هي التي تمتص لونين وتعكس لوناً واحدا</a:t>
          </a:r>
        </a:p>
      </dgm:t>
    </dgm:pt>
    <dgm:pt modelId="{20B89E63-3F79-489A-B5DC-774107DDF78C}" type="parTrans" cxnId="{8288C593-E08B-44A4-9E30-AD6D1CF86C16}">
      <dgm:prSet/>
      <dgm:spPr/>
      <dgm:t>
        <a:bodyPr/>
        <a:lstStyle/>
        <a:p>
          <a:pPr rtl="1"/>
          <a:endParaRPr lang="ar-SA"/>
        </a:p>
      </dgm:t>
    </dgm:pt>
    <dgm:pt modelId="{88E4E2DD-666B-499C-A08B-3B159A73B75F}" type="sibTrans" cxnId="{8288C593-E08B-44A4-9E30-AD6D1CF86C16}">
      <dgm:prSet/>
      <dgm:spPr/>
      <dgm:t>
        <a:bodyPr/>
        <a:lstStyle/>
        <a:p>
          <a:pPr rtl="1"/>
          <a:endParaRPr lang="ar-SA"/>
        </a:p>
      </dgm:t>
    </dgm:pt>
    <dgm:pt modelId="{BD7C0AB9-25C8-4A02-99BC-EB73E61ABFE6}">
      <dgm:prSet/>
      <dgm:spPr/>
      <dgm:t>
        <a:bodyPr/>
        <a:lstStyle/>
        <a:p>
          <a:pPr rtl="1"/>
          <a:r>
            <a:rPr lang="ar-SA" dirty="0"/>
            <a:t> </a:t>
          </a:r>
        </a:p>
      </dgm:t>
    </dgm:pt>
    <dgm:pt modelId="{02209C79-60E1-4EB2-917A-2668975838A3}" type="parTrans" cxnId="{C5E1626E-68B4-4BA4-A3DA-CCF45224C4F4}">
      <dgm:prSet/>
      <dgm:spPr/>
      <dgm:t>
        <a:bodyPr/>
        <a:lstStyle/>
        <a:p>
          <a:pPr rtl="1"/>
          <a:endParaRPr lang="ar-SA"/>
        </a:p>
      </dgm:t>
    </dgm:pt>
    <dgm:pt modelId="{53ABA417-2D04-44E5-9851-7A0924F9DA44}" type="sibTrans" cxnId="{C5E1626E-68B4-4BA4-A3DA-CCF45224C4F4}">
      <dgm:prSet/>
      <dgm:spPr/>
      <dgm:t>
        <a:bodyPr/>
        <a:lstStyle/>
        <a:p>
          <a:pPr rtl="1"/>
          <a:endParaRPr lang="ar-SA"/>
        </a:p>
      </dgm:t>
    </dgm:pt>
    <dgm:pt modelId="{B7F896D1-533E-4DAF-9A38-D088C991287C}">
      <dgm:prSet/>
      <dgm:spPr/>
      <dgm:t>
        <a:bodyPr/>
        <a:lstStyle/>
        <a:p>
          <a:pPr rtl="1"/>
          <a:r>
            <a:rPr lang="ar-SA" dirty="0"/>
            <a:t> </a:t>
          </a:r>
        </a:p>
      </dgm:t>
    </dgm:pt>
    <dgm:pt modelId="{0C30535C-454B-4A6F-86D5-A52A5618D71B}" type="parTrans" cxnId="{9A3815B5-DA71-482B-BBE9-EC1D5318655C}">
      <dgm:prSet/>
      <dgm:spPr/>
      <dgm:t>
        <a:bodyPr/>
        <a:lstStyle/>
        <a:p>
          <a:pPr rtl="1"/>
          <a:endParaRPr lang="ar-SA"/>
        </a:p>
      </dgm:t>
    </dgm:pt>
    <dgm:pt modelId="{C9F306B4-0450-4260-9CCE-FD96F332B7D9}" type="sibTrans" cxnId="{9A3815B5-DA71-482B-BBE9-EC1D5318655C}">
      <dgm:prSet/>
      <dgm:spPr/>
      <dgm:t>
        <a:bodyPr/>
        <a:lstStyle/>
        <a:p>
          <a:pPr rtl="1"/>
          <a:endParaRPr lang="ar-SA"/>
        </a:p>
      </dgm:t>
    </dgm:pt>
    <dgm:pt modelId="{C045B903-7F01-4AB7-8594-2893B9D9CC99}">
      <dgm:prSet/>
      <dgm:spPr/>
      <dgm:t>
        <a:bodyPr/>
        <a:lstStyle/>
        <a:p>
          <a:pPr rtl="1"/>
          <a:r>
            <a:rPr lang="ar-SA" dirty="0"/>
            <a:t> </a:t>
          </a:r>
        </a:p>
      </dgm:t>
    </dgm:pt>
    <dgm:pt modelId="{CBD1DA5F-BC17-435B-866A-41F823CF6AC6}" type="parTrans" cxnId="{5054F7DF-3A8F-4537-80FE-D5D927EB6C5D}">
      <dgm:prSet/>
      <dgm:spPr/>
      <dgm:t>
        <a:bodyPr/>
        <a:lstStyle/>
        <a:p>
          <a:pPr rtl="1"/>
          <a:endParaRPr lang="ar-SA"/>
        </a:p>
      </dgm:t>
    </dgm:pt>
    <dgm:pt modelId="{7455E544-1009-4245-A335-61B1107C01C3}" type="sibTrans" cxnId="{5054F7DF-3A8F-4537-80FE-D5D927EB6C5D}">
      <dgm:prSet/>
      <dgm:spPr/>
      <dgm:t>
        <a:bodyPr/>
        <a:lstStyle/>
        <a:p>
          <a:pPr rtl="1"/>
          <a:endParaRPr lang="ar-SA"/>
        </a:p>
      </dgm:t>
    </dgm:pt>
    <dgm:pt modelId="{E694769E-727B-4EBB-A289-5C94BEC69ECB}">
      <dgm:prSet/>
      <dgm:spPr/>
      <dgm:t>
        <a:bodyPr/>
        <a:lstStyle/>
        <a:p>
          <a:pPr rtl="1"/>
          <a:r>
            <a:rPr lang="ar-SA" dirty="0"/>
            <a:t> </a:t>
          </a:r>
        </a:p>
      </dgm:t>
    </dgm:pt>
    <dgm:pt modelId="{FCD6923C-F4E8-4F07-93F1-A6A9E31E6B5C}" type="parTrans" cxnId="{1459ACD9-EBB7-4674-9F70-9C2291861909}">
      <dgm:prSet/>
      <dgm:spPr/>
      <dgm:t>
        <a:bodyPr/>
        <a:lstStyle/>
        <a:p>
          <a:pPr rtl="1"/>
          <a:endParaRPr lang="ar-SA"/>
        </a:p>
      </dgm:t>
    </dgm:pt>
    <dgm:pt modelId="{E3FD4767-928D-4073-9864-27D4560C361F}" type="sibTrans" cxnId="{1459ACD9-EBB7-4674-9F70-9C2291861909}">
      <dgm:prSet/>
      <dgm:spPr/>
      <dgm:t>
        <a:bodyPr/>
        <a:lstStyle/>
        <a:p>
          <a:pPr rtl="1"/>
          <a:endParaRPr lang="ar-SA"/>
        </a:p>
      </dgm:t>
    </dgm:pt>
    <dgm:pt modelId="{13D342E5-FBCB-413C-8B85-FC604F8CE77B}">
      <dgm:prSet/>
      <dgm:spPr/>
      <dgm:t>
        <a:bodyPr/>
        <a:lstStyle/>
        <a:p>
          <a:pPr rtl="1"/>
          <a:r>
            <a:rPr lang="ar-SA" dirty="0"/>
            <a:t> </a:t>
          </a:r>
        </a:p>
      </dgm:t>
    </dgm:pt>
    <dgm:pt modelId="{ADB00923-F33B-4FCF-9EC4-0EA71ACB96A2}" type="parTrans" cxnId="{7F0DB38A-53EE-45F4-88D8-B3BF020A392F}">
      <dgm:prSet/>
      <dgm:spPr/>
      <dgm:t>
        <a:bodyPr/>
        <a:lstStyle/>
        <a:p>
          <a:pPr rtl="1"/>
          <a:endParaRPr lang="ar-SA"/>
        </a:p>
      </dgm:t>
    </dgm:pt>
    <dgm:pt modelId="{CF892D29-EFBC-46B9-BAF3-688D2EB62D9E}" type="sibTrans" cxnId="{7F0DB38A-53EE-45F4-88D8-B3BF020A392F}">
      <dgm:prSet/>
      <dgm:spPr/>
      <dgm:t>
        <a:bodyPr/>
        <a:lstStyle/>
        <a:p>
          <a:pPr rtl="1"/>
          <a:endParaRPr lang="ar-SA"/>
        </a:p>
      </dgm:t>
    </dgm:pt>
    <dgm:pt modelId="{6CB8F62D-F5BD-440F-A4A2-CB2F9B8E19CF}">
      <dgm:prSet/>
      <dgm:spPr/>
      <dgm:t>
        <a:bodyPr/>
        <a:lstStyle/>
        <a:p>
          <a:pPr rtl="1"/>
          <a:r>
            <a:rPr lang="ar-SA" dirty="0"/>
            <a:t> </a:t>
          </a:r>
        </a:p>
      </dgm:t>
    </dgm:pt>
    <dgm:pt modelId="{5F08565E-11F6-43AD-9860-C3D9C7E9B971}" type="parTrans" cxnId="{F778A5DE-B50E-4D68-B720-B7D9E1FEB2B2}">
      <dgm:prSet/>
      <dgm:spPr/>
      <dgm:t>
        <a:bodyPr/>
        <a:lstStyle/>
        <a:p>
          <a:pPr rtl="1"/>
          <a:endParaRPr lang="ar-SA"/>
        </a:p>
      </dgm:t>
    </dgm:pt>
    <dgm:pt modelId="{54DC8990-1587-4A9B-B187-1B7E0CFE6A6B}" type="sibTrans" cxnId="{F778A5DE-B50E-4D68-B720-B7D9E1FEB2B2}">
      <dgm:prSet/>
      <dgm:spPr/>
      <dgm:t>
        <a:bodyPr/>
        <a:lstStyle/>
        <a:p>
          <a:pPr rtl="1"/>
          <a:endParaRPr lang="ar-SA"/>
        </a:p>
      </dgm:t>
    </dgm:pt>
    <dgm:pt modelId="{63DA57DD-E02B-4EAF-8CC3-C93AFB213299}" type="pres">
      <dgm:prSet presAssocID="{D9431D28-62D8-46B5-BDE0-00B8A76C0E2B}" presName="hierChild1" presStyleCnt="0">
        <dgm:presLayoutVars>
          <dgm:chPref val="1"/>
          <dgm:dir/>
          <dgm:animOne val="branch"/>
          <dgm:animLvl val="lvl"/>
          <dgm:resizeHandles/>
        </dgm:presLayoutVars>
      </dgm:prSet>
      <dgm:spPr/>
    </dgm:pt>
    <dgm:pt modelId="{B3E653B9-282B-4B9F-80FC-07C8674A31AD}" type="pres">
      <dgm:prSet presAssocID="{5A69CD5D-28FF-4D0B-9C40-57CDC0241490}" presName="hierRoot1" presStyleCnt="0"/>
      <dgm:spPr/>
    </dgm:pt>
    <dgm:pt modelId="{055DE65E-5EED-4A25-A72E-A60DCC8BDF2A}" type="pres">
      <dgm:prSet presAssocID="{5A69CD5D-28FF-4D0B-9C40-57CDC0241490}" presName="composite" presStyleCnt="0"/>
      <dgm:spPr/>
    </dgm:pt>
    <dgm:pt modelId="{04AC5BA3-33D1-49D1-A2A1-38D162CD9997}" type="pres">
      <dgm:prSet presAssocID="{5A69CD5D-28FF-4D0B-9C40-57CDC0241490}" presName="background" presStyleLbl="node0" presStyleIdx="0" presStyleCnt="1"/>
      <dgm:spPr/>
    </dgm:pt>
    <dgm:pt modelId="{F2E84D9F-8567-4243-86DE-2D5319EBEACB}" type="pres">
      <dgm:prSet presAssocID="{5A69CD5D-28FF-4D0B-9C40-57CDC0241490}" presName="text" presStyleLbl="fgAcc0" presStyleIdx="0" presStyleCnt="1">
        <dgm:presLayoutVars>
          <dgm:chPref val="3"/>
        </dgm:presLayoutVars>
      </dgm:prSet>
      <dgm:spPr/>
    </dgm:pt>
    <dgm:pt modelId="{EF24D8E1-C0CF-469D-9532-E792E8A6DADC}" type="pres">
      <dgm:prSet presAssocID="{5A69CD5D-28FF-4D0B-9C40-57CDC0241490}" presName="hierChild2" presStyleCnt="0"/>
      <dgm:spPr/>
    </dgm:pt>
    <dgm:pt modelId="{CDF30F66-CE08-4BCA-85E4-460C8A15EEED}" type="pres">
      <dgm:prSet presAssocID="{97DE2E7B-BDB4-4A61-81EE-F2981A6C306C}" presName="Name10" presStyleLbl="parChTrans1D2" presStyleIdx="0" presStyleCnt="3"/>
      <dgm:spPr/>
    </dgm:pt>
    <dgm:pt modelId="{0FB68AE3-CD67-42A5-B72D-12725E4815CD}" type="pres">
      <dgm:prSet presAssocID="{1F5189F6-2107-410D-B3D1-4550FDE5F18D}" presName="hierRoot2" presStyleCnt="0"/>
      <dgm:spPr/>
    </dgm:pt>
    <dgm:pt modelId="{51D039B2-63EC-4F23-B7BF-826F8B0F0BF9}" type="pres">
      <dgm:prSet presAssocID="{1F5189F6-2107-410D-B3D1-4550FDE5F18D}" presName="composite2" presStyleCnt="0"/>
      <dgm:spPr/>
    </dgm:pt>
    <dgm:pt modelId="{30F1792F-EF52-4A21-8AC7-372E65C545A7}" type="pres">
      <dgm:prSet presAssocID="{1F5189F6-2107-410D-B3D1-4550FDE5F18D}" presName="background2" presStyleLbl="node2" presStyleIdx="0" presStyleCnt="3"/>
      <dgm:spPr>
        <a:solidFill>
          <a:schemeClr val="accent3">
            <a:lumMod val="40000"/>
            <a:lumOff val="60000"/>
          </a:schemeClr>
        </a:solidFill>
      </dgm:spPr>
    </dgm:pt>
    <dgm:pt modelId="{467273D6-18EB-4637-B7E1-DDDAC60E4562}" type="pres">
      <dgm:prSet presAssocID="{1F5189F6-2107-410D-B3D1-4550FDE5F18D}" presName="text2" presStyleLbl="fgAcc2" presStyleIdx="0" presStyleCnt="3">
        <dgm:presLayoutVars>
          <dgm:chPref val="3"/>
        </dgm:presLayoutVars>
      </dgm:prSet>
      <dgm:spPr/>
    </dgm:pt>
    <dgm:pt modelId="{A3F0CEF9-0EF7-45DF-8A0D-E5F5EC0E4BE8}" type="pres">
      <dgm:prSet presAssocID="{1F5189F6-2107-410D-B3D1-4550FDE5F18D}" presName="hierChild3" presStyleCnt="0"/>
      <dgm:spPr/>
    </dgm:pt>
    <dgm:pt modelId="{121BB6F7-37C3-4AAC-8466-4FBB5F6F3EA6}" type="pres">
      <dgm:prSet presAssocID="{183E0F6E-B2E3-4D56-96CB-D75D4501BD6B}" presName="Name17" presStyleLbl="parChTrans1D3" presStyleIdx="0" presStyleCnt="3"/>
      <dgm:spPr/>
    </dgm:pt>
    <dgm:pt modelId="{811DC695-8A63-46F5-8803-E87F015FAB49}" type="pres">
      <dgm:prSet presAssocID="{337E93AE-F00B-4D83-8F51-D9053132297D}" presName="hierRoot3" presStyleCnt="0"/>
      <dgm:spPr/>
    </dgm:pt>
    <dgm:pt modelId="{3AC68CB4-6CE2-4B02-AFE6-E817B4547DD8}" type="pres">
      <dgm:prSet presAssocID="{337E93AE-F00B-4D83-8F51-D9053132297D}" presName="composite3" presStyleCnt="0"/>
      <dgm:spPr/>
    </dgm:pt>
    <dgm:pt modelId="{852CC7F9-FA13-46DA-95FD-CA1FCDC65C93}" type="pres">
      <dgm:prSet presAssocID="{337E93AE-F00B-4D83-8F51-D9053132297D}" presName="background3" presStyleLbl="node3" presStyleIdx="0" presStyleCnt="3"/>
      <dgm:spPr>
        <a:solidFill>
          <a:schemeClr val="bg2">
            <a:lumMod val="90000"/>
          </a:schemeClr>
        </a:solidFill>
      </dgm:spPr>
    </dgm:pt>
    <dgm:pt modelId="{8BE3DBFD-3EFD-4B33-881B-3A28C442EA66}" type="pres">
      <dgm:prSet presAssocID="{337E93AE-F00B-4D83-8F51-D9053132297D}" presName="text3" presStyleLbl="fgAcc3" presStyleIdx="0" presStyleCnt="3">
        <dgm:presLayoutVars>
          <dgm:chPref val="3"/>
        </dgm:presLayoutVars>
      </dgm:prSet>
      <dgm:spPr/>
    </dgm:pt>
    <dgm:pt modelId="{76E6C838-7116-4201-94F6-DA8073958E5F}" type="pres">
      <dgm:prSet presAssocID="{337E93AE-F00B-4D83-8F51-D9053132297D}" presName="hierChild4" presStyleCnt="0"/>
      <dgm:spPr/>
    </dgm:pt>
    <dgm:pt modelId="{F2CBA310-A3AA-47B2-985B-8BE3CC3301C4}" type="pres">
      <dgm:prSet presAssocID="{CBD1DA5F-BC17-435B-866A-41F823CF6AC6}" presName="Name23" presStyleLbl="parChTrans1D4" presStyleIdx="0" presStyleCnt="6"/>
      <dgm:spPr/>
    </dgm:pt>
    <dgm:pt modelId="{D4703076-0D2B-4F47-B7E5-B242DD9BF65B}" type="pres">
      <dgm:prSet presAssocID="{C045B903-7F01-4AB7-8594-2893B9D9CC99}" presName="hierRoot4" presStyleCnt="0"/>
      <dgm:spPr/>
    </dgm:pt>
    <dgm:pt modelId="{6057B42E-0372-4AE5-B17A-0D575F7E2295}" type="pres">
      <dgm:prSet presAssocID="{C045B903-7F01-4AB7-8594-2893B9D9CC99}" presName="composite4" presStyleCnt="0"/>
      <dgm:spPr/>
    </dgm:pt>
    <dgm:pt modelId="{39A92468-7AB0-4328-A940-7B7C3D7F5766}" type="pres">
      <dgm:prSet presAssocID="{C045B903-7F01-4AB7-8594-2893B9D9CC99}" presName="background4" presStyleLbl="node4" presStyleIdx="0" presStyleCnt="6"/>
      <dgm:spPr>
        <a:solidFill>
          <a:schemeClr val="bg2">
            <a:lumMod val="90000"/>
          </a:schemeClr>
        </a:solidFill>
      </dgm:spPr>
    </dgm:pt>
    <dgm:pt modelId="{29AA3DDB-ACED-46E6-91E4-C5144B8E3960}" type="pres">
      <dgm:prSet presAssocID="{C045B903-7F01-4AB7-8594-2893B9D9CC99}" presName="text4" presStyleLbl="fgAcc4" presStyleIdx="0" presStyleCnt="6">
        <dgm:presLayoutVars>
          <dgm:chPref val="3"/>
        </dgm:presLayoutVars>
      </dgm:prSet>
      <dgm:spPr/>
    </dgm:pt>
    <dgm:pt modelId="{74AB4956-EE1C-43AF-BF2F-3ED4298A0052}" type="pres">
      <dgm:prSet presAssocID="{C045B903-7F01-4AB7-8594-2893B9D9CC99}" presName="hierChild5" presStyleCnt="0"/>
      <dgm:spPr/>
    </dgm:pt>
    <dgm:pt modelId="{C0FDA9C5-318B-428F-AEE9-C4401C99DA9D}" type="pres">
      <dgm:prSet presAssocID="{5F08565E-11F6-43AD-9860-C3D9C7E9B971}" presName="Name23" presStyleLbl="parChTrans1D4" presStyleIdx="1" presStyleCnt="6"/>
      <dgm:spPr/>
    </dgm:pt>
    <dgm:pt modelId="{343B45D8-D41A-4F6B-8E8B-013C99CA9C7E}" type="pres">
      <dgm:prSet presAssocID="{6CB8F62D-F5BD-440F-A4A2-CB2F9B8E19CF}" presName="hierRoot4" presStyleCnt="0"/>
      <dgm:spPr/>
    </dgm:pt>
    <dgm:pt modelId="{CA3D4BF9-F7E8-492F-B400-DBF518CBB6B3}" type="pres">
      <dgm:prSet presAssocID="{6CB8F62D-F5BD-440F-A4A2-CB2F9B8E19CF}" presName="composite4" presStyleCnt="0"/>
      <dgm:spPr/>
    </dgm:pt>
    <dgm:pt modelId="{527E51D5-AEBA-4642-AA4A-E4E5824EC7AF}" type="pres">
      <dgm:prSet presAssocID="{6CB8F62D-F5BD-440F-A4A2-CB2F9B8E19CF}" presName="background4" presStyleLbl="node4" presStyleIdx="1" presStyleCnt="6"/>
      <dgm:spPr>
        <a:solidFill>
          <a:schemeClr val="bg2">
            <a:lumMod val="90000"/>
          </a:schemeClr>
        </a:solidFill>
      </dgm:spPr>
    </dgm:pt>
    <dgm:pt modelId="{4C828CEB-8584-4A0A-8AA7-383942586854}" type="pres">
      <dgm:prSet presAssocID="{6CB8F62D-F5BD-440F-A4A2-CB2F9B8E19CF}" presName="text4" presStyleLbl="fgAcc4" presStyleIdx="1" presStyleCnt="6">
        <dgm:presLayoutVars>
          <dgm:chPref val="3"/>
        </dgm:presLayoutVars>
      </dgm:prSet>
      <dgm:spPr/>
    </dgm:pt>
    <dgm:pt modelId="{1DA6BABD-8560-4505-A8D6-6311E2D775C5}" type="pres">
      <dgm:prSet presAssocID="{6CB8F62D-F5BD-440F-A4A2-CB2F9B8E19CF}" presName="hierChild5" presStyleCnt="0"/>
      <dgm:spPr/>
    </dgm:pt>
    <dgm:pt modelId="{638DFCA5-8341-4910-96BE-77761E698A69}" type="pres">
      <dgm:prSet presAssocID="{206CFCD7-9D8D-4D0B-BDB6-29D722222D07}" presName="Name10" presStyleLbl="parChTrans1D2" presStyleIdx="1" presStyleCnt="3"/>
      <dgm:spPr/>
    </dgm:pt>
    <dgm:pt modelId="{639AE9A9-B096-421B-8BC6-8349382C3B25}" type="pres">
      <dgm:prSet presAssocID="{E2857AB5-C160-4DB9-9DEF-68ABA7CAF8E5}" presName="hierRoot2" presStyleCnt="0"/>
      <dgm:spPr/>
    </dgm:pt>
    <dgm:pt modelId="{5227A2A2-F5D0-48D7-ACF6-5246C9CEFDBF}" type="pres">
      <dgm:prSet presAssocID="{E2857AB5-C160-4DB9-9DEF-68ABA7CAF8E5}" presName="composite2" presStyleCnt="0"/>
      <dgm:spPr/>
    </dgm:pt>
    <dgm:pt modelId="{0B89CD92-BA59-4204-8466-010C187B52C2}" type="pres">
      <dgm:prSet presAssocID="{E2857AB5-C160-4DB9-9DEF-68ABA7CAF8E5}" presName="background2" presStyleLbl="node2" presStyleIdx="1" presStyleCnt="3"/>
      <dgm:spPr/>
    </dgm:pt>
    <dgm:pt modelId="{87C76853-2335-48C3-9BBF-F3A600819D9D}" type="pres">
      <dgm:prSet presAssocID="{E2857AB5-C160-4DB9-9DEF-68ABA7CAF8E5}" presName="text2" presStyleLbl="fgAcc2" presStyleIdx="1" presStyleCnt="3">
        <dgm:presLayoutVars>
          <dgm:chPref val="3"/>
        </dgm:presLayoutVars>
      </dgm:prSet>
      <dgm:spPr/>
    </dgm:pt>
    <dgm:pt modelId="{788D59FF-8ADB-49B9-844D-25130E8A831B}" type="pres">
      <dgm:prSet presAssocID="{E2857AB5-C160-4DB9-9DEF-68ABA7CAF8E5}" presName="hierChild3" presStyleCnt="0"/>
      <dgm:spPr/>
    </dgm:pt>
    <dgm:pt modelId="{0E1A56AC-DD54-4669-BBFE-E45D0547E911}" type="pres">
      <dgm:prSet presAssocID="{20B89E63-3F79-489A-B5DC-774107DDF78C}" presName="Name17" presStyleLbl="parChTrans1D3" presStyleIdx="1" presStyleCnt="3"/>
      <dgm:spPr/>
    </dgm:pt>
    <dgm:pt modelId="{1516C220-105D-48FC-A3C3-5CE290EE1A8B}" type="pres">
      <dgm:prSet presAssocID="{B5056A4E-2B21-48AE-8BD2-39EA2F4CFEE3}" presName="hierRoot3" presStyleCnt="0"/>
      <dgm:spPr/>
    </dgm:pt>
    <dgm:pt modelId="{50F38CFD-25E6-42A4-B180-60B6BAA34697}" type="pres">
      <dgm:prSet presAssocID="{B5056A4E-2B21-48AE-8BD2-39EA2F4CFEE3}" presName="composite3" presStyleCnt="0"/>
      <dgm:spPr/>
    </dgm:pt>
    <dgm:pt modelId="{3679D1B6-CC1B-4BA7-9C3D-93B46B71948F}" type="pres">
      <dgm:prSet presAssocID="{B5056A4E-2B21-48AE-8BD2-39EA2F4CFEE3}" presName="background3" presStyleLbl="node3" presStyleIdx="1" presStyleCnt="3"/>
      <dgm:spPr>
        <a:solidFill>
          <a:schemeClr val="accent1">
            <a:lumMod val="60000"/>
            <a:lumOff val="40000"/>
          </a:schemeClr>
        </a:solidFill>
      </dgm:spPr>
    </dgm:pt>
    <dgm:pt modelId="{C230DF40-E645-4E84-A8A0-CCD6D52E8DA2}" type="pres">
      <dgm:prSet presAssocID="{B5056A4E-2B21-48AE-8BD2-39EA2F4CFEE3}" presName="text3" presStyleLbl="fgAcc3" presStyleIdx="1" presStyleCnt="3" custLinFactNeighborX="-2674" custLinFactNeighborY="-2807">
        <dgm:presLayoutVars>
          <dgm:chPref val="3"/>
        </dgm:presLayoutVars>
      </dgm:prSet>
      <dgm:spPr/>
    </dgm:pt>
    <dgm:pt modelId="{BCE53E33-1E65-4232-8079-0E0479BC1007}" type="pres">
      <dgm:prSet presAssocID="{B5056A4E-2B21-48AE-8BD2-39EA2F4CFEE3}" presName="hierChild4" presStyleCnt="0"/>
      <dgm:spPr/>
    </dgm:pt>
    <dgm:pt modelId="{8666F838-5052-4753-AB7B-D37967B0B1AA}" type="pres">
      <dgm:prSet presAssocID="{0C30535C-454B-4A6F-86D5-A52A5618D71B}" presName="Name23" presStyleLbl="parChTrans1D4" presStyleIdx="2" presStyleCnt="6"/>
      <dgm:spPr/>
    </dgm:pt>
    <dgm:pt modelId="{050B6B11-20ED-4163-ABBA-C64D48A617A7}" type="pres">
      <dgm:prSet presAssocID="{B7F896D1-533E-4DAF-9A38-D088C991287C}" presName="hierRoot4" presStyleCnt="0"/>
      <dgm:spPr/>
    </dgm:pt>
    <dgm:pt modelId="{21D74103-138D-4D98-8C41-AC18EEECE5C3}" type="pres">
      <dgm:prSet presAssocID="{B7F896D1-533E-4DAF-9A38-D088C991287C}" presName="composite4" presStyleCnt="0"/>
      <dgm:spPr/>
    </dgm:pt>
    <dgm:pt modelId="{72E3DF6D-DFC8-4494-8A45-2114FEF0841B}" type="pres">
      <dgm:prSet presAssocID="{B7F896D1-533E-4DAF-9A38-D088C991287C}" presName="background4" presStyleLbl="node4" presStyleIdx="2" presStyleCnt="6"/>
      <dgm:spPr/>
    </dgm:pt>
    <dgm:pt modelId="{6340A174-1D6A-4368-AD0D-DDAEC4188DC6}" type="pres">
      <dgm:prSet presAssocID="{B7F896D1-533E-4DAF-9A38-D088C991287C}" presName="text4" presStyleLbl="fgAcc4" presStyleIdx="2" presStyleCnt="6">
        <dgm:presLayoutVars>
          <dgm:chPref val="3"/>
        </dgm:presLayoutVars>
      </dgm:prSet>
      <dgm:spPr/>
    </dgm:pt>
    <dgm:pt modelId="{C4D5BCF9-DDE9-456C-9BC3-CFB9D71C129C}" type="pres">
      <dgm:prSet presAssocID="{B7F896D1-533E-4DAF-9A38-D088C991287C}" presName="hierChild5" presStyleCnt="0"/>
      <dgm:spPr/>
    </dgm:pt>
    <dgm:pt modelId="{CE3D2951-76D9-497D-B3CC-B28310DA7C70}" type="pres">
      <dgm:prSet presAssocID="{ADB00923-F33B-4FCF-9EC4-0EA71ACB96A2}" presName="Name23" presStyleLbl="parChTrans1D4" presStyleIdx="3" presStyleCnt="6"/>
      <dgm:spPr/>
    </dgm:pt>
    <dgm:pt modelId="{D5318624-0E8D-465B-A8D1-2724D5AD3BA1}" type="pres">
      <dgm:prSet presAssocID="{13D342E5-FBCB-413C-8B85-FC604F8CE77B}" presName="hierRoot4" presStyleCnt="0"/>
      <dgm:spPr/>
    </dgm:pt>
    <dgm:pt modelId="{9B00EA88-4332-4C54-A671-E0D5F81EB183}" type="pres">
      <dgm:prSet presAssocID="{13D342E5-FBCB-413C-8B85-FC604F8CE77B}" presName="composite4" presStyleCnt="0"/>
      <dgm:spPr/>
    </dgm:pt>
    <dgm:pt modelId="{B8AA1CF8-834F-4C0A-B361-DC13736498E6}" type="pres">
      <dgm:prSet presAssocID="{13D342E5-FBCB-413C-8B85-FC604F8CE77B}" presName="background4" presStyleLbl="node4" presStyleIdx="3" presStyleCnt="6"/>
      <dgm:spPr/>
    </dgm:pt>
    <dgm:pt modelId="{04299734-B6CC-45EA-A76D-FF930C0C27DF}" type="pres">
      <dgm:prSet presAssocID="{13D342E5-FBCB-413C-8B85-FC604F8CE77B}" presName="text4" presStyleLbl="fgAcc4" presStyleIdx="3" presStyleCnt="6">
        <dgm:presLayoutVars>
          <dgm:chPref val="3"/>
        </dgm:presLayoutVars>
      </dgm:prSet>
      <dgm:spPr/>
    </dgm:pt>
    <dgm:pt modelId="{848CF5C9-E164-4C7A-BDE2-C93A0B6AA716}" type="pres">
      <dgm:prSet presAssocID="{13D342E5-FBCB-413C-8B85-FC604F8CE77B}" presName="hierChild5" presStyleCnt="0"/>
      <dgm:spPr/>
    </dgm:pt>
    <dgm:pt modelId="{224DE0A0-825D-472C-940C-B2AC5E6AFBDC}" type="pres">
      <dgm:prSet presAssocID="{E50C6E82-EC14-4CC4-9DBE-64BD17DE77F8}" presName="Name10" presStyleLbl="parChTrans1D2" presStyleIdx="2" presStyleCnt="3"/>
      <dgm:spPr/>
    </dgm:pt>
    <dgm:pt modelId="{35AE58B8-9742-4A86-94F4-0523709A23E6}" type="pres">
      <dgm:prSet presAssocID="{5C552DDA-361E-4F4A-BEAF-165EF0FAB38F}" presName="hierRoot2" presStyleCnt="0"/>
      <dgm:spPr/>
    </dgm:pt>
    <dgm:pt modelId="{F1B7DBC9-D037-4A94-8A32-4F1C2DFADC2A}" type="pres">
      <dgm:prSet presAssocID="{5C552DDA-361E-4F4A-BEAF-165EF0FAB38F}" presName="composite2" presStyleCnt="0"/>
      <dgm:spPr/>
    </dgm:pt>
    <dgm:pt modelId="{44CA6BD1-34EA-49A3-AF94-8BA1217BC3EA}" type="pres">
      <dgm:prSet presAssocID="{5C552DDA-361E-4F4A-BEAF-165EF0FAB38F}" presName="background2" presStyleLbl="node2" presStyleIdx="2" presStyleCnt="3"/>
      <dgm:spPr>
        <a:solidFill>
          <a:schemeClr val="accent4">
            <a:lumMod val="40000"/>
            <a:lumOff val="60000"/>
          </a:schemeClr>
        </a:solidFill>
      </dgm:spPr>
    </dgm:pt>
    <dgm:pt modelId="{26C42ED4-F1DC-4665-9A3F-E961F9E350D1}" type="pres">
      <dgm:prSet presAssocID="{5C552DDA-361E-4F4A-BEAF-165EF0FAB38F}" presName="text2" presStyleLbl="fgAcc2" presStyleIdx="2" presStyleCnt="3">
        <dgm:presLayoutVars>
          <dgm:chPref val="3"/>
        </dgm:presLayoutVars>
      </dgm:prSet>
      <dgm:spPr/>
    </dgm:pt>
    <dgm:pt modelId="{25613200-F10C-4B5A-838C-84B5EDB590CF}" type="pres">
      <dgm:prSet presAssocID="{5C552DDA-361E-4F4A-BEAF-165EF0FAB38F}" presName="hierChild3" presStyleCnt="0"/>
      <dgm:spPr/>
    </dgm:pt>
    <dgm:pt modelId="{D2B19764-E1EA-4CD0-9AEA-1DA80C543816}" type="pres">
      <dgm:prSet presAssocID="{44F8C02E-E499-4372-A4C0-5348AE7200C3}" presName="Name17" presStyleLbl="parChTrans1D3" presStyleIdx="2" presStyleCnt="3"/>
      <dgm:spPr/>
    </dgm:pt>
    <dgm:pt modelId="{0277FFA0-0695-4210-98A2-BF7C0202CED8}" type="pres">
      <dgm:prSet presAssocID="{852C9558-EF14-4A77-8902-54688AC5F7F4}" presName="hierRoot3" presStyleCnt="0"/>
      <dgm:spPr/>
    </dgm:pt>
    <dgm:pt modelId="{65B71734-7DBA-4D4F-8354-2CFF311AF6A4}" type="pres">
      <dgm:prSet presAssocID="{852C9558-EF14-4A77-8902-54688AC5F7F4}" presName="composite3" presStyleCnt="0"/>
      <dgm:spPr/>
    </dgm:pt>
    <dgm:pt modelId="{D87BC9C4-9EAD-4BAC-9A53-8FA2AE10865C}" type="pres">
      <dgm:prSet presAssocID="{852C9558-EF14-4A77-8902-54688AC5F7F4}" presName="background3" presStyleLbl="node3" presStyleIdx="2" presStyleCnt="3"/>
      <dgm:spPr>
        <a:solidFill>
          <a:schemeClr val="accent4">
            <a:lumMod val="40000"/>
            <a:lumOff val="60000"/>
          </a:schemeClr>
        </a:solidFill>
      </dgm:spPr>
    </dgm:pt>
    <dgm:pt modelId="{A74E22AB-FD0A-42DB-9C2C-1FBCBB224389}" type="pres">
      <dgm:prSet presAssocID="{852C9558-EF14-4A77-8902-54688AC5F7F4}" presName="text3" presStyleLbl="fgAcc3" presStyleIdx="2" presStyleCnt="3">
        <dgm:presLayoutVars>
          <dgm:chPref val="3"/>
        </dgm:presLayoutVars>
      </dgm:prSet>
      <dgm:spPr/>
    </dgm:pt>
    <dgm:pt modelId="{4DBDA6B0-5EB6-4B2D-B0CD-F818EE6B7AE7}" type="pres">
      <dgm:prSet presAssocID="{852C9558-EF14-4A77-8902-54688AC5F7F4}" presName="hierChild4" presStyleCnt="0"/>
      <dgm:spPr/>
    </dgm:pt>
    <dgm:pt modelId="{B103BED2-6378-47DA-A094-9B4CC3AAFB59}" type="pres">
      <dgm:prSet presAssocID="{02209C79-60E1-4EB2-917A-2668975838A3}" presName="Name23" presStyleLbl="parChTrans1D4" presStyleIdx="4" presStyleCnt="6"/>
      <dgm:spPr/>
    </dgm:pt>
    <dgm:pt modelId="{5336823C-2F01-47B7-9348-15AEE1A3C5B5}" type="pres">
      <dgm:prSet presAssocID="{BD7C0AB9-25C8-4A02-99BC-EB73E61ABFE6}" presName="hierRoot4" presStyleCnt="0"/>
      <dgm:spPr/>
    </dgm:pt>
    <dgm:pt modelId="{E977D954-E4B2-4F94-AC7E-0D2B00FA33CC}" type="pres">
      <dgm:prSet presAssocID="{BD7C0AB9-25C8-4A02-99BC-EB73E61ABFE6}" presName="composite4" presStyleCnt="0"/>
      <dgm:spPr/>
    </dgm:pt>
    <dgm:pt modelId="{855B48EF-0ACD-4E1A-AD53-B078256B12AB}" type="pres">
      <dgm:prSet presAssocID="{BD7C0AB9-25C8-4A02-99BC-EB73E61ABFE6}" presName="background4" presStyleLbl="node4" presStyleIdx="4" presStyleCnt="6"/>
      <dgm:spPr>
        <a:solidFill>
          <a:schemeClr val="accent4">
            <a:lumMod val="40000"/>
            <a:lumOff val="60000"/>
          </a:schemeClr>
        </a:solidFill>
      </dgm:spPr>
    </dgm:pt>
    <dgm:pt modelId="{E0464B51-8E3A-4EF2-9BFF-B5FEA2499314}" type="pres">
      <dgm:prSet presAssocID="{BD7C0AB9-25C8-4A02-99BC-EB73E61ABFE6}" presName="text4" presStyleLbl="fgAcc4" presStyleIdx="4" presStyleCnt="6">
        <dgm:presLayoutVars>
          <dgm:chPref val="3"/>
        </dgm:presLayoutVars>
      </dgm:prSet>
      <dgm:spPr/>
    </dgm:pt>
    <dgm:pt modelId="{3CE178A7-5F37-4B9A-8D1E-ECDBCF99E02B}" type="pres">
      <dgm:prSet presAssocID="{BD7C0AB9-25C8-4A02-99BC-EB73E61ABFE6}" presName="hierChild5" presStyleCnt="0"/>
      <dgm:spPr/>
    </dgm:pt>
    <dgm:pt modelId="{F1DAA5D2-D919-4EDA-93B7-FA48589D4F47}" type="pres">
      <dgm:prSet presAssocID="{FCD6923C-F4E8-4F07-93F1-A6A9E31E6B5C}" presName="Name23" presStyleLbl="parChTrans1D4" presStyleIdx="5" presStyleCnt="6"/>
      <dgm:spPr/>
    </dgm:pt>
    <dgm:pt modelId="{16BEBCB4-C8E4-4B94-B586-8DDF8E0DED44}" type="pres">
      <dgm:prSet presAssocID="{E694769E-727B-4EBB-A289-5C94BEC69ECB}" presName="hierRoot4" presStyleCnt="0"/>
      <dgm:spPr/>
    </dgm:pt>
    <dgm:pt modelId="{0CB1526D-5D2F-41FE-BEA5-22BAC08C3968}" type="pres">
      <dgm:prSet presAssocID="{E694769E-727B-4EBB-A289-5C94BEC69ECB}" presName="composite4" presStyleCnt="0"/>
      <dgm:spPr/>
    </dgm:pt>
    <dgm:pt modelId="{03B4736B-3265-4A3F-BF12-11BDBFA7D386}" type="pres">
      <dgm:prSet presAssocID="{E694769E-727B-4EBB-A289-5C94BEC69ECB}" presName="background4" presStyleLbl="node4" presStyleIdx="5" presStyleCnt="6"/>
      <dgm:spPr>
        <a:solidFill>
          <a:schemeClr val="accent4">
            <a:lumMod val="40000"/>
            <a:lumOff val="60000"/>
          </a:schemeClr>
        </a:solidFill>
      </dgm:spPr>
    </dgm:pt>
    <dgm:pt modelId="{5F4FE522-5D56-44A0-A1A2-4FB5BDBA339D}" type="pres">
      <dgm:prSet presAssocID="{E694769E-727B-4EBB-A289-5C94BEC69ECB}" presName="text4" presStyleLbl="fgAcc4" presStyleIdx="5" presStyleCnt="6">
        <dgm:presLayoutVars>
          <dgm:chPref val="3"/>
        </dgm:presLayoutVars>
      </dgm:prSet>
      <dgm:spPr/>
    </dgm:pt>
    <dgm:pt modelId="{9ECD366A-1AD5-4F4D-99AD-87B802EB39A3}" type="pres">
      <dgm:prSet presAssocID="{E694769E-727B-4EBB-A289-5C94BEC69ECB}" presName="hierChild5" presStyleCnt="0"/>
      <dgm:spPr/>
    </dgm:pt>
  </dgm:ptLst>
  <dgm:cxnLst>
    <dgm:cxn modelId="{71BDEE04-EE3F-4BE3-A0C2-9CD69D65B591}" srcId="{5A69CD5D-28FF-4D0B-9C40-57CDC0241490}" destId="{1F5189F6-2107-410D-B3D1-4550FDE5F18D}" srcOrd="0" destOrd="0" parTransId="{97DE2E7B-BDB4-4A61-81EE-F2981A6C306C}" sibTransId="{E0DB82E2-EE35-40A3-A3EE-2722BBD21A59}"/>
    <dgm:cxn modelId="{0310C20D-2721-45A3-AE5A-5BF752BB9497}" type="presOf" srcId="{E2857AB5-C160-4DB9-9DEF-68ABA7CAF8E5}" destId="{87C76853-2335-48C3-9BBF-F3A600819D9D}" srcOrd="0" destOrd="0" presId="urn:microsoft.com/office/officeart/2005/8/layout/hierarchy1"/>
    <dgm:cxn modelId="{057FEF11-7A24-4041-995B-49769521437D}" type="presOf" srcId="{183E0F6E-B2E3-4D56-96CB-D75D4501BD6B}" destId="{121BB6F7-37C3-4AAC-8466-4FBB5F6F3EA6}" srcOrd="0" destOrd="0" presId="urn:microsoft.com/office/officeart/2005/8/layout/hierarchy1"/>
    <dgm:cxn modelId="{A09A4828-6574-4E5B-9358-0DDDF504E27F}" type="presOf" srcId="{20B89E63-3F79-489A-B5DC-774107DDF78C}" destId="{0E1A56AC-DD54-4669-BBFE-E45D0547E911}" srcOrd="0" destOrd="0" presId="urn:microsoft.com/office/officeart/2005/8/layout/hierarchy1"/>
    <dgm:cxn modelId="{26DCEF31-08B2-42E4-B2F2-C09F3B69AE25}" type="presOf" srcId="{C045B903-7F01-4AB7-8594-2893B9D9CC99}" destId="{29AA3DDB-ACED-46E6-91E4-C5144B8E3960}" srcOrd="0" destOrd="0" presId="urn:microsoft.com/office/officeart/2005/8/layout/hierarchy1"/>
    <dgm:cxn modelId="{4ADF4037-DAF8-4A74-8792-2710F65E7A46}" type="presOf" srcId="{E50C6E82-EC14-4CC4-9DBE-64BD17DE77F8}" destId="{224DE0A0-825D-472C-940C-B2AC5E6AFBDC}" srcOrd="0" destOrd="0" presId="urn:microsoft.com/office/officeart/2005/8/layout/hierarchy1"/>
    <dgm:cxn modelId="{C141DB3A-FA05-49AD-BEDA-EAB9D55FEC76}" srcId="{D9431D28-62D8-46B5-BDE0-00B8A76C0E2B}" destId="{5A69CD5D-28FF-4D0B-9C40-57CDC0241490}" srcOrd="0" destOrd="0" parTransId="{CDBF4DCA-4709-4D23-89C5-7A4FB9058A04}" sibTransId="{7BD66EE8-D410-4FEA-9792-30CE93975F9F}"/>
    <dgm:cxn modelId="{BE21B13C-1D14-4AC4-9D9D-EC016CDE0227}" type="presOf" srcId="{B5056A4E-2B21-48AE-8BD2-39EA2F4CFEE3}" destId="{C230DF40-E645-4E84-A8A0-CCD6D52E8DA2}" srcOrd="0" destOrd="0" presId="urn:microsoft.com/office/officeart/2005/8/layout/hierarchy1"/>
    <dgm:cxn modelId="{22C7185D-EA5B-4A54-B0E6-FFBA071E8065}" type="presOf" srcId="{0C30535C-454B-4A6F-86D5-A52A5618D71B}" destId="{8666F838-5052-4753-AB7B-D37967B0B1AA}" srcOrd="0" destOrd="0" presId="urn:microsoft.com/office/officeart/2005/8/layout/hierarchy1"/>
    <dgm:cxn modelId="{51126141-4567-4813-85C7-B0657C4116C5}" srcId="{1F5189F6-2107-410D-B3D1-4550FDE5F18D}" destId="{337E93AE-F00B-4D83-8F51-D9053132297D}" srcOrd="0" destOrd="0" parTransId="{183E0F6E-B2E3-4D56-96CB-D75D4501BD6B}" sibTransId="{87D2174B-E204-4470-8F44-840F5FF7D074}"/>
    <dgm:cxn modelId="{54FB8D63-E31C-4C4B-8E32-2CDA11C661E8}" type="presOf" srcId="{6CB8F62D-F5BD-440F-A4A2-CB2F9B8E19CF}" destId="{4C828CEB-8584-4A0A-8AA7-383942586854}" srcOrd="0" destOrd="0" presId="urn:microsoft.com/office/officeart/2005/8/layout/hierarchy1"/>
    <dgm:cxn modelId="{D218E069-543C-409D-AD54-E2C71D829DD0}" type="presOf" srcId="{02209C79-60E1-4EB2-917A-2668975838A3}" destId="{B103BED2-6378-47DA-A094-9B4CC3AAFB59}" srcOrd="0" destOrd="0" presId="urn:microsoft.com/office/officeart/2005/8/layout/hierarchy1"/>
    <dgm:cxn modelId="{7252E349-E69E-4A2B-9BE3-F441B32ADF9D}" type="presOf" srcId="{1F5189F6-2107-410D-B3D1-4550FDE5F18D}" destId="{467273D6-18EB-4637-B7E1-DDDAC60E4562}" srcOrd="0" destOrd="0" presId="urn:microsoft.com/office/officeart/2005/8/layout/hierarchy1"/>
    <dgm:cxn modelId="{4A11F84B-C877-4B1D-963B-8EC37F4A3A84}" srcId="{5A69CD5D-28FF-4D0B-9C40-57CDC0241490}" destId="{5C552DDA-361E-4F4A-BEAF-165EF0FAB38F}" srcOrd="2" destOrd="0" parTransId="{E50C6E82-EC14-4CC4-9DBE-64BD17DE77F8}" sibTransId="{6E5C7C27-2E2E-4B0B-8CDB-FB8FDAE9FFFE}"/>
    <dgm:cxn modelId="{CB5F5E4C-781F-438B-8D0D-BFBD3DAA77EF}" type="presOf" srcId="{B7F896D1-533E-4DAF-9A38-D088C991287C}" destId="{6340A174-1D6A-4368-AD0D-DDAEC4188DC6}" srcOrd="0" destOrd="0" presId="urn:microsoft.com/office/officeart/2005/8/layout/hierarchy1"/>
    <dgm:cxn modelId="{8A40C36C-E79A-4AE9-99FD-E77D03ED342A}" type="presOf" srcId="{337E93AE-F00B-4D83-8F51-D9053132297D}" destId="{8BE3DBFD-3EFD-4B33-881B-3A28C442EA66}" srcOrd="0" destOrd="0" presId="urn:microsoft.com/office/officeart/2005/8/layout/hierarchy1"/>
    <dgm:cxn modelId="{C5E1626E-68B4-4BA4-A3DA-CCF45224C4F4}" srcId="{852C9558-EF14-4A77-8902-54688AC5F7F4}" destId="{BD7C0AB9-25C8-4A02-99BC-EB73E61ABFE6}" srcOrd="0" destOrd="0" parTransId="{02209C79-60E1-4EB2-917A-2668975838A3}" sibTransId="{53ABA417-2D04-44E5-9851-7A0924F9DA44}"/>
    <dgm:cxn modelId="{CCF9B070-E557-4259-8D61-1AF90745088D}" type="presOf" srcId="{5F08565E-11F6-43AD-9860-C3D9C7E9B971}" destId="{C0FDA9C5-318B-428F-AEE9-C4401C99DA9D}" srcOrd="0" destOrd="0" presId="urn:microsoft.com/office/officeart/2005/8/layout/hierarchy1"/>
    <dgm:cxn modelId="{7F0DB38A-53EE-45F4-88D8-B3BF020A392F}" srcId="{B7F896D1-533E-4DAF-9A38-D088C991287C}" destId="{13D342E5-FBCB-413C-8B85-FC604F8CE77B}" srcOrd="0" destOrd="0" parTransId="{ADB00923-F33B-4FCF-9EC4-0EA71ACB96A2}" sibTransId="{CF892D29-EFBC-46B9-BAF3-688D2EB62D9E}"/>
    <dgm:cxn modelId="{B9A2D28B-2EE4-4FE3-9260-D15578EB283D}" type="presOf" srcId="{206CFCD7-9D8D-4D0B-BDB6-29D722222D07}" destId="{638DFCA5-8341-4910-96BE-77761E698A69}" srcOrd="0" destOrd="0" presId="urn:microsoft.com/office/officeart/2005/8/layout/hierarchy1"/>
    <dgm:cxn modelId="{4360C98D-A640-4603-8C9D-FCAD3E1ABFDF}" type="presOf" srcId="{44F8C02E-E499-4372-A4C0-5348AE7200C3}" destId="{D2B19764-E1EA-4CD0-9AEA-1DA80C543816}" srcOrd="0" destOrd="0" presId="urn:microsoft.com/office/officeart/2005/8/layout/hierarchy1"/>
    <dgm:cxn modelId="{8F02578F-E589-4261-82BD-5DCC38C6CE96}" type="presOf" srcId="{5C552DDA-361E-4F4A-BEAF-165EF0FAB38F}" destId="{26C42ED4-F1DC-4665-9A3F-E961F9E350D1}" srcOrd="0" destOrd="0" presId="urn:microsoft.com/office/officeart/2005/8/layout/hierarchy1"/>
    <dgm:cxn modelId="{8288C593-E08B-44A4-9E30-AD6D1CF86C16}" srcId="{E2857AB5-C160-4DB9-9DEF-68ABA7CAF8E5}" destId="{B5056A4E-2B21-48AE-8BD2-39EA2F4CFEE3}" srcOrd="0" destOrd="0" parTransId="{20B89E63-3F79-489A-B5DC-774107DDF78C}" sibTransId="{88E4E2DD-666B-499C-A08B-3B159A73B75F}"/>
    <dgm:cxn modelId="{73544696-FABB-490B-9260-7BA228309676}" srcId="{5C552DDA-361E-4F4A-BEAF-165EF0FAB38F}" destId="{852C9558-EF14-4A77-8902-54688AC5F7F4}" srcOrd="0" destOrd="0" parTransId="{44F8C02E-E499-4372-A4C0-5348AE7200C3}" sibTransId="{F752A7CE-C827-49AA-BBDA-00D31A92A7A0}"/>
    <dgm:cxn modelId="{52694D9C-7BB9-40FE-8193-188BB90D6C99}" type="presOf" srcId="{97DE2E7B-BDB4-4A61-81EE-F2981A6C306C}" destId="{CDF30F66-CE08-4BCA-85E4-460C8A15EEED}" srcOrd="0" destOrd="0" presId="urn:microsoft.com/office/officeart/2005/8/layout/hierarchy1"/>
    <dgm:cxn modelId="{A81F03B0-A9D9-4C58-AB0F-320709CE89EB}" type="presOf" srcId="{D9431D28-62D8-46B5-BDE0-00B8A76C0E2B}" destId="{63DA57DD-E02B-4EAF-8CC3-C93AFB213299}" srcOrd="0" destOrd="0" presId="urn:microsoft.com/office/officeart/2005/8/layout/hierarchy1"/>
    <dgm:cxn modelId="{10554CB0-CE6F-4C4F-90F0-AA4A0A433952}" type="presOf" srcId="{BD7C0AB9-25C8-4A02-99BC-EB73E61ABFE6}" destId="{E0464B51-8E3A-4EF2-9BFF-B5FEA2499314}" srcOrd="0" destOrd="0" presId="urn:microsoft.com/office/officeart/2005/8/layout/hierarchy1"/>
    <dgm:cxn modelId="{9A3815B5-DA71-482B-BBE9-EC1D5318655C}" srcId="{B5056A4E-2B21-48AE-8BD2-39EA2F4CFEE3}" destId="{B7F896D1-533E-4DAF-9A38-D088C991287C}" srcOrd="0" destOrd="0" parTransId="{0C30535C-454B-4A6F-86D5-A52A5618D71B}" sibTransId="{C9F306B4-0450-4260-9CCE-FD96F332B7D9}"/>
    <dgm:cxn modelId="{471323BD-CB7A-4FB5-860E-A4DF5C04609C}" type="presOf" srcId="{CBD1DA5F-BC17-435B-866A-41F823CF6AC6}" destId="{F2CBA310-A3AA-47B2-985B-8BE3CC3301C4}" srcOrd="0" destOrd="0" presId="urn:microsoft.com/office/officeart/2005/8/layout/hierarchy1"/>
    <dgm:cxn modelId="{9CD4B4C4-8B96-4DA4-918C-A8BBD318FE46}" type="presOf" srcId="{FCD6923C-F4E8-4F07-93F1-A6A9E31E6B5C}" destId="{F1DAA5D2-D919-4EDA-93B7-FA48589D4F47}" srcOrd="0" destOrd="0" presId="urn:microsoft.com/office/officeart/2005/8/layout/hierarchy1"/>
    <dgm:cxn modelId="{627389C8-7973-4117-AF09-2E2055AB59F2}" type="presOf" srcId="{ADB00923-F33B-4FCF-9EC4-0EA71ACB96A2}" destId="{CE3D2951-76D9-497D-B3CC-B28310DA7C70}" srcOrd="0" destOrd="0" presId="urn:microsoft.com/office/officeart/2005/8/layout/hierarchy1"/>
    <dgm:cxn modelId="{CF06ABCC-3078-4284-AA46-4765E67D9C2A}" type="presOf" srcId="{852C9558-EF14-4A77-8902-54688AC5F7F4}" destId="{A74E22AB-FD0A-42DB-9C2C-1FBCBB224389}" srcOrd="0" destOrd="0" presId="urn:microsoft.com/office/officeart/2005/8/layout/hierarchy1"/>
    <dgm:cxn modelId="{FF947BD3-44DB-4504-8CD1-F68EE3567384}" type="presOf" srcId="{E694769E-727B-4EBB-A289-5C94BEC69ECB}" destId="{5F4FE522-5D56-44A0-A1A2-4FB5BDBA339D}" srcOrd="0" destOrd="0" presId="urn:microsoft.com/office/officeart/2005/8/layout/hierarchy1"/>
    <dgm:cxn modelId="{CA4038D4-7995-43C1-9071-77FF70B160F9}" type="presOf" srcId="{13D342E5-FBCB-413C-8B85-FC604F8CE77B}" destId="{04299734-B6CC-45EA-A76D-FF930C0C27DF}" srcOrd="0" destOrd="0" presId="urn:microsoft.com/office/officeart/2005/8/layout/hierarchy1"/>
    <dgm:cxn modelId="{1459ACD9-EBB7-4674-9F70-9C2291861909}" srcId="{BD7C0AB9-25C8-4A02-99BC-EB73E61ABFE6}" destId="{E694769E-727B-4EBB-A289-5C94BEC69ECB}" srcOrd="0" destOrd="0" parTransId="{FCD6923C-F4E8-4F07-93F1-A6A9E31E6B5C}" sibTransId="{E3FD4767-928D-4073-9864-27D4560C361F}"/>
    <dgm:cxn modelId="{F778A5DE-B50E-4D68-B720-B7D9E1FEB2B2}" srcId="{C045B903-7F01-4AB7-8594-2893B9D9CC99}" destId="{6CB8F62D-F5BD-440F-A4A2-CB2F9B8E19CF}" srcOrd="0" destOrd="0" parTransId="{5F08565E-11F6-43AD-9860-C3D9C7E9B971}" sibTransId="{54DC8990-1587-4A9B-B187-1B7E0CFE6A6B}"/>
    <dgm:cxn modelId="{5054F7DF-3A8F-4537-80FE-D5D927EB6C5D}" srcId="{337E93AE-F00B-4D83-8F51-D9053132297D}" destId="{C045B903-7F01-4AB7-8594-2893B9D9CC99}" srcOrd="0" destOrd="0" parTransId="{CBD1DA5F-BC17-435B-866A-41F823CF6AC6}" sibTransId="{7455E544-1009-4245-A335-61B1107C01C3}"/>
    <dgm:cxn modelId="{ADEE41F4-36A7-4479-A3D5-F1802BE00971}" srcId="{5A69CD5D-28FF-4D0B-9C40-57CDC0241490}" destId="{E2857AB5-C160-4DB9-9DEF-68ABA7CAF8E5}" srcOrd="1" destOrd="0" parTransId="{206CFCD7-9D8D-4D0B-BDB6-29D722222D07}" sibTransId="{27230483-17C7-40D6-9051-9196279D211B}"/>
    <dgm:cxn modelId="{3DD1E7F4-7200-47DF-B21B-74BDC0F976A7}" type="presOf" srcId="{5A69CD5D-28FF-4D0B-9C40-57CDC0241490}" destId="{F2E84D9F-8567-4243-86DE-2D5319EBEACB}" srcOrd="0" destOrd="0" presId="urn:microsoft.com/office/officeart/2005/8/layout/hierarchy1"/>
    <dgm:cxn modelId="{2191E6AB-4810-4F06-942F-53F3A4268F01}" type="presParOf" srcId="{63DA57DD-E02B-4EAF-8CC3-C93AFB213299}" destId="{B3E653B9-282B-4B9F-80FC-07C8674A31AD}" srcOrd="0" destOrd="0" presId="urn:microsoft.com/office/officeart/2005/8/layout/hierarchy1"/>
    <dgm:cxn modelId="{2BDC7FA0-3312-408A-9C63-6AEA1F5D2F59}" type="presParOf" srcId="{B3E653B9-282B-4B9F-80FC-07C8674A31AD}" destId="{055DE65E-5EED-4A25-A72E-A60DCC8BDF2A}" srcOrd="0" destOrd="0" presId="urn:microsoft.com/office/officeart/2005/8/layout/hierarchy1"/>
    <dgm:cxn modelId="{183CD55F-85B8-4D2D-9080-E9C715FFA5C5}" type="presParOf" srcId="{055DE65E-5EED-4A25-A72E-A60DCC8BDF2A}" destId="{04AC5BA3-33D1-49D1-A2A1-38D162CD9997}" srcOrd="0" destOrd="0" presId="urn:microsoft.com/office/officeart/2005/8/layout/hierarchy1"/>
    <dgm:cxn modelId="{7483EB67-B1B9-496A-A2E1-5C576EE4F818}" type="presParOf" srcId="{055DE65E-5EED-4A25-A72E-A60DCC8BDF2A}" destId="{F2E84D9F-8567-4243-86DE-2D5319EBEACB}" srcOrd="1" destOrd="0" presId="urn:microsoft.com/office/officeart/2005/8/layout/hierarchy1"/>
    <dgm:cxn modelId="{D5F47FD7-5784-4399-B8A9-7CD474497E4A}" type="presParOf" srcId="{B3E653B9-282B-4B9F-80FC-07C8674A31AD}" destId="{EF24D8E1-C0CF-469D-9532-E792E8A6DADC}" srcOrd="1" destOrd="0" presId="urn:microsoft.com/office/officeart/2005/8/layout/hierarchy1"/>
    <dgm:cxn modelId="{05C95F18-8CD4-4BA6-9DA1-8C03C3CE6160}" type="presParOf" srcId="{EF24D8E1-C0CF-469D-9532-E792E8A6DADC}" destId="{CDF30F66-CE08-4BCA-85E4-460C8A15EEED}" srcOrd="0" destOrd="0" presId="urn:microsoft.com/office/officeart/2005/8/layout/hierarchy1"/>
    <dgm:cxn modelId="{CCAA43F1-AC38-40F4-B22E-ADBBE0EE3735}" type="presParOf" srcId="{EF24D8E1-C0CF-469D-9532-E792E8A6DADC}" destId="{0FB68AE3-CD67-42A5-B72D-12725E4815CD}" srcOrd="1" destOrd="0" presId="urn:microsoft.com/office/officeart/2005/8/layout/hierarchy1"/>
    <dgm:cxn modelId="{034CDD10-6384-4100-8EFC-15615F30571D}" type="presParOf" srcId="{0FB68AE3-CD67-42A5-B72D-12725E4815CD}" destId="{51D039B2-63EC-4F23-B7BF-826F8B0F0BF9}" srcOrd="0" destOrd="0" presId="urn:microsoft.com/office/officeart/2005/8/layout/hierarchy1"/>
    <dgm:cxn modelId="{E7936D5D-7A69-49EF-BA38-835804A8657E}" type="presParOf" srcId="{51D039B2-63EC-4F23-B7BF-826F8B0F0BF9}" destId="{30F1792F-EF52-4A21-8AC7-372E65C545A7}" srcOrd="0" destOrd="0" presId="urn:microsoft.com/office/officeart/2005/8/layout/hierarchy1"/>
    <dgm:cxn modelId="{E86298D1-BC7C-4A75-BC73-56988B4E4A41}" type="presParOf" srcId="{51D039B2-63EC-4F23-B7BF-826F8B0F0BF9}" destId="{467273D6-18EB-4637-B7E1-DDDAC60E4562}" srcOrd="1" destOrd="0" presId="urn:microsoft.com/office/officeart/2005/8/layout/hierarchy1"/>
    <dgm:cxn modelId="{E8162EC5-8518-44A5-8B82-EDAFC2A9319A}" type="presParOf" srcId="{0FB68AE3-CD67-42A5-B72D-12725E4815CD}" destId="{A3F0CEF9-0EF7-45DF-8A0D-E5F5EC0E4BE8}" srcOrd="1" destOrd="0" presId="urn:microsoft.com/office/officeart/2005/8/layout/hierarchy1"/>
    <dgm:cxn modelId="{B00D38DC-7862-4C68-911F-051B9C1CB4E1}" type="presParOf" srcId="{A3F0CEF9-0EF7-45DF-8A0D-E5F5EC0E4BE8}" destId="{121BB6F7-37C3-4AAC-8466-4FBB5F6F3EA6}" srcOrd="0" destOrd="0" presId="urn:microsoft.com/office/officeart/2005/8/layout/hierarchy1"/>
    <dgm:cxn modelId="{30A7FA20-9C2D-42E8-A60D-8A136E953E3B}" type="presParOf" srcId="{A3F0CEF9-0EF7-45DF-8A0D-E5F5EC0E4BE8}" destId="{811DC695-8A63-46F5-8803-E87F015FAB49}" srcOrd="1" destOrd="0" presId="urn:microsoft.com/office/officeart/2005/8/layout/hierarchy1"/>
    <dgm:cxn modelId="{189AD957-4E7C-4011-82CD-FF5597367248}" type="presParOf" srcId="{811DC695-8A63-46F5-8803-E87F015FAB49}" destId="{3AC68CB4-6CE2-4B02-AFE6-E817B4547DD8}" srcOrd="0" destOrd="0" presId="urn:microsoft.com/office/officeart/2005/8/layout/hierarchy1"/>
    <dgm:cxn modelId="{E5510486-064B-4807-BE6B-D64EBFC561DA}" type="presParOf" srcId="{3AC68CB4-6CE2-4B02-AFE6-E817B4547DD8}" destId="{852CC7F9-FA13-46DA-95FD-CA1FCDC65C93}" srcOrd="0" destOrd="0" presId="urn:microsoft.com/office/officeart/2005/8/layout/hierarchy1"/>
    <dgm:cxn modelId="{101F89B4-DAC5-44C0-8A7F-A80A1BDE4C48}" type="presParOf" srcId="{3AC68CB4-6CE2-4B02-AFE6-E817B4547DD8}" destId="{8BE3DBFD-3EFD-4B33-881B-3A28C442EA66}" srcOrd="1" destOrd="0" presId="urn:microsoft.com/office/officeart/2005/8/layout/hierarchy1"/>
    <dgm:cxn modelId="{1A19A9D8-A45A-40F3-8C08-DF020CB7A063}" type="presParOf" srcId="{811DC695-8A63-46F5-8803-E87F015FAB49}" destId="{76E6C838-7116-4201-94F6-DA8073958E5F}" srcOrd="1" destOrd="0" presId="urn:microsoft.com/office/officeart/2005/8/layout/hierarchy1"/>
    <dgm:cxn modelId="{2AF64401-1701-4235-906F-EFA460141AD0}" type="presParOf" srcId="{76E6C838-7116-4201-94F6-DA8073958E5F}" destId="{F2CBA310-A3AA-47B2-985B-8BE3CC3301C4}" srcOrd="0" destOrd="0" presId="urn:microsoft.com/office/officeart/2005/8/layout/hierarchy1"/>
    <dgm:cxn modelId="{AFE8C533-0986-442B-9C1F-BD3F6375B5DE}" type="presParOf" srcId="{76E6C838-7116-4201-94F6-DA8073958E5F}" destId="{D4703076-0D2B-4F47-B7E5-B242DD9BF65B}" srcOrd="1" destOrd="0" presId="urn:microsoft.com/office/officeart/2005/8/layout/hierarchy1"/>
    <dgm:cxn modelId="{1E3B1D30-A72E-4245-8FAF-74F0106289A3}" type="presParOf" srcId="{D4703076-0D2B-4F47-B7E5-B242DD9BF65B}" destId="{6057B42E-0372-4AE5-B17A-0D575F7E2295}" srcOrd="0" destOrd="0" presId="urn:microsoft.com/office/officeart/2005/8/layout/hierarchy1"/>
    <dgm:cxn modelId="{3A47E21E-7790-4627-BC02-16C72CB64385}" type="presParOf" srcId="{6057B42E-0372-4AE5-B17A-0D575F7E2295}" destId="{39A92468-7AB0-4328-A940-7B7C3D7F5766}" srcOrd="0" destOrd="0" presId="urn:microsoft.com/office/officeart/2005/8/layout/hierarchy1"/>
    <dgm:cxn modelId="{06547DFD-92E6-4024-AE2B-4D63ACE3325C}" type="presParOf" srcId="{6057B42E-0372-4AE5-B17A-0D575F7E2295}" destId="{29AA3DDB-ACED-46E6-91E4-C5144B8E3960}" srcOrd="1" destOrd="0" presId="urn:microsoft.com/office/officeart/2005/8/layout/hierarchy1"/>
    <dgm:cxn modelId="{4B439FA1-EA12-4DA2-80E5-2413CE68A0A7}" type="presParOf" srcId="{D4703076-0D2B-4F47-B7E5-B242DD9BF65B}" destId="{74AB4956-EE1C-43AF-BF2F-3ED4298A0052}" srcOrd="1" destOrd="0" presId="urn:microsoft.com/office/officeart/2005/8/layout/hierarchy1"/>
    <dgm:cxn modelId="{CF8FBA1E-83D4-48B5-82F0-6CEAA99DE9ED}" type="presParOf" srcId="{74AB4956-EE1C-43AF-BF2F-3ED4298A0052}" destId="{C0FDA9C5-318B-428F-AEE9-C4401C99DA9D}" srcOrd="0" destOrd="0" presId="urn:microsoft.com/office/officeart/2005/8/layout/hierarchy1"/>
    <dgm:cxn modelId="{1B53C2A8-7453-4AF4-A16D-1EFB1DDB250A}" type="presParOf" srcId="{74AB4956-EE1C-43AF-BF2F-3ED4298A0052}" destId="{343B45D8-D41A-4F6B-8E8B-013C99CA9C7E}" srcOrd="1" destOrd="0" presId="urn:microsoft.com/office/officeart/2005/8/layout/hierarchy1"/>
    <dgm:cxn modelId="{8F79C9C2-EE87-48A3-BA8C-5915D3A60182}" type="presParOf" srcId="{343B45D8-D41A-4F6B-8E8B-013C99CA9C7E}" destId="{CA3D4BF9-F7E8-492F-B400-DBF518CBB6B3}" srcOrd="0" destOrd="0" presId="urn:microsoft.com/office/officeart/2005/8/layout/hierarchy1"/>
    <dgm:cxn modelId="{3F621762-39C0-4B4D-BA9D-59C9E2A2EF27}" type="presParOf" srcId="{CA3D4BF9-F7E8-492F-B400-DBF518CBB6B3}" destId="{527E51D5-AEBA-4642-AA4A-E4E5824EC7AF}" srcOrd="0" destOrd="0" presId="urn:microsoft.com/office/officeart/2005/8/layout/hierarchy1"/>
    <dgm:cxn modelId="{7D0F1E3A-BC3A-47B0-BE35-F18CBC008F5B}" type="presParOf" srcId="{CA3D4BF9-F7E8-492F-B400-DBF518CBB6B3}" destId="{4C828CEB-8584-4A0A-8AA7-383942586854}" srcOrd="1" destOrd="0" presId="urn:microsoft.com/office/officeart/2005/8/layout/hierarchy1"/>
    <dgm:cxn modelId="{06A84EFC-2A6A-4EA5-A0B5-DFDA7AFA953C}" type="presParOf" srcId="{343B45D8-D41A-4F6B-8E8B-013C99CA9C7E}" destId="{1DA6BABD-8560-4505-A8D6-6311E2D775C5}" srcOrd="1" destOrd="0" presId="urn:microsoft.com/office/officeart/2005/8/layout/hierarchy1"/>
    <dgm:cxn modelId="{F79B313C-859D-48C7-8642-C7960A02929E}" type="presParOf" srcId="{EF24D8E1-C0CF-469D-9532-E792E8A6DADC}" destId="{638DFCA5-8341-4910-96BE-77761E698A69}" srcOrd="2" destOrd="0" presId="urn:microsoft.com/office/officeart/2005/8/layout/hierarchy1"/>
    <dgm:cxn modelId="{103485AC-6E6F-474D-AF35-BEA133F7A153}" type="presParOf" srcId="{EF24D8E1-C0CF-469D-9532-E792E8A6DADC}" destId="{639AE9A9-B096-421B-8BC6-8349382C3B25}" srcOrd="3" destOrd="0" presId="urn:microsoft.com/office/officeart/2005/8/layout/hierarchy1"/>
    <dgm:cxn modelId="{48CF23F3-84C3-4E1A-94BE-20DC4389A28E}" type="presParOf" srcId="{639AE9A9-B096-421B-8BC6-8349382C3B25}" destId="{5227A2A2-F5D0-48D7-ACF6-5246C9CEFDBF}" srcOrd="0" destOrd="0" presId="urn:microsoft.com/office/officeart/2005/8/layout/hierarchy1"/>
    <dgm:cxn modelId="{31075305-23C8-4AFF-91A1-6CB92C2C68E3}" type="presParOf" srcId="{5227A2A2-F5D0-48D7-ACF6-5246C9CEFDBF}" destId="{0B89CD92-BA59-4204-8466-010C187B52C2}" srcOrd="0" destOrd="0" presId="urn:microsoft.com/office/officeart/2005/8/layout/hierarchy1"/>
    <dgm:cxn modelId="{F28301F5-07F2-4F1F-8114-10CA38AC6200}" type="presParOf" srcId="{5227A2A2-F5D0-48D7-ACF6-5246C9CEFDBF}" destId="{87C76853-2335-48C3-9BBF-F3A600819D9D}" srcOrd="1" destOrd="0" presId="urn:microsoft.com/office/officeart/2005/8/layout/hierarchy1"/>
    <dgm:cxn modelId="{C3B9B1D1-A37E-424E-8405-2C3342A2295A}" type="presParOf" srcId="{639AE9A9-B096-421B-8BC6-8349382C3B25}" destId="{788D59FF-8ADB-49B9-844D-25130E8A831B}" srcOrd="1" destOrd="0" presId="urn:microsoft.com/office/officeart/2005/8/layout/hierarchy1"/>
    <dgm:cxn modelId="{1F0AF753-9B79-4FBD-861A-7FE13DF4315F}" type="presParOf" srcId="{788D59FF-8ADB-49B9-844D-25130E8A831B}" destId="{0E1A56AC-DD54-4669-BBFE-E45D0547E911}" srcOrd="0" destOrd="0" presId="urn:microsoft.com/office/officeart/2005/8/layout/hierarchy1"/>
    <dgm:cxn modelId="{22B3A56E-487C-473E-9A47-7872E1FEBB3E}" type="presParOf" srcId="{788D59FF-8ADB-49B9-844D-25130E8A831B}" destId="{1516C220-105D-48FC-A3C3-5CE290EE1A8B}" srcOrd="1" destOrd="0" presId="urn:microsoft.com/office/officeart/2005/8/layout/hierarchy1"/>
    <dgm:cxn modelId="{BE59E70F-C8CD-4D65-9B5E-5468FAD145D8}" type="presParOf" srcId="{1516C220-105D-48FC-A3C3-5CE290EE1A8B}" destId="{50F38CFD-25E6-42A4-B180-60B6BAA34697}" srcOrd="0" destOrd="0" presId="urn:microsoft.com/office/officeart/2005/8/layout/hierarchy1"/>
    <dgm:cxn modelId="{84CB5893-0FBC-4914-A84F-B7BF76772B21}" type="presParOf" srcId="{50F38CFD-25E6-42A4-B180-60B6BAA34697}" destId="{3679D1B6-CC1B-4BA7-9C3D-93B46B71948F}" srcOrd="0" destOrd="0" presId="urn:microsoft.com/office/officeart/2005/8/layout/hierarchy1"/>
    <dgm:cxn modelId="{D20C2577-9B47-4117-AAAC-6F8A1E3C67B7}" type="presParOf" srcId="{50F38CFD-25E6-42A4-B180-60B6BAA34697}" destId="{C230DF40-E645-4E84-A8A0-CCD6D52E8DA2}" srcOrd="1" destOrd="0" presId="urn:microsoft.com/office/officeart/2005/8/layout/hierarchy1"/>
    <dgm:cxn modelId="{F8098C84-DAA1-45DD-BAB5-EE37B4FE605B}" type="presParOf" srcId="{1516C220-105D-48FC-A3C3-5CE290EE1A8B}" destId="{BCE53E33-1E65-4232-8079-0E0479BC1007}" srcOrd="1" destOrd="0" presId="urn:microsoft.com/office/officeart/2005/8/layout/hierarchy1"/>
    <dgm:cxn modelId="{803B401C-85AC-4F0F-B661-71CD50F8BBEC}" type="presParOf" srcId="{BCE53E33-1E65-4232-8079-0E0479BC1007}" destId="{8666F838-5052-4753-AB7B-D37967B0B1AA}" srcOrd="0" destOrd="0" presId="urn:microsoft.com/office/officeart/2005/8/layout/hierarchy1"/>
    <dgm:cxn modelId="{5C30F132-C10E-4F5B-9199-AB0FAB4B95E0}" type="presParOf" srcId="{BCE53E33-1E65-4232-8079-0E0479BC1007}" destId="{050B6B11-20ED-4163-ABBA-C64D48A617A7}" srcOrd="1" destOrd="0" presId="urn:microsoft.com/office/officeart/2005/8/layout/hierarchy1"/>
    <dgm:cxn modelId="{0A1A0D18-A0E2-486F-BEB7-27E3052C68A3}" type="presParOf" srcId="{050B6B11-20ED-4163-ABBA-C64D48A617A7}" destId="{21D74103-138D-4D98-8C41-AC18EEECE5C3}" srcOrd="0" destOrd="0" presId="urn:microsoft.com/office/officeart/2005/8/layout/hierarchy1"/>
    <dgm:cxn modelId="{DE735B2A-6328-4F82-9076-D44FE30ACE2C}" type="presParOf" srcId="{21D74103-138D-4D98-8C41-AC18EEECE5C3}" destId="{72E3DF6D-DFC8-4494-8A45-2114FEF0841B}" srcOrd="0" destOrd="0" presId="urn:microsoft.com/office/officeart/2005/8/layout/hierarchy1"/>
    <dgm:cxn modelId="{B6051F1D-7D58-460C-951B-9FAE38D9EB3C}" type="presParOf" srcId="{21D74103-138D-4D98-8C41-AC18EEECE5C3}" destId="{6340A174-1D6A-4368-AD0D-DDAEC4188DC6}" srcOrd="1" destOrd="0" presId="urn:microsoft.com/office/officeart/2005/8/layout/hierarchy1"/>
    <dgm:cxn modelId="{61AA6CBE-C0AF-429D-9EDF-109988667EAA}" type="presParOf" srcId="{050B6B11-20ED-4163-ABBA-C64D48A617A7}" destId="{C4D5BCF9-DDE9-456C-9BC3-CFB9D71C129C}" srcOrd="1" destOrd="0" presId="urn:microsoft.com/office/officeart/2005/8/layout/hierarchy1"/>
    <dgm:cxn modelId="{3E9A67AE-5109-4641-980B-35E8BE488B97}" type="presParOf" srcId="{C4D5BCF9-DDE9-456C-9BC3-CFB9D71C129C}" destId="{CE3D2951-76D9-497D-B3CC-B28310DA7C70}" srcOrd="0" destOrd="0" presId="urn:microsoft.com/office/officeart/2005/8/layout/hierarchy1"/>
    <dgm:cxn modelId="{FA6DCFDA-AF1C-4C09-856E-898996A8DC90}" type="presParOf" srcId="{C4D5BCF9-DDE9-456C-9BC3-CFB9D71C129C}" destId="{D5318624-0E8D-465B-A8D1-2724D5AD3BA1}" srcOrd="1" destOrd="0" presId="urn:microsoft.com/office/officeart/2005/8/layout/hierarchy1"/>
    <dgm:cxn modelId="{5E7DFEAC-26DE-4808-AB79-494854E8ECE9}" type="presParOf" srcId="{D5318624-0E8D-465B-A8D1-2724D5AD3BA1}" destId="{9B00EA88-4332-4C54-A671-E0D5F81EB183}" srcOrd="0" destOrd="0" presId="urn:microsoft.com/office/officeart/2005/8/layout/hierarchy1"/>
    <dgm:cxn modelId="{AE16E7F6-793D-4755-A6AE-4B46E19EC323}" type="presParOf" srcId="{9B00EA88-4332-4C54-A671-E0D5F81EB183}" destId="{B8AA1CF8-834F-4C0A-B361-DC13736498E6}" srcOrd="0" destOrd="0" presId="urn:microsoft.com/office/officeart/2005/8/layout/hierarchy1"/>
    <dgm:cxn modelId="{D5AC8FEE-DD91-4A4B-A08D-7449F6B63715}" type="presParOf" srcId="{9B00EA88-4332-4C54-A671-E0D5F81EB183}" destId="{04299734-B6CC-45EA-A76D-FF930C0C27DF}" srcOrd="1" destOrd="0" presId="urn:microsoft.com/office/officeart/2005/8/layout/hierarchy1"/>
    <dgm:cxn modelId="{2A38DC7F-2A67-4704-83B7-B4812ACEFB23}" type="presParOf" srcId="{D5318624-0E8D-465B-A8D1-2724D5AD3BA1}" destId="{848CF5C9-E164-4C7A-BDE2-C93A0B6AA716}" srcOrd="1" destOrd="0" presId="urn:microsoft.com/office/officeart/2005/8/layout/hierarchy1"/>
    <dgm:cxn modelId="{CCC21DC8-9054-48E2-AAEB-66A7DDDA3B16}" type="presParOf" srcId="{EF24D8E1-C0CF-469D-9532-E792E8A6DADC}" destId="{224DE0A0-825D-472C-940C-B2AC5E6AFBDC}" srcOrd="4" destOrd="0" presId="urn:microsoft.com/office/officeart/2005/8/layout/hierarchy1"/>
    <dgm:cxn modelId="{1EA72718-7CE8-479C-BB6D-24554476C251}" type="presParOf" srcId="{EF24D8E1-C0CF-469D-9532-E792E8A6DADC}" destId="{35AE58B8-9742-4A86-94F4-0523709A23E6}" srcOrd="5" destOrd="0" presId="urn:microsoft.com/office/officeart/2005/8/layout/hierarchy1"/>
    <dgm:cxn modelId="{FDFC13AB-547F-4F7A-AB5C-D3768162C4C5}" type="presParOf" srcId="{35AE58B8-9742-4A86-94F4-0523709A23E6}" destId="{F1B7DBC9-D037-4A94-8A32-4F1C2DFADC2A}" srcOrd="0" destOrd="0" presId="urn:microsoft.com/office/officeart/2005/8/layout/hierarchy1"/>
    <dgm:cxn modelId="{30FAD1CB-2F13-4176-9CA3-E6BD091136DB}" type="presParOf" srcId="{F1B7DBC9-D037-4A94-8A32-4F1C2DFADC2A}" destId="{44CA6BD1-34EA-49A3-AF94-8BA1217BC3EA}" srcOrd="0" destOrd="0" presId="urn:microsoft.com/office/officeart/2005/8/layout/hierarchy1"/>
    <dgm:cxn modelId="{7BD8F336-645A-48F5-BC55-0C99B1250152}" type="presParOf" srcId="{F1B7DBC9-D037-4A94-8A32-4F1C2DFADC2A}" destId="{26C42ED4-F1DC-4665-9A3F-E961F9E350D1}" srcOrd="1" destOrd="0" presId="urn:microsoft.com/office/officeart/2005/8/layout/hierarchy1"/>
    <dgm:cxn modelId="{E7D12720-B09B-4D4A-8530-25F3579CE3A4}" type="presParOf" srcId="{35AE58B8-9742-4A86-94F4-0523709A23E6}" destId="{25613200-F10C-4B5A-838C-84B5EDB590CF}" srcOrd="1" destOrd="0" presId="urn:microsoft.com/office/officeart/2005/8/layout/hierarchy1"/>
    <dgm:cxn modelId="{0B9F925E-FF38-4703-A317-30CA851CA535}" type="presParOf" srcId="{25613200-F10C-4B5A-838C-84B5EDB590CF}" destId="{D2B19764-E1EA-4CD0-9AEA-1DA80C543816}" srcOrd="0" destOrd="0" presId="urn:microsoft.com/office/officeart/2005/8/layout/hierarchy1"/>
    <dgm:cxn modelId="{C695F131-E47B-46AC-8C2D-A15F7E345743}" type="presParOf" srcId="{25613200-F10C-4B5A-838C-84B5EDB590CF}" destId="{0277FFA0-0695-4210-98A2-BF7C0202CED8}" srcOrd="1" destOrd="0" presId="urn:microsoft.com/office/officeart/2005/8/layout/hierarchy1"/>
    <dgm:cxn modelId="{3BAE589D-2901-4C0C-9A42-5CB41BCFD4A8}" type="presParOf" srcId="{0277FFA0-0695-4210-98A2-BF7C0202CED8}" destId="{65B71734-7DBA-4D4F-8354-2CFF311AF6A4}" srcOrd="0" destOrd="0" presId="urn:microsoft.com/office/officeart/2005/8/layout/hierarchy1"/>
    <dgm:cxn modelId="{33240204-4FE7-49C0-95DA-22CCD9CA2AED}" type="presParOf" srcId="{65B71734-7DBA-4D4F-8354-2CFF311AF6A4}" destId="{D87BC9C4-9EAD-4BAC-9A53-8FA2AE10865C}" srcOrd="0" destOrd="0" presId="urn:microsoft.com/office/officeart/2005/8/layout/hierarchy1"/>
    <dgm:cxn modelId="{7CC8D5DD-1FD7-4FCA-B6A1-0EFDB3FABF00}" type="presParOf" srcId="{65B71734-7DBA-4D4F-8354-2CFF311AF6A4}" destId="{A74E22AB-FD0A-42DB-9C2C-1FBCBB224389}" srcOrd="1" destOrd="0" presId="urn:microsoft.com/office/officeart/2005/8/layout/hierarchy1"/>
    <dgm:cxn modelId="{FAD8A7ED-5F2B-4942-A0BC-F9EBAC99B699}" type="presParOf" srcId="{0277FFA0-0695-4210-98A2-BF7C0202CED8}" destId="{4DBDA6B0-5EB6-4B2D-B0CD-F818EE6B7AE7}" srcOrd="1" destOrd="0" presId="urn:microsoft.com/office/officeart/2005/8/layout/hierarchy1"/>
    <dgm:cxn modelId="{365FE7EA-E1D4-4FCC-B003-150A55E744A4}" type="presParOf" srcId="{4DBDA6B0-5EB6-4B2D-B0CD-F818EE6B7AE7}" destId="{B103BED2-6378-47DA-A094-9B4CC3AAFB59}" srcOrd="0" destOrd="0" presId="urn:microsoft.com/office/officeart/2005/8/layout/hierarchy1"/>
    <dgm:cxn modelId="{6B7DA543-3D7A-4292-B5EC-B5C96A4FC017}" type="presParOf" srcId="{4DBDA6B0-5EB6-4B2D-B0CD-F818EE6B7AE7}" destId="{5336823C-2F01-47B7-9348-15AEE1A3C5B5}" srcOrd="1" destOrd="0" presId="urn:microsoft.com/office/officeart/2005/8/layout/hierarchy1"/>
    <dgm:cxn modelId="{DCF4D470-7C33-4481-B5F5-74B00425CB80}" type="presParOf" srcId="{5336823C-2F01-47B7-9348-15AEE1A3C5B5}" destId="{E977D954-E4B2-4F94-AC7E-0D2B00FA33CC}" srcOrd="0" destOrd="0" presId="urn:microsoft.com/office/officeart/2005/8/layout/hierarchy1"/>
    <dgm:cxn modelId="{A78479EE-503F-418B-B669-9A7947DD5681}" type="presParOf" srcId="{E977D954-E4B2-4F94-AC7E-0D2B00FA33CC}" destId="{855B48EF-0ACD-4E1A-AD53-B078256B12AB}" srcOrd="0" destOrd="0" presId="urn:microsoft.com/office/officeart/2005/8/layout/hierarchy1"/>
    <dgm:cxn modelId="{D15D499F-9649-4DCF-85AB-3DDCE7071BF6}" type="presParOf" srcId="{E977D954-E4B2-4F94-AC7E-0D2B00FA33CC}" destId="{E0464B51-8E3A-4EF2-9BFF-B5FEA2499314}" srcOrd="1" destOrd="0" presId="urn:microsoft.com/office/officeart/2005/8/layout/hierarchy1"/>
    <dgm:cxn modelId="{0CC58731-F626-440F-A647-AB4E3E9CB778}" type="presParOf" srcId="{5336823C-2F01-47B7-9348-15AEE1A3C5B5}" destId="{3CE178A7-5F37-4B9A-8D1E-ECDBCF99E02B}" srcOrd="1" destOrd="0" presId="urn:microsoft.com/office/officeart/2005/8/layout/hierarchy1"/>
    <dgm:cxn modelId="{BBA7B80D-B197-46E2-BCB7-55330AF96A87}" type="presParOf" srcId="{3CE178A7-5F37-4B9A-8D1E-ECDBCF99E02B}" destId="{F1DAA5D2-D919-4EDA-93B7-FA48589D4F47}" srcOrd="0" destOrd="0" presId="urn:microsoft.com/office/officeart/2005/8/layout/hierarchy1"/>
    <dgm:cxn modelId="{5B8A7C57-D0ED-43F5-A012-045CD5324255}" type="presParOf" srcId="{3CE178A7-5F37-4B9A-8D1E-ECDBCF99E02B}" destId="{16BEBCB4-C8E4-4B94-B586-8DDF8E0DED44}" srcOrd="1" destOrd="0" presId="urn:microsoft.com/office/officeart/2005/8/layout/hierarchy1"/>
    <dgm:cxn modelId="{1E7C6922-13D8-4A0B-BFD9-F6A20A7D8F65}" type="presParOf" srcId="{16BEBCB4-C8E4-4B94-B586-8DDF8E0DED44}" destId="{0CB1526D-5D2F-41FE-BEA5-22BAC08C3968}" srcOrd="0" destOrd="0" presId="urn:microsoft.com/office/officeart/2005/8/layout/hierarchy1"/>
    <dgm:cxn modelId="{350681A4-D322-47C1-AD6F-BBF1188EE40C}" type="presParOf" srcId="{0CB1526D-5D2F-41FE-BEA5-22BAC08C3968}" destId="{03B4736B-3265-4A3F-BF12-11BDBFA7D386}" srcOrd="0" destOrd="0" presId="urn:microsoft.com/office/officeart/2005/8/layout/hierarchy1"/>
    <dgm:cxn modelId="{259A862C-4050-4294-B699-08472F816549}" type="presParOf" srcId="{0CB1526D-5D2F-41FE-BEA5-22BAC08C3968}" destId="{5F4FE522-5D56-44A0-A1A2-4FB5BDBA339D}" srcOrd="1" destOrd="0" presId="urn:microsoft.com/office/officeart/2005/8/layout/hierarchy1"/>
    <dgm:cxn modelId="{03B781C8-F987-48EE-9612-A1626563D1EE}" type="presParOf" srcId="{16BEBCB4-C8E4-4B94-B586-8DDF8E0DED44}" destId="{9ECD366A-1AD5-4F4D-99AD-87B802EB39A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431D28-62D8-46B5-BDE0-00B8A76C0E2B}"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pPr rtl="1"/>
          <a:endParaRPr lang="ar-SA"/>
        </a:p>
      </dgm:t>
    </dgm:pt>
    <dgm:pt modelId="{5A69CD5D-28FF-4D0B-9C40-57CDC0241490}">
      <dgm:prSet phldrT="[نص]" custT="1"/>
      <dgm:spPr/>
      <dgm:t>
        <a:bodyPr/>
        <a:lstStyle/>
        <a:p>
          <a:pPr rtl="1"/>
          <a:r>
            <a:rPr lang="ar-SA" sz="1800" b="1" dirty="0"/>
            <a:t>أنواع </a:t>
          </a:r>
          <a:r>
            <a:rPr lang="ar-SA" sz="1800" b="1" dirty="0" err="1"/>
            <a:t>الصبغات</a:t>
          </a:r>
          <a:r>
            <a:rPr lang="ar-SA" sz="1800" b="1" dirty="0"/>
            <a:t> </a:t>
          </a:r>
        </a:p>
      </dgm:t>
    </dgm:pt>
    <dgm:pt modelId="{CDBF4DCA-4709-4D23-89C5-7A4FB9058A04}" type="parTrans" cxnId="{C141DB3A-FA05-49AD-BEDA-EAB9D55FEC76}">
      <dgm:prSet/>
      <dgm:spPr/>
      <dgm:t>
        <a:bodyPr/>
        <a:lstStyle/>
        <a:p>
          <a:pPr rtl="1"/>
          <a:endParaRPr lang="ar-SA"/>
        </a:p>
      </dgm:t>
    </dgm:pt>
    <dgm:pt modelId="{7BD66EE8-D410-4FEA-9792-30CE93975F9F}" type="sibTrans" cxnId="{C141DB3A-FA05-49AD-BEDA-EAB9D55FEC76}">
      <dgm:prSet/>
      <dgm:spPr/>
      <dgm:t>
        <a:bodyPr/>
        <a:lstStyle/>
        <a:p>
          <a:pPr rtl="1"/>
          <a:endParaRPr lang="ar-SA"/>
        </a:p>
      </dgm:t>
    </dgm:pt>
    <dgm:pt modelId="{1F5189F6-2107-410D-B3D1-4550FDE5F18D}">
      <dgm:prSet phldrT="[نص]" custT="1"/>
      <dgm:spPr/>
      <dgm:t>
        <a:bodyPr/>
        <a:lstStyle/>
        <a:p>
          <a:pPr rtl="1"/>
          <a:r>
            <a:rPr lang="ar-SA" sz="1800" b="1" dirty="0"/>
            <a:t>المتتامة</a:t>
          </a:r>
        </a:p>
      </dgm:t>
    </dgm:pt>
    <dgm:pt modelId="{97DE2E7B-BDB4-4A61-81EE-F2981A6C306C}" type="parTrans" cxnId="{71BDEE04-EE3F-4BE3-A0C2-9CD69D65B591}">
      <dgm:prSet/>
      <dgm:spPr/>
      <dgm:t>
        <a:bodyPr/>
        <a:lstStyle/>
        <a:p>
          <a:pPr rtl="1"/>
          <a:endParaRPr lang="ar-SA"/>
        </a:p>
      </dgm:t>
    </dgm:pt>
    <dgm:pt modelId="{E0DB82E2-EE35-40A3-A3EE-2722BBD21A59}" type="sibTrans" cxnId="{71BDEE04-EE3F-4BE3-A0C2-9CD69D65B591}">
      <dgm:prSet/>
      <dgm:spPr/>
      <dgm:t>
        <a:bodyPr/>
        <a:lstStyle/>
        <a:p>
          <a:pPr rtl="1"/>
          <a:endParaRPr lang="ar-SA"/>
        </a:p>
      </dgm:t>
    </dgm:pt>
    <dgm:pt modelId="{337E93AE-F00B-4D83-8F51-D9053132297D}">
      <dgm:prSet phldrT="[نص]"/>
      <dgm:spPr/>
      <dgm:t>
        <a:bodyPr/>
        <a:lstStyle/>
        <a:p>
          <a:pPr rtl="1"/>
          <a:r>
            <a:rPr lang="ar-SA" b="1" dirty="0"/>
            <a:t>هما اللتان تمتصان الألوان الثلاثة وتنتج اللون السود </a:t>
          </a:r>
        </a:p>
      </dgm:t>
    </dgm:pt>
    <dgm:pt modelId="{183E0F6E-B2E3-4D56-96CB-D75D4501BD6B}" type="parTrans" cxnId="{51126141-4567-4813-85C7-B0657C4116C5}">
      <dgm:prSet/>
      <dgm:spPr/>
      <dgm:t>
        <a:bodyPr/>
        <a:lstStyle/>
        <a:p>
          <a:pPr rtl="1"/>
          <a:endParaRPr lang="ar-SA"/>
        </a:p>
      </dgm:t>
    </dgm:pt>
    <dgm:pt modelId="{87D2174B-E204-4470-8F44-840F5FF7D074}" type="sibTrans" cxnId="{51126141-4567-4813-85C7-B0657C4116C5}">
      <dgm:prSet/>
      <dgm:spPr/>
      <dgm:t>
        <a:bodyPr/>
        <a:lstStyle/>
        <a:p>
          <a:pPr rtl="1"/>
          <a:endParaRPr lang="ar-SA"/>
        </a:p>
      </dgm:t>
    </dgm:pt>
    <dgm:pt modelId="{5C552DDA-361E-4F4A-BEAF-165EF0FAB38F}">
      <dgm:prSet phldrT="[نص]" custT="1"/>
      <dgm:spPr/>
      <dgm:t>
        <a:bodyPr/>
        <a:lstStyle/>
        <a:p>
          <a:pPr rtl="1"/>
          <a:r>
            <a:rPr lang="ar-SA" sz="1800" b="1" dirty="0"/>
            <a:t>الأساسية</a:t>
          </a:r>
        </a:p>
      </dgm:t>
    </dgm:pt>
    <dgm:pt modelId="{E50C6E82-EC14-4CC4-9DBE-64BD17DE77F8}" type="parTrans" cxnId="{4A11F84B-C877-4B1D-963B-8EC37F4A3A84}">
      <dgm:prSet/>
      <dgm:spPr/>
      <dgm:t>
        <a:bodyPr/>
        <a:lstStyle/>
        <a:p>
          <a:pPr rtl="1"/>
          <a:endParaRPr lang="ar-SA"/>
        </a:p>
      </dgm:t>
    </dgm:pt>
    <dgm:pt modelId="{6E5C7C27-2E2E-4B0B-8CDB-FB8FDAE9FFFE}" type="sibTrans" cxnId="{4A11F84B-C877-4B1D-963B-8EC37F4A3A84}">
      <dgm:prSet/>
      <dgm:spPr/>
      <dgm:t>
        <a:bodyPr/>
        <a:lstStyle/>
        <a:p>
          <a:pPr rtl="1"/>
          <a:endParaRPr lang="ar-SA"/>
        </a:p>
      </dgm:t>
    </dgm:pt>
    <dgm:pt modelId="{852C9558-EF14-4A77-8902-54688AC5F7F4}">
      <dgm:prSet phldrT="[نص]"/>
      <dgm:spPr/>
      <dgm:t>
        <a:bodyPr/>
        <a:lstStyle/>
        <a:p>
          <a:pPr rtl="1"/>
          <a:r>
            <a:rPr lang="ar-SA" b="1" dirty="0"/>
            <a:t>هي التي لها القدرة على امتصاص لون أساسي واحد</a:t>
          </a:r>
        </a:p>
      </dgm:t>
    </dgm:pt>
    <dgm:pt modelId="{44F8C02E-E499-4372-A4C0-5348AE7200C3}" type="parTrans" cxnId="{73544696-FABB-490B-9260-7BA228309676}">
      <dgm:prSet/>
      <dgm:spPr/>
      <dgm:t>
        <a:bodyPr/>
        <a:lstStyle/>
        <a:p>
          <a:pPr rtl="1"/>
          <a:endParaRPr lang="ar-SA"/>
        </a:p>
      </dgm:t>
    </dgm:pt>
    <dgm:pt modelId="{F752A7CE-C827-49AA-BBDA-00D31A92A7A0}" type="sibTrans" cxnId="{73544696-FABB-490B-9260-7BA228309676}">
      <dgm:prSet/>
      <dgm:spPr/>
      <dgm:t>
        <a:bodyPr/>
        <a:lstStyle/>
        <a:p>
          <a:pPr rtl="1"/>
          <a:endParaRPr lang="ar-SA"/>
        </a:p>
      </dgm:t>
    </dgm:pt>
    <dgm:pt modelId="{E2857AB5-C160-4DB9-9DEF-68ABA7CAF8E5}">
      <dgm:prSet phldrT="[نص]" custT="1"/>
      <dgm:spPr/>
      <dgm:t>
        <a:bodyPr/>
        <a:lstStyle/>
        <a:p>
          <a:pPr rtl="1"/>
          <a:r>
            <a:rPr lang="ar-SA" sz="1800" b="1" dirty="0"/>
            <a:t>الثانوية</a:t>
          </a:r>
        </a:p>
      </dgm:t>
    </dgm:pt>
    <dgm:pt modelId="{206CFCD7-9D8D-4D0B-BDB6-29D722222D07}" type="parTrans" cxnId="{ADEE41F4-36A7-4479-A3D5-F1802BE00971}">
      <dgm:prSet/>
      <dgm:spPr/>
      <dgm:t>
        <a:bodyPr/>
        <a:lstStyle/>
        <a:p>
          <a:pPr rtl="1"/>
          <a:endParaRPr lang="ar-SA"/>
        </a:p>
      </dgm:t>
    </dgm:pt>
    <dgm:pt modelId="{27230483-17C7-40D6-9051-9196279D211B}" type="sibTrans" cxnId="{ADEE41F4-36A7-4479-A3D5-F1802BE00971}">
      <dgm:prSet/>
      <dgm:spPr/>
      <dgm:t>
        <a:bodyPr/>
        <a:lstStyle/>
        <a:p>
          <a:pPr rtl="1"/>
          <a:endParaRPr lang="ar-SA"/>
        </a:p>
      </dgm:t>
    </dgm:pt>
    <dgm:pt modelId="{B5056A4E-2B21-48AE-8BD2-39EA2F4CFEE3}">
      <dgm:prSet/>
      <dgm:spPr/>
      <dgm:t>
        <a:bodyPr/>
        <a:lstStyle/>
        <a:p>
          <a:pPr rtl="1"/>
          <a:r>
            <a:rPr lang="ar-SA" b="1" dirty="0"/>
            <a:t>هي التي تمتص لونين وتعكس لوناً واحدا</a:t>
          </a:r>
        </a:p>
      </dgm:t>
    </dgm:pt>
    <dgm:pt modelId="{20B89E63-3F79-489A-B5DC-774107DDF78C}" type="parTrans" cxnId="{8288C593-E08B-44A4-9E30-AD6D1CF86C16}">
      <dgm:prSet/>
      <dgm:spPr/>
      <dgm:t>
        <a:bodyPr/>
        <a:lstStyle/>
        <a:p>
          <a:pPr rtl="1"/>
          <a:endParaRPr lang="ar-SA"/>
        </a:p>
      </dgm:t>
    </dgm:pt>
    <dgm:pt modelId="{88E4E2DD-666B-499C-A08B-3B159A73B75F}" type="sibTrans" cxnId="{8288C593-E08B-44A4-9E30-AD6D1CF86C16}">
      <dgm:prSet/>
      <dgm:spPr/>
      <dgm:t>
        <a:bodyPr/>
        <a:lstStyle/>
        <a:p>
          <a:pPr rtl="1"/>
          <a:endParaRPr lang="ar-SA"/>
        </a:p>
      </dgm:t>
    </dgm:pt>
    <dgm:pt modelId="{BD7C0AB9-25C8-4A02-99BC-EB73E61ABFE6}">
      <dgm:prSet/>
      <dgm:spPr/>
      <dgm:t>
        <a:bodyPr/>
        <a:lstStyle/>
        <a:p>
          <a:pPr rtl="1"/>
          <a:r>
            <a:rPr lang="ar-SA" b="1" dirty="0"/>
            <a:t> الصبغة الصفراء حيث تمتص الضوء الأزرق وتعكس الأحمر والأخضر</a:t>
          </a:r>
        </a:p>
      </dgm:t>
    </dgm:pt>
    <dgm:pt modelId="{02209C79-60E1-4EB2-917A-2668975838A3}" type="parTrans" cxnId="{C5E1626E-68B4-4BA4-A3DA-CCF45224C4F4}">
      <dgm:prSet/>
      <dgm:spPr/>
      <dgm:t>
        <a:bodyPr/>
        <a:lstStyle/>
        <a:p>
          <a:pPr rtl="1"/>
          <a:endParaRPr lang="ar-SA"/>
        </a:p>
      </dgm:t>
    </dgm:pt>
    <dgm:pt modelId="{53ABA417-2D04-44E5-9851-7A0924F9DA44}" type="sibTrans" cxnId="{C5E1626E-68B4-4BA4-A3DA-CCF45224C4F4}">
      <dgm:prSet/>
      <dgm:spPr/>
      <dgm:t>
        <a:bodyPr/>
        <a:lstStyle/>
        <a:p>
          <a:pPr rtl="1"/>
          <a:endParaRPr lang="ar-SA"/>
        </a:p>
      </dgm:t>
    </dgm:pt>
    <dgm:pt modelId="{B7F896D1-533E-4DAF-9A38-D088C991287C}">
      <dgm:prSet custT="1"/>
      <dgm:spPr/>
      <dgm:t>
        <a:bodyPr/>
        <a:lstStyle/>
        <a:p>
          <a:pPr rtl="1"/>
          <a:r>
            <a:rPr lang="ar-SA" sz="1600" b="1" dirty="0"/>
            <a:t>الأحمر يمتص الأخضر والأزرق</a:t>
          </a:r>
        </a:p>
      </dgm:t>
    </dgm:pt>
    <dgm:pt modelId="{0C30535C-454B-4A6F-86D5-A52A5618D71B}" type="parTrans" cxnId="{9A3815B5-DA71-482B-BBE9-EC1D5318655C}">
      <dgm:prSet/>
      <dgm:spPr/>
      <dgm:t>
        <a:bodyPr/>
        <a:lstStyle/>
        <a:p>
          <a:pPr rtl="1"/>
          <a:endParaRPr lang="ar-SA"/>
        </a:p>
      </dgm:t>
    </dgm:pt>
    <dgm:pt modelId="{C9F306B4-0450-4260-9CCE-FD96F332B7D9}" type="sibTrans" cxnId="{9A3815B5-DA71-482B-BBE9-EC1D5318655C}">
      <dgm:prSet/>
      <dgm:spPr/>
      <dgm:t>
        <a:bodyPr/>
        <a:lstStyle/>
        <a:p>
          <a:pPr rtl="1"/>
          <a:endParaRPr lang="ar-SA"/>
        </a:p>
      </dgm:t>
    </dgm:pt>
    <dgm:pt modelId="{C045B903-7F01-4AB7-8594-2893B9D9CC99}">
      <dgm:prSet custT="1"/>
      <dgm:spPr/>
      <dgm:t>
        <a:bodyPr/>
        <a:lstStyle/>
        <a:p>
          <a:pPr rtl="1"/>
          <a:r>
            <a:rPr lang="ar-SA" sz="1600" b="1" dirty="0"/>
            <a:t>الصفراء </a:t>
          </a:r>
          <a:r>
            <a:rPr lang="ar-SA" sz="1600" b="1" dirty="0" err="1"/>
            <a:t>و</a:t>
          </a:r>
          <a:r>
            <a:rPr lang="ar-SA" sz="1600" b="1" dirty="0"/>
            <a:t> الزرقاء</a:t>
          </a:r>
        </a:p>
      </dgm:t>
    </dgm:pt>
    <dgm:pt modelId="{CBD1DA5F-BC17-435B-866A-41F823CF6AC6}" type="parTrans" cxnId="{5054F7DF-3A8F-4537-80FE-D5D927EB6C5D}">
      <dgm:prSet/>
      <dgm:spPr/>
      <dgm:t>
        <a:bodyPr/>
        <a:lstStyle/>
        <a:p>
          <a:pPr rtl="1"/>
          <a:endParaRPr lang="ar-SA"/>
        </a:p>
      </dgm:t>
    </dgm:pt>
    <dgm:pt modelId="{7455E544-1009-4245-A335-61B1107C01C3}" type="sibTrans" cxnId="{5054F7DF-3A8F-4537-80FE-D5D927EB6C5D}">
      <dgm:prSet/>
      <dgm:spPr/>
      <dgm:t>
        <a:bodyPr/>
        <a:lstStyle/>
        <a:p>
          <a:pPr rtl="1"/>
          <a:endParaRPr lang="ar-SA"/>
        </a:p>
      </dgm:t>
    </dgm:pt>
    <dgm:pt modelId="{E694769E-727B-4EBB-A289-5C94BEC69ECB}">
      <dgm:prSet/>
      <dgm:spPr/>
      <dgm:t>
        <a:bodyPr/>
        <a:lstStyle/>
        <a:p>
          <a:pPr rtl="1"/>
          <a:r>
            <a:rPr lang="ar-SA" dirty="0"/>
            <a:t> </a:t>
          </a:r>
        </a:p>
      </dgm:t>
    </dgm:pt>
    <dgm:pt modelId="{FCD6923C-F4E8-4F07-93F1-A6A9E31E6B5C}" type="parTrans" cxnId="{1459ACD9-EBB7-4674-9F70-9C2291861909}">
      <dgm:prSet/>
      <dgm:spPr/>
      <dgm:t>
        <a:bodyPr/>
        <a:lstStyle/>
        <a:p>
          <a:pPr rtl="1"/>
          <a:endParaRPr lang="ar-SA"/>
        </a:p>
      </dgm:t>
    </dgm:pt>
    <dgm:pt modelId="{E3FD4767-928D-4073-9864-27D4560C361F}" type="sibTrans" cxnId="{1459ACD9-EBB7-4674-9F70-9C2291861909}">
      <dgm:prSet/>
      <dgm:spPr/>
      <dgm:t>
        <a:bodyPr/>
        <a:lstStyle/>
        <a:p>
          <a:pPr rtl="1"/>
          <a:endParaRPr lang="ar-SA"/>
        </a:p>
      </dgm:t>
    </dgm:pt>
    <dgm:pt modelId="{13D342E5-FBCB-413C-8B85-FC604F8CE77B}">
      <dgm:prSet/>
      <dgm:spPr/>
      <dgm:t>
        <a:bodyPr/>
        <a:lstStyle/>
        <a:p>
          <a:pPr rtl="1"/>
          <a:r>
            <a:rPr lang="ar-SA" dirty="0"/>
            <a:t> </a:t>
          </a:r>
        </a:p>
      </dgm:t>
    </dgm:pt>
    <dgm:pt modelId="{ADB00923-F33B-4FCF-9EC4-0EA71ACB96A2}" type="parTrans" cxnId="{7F0DB38A-53EE-45F4-88D8-B3BF020A392F}">
      <dgm:prSet/>
      <dgm:spPr/>
      <dgm:t>
        <a:bodyPr/>
        <a:lstStyle/>
        <a:p>
          <a:pPr rtl="1"/>
          <a:endParaRPr lang="ar-SA"/>
        </a:p>
      </dgm:t>
    </dgm:pt>
    <dgm:pt modelId="{CF892D29-EFBC-46B9-BAF3-688D2EB62D9E}" type="sibTrans" cxnId="{7F0DB38A-53EE-45F4-88D8-B3BF020A392F}">
      <dgm:prSet/>
      <dgm:spPr/>
      <dgm:t>
        <a:bodyPr/>
        <a:lstStyle/>
        <a:p>
          <a:pPr rtl="1"/>
          <a:endParaRPr lang="ar-SA"/>
        </a:p>
      </dgm:t>
    </dgm:pt>
    <dgm:pt modelId="{6CB8F62D-F5BD-440F-A4A2-CB2F9B8E19CF}">
      <dgm:prSet/>
      <dgm:spPr/>
      <dgm:t>
        <a:bodyPr/>
        <a:lstStyle/>
        <a:p>
          <a:pPr rtl="1"/>
          <a:r>
            <a:rPr lang="ar-SA" dirty="0"/>
            <a:t> </a:t>
          </a:r>
        </a:p>
      </dgm:t>
    </dgm:pt>
    <dgm:pt modelId="{5F08565E-11F6-43AD-9860-C3D9C7E9B971}" type="parTrans" cxnId="{F778A5DE-B50E-4D68-B720-B7D9E1FEB2B2}">
      <dgm:prSet/>
      <dgm:spPr/>
      <dgm:t>
        <a:bodyPr/>
        <a:lstStyle/>
        <a:p>
          <a:pPr rtl="1"/>
          <a:endParaRPr lang="ar-SA"/>
        </a:p>
      </dgm:t>
    </dgm:pt>
    <dgm:pt modelId="{54DC8990-1587-4A9B-B187-1B7E0CFE6A6B}" type="sibTrans" cxnId="{F778A5DE-B50E-4D68-B720-B7D9E1FEB2B2}">
      <dgm:prSet/>
      <dgm:spPr/>
      <dgm:t>
        <a:bodyPr/>
        <a:lstStyle/>
        <a:p>
          <a:pPr rtl="1"/>
          <a:endParaRPr lang="ar-SA"/>
        </a:p>
      </dgm:t>
    </dgm:pt>
    <dgm:pt modelId="{63DA57DD-E02B-4EAF-8CC3-C93AFB213299}" type="pres">
      <dgm:prSet presAssocID="{D9431D28-62D8-46B5-BDE0-00B8A76C0E2B}" presName="hierChild1" presStyleCnt="0">
        <dgm:presLayoutVars>
          <dgm:chPref val="1"/>
          <dgm:dir/>
          <dgm:animOne val="branch"/>
          <dgm:animLvl val="lvl"/>
          <dgm:resizeHandles/>
        </dgm:presLayoutVars>
      </dgm:prSet>
      <dgm:spPr/>
    </dgm:pt>
    <dgm:pt modelId="{B3E653B9-282B-4B9F-80FC-07C8674A31AD}" type="pres">
      <dgm:prSet presAssocID="{5A69CD5D-28FF-4D0B-9C40-57CDC0241490}" presName="hierRoot1" presStyleCnt="0"/>
      <dgm:spPr/>
    </dgm:pt>
    <dgm:pt modelId="{055DE65E-5EED-4A25-A72E-A60DCC8BDF2A}" type="pres">
      <dgm:prSet presAssocID="{5A69CD5D-28FF-4D0B-9C40-57CDC0241490}" presName="composite" presStyleCnt="0"/>
      <dgm:spPr/>
    </dgm:pt>
    <dgm:pt modelId="{04AC5BA3-33D1-49D1-A2A1-38D162CD9997}" type="pres">
      <dgm:prSet presAssocID="{5A69CD5D-28FF-4D0B-9C40-57CDC0241490}" presName="background" presStyleLbl="node0" presStyleIdx="0" presStyleCnt="1"/>
      <dgm:spPr/>
    </dgm:pt>
    <dgm:pt modelId="{F2E84D9F-8567-4243-86DE-2D5319EBEACB}" type="pres">
      <dgm:prSet presAssocID="{5A69CD5D-28FF-4D0B-9C40-57CDC0241490}" presName="text" presStyleLbl="fgAcc0" presStyleIdx="0" presStyleCnt="1">
        <dgm:presLayoutVars>
          <dgm:chPref val="3"/>
        </dgm:presLayoutVars>
      </dgm:prSet>
      <dgm:spPr/>
    </dgm:pt>
    <dgm:pt modelId="{EF24D8E1-C0CF-469D-9532-E792E8A6DADC}" type="pres">
      <dgm:prSet presAssocID="{5A69CD5D-28FF-4D0B-9C40-57CDC0241490}" presName="hierChild2" presStyleCnt="0"/>
      <dgm:spPr/>
    </dgm:pt>
    <dgm:pt modelId="{CDF30F66-CE08-4BCA-85E4-460C8A15EEED}" type="pres">
      <dgm:prSet presAssocID="{97DE2E7B-BDB4-4A61-81EE-F2981A6C306C}" presName="Name10" presStyleLbl="parChTrans1D2" presStyleIdx="0" presStyleCnt="3"/>
      <dgm:spPr/>
    </dgm:pt>
    <dgm:pt modelId="{0FB68AE3-CD67-42A5-B72D-12725E4815CD}" type="pres">
      <dgm:prSet presAssocID="{1F5189F6-2107-410D-B3D1-4550FDE5F18D}" presName="hierRoot2" presStyleCnt="0"/>
      <dgm:spPr/>
    </dgm:pt>
    <dgm:pt modelId="{51D039B2-63EC-4F23-B7BF-826F8B0F0BF9}" type="pres">
      <dgm:prSet presAssocID="{1F5189F6-2107-410D-B3D1-4550FDE5F18D}" presName="composite2" presStyleCnt="0"/>
      <dgm:spPr/>
    </dgm:pt>
    <dgm:pt modelId="{30F1792F-EF52-4A21-8AC7-372E65C545A7}" type="pres">
      <dgm:prSet presAssocID="{1F5189F6-2107-410D-B3D1-4550FDE5F18D}" presName="background2" presStyleLbl="node2" presStyleIdx="0" presStyleCnt="3"/>
      <dgm:spPr>
        <a:solidFill>
          <a:schemeClr val="accent3">
            <a:lumMod val="40000"/>
            <a:lumOff val="60000"/>
          </a:schemeClr>
        </a:solidFill>
      </dgm:spPr>
    </dgm:pt>
    <dgm:pt modelId="{467273D6-18EB-4637-B7E1-DDDAC60E4562}" type="pres">
      <dgm:prSet presAssocID="{1F5189F6-2107-410D-B3D1-4550FDE5F18D}" presName="text2" presStyleLbl="fgAcc2" presStyleIdx="0" presStyleCnt="3">
        <dgm:presLayoutVars>
          <dgm:chPref val="3"/>
        </dgm:presLayoutVars>
      </dgm:prSet>
      <dgm:spPr/>
    </dgm:pt>
    <dgm:pt modelId="{A3F0CEF9-0EF7-45DF-8A0D-E5F5EC0E4BE8}" type="pres">
      <dgm:prSet presAssocID="{1F5189F6-2107-410D-B3D1-4550FDE5F18D}" presName="hierChild3" presStyleCnt="0"/>
      <dgm:spPr/>
    </dgm:pt>
    <dgm:pt modelId="{121BB6F7-37C3-4AAC-8466-4FBB5F6F3EA6}" type="pres">
      <dgm:prSet presAssocID="{183E0F6E-B2E3-4D56-96CB-D75D4501BD6B}" presName="Name17" presStyleLbl="parChTrans1D3" presStyleIdx="0" presStyleCnt="3"/>
      <dgm:spPr/>
    </dgm:pt>
    <dgm:pt modelId="{811DC695-8A63-46F5-8803-E87F015FAB49}" type="pres">
      <dgm:prSet presAssocID="{337E93AE-F00B-4D83-8F51-D9053132297D}" presName="hierRoot3" presStyleCnt="0"/>
      <dgm:spPr/>
    </dgm:pt>
    <dgm:pt modelId="{3AC68CB4-6CE2-4B02-AFE6-E817B4547DD8}" type="pres">
      <dgm:prSet presAssocID="{337E93AE-F00B-4D83-8F51-D9053132297D}" presName="composite3" presStyleCnt="0"/>
      <dgm:spPr/>
    </dgm:pt>
    <dgm:pt modelId="{852CC7F9-FA13-46DA-95FD-CA1FCDC65C93}" type="pres">
      <dgm:prSet presAssocID="{337E93AE-F00B-4D83-8F51-D9053132297D}" presName="background3" presStyleLbl="node3" presStyleIdx="0" presStyleCnt="3"/>
      <dgm:spPr>
        <a:solidFill>
          <a:schemeClr val="bg2">
            <a:lumMod val="90000"/>
          </a:schemeClr>
        </a:solidFill>
      </dgm:spPr>
    </dgm:pt>
    <dgm:pt modelId="{8BE3DBFD-3EFD-4B33-881B-3A28C442EA66}" type="pres">
      <dgm:prSet presAssocID="{337E93AE-F00B-4D83-8F51-D9053132297D}" presName="text3" presStyleLbl="fgAcc3" presStyleIdx="0" presStyleCnt="3">
        <dgm:presLayoutVars>
          <dgm:chPref val="3"/>
        </dgm:presLayoutVars>
      </dgm:prSet>
      <dgm:spPr/>
    </dgm:pt>
    <dgm:pt modelId="{76E6C838-7116-4201-94F6-DA8073958E5F}" type="pres">
      <dgm:prSet presAssocID="{337E93AE-F00B-4D83-8F51-D9053132297D}" presName="hierChild4" presStyleCnt="0"/>
      <dgm:spPr/>
    </dgm:pt>
    <dgm:pt modelId="{F2CBA310-A3AA-47B2-985B-8BE3CC3301C4}" type="pres">
      <dgm:prSet presAssocID="{CBD1DA5F-BC17-435B-866A-41F823CF6AC6}" presName="Name23" presStyleLbl="parChTrans1D4" presStyleIdx="0" presStyleCnt="6"/>
      <dgm:spPr/>
    </dgm:pt>
    <dgm:pt modelId="{D4703076-0D2B-4F47-B7E5-B242DD9BF65B}" type="pres">
      <dgm:prSet presAssocID="{C045B903-7F01-4AB7-8594-2893B9D9CC99}" presName="hierRoot4" presStyleCnt="0"/>
      <dgm:spPr/>
    </dgm:pt>
    <dgm:pt modelId="{6057B42E-0372-4AE5-B17A-0D575F7E2295}" type="pres">
      <dgm:prSet presAssocID="{C045B903-7F01-4AB7-8594-2893B9D9CC99}" presName="composite4" presStyleCnt="0"/>
      <dgm:spPr/>
    </dgm:pt>
    <dgm:pt modelId="{39A92468-7AB0-4328-A940-7B7C3D7F5766}" type="pres">
      <dgm:prSet presAssocID="{C045B903-7F01-4AB7-8594-2893B9D9CC99}" presName="background4" presStyleLbl="node4" presStyleIdx="0" presStyleCnt="6"/>
      <dgm:spPr>
        <a:solidFill>
          <a:schemeClr val="bg2">
            <a:lumMod val="90000"/>
          </a:schemeClr>
        </a:solidFill>
      </dgm:spPr>
    </dgm:pt>
    <dgm:pt modelId="{29AA3DDB-ACED-46E6-91E4-C5144B8E3960}" type="pres">
      <dgm:prSet presAssocID="{C045B903-7F01-4AB7-8594-2893B9D9CC99}" presName="text4" presStyleLbl="fgAcc4" presStyleIdx="0" presStyleCnt="6">
        <dgm:presLayoutVars>
          <dgm:chPref val="3"/>
        </dgm:presLayoutVars>
      </dgm:prSet>
      <dgm:spPr/>
    </dgm:pt>
    <dgm:pt modelId="{74AB4956-EE1C-43AF-BF2F-3ED4298A0052}" type="pres">
      <dgm:prSet presAssocID="{C045B903-7F01-4AB7-8594-2893B9D9CC99}" presName="hierChild5" presStyleCnt="0"/>
      <dgm:spPr/>
    </dgm:pt>
    <dgm:pt modelId="{C0FDA9C5-318B-428F-AEE9-C4401C99DA9D}" type="pres">
      <dgm:prSet presAssocID="{5F08565E-11F6-43AD-9860-C3D9C7E9B971}" presName="Name23" presStyleLbl="parChTrans1D4" presStyleIdx="1" presStyleCnt="6"/>
      <dgm:spPr/>
    </dgm:pt>
    <dgm:pt modelId="{343B45D8-D41A-4F6B-8E8B-013C99CA9C7E}" type="pres">
      <dgm:prSet presAssocID="{6CB8F62D-F5BD-440F-A4A2-CB2F9B8E19CF}" presName="hierRoot4" presStyleCnt="0"/>
      <dgm:spPr/>
    </dgm:pt>
    <dgm:pt modelId="{CA3D4BF9-F7E8-492F-B400-DBF518CBB6B3}" type="pres">
      <dgm:prSet presAssocID="{6CB8F62D-F5BD-440F-A4A2-CB2F9B8E19CF}" presName="composite4" presStyleCnt="0"/>
      <dgm:spPr/>
    </dgm:pt>
    <dgm:pt modelId="{527E51D5-AEBA-4642-AA4A-E4E5824EC7AF}" type="pres">
      <dgm:prSet presAssocID="{6CB8F62D-F5BD-440F-A4A2-CB2F9B8E19CF}" presName="background4" presStyleLbl="node4" presStyleIdx="1" presStyleCnt="6"/>
      <dgm:spPr>
        <a:solidFill>
          <a:schemeClr val="bg2">
            <a:lumMod val="90000"/>
          </a:schemeClr>
        </a:solidFill>
      </dgm:spPr>
    </dgm:pt>
    <dgm:pt modelId="{4C828CEB-8584-4A0A-8AA7-383942586854}" type="pres">
      <dgm:prSet presAssocID="{6CB8F62D-F5BD-440F-A4A2-CB2F9B8E19CF}" presName="text4" presStyleLbl="fgAcc4" presStyleIdx="1" presStyleCnt="6">
        <dgm:presLayoutVars>
          <dgm:chPref val="3"/>
        </dgm:presLayoutVars>
      </dgm:prSet>
      <dgm:spPr/>
    </dgm:pt>
    <dgm:pt modelId="{1DA6BABD-8560-4505-A8D6-6311E2D775C5}" type="pres">
      <dgm:prSet presAssocID="{6CB8F62D-F5BD-440F-A4A2-CB2F9B8E19CF}" presName="hierChild5" presStyleCnt="0"/>
      <dgm:spPr/>
    </dgm:pt>
    <dgm:pt modelId="{638DFCA5-8341-4910-96BE-77761E698A69}" type="pres">
      <dgm:prSet presAssocID="{206CFCD7-9D8D-4D0B-BDB6-29D722222D07}" presName="Name10" presStyleLbl="parChTrans1D2" presStyleIdx="1" presStyleCnt="3"/>
      <dgm:spPr/>
    </dgm:pt>
    <dgm:pt modelId="{639AE9A9-B096-421B-8BC6-8349382C3B25}" type="pres">
      <dgm:prSet presAssocID="{E2857AB5-C160-4DB9-9DEF-68ABA7CAF8E5}" presName="hierRoot2" presStyleCnt="0"/>
      <dgm:spPr/>
    </dgm:pt>
    <dgm:pt modelId="{5227A2A2-F5D0-48D7-ACF6-5246C9CEFDBF}" type="pres">
      <dgm:prSet presAssocID="{E2857AB5-C160-4DB9-9DEF-68ABA7CAF8E5}" presName="composite2" presStyleCnt="0"/>
      <dgm:spPr/>
    </dgm:pt>
    <dgm:pt modelId="{0B89CD92-BA59-4204-8466-010C187B52C2}" type="pres">
      <dgm:prSet presAssocID="{E2857AB5-C160-4DB9-9DEF-68ABA7CAF8E5}" presName="background2" presStyleLbl="node2" presStyleIdx="1" presStyleCnt="3"/>
      <dgm:spPr/>
    </dgm:pt>
    <dgm:pt modelId="{87C76853-2335-48C3-9BBF-F3A600819D9D}" type="pres">
      <dgm:prSet presAssocID="{E2857AB5-C160-4DB9-9DEF-68ABA7CAF8E5}" presName="text2" presStyleLbl="fgAcc2" presStyleIdx="1" presStyleCnt="3">
        <dgm:presLayoutVars>
          <dgm:chPref val="3"/>
        </dgm:presLayoutVars>
      </dgm:prSet>
      <dgm:spPr/>
    </dgm:pt>
    <dgm:pt modelId="{788D59FF-8ADB-49B9-844D-25130E8A831B}" type="pres">
      <dgm:prSet presAssocID="{E2857AB5-C160-4DB9-9DEF-68ABA7CAF8E5}" presName="hierChild3" presStyleCnt="0"/>
      <dgm:spPr/>
    </dgm:pt>
    <dgm:pt modelId="{0E1A56AC-DD54-4669-BBFE-E45D0547E911}" type="pres">
      <dgm:prSet presAssocID="{20B89E63-3F79-489A-B5DC-774107DDF78C}" presName="Name17" presStyleLbl="parChTrans1D3" presStyleIdx="1" presStyleCnt="3"/>
      <dgm:spPr/>
    </dgm:pt>
    <dgm:pt modelId="{1516C220-105D-48FC-A3C3-5CE290EE1A8B}" type="pres">
      <dgm:prSet presAssocID="{B5056A4E-2B21-48AE-8BD2-39EA2F4CFEE3}" presName="hierRoot3" presStyleCnt="0"/>
      <dgm:spPr/>
    </dgm:pt>
    <dgm:pt modelId="{50F38CFD-25E6-42A4-B180-60B6BAA34697}" type="pres">
      <dgm:prSet presAssocID="{B5056A4E-2B21-48AE-8BD2-39EA2F4CFEE3}" presName="composite3" presStyleCnt="0"/>
      <dgm:spPr/>
    </dgm:pt>
    <dgm:pt modelId="{3679D1B6-CC1B-4BA7-9C3D-93B46B71948F}" type="pres">
      <dgm:prSet presAssocID="{B5056A4E-2B21-48AE-8BD2-39EA2F4CFEE3}" presName="background3" presStyleLbl="node3" presStyleIdx="1" presStyleCnt="3"/>
      <dgm:spPr>
        <a:solidFill>
          <a:schemeClr val="accent1">
            <a:lumMod val="60000"/>
            <a:lumOff val="40000"/>
          </a:schemeClr>
        </a:solidFill>
      </dgm:spPr>
    </dgm:pt>
    <dgm:pt modelId="{C230DF40-E645-4E84-A8A0-CCD6D52E8DA2}" type="pres">
      <dgm:prSet presAssocID="{B5056A4E-2B21-48AE-8BD2-39EA2F4CFEE3}" presName="text3" presStyleLbl="fgAcc3" presStyleIdx="1" presStyleCnt="3">
        <dgm:presLayoutVars>
          <dgm:chPref val="3"/>
        </dgm:presLayoutVars>
      </dgm:prSet>
      <dgm:spPr/>
    </dgm:pt>
    <dgm:pt modelId="{BCE53E33-1E65-4232-8079-0E0479BC1007}" type="pres">
      <dgm:prSet presAssocID="{B5056A4E-2B21-48AE-8BD2-39EA2F4CFEE3}" presName="hierChild4" presStyleCnt="0"/>
      <dgm:spPr/>
    </dgm:pt>
    <dgm:pt modelId="{8666F838-5052-4753-AB7B-D37967B0B1AA}" type="pres">
      <dgm:prSet presAssocID="{0C30535C-454B-4A6F-86D5-A52A5618D71B}" presName="Name23" presStyleLbl="parChTrans1D4" presStyleIdx="2" presStyleCnt="6"/>
      <dgm:spPr/>
    </dgm:pt>
    <dgm:pt modelId="{050B6B11-20ED-4163-ABBA-C64D48A617A7}" type="pres">
      <dgm:prSet presAssocID="{B7F896D1-533E-4DAF-9A38-D088C991287C}" presName="hierRoot4" presStyleCnt="0"/>
      <dgm:spPr/>
    </dgm:pt>
    <dgm:pt modelId="{21D74103-138D-4D98-8C41-AC18EEECE5C3}" type="pres">
      <dgm:prSet presAssocID="{B7F896D1-533E-4DAF-9A38-D088C991287C}" presName="composite4" presStyleCnt="0"/>
      <dgm:spPr/>
    </dgm:pt>
    <dgm:pt modelId="{72E3DF6D-DFC8-4494-8A45-2114FEF0841B}" type="pres">
      <dgm:prSet presAssocID="{B7F896D1-533E-4DAF-9A38-D088C991287C}" presName="background4" presStyleLbl="node4" presStyleIdx="2" presStyleCnt="6"/>
      <dgm:spPr/>
    </dgm:pt>
    <dgm:pt modelId="{6340A174-1D6A-4368-AD0D-DDAEC4188DC6}" type="pres">
      <dgm:prSet presAssocID="{B7F896D1-533E-4DAF-9A38-D088C991287C}" presName="text4" presStyleLbl="fgAcc4" presStyleIdx="2" presStyleCnt="6">
        <dgm:presLayoutVars>
          <dgm:chPref val="3"/>
        </dgm:presLayoutVars>
      </dgm:prSet>
      <dgm:spPr/>
    </dgm:pt>
    <dgm:pt modelId="{C4D5BCF9-DDE9-456C-9BC3-CFB9D71C129C}" type="pres">
      <dgm:prSet presAssocID="{B7F896D1-533E-4DAF-9A38-D088C991287C}" presName="hierChild5" presStyleCnt="0"/>
      <dgm:spPr/>
    </dgm:pt>
    <dgm:pt modelId="{CE3D2951-76D9-497D-B3CC-B28310DA7C70}" type="pres">
      <dgm:prSet presAssocID="{ADB00923-F33B-4FCF-9EC4-0EA71ACB96A2}" presName="Name23" presStyleLbl="parChTrans1D4" presStyleIdx="3" presStyleCnt="6"/>
      <dgm:spPr/>
    </dgm:pt>
    <dgm:pt modelId="{D5318624-0E8D-465B-A8D1-2724D5AD3BA1}" type="pres">
      <dgm:prSet presAssocID="{13D342E5-FBCB-413C-8B85-FC604F8CE77B}" presName="hierRoot4" presStyleCnt="0"/>
      <dgm:spPr/>
    </dgm:pt>
    <dgm:pt modelId="{9B00EA88-4332-4C54-A671-E0D5F81EB183}" type="pres">
      <dgm:prSet presAssocID="{13D342E5-FBCB-413C-8B85-FC604F8CE77B}" presName="composite4" presStyleCnt="0"/>
      <dgm:spPr/>
    </dgm:pt>
    <dgm:pt modelId="{B8AA1CF8-834F-4C0A-B361-DC13736498E6}" type="pres">
      <dgm:prSet presAssocID="{13D342E5-FBCB-413C-8B85-FC604F8CE77B}" presName="background4" presStyleLbl="node4" presStyleIdx="3" presStyleCnt="6"/>
      <dgm:spPr/>
    </dgm:pt>
    <dgm:pt modelId="{04299734-B6CC-45EA-A76D-FF930C0C27DF}" type="pres">
      <dgm:prSet presAssocID="{13D342E5-FBCB-413C-8B85-FC604F8CE77B}" presName="text4" presStyleLbl="fgAcc4" presStyleIdx="3" presStyleCnt="6">
        <dgm:presLayoutVars>
          <dgm:chPref val="3"/>
        </dgm:presLayoutVars>
      </dgm:prSet>
      <dgm:spPr/>
    </dgm:pt>
    <dgm:pt modelId="{848CF5C9-E164-4C7A-BDE2-C93A0B6AA716}" type="pres">
      <dgm:prSet presAssocID="{13D342E5-FBCB-413C-8B85-FC604F8CE77B}" presName="hierChild5" presStyleCnt="0"/>
      <dgm:spPr/>
    </dgm:pt>
    <dgm:pt modelId="{224DE0A0-825D-472C-940C-B2AC5E6AFBDC}" type="pres">
      <dgm:prSet presAssocID="{E50C6E82-EC14-4CC4-9DBE-64BD17DE77F8}" presName="Name10" presStyleLbl="parChTrans1D2" presStyleIdx="2" presStyleCnt="3"/>
      <dgm:spPr/>
    </dgm:pt>
    <dgm:pt modelId="{35AE58B8-9742-4A86-94F4-0523709A23E6}" type="pres">
      <dgm:prSet presAssocID="{5C552DDA-361E-4F4A-BEAF-165EF0FAB38F}" presName="hierRoot2" presStyleCnt="0"/>
      <dgm:spPr/>
    </dgm:pt>
    <dgm:pt modelId="{F1B7DBC9-D037-4A94-8A32-4F1C2DFADC2A}" type="pres">
      <dgm:prSet presAssocID="{5C552DDA-361E-4F4A-BEAF-165EF0FAB38F}" presName="composite2" presStyleCnt="0"/>
      <dgm:spPr/>
    </dgm:pt>
    <dgm:pt modelId="{44CA6BD1-34EA-49A3-AF94-8BA1217BC3EA}" type="pres">
      <dgm:prSet presAssocID="{5C552DDA-361E-4F4A-BEAF-165EF0FAB38F}" presName="background2" presStyleLbl="node2" presStyleIdx="2" presStyleCnt="3"/>
      <dgm:spPr>
        <a:solidFill>
          <a:schemeClr val="accent4">
            <a:lumMod val="40000"/>
            <a:lumOff val="60000"/>
          </a:schemeClr>
        </a:solidFill>
      </dgm:spPr>
    </dgm:pt>
    <dgm:pt modelId="{26C42ED4-F1DC-4665-9A3F-E961F9E350D1}" type="pres">
      <dgm:prSet presAssocID="{5C552DDA-361E-4F4A-BEAF-165EF0FAB38F}" presName="text2" presStyleLbl="fgAcc2" presStyleIdx="2" presStyleCnt="3">
        <dgm:presLayoutVars>
          <dgm:chPref val="3"/>
        </dgm:presLayoutVars>
      </dgm:prSet>
      <dgm:spPr/>
    </dgm:pt>
    <dgm:pt modelId="{25613200-F10C-4B5A-838C-84B5EDB590CF}" type="pres">
      <dgm:prSet presAssocID="{5C552DDA-361E-4F4A-BEAF-165EF0FAB38F}" presName="hierChild3" presStyleCnt="0"/>
      <dgm:spPr/>
    </dgm:pt>
    <dgm:pt modelId="{D2B19764-E1EA-4CD0-9AEA-1DA80C543816}" type="pres">
      <dgm:prSet presAssocID="{44F8C02E-E499-4372-A4C0-5348AE7200C3}" presName="Name17" presStyleLbl="parChTrans1D3" presStyleIdx="2" presStyleCnt="3"/>
      <dgm:spPr/>
    </dgm:pt>
    <dgm:pt modelId="{0277FFA0-0695-4210-98A2-BF7C0202CED8}" type="pres">
      <dgm:prSet presAssocID="{852C9558-EF14-4A77-8902-54688AC5F7F4}" presName="hierRoot3" presStyleCnt="0"/>
      <dgm:spPr/>
    </dgm:pt>
    <dgm:pt modelId="{65B71734-7DBA-4D4F-8354-2CFF311AF6A4}" type="pres">
      <dgm:prSet presAssocID="{852C9558-EF14-4A77-8902-54688AC5F7F4}" presName="composite3" presStyleCnt="0"/>
      <dgm:spPr/>
    </dgm:pt>
    <dgm:pt modelId="{D87BC9C4-9EAD-4BAC-9A53-8FA2AE10865C}" type="pres">
      <dgm:prSet presAssocID="{852C9558-EF14-4A77-8902-54688AC5F7F4}" presName="background3" presStyleLbl="node3" presStyleIdx="2" presStyleCnt="3"/>
      <dgm:spPr>
        <a:solidFill>
          <a:schemeClr val="accent4">
            <a:lumMod val="40000"/>
            <a:lumOff val="60000"/>
          </a:schemeClr>
        </a:solidFill>
      </dgm:spPr>
    </dgm:pt>
    <dgm:pt modelId="{A74E22AB-FD0A-42DB-9C2C-1FBCBB224389}" type="pres">
      <dgm:prSet presAssocID="{852C9558-EF14-4A77-8902-54688AC5F7F4}" presName="text3" presStyleLbl="fgAcc3" presStyleIdx="2" presStyleCnt="3" custLinFactNeighborX="2875" custLinFactNeighborY="5834">
        <dgm:presLayoutVars>
          <dgm:chPref val="3"/>
        </dgm:presLayoutVars>
      </dgm:prSet>
      <dgm:spPr/>
    </dgm:pt>
    <dgm:pt modelId="{4DBDA6B0-5EB6-4B2D-B0CD-F818EE6B7AE7}" type="pres">
      <dgm:prSet presAssocID="{852C9558-EF14-4A77-8902-54688AC5F7F4}" presName="hierChild4" presStyleCnt="0"/>
      <dgm:spPr/>
    </dgm:pt>
    <dgm:pt modelId="{B103BED2-6378-47DA-A094-9B4CC3AAFB59}" type="pres">
      <dgm:prSet presAssocID="{02209C79-60E1-4EB2-917A-2668975838A3}" presName="Name23" presStyleLbl="parChTrans1D4" presStyleIdx="4" presStyleCnt="6"/>
      <dgm:spPr/>
    </dgm:pt>
    <dgm:pt modelId="{5336823C-2F01-47B7-9348-15AEE1A3C5B5}" type="pres">
      <dgm:prSet presAssocID="{BD7C0AB9-25C8-4A02-99BC-EB73E61ABFE6}" presName="hierRoot4" presStyleCnt="0"/>
      <dgm:spPr/>
    </dgm:pt>
    <dgm:pt modelId="{E977D954-E4B2-4F94-AC7E-0D2B00FA33CC}" type="pres">
      <dgm:prSet presAssocID="{BD7C0AB9-25C8-4A02-99BC-EB73E61ABFE6}" presName="composite4" presStyleCnt="0"/>
      <dgm:spPr/>
    </dgm:pt>
    <dgm:pt modelId="{855B48EF-0ACD-4E1A-AD53-B078256B12AB}" type="pres">
      <dgm:prSet presAssocID="{BD7C0AB9-25C8-4A02-99BC-EB73E61ABFE6}" presName="background4" presStyleLbl="node4" presStyleIdx="4" presStyleCnt="6"/>
      <dgm:spPr>
        <a:solidFill>
          <a:schemeClr val="accent4">
            <a:lumMod val="40000"/>
            <a:lumOff val="60000"/>
          </a:schemeClr>
        </a:solidFill>
      </dgm:spPr>
    </dgm:pt>
    <dgm:pt modelId="{E0464B51-8E3A-4EF2-9BFF-B5FEA2499314}" type="pres">
      <dgm:prSet presAssocID="{BD7C0AB9-25C8-4A02-99BC-EB73E61ABFE6}" presName="text4" presStyleLbl="fgAcc4" presStyleIdx="4" presStyleCnt="6">
        <dgm:presLayoutVars>
          <dgm:chPref val="3"/>
        </dgm:presLayoutVars>
      </dgm:prSet>
      <dgm:spPr/>
    </dgm:pt>
    <dgm:pt modelId="{3CE178A7-5F37-4B9A-8D1E-ECDBCF99E02B}" type="pres">
      <dgm:prSet presAssocID="{BD7C0AB9-25C8-4A02-99BC-EB73E61ABFE6}" presName="hierChild5" presStyleCnt="0"/>
      <dgm:spPr/>
    </dgm:pt>
    <dgm:pt modelId="{F1DAA5D2-D919-4EDA-93B7-FA48589D4F47}" type="pres">
      <dgm:prSet presAssocID="{FCD6923C-F4E8-4F07-93F1-A6A9E31E6B5C}" presName="Name23" presStyleLbl="parChTrans1D4" presStyleIdx="5" presStyleCnt="6"/>
      <dgm:spPr/>
    </dgm:pt>
    <dgm:pt modelId="{16BEBCB4-C8E4-4B94-B586-8DDF8E0DED44}" type="pres">
      <dgm:prSet presAssocID="{E694769E-727B-4EBB-A289-5C94BEC69ECB}" presName="hierRoot4" presStyleCnt="0"/>
      <dgm:spPr/>
    </dgm:pt>
    <dgm:pt modelId="{0CB1526D-5D2F-41FE-BEA5-22BAC08C3968}" type="pres">
      <dgm:prSet presAssocID="{E694769E-727B-4EBB-A289-5C94BEC69ECB}" presName="composite4" presStyleCnt="0"/>
      <dgm:spPr/>
    </dgm:pt>
    <dgm:pt modelId="{03B4736B-3265-4A3F-BF12-11BDBFA7D386}" type="pres">
      <dgm:prSet presAssocID="{E694769E-727B-4EBB-A289-5C94BEC69ECB}" presName="background4" presStyleLbl="node4" presStyleIdx="5" presStyleCnt="6"/>
      <dgm:spPr>
        <a:solidFill>
          <a:schemeClr val="accent4">
            <a:lumMod val="40000"/>
            <a:lumOff val="60000"/>
          </a:schemeClr>
        </a:solidFill>
      </dgm:spPr>
    </dgm:pt>
    <dgm:pt modelId="{5F4FE522-5D56-44A0-A1A2-4FB5BDBA339D}" type="pres">
      <dgm:prSet presAssocID="{E694769E-727B-4EBB-A289-5C94BEC69ECB}" presName="text4" presStyleLbl="fgAcc4" presStyleIdx="5" presStyleCnt="6">
        <dgm:presLayoutVars>
          <dgm:chPref val="3"/>
        </dgm:presLayoutVars>
      </dgm:prSet>
      <dgm:spPr/>
    </dgm:pt>
    <dgm:pt modelId="{9ECD366A-1AD5-4F4D-99AD-87B802EB39A3}" type="pres">
      <dgm:prSet presAssocID="{E694769E-727B-4EBB-A289-5C94BEC69ECB}" presName="hierChild5" presStyleCnt="0"/>
      <dgm:spPr/>
    </dgm:pt>
  </dgm:ptLst>
  <dgm:cxnLst>
    <dgm:cxn modelId="{71BDEE04-EE3F-4BE3-A0C2-9CD69D65B591}" srcId="{5A69CD5D-28FF-4D0B-9C40-57CDC0241490}" destId="{1F5189F6-2107-410D-B3D1-4550FDE5F18D}" srcOrd="0" destOrd="0" parTransId="{97DE2E7B-BDB4-4A61-81EE-F2981A6C306C}" sibTransId="{E0DB82E2-EE35-40A3-A3EE-2722BBD21A59}"/>
    <dgm:cxn modelId="{F63CE20F-256F-48DB-83E2-3B2481A37476}" type="presOf" srcId="{BD7C0AB9-25C8-4A02-99BC-EB73E61ABFE6}" destId="{E0464B51-8E3A-4EF2-9BFF-B5FEA2499314}" srcOrd="0" destOrd="0" presId="urn:microsoft.com/office/officeart/2005/8/layout/hierarchy1"/>
    <dgm:cxn modelId="{558D5916-2C5A-46F9-A329-2974BE501C8A}" type="presOf" srcId="{183E0F6E-B2E3-4D56-96CB-D75D4501BD6B}" destId="{121BB6F7-37C3-4AAC-8466-4FBB5F6F3EA6}" srcOrd="0" destOrd="0" presId="urn:microsoft.com/office/officeart/2005/8/layout/hierarchy1"/>
    <dgm:cxn modelId="{20561B1A-4372-4E11-B100-B9D948B7ECA5}" type="presOf" srcId="{1F5189F6-2107-410D-B3D1-4550FDE5F18D}" destId="{467273D6-18EB-4637-B7E1-DDDAC60E4562}" srcOrd="0" destOrd="0" presId="urn:microsoft.com/office/officeart/2005/8/layout/hierarchy1"/>
    <dgm:cxn modelId="{5B52EF25-3ACD-4F5F-A6AD-297FCC91646A}" type="presOf" srcId="{852C9558-EF14-4A77-8902-54688AC5F7F4}" destId="{A74E22AB-FD0A-42DB-9C2C-1FBCBB224389}" srcOrd="0" destOrd="0" presId="urn:microsoft.com/office/officeart/2005/8/layout/hierarchy1"/>
    <dgm:cxn modelId="{3C48812B-3EE9-46F4-9D87-61D2128C2ECD}" type="presOf" srcId="{20B89E63-3F79-489A-B5DC-774107DDF78C}" destId="{0E1A56AC-DD54-4669-BBFE-E45D0547E911}" srcOrd="0" destOrd="0" presId="urn:microsoft.com/office/officeart/2005/8/layout/hierarchy1"/>
    <dgm:cxn modelId="{F747EA32-1D38-4546-8202-59393B3C23F3}" type="presOf" srcId="{6CB8F62D-F5BD-440F-A4A2-CB2F9B8E19CF}" destId="{4C828CEB-8584-4A0A-8AA7-383942586854}" srcOrd="0" destOrd="0" presId="urn:microsoft.com/office/officeart/2005/8/layout/hierarchy1"/>
    <dgm:cxn modelId="{C141DB3A-FA05-49AD-BEDA-EAB9D55FEC76}" srcId="{D9431D28-62D8-46B5-BDE0-00B8A76C0E2B}" destId="{5A69CD5D-28FF-4D0B-9C40-57CDC0241490}" srcOrd="0" destOrd="0" parTransId="{CDBF4DCA-4709-4D23-89C5-7A4FB9058A04}" sibTransId="{7BD66EE8-D410-4FEA-9792-30CE93975F9F}"/>
    <dgm:cxn modelId="{0C51675F-E49D-441E-A2B3-95D32E3A2C13}" type="presOf" srcId="{E2857AB5-C160-4DB9-9DEF-68ABA7CAF8E5}" destId="{87C76853-2335-48C3-9BBF-F3A600819D9D}" srcOrd="0" destOrd="0" presId="urn:microsoft.com/office/officeart/2005/8/layout/hierarchy1"/>
    <dgm:cxn modelId="{51126141-4567-4813-85C7-B0657C4116C5}" srcId="{1F5189F6-2107-410D-B3D1-4550FDE5F18D}" destId="{337E93AE-F00B-4D83-8F51-D9053132297D}" srcOrd="0" destOrd="0" parTransId="{183E0F6E-B2E3-4D56-96CB-D75D4501BD6B}" sibTransId="{87D2174B-E204-4470-8F44-840F5FF7D074}"/>
    <dgm:cxn modelId="{50A09342-DD3B-46E6-A28D-7CDA372E72DF}" type="presOf" srcId="{C045B903-7F01-4AB7-8594-2893B9D9CC99}" destId="{29AA3DDB-ACED-46E6-91E4-C5144B8E3960}" srcOrd="0" destOrd="0" presId="urn:microsoft.com/office/officeart/2005/8/layout/hierarchy1"/>
    <dgm:cxn modelId="{84FE2E64-69A0-4876-86FC-8D5094E546E6}" type="presOf" srcId="{206CFCD7-9D8D-4D0B-BDB6-29D722222D07}" destId="{638DFCA5-8341-4910-96BE-77761E698A69}" srcOrd="0" destOrd="0" presId="urn:microsoft.com/office/officeart/2005/8/layout/hierarchy1"/>
    <dgm:cxn modelId="{4A11F84B-C877-4B1D-963B-8EC37F4A3A84}" srcId="{5A69CD5D-28FF-4D0B-9C40-57CDC0241490}" destId="{5C552DDA-361E-4F4A-BEAF-165EF0FAB38F}" srcOrd="2" destOrd="0" parTransId="{E50C6E82-EC14-4CC4-9DBE-64BD17DE77F8}" sibTransId="{6E5C7C27-2E2E-4B0B-8CDB-FB8FDAE9FFFE}"/>
    <dgm:cxn modelId="{10472B6D-1B55-4F09-8159-B65AFE06CDD1}" type="presOf" srcId="{5F08565E-11F6-43AD-9860-C3D9C7E9B971}" destId="{C0FDA9C5-318B-428F-AEE9-C4401C99DA9D}" srcOrd="0" destOrd="0" presId="urn:microsoft.com/office/officeart/2005/8/layout/hierarchy1"/>
    <dgm:cxn modelId="{C5E1626E-68B4-4BA4-A3DA-CCF45224C4F4}" srcId="{852C9558-EF14-4A77-8902-54688AC5F7F4}" destId="{BD7C0AB9-25C8-4A02-99BC-EB73E61ABFE6}" srcOrd="0" destOrd="0" parTransId="{02209C79-60E1-4EB2-917A-2668975838A3}" sibTransId="{53ABA417-2D04-44E5-9851-7A0924F9DA44}"/>
    <dgm:cxn modelId="{3531D26E-25CD-4832-9209-7AFCCA17F9AE}" type="presOf" srcId="{44F8C02E-E499-4372-A4C0-5348AE7200C3}" destId="{D2B19764-E1EA-4CD0-9AEA-1DA80C543816}" srcOrd="0" destOrd="0" presId="urn:microsoft.com/office/officeart/2005/8/layout/hierarchy1"/>
    <dgm:cxn modelId="{E719FF4F-0011-4A2B-A159-EFD917760B2A}" type="presOf" srcId="{337E93AE-F00B-4D83-8F51-D9053132297D}" destId="{8BE3DBFD-3EFD-4B33-881B-3A28C442EA66}" srcOrd="0" destOrd="0" presId="urn:microsoft.com/office/officeart/2005/8/layout/hierarchy1"/>
    <dgm:cxn modelId="{AC288C51-8EE0-4E63-93D1-6C9E5F9C294F}" type="presOf" srcId="{ADB00923-F33B-4FCF-9EC4-0EA71ACB96A2}" destId="{CE3D2951-76D9-497D-B3CC-B28310DA7C70}" srcOrd="0" destOrd="0" presId="urn:microsoft.com/office/officeart/2005/8/layout/hierarchy1"/>
    <dgm:cxn modelId="{0ED89255-449A-419F-8042-B98A290B7C42}" type="presOf" srcId="{13D342E5-FBCB-413C-8B85-FC604F8CE77B}" destId="{04299734-B6CC-45EA-A76D-FF930C0C27DF}" srcOrd="0" destOrd="0" presId="urn:microsoft.com/office/officeart/2005/8/layout/hierarchy1"/>
    <dgm:cxn modelId="{4F8B455A-1AAB-41AB-98F5-6CF767A36BA2}" type="presOf" srcId="{97DE2E7B-BDB4-4A61-81EE-F2981A6C306C}" destId="{CDF30F66-CE08-4BCA-85E4-460C8A15EEED}" srcOrd="0" destOrd="0" presId="urn:microsoft.com/office/officeart/2005/8/layout/hierarchy1"/>
    <dgm:cxn modelId="{7F0DB38A-53EE-45F4-88D8-B3BF020A392F}" srcId="{B7F896D1-533E-4DAF-9A38-D088C991287C}" destId="{13D342E5-FBCB-413C-8B85-FC604F8CE77B}" srcOrd="0" destOrd="0" parTransId="{ADB00923-F33B-4FCF-9EC4-0EA71ACB96A2}" sibTransId="{CF892D29-EFBC-46B9-BAF3-688D2EB62D9E}"/>
    <dgm:cxn modelId="{ADB61E8E-B164-4EA6-93DC-142FACBEFC20}" type="presOf" srcId="{5A69CD5D-28FF-4D0B-9C40-57CDC0241490}" destId="{F2E84D9F-8567-4243-86DE-2D5319EBEACB}" srcOrd="0" destOrd="0" presId="urn:microsoft.com/office/officeart/2005/8/layout/hierarchy1"/>
    <dgm:cxn modelId="{8FD94C92-79F1-42F0-B41C-28417437C0FD}" type="presOf" srcId="{D9431D28-62D8-46B5-BDE0-00B8A76C0E2B}" destId="{63DA57DD-E02B-4EAF-8CC3-C93AFB213299}" srcOrd="0" destOrd="0" presId="urn:microsoft.com/office/officeart/2005/8/layout/hierarchy1"/>
    <dgm:cxn modelId="{8288C593-E08B-44A4-9E30-AD6D1CF86C16}" srcId="{E2857AB5-C160-4DB9-9DEF-68ABA7CAF8E5}" destId="{B5056A4E-2B21-48AE-8BD2-39EA2F4CFEE3}" srcOrd="0" destOrd="0" parTransId="{20B89E63-3F79-489A-B5DC-774107DDF78C}" sibTransId="{88E4E2DD-666B-499C-A08B-3B159A73B75F}"/>
    <dgm:cxn modelId="{73544696-FABB-490B-9260-7BA228309676}" srcId="{5C552DDA-361E-4F4A-BEAF-165EF0FAB38F}" destId="{852C9558-EF14-4A77-8902-54688AC5F7F4}" srcOrd="0" destOrd="0" parTransId="{44F8C02E-E499-4372-A4C0-5348AE7200C3}" sibTransId="{F752A7CE-C827-49AA-BBDA-00D31A92A7A0}"/>
    <dgm:cxn modelId="{9A3815B5-DA71-482B-BBE9-EC1D5318655C}" srcId="{B5056A4E-2B21-48AE-8BD2-39EA2F4CFEE3}" destId="{B7F896D1-533E-4DAF-9A38-D088C991287C}" srcOrd="0" destOrd="0" parTransId="{0C30535C-454B-4A6F-86D5-A52A5618D71B}" sibTransId="{C9F306B4-0450-4260-9CCE-FD96F332B7D9}"/>
    <dgm:cxn modelId="{BEE2D6B6-1D49-4CC5-A2AF-182435431797}" type="presOf" srcId="{FCD6923C-F4E8-4F07-93F1-A6A9E31E6B5C}" destId="{F1DAA5D2-D919-4EDA-93B7-FA48589D4F47}" srcOrd="0" destOrd="0" presId="urn:microsoft.com/office/officeart/2005/8/layout/hierarchy1"/>
    <dgm:cxn modelId="{D34976B8-128A-430A-86C9-5EA44763A6E6}" type="presOf" srcId="{E50C6E82-EC14-4CC4-9DBE-64BD17DE77F8}" destId="{224DE0A0-825D-472C-940C-B2AC5E6AFBDC}" srcOrd="0" destOrd="0" presId="urn:microsoft.com/office/officeart/2005/8/layout/hierarchy1"/>
    <dgm:cxn modelId="{914F94C9-4F15-4C7A-930B-F2C23F7EF9FB}" type="presOf" srcId="{B7F896D1-533E-4DAF-9A38-D088C991287C}" destId="{6340A174-1D6A-4368-AD0D-DDAEC4188DC6}" srcOrd="0" destOrd="0" presId="urn:microsoft.com/office/officeart/2005/8/layout/hierarchy1"/>
    <dgm:cxn modelId="{EDE7A8D1-CBAC-4AFF-8DD2-38724F2EF03C}" type="presOf" srcId="{0C30535C-454B-4A6F-86D5-A52A5618D71B}" destId="{8666F838-5052-4753-AB7B-D37967B0B1AA}" srcOrd="0" destOrd="0" presId="urn:microsoft.com/office/officeart/2005/8/layout/hierarchy1"/>
    <dgm:cxn modelId="{1459ACD9-EBB7-4674-9F70-9C2291861909}" srcId="{BD7C0AB9-25C8-4A02-99BC-EB73E61ABFE6}" destId="{E694769E-727B-4EBB-A289-5C94BEC69ECB}" srcOrd="0" destOrd="0" parTransId="{FCD6923C-F4E8-4F07-93F1-A6A9E31E6B5C}" sibTransId="{E3FD4767-928D-4073-9864-27D4560C361F}"/>
    <dgm:cxn modelId="{F778A5DE-B50E-4D68-B720-B7D9E1FEB2B2}" srcId="{C045B903-7F01-4AB7-8594-2893B9D9CC99}" destId="{6CB8F62D-F5BD-440F-A4A2-CB2F9B8E19CF}" srcOrd="0" destOrd="0" parTransId="{5F08565E-11F6-43AD-9860-C3D9C7E9B971}" sibTransId="{54DC8990-1587-4A9B-B187-1B7E0CFE6A6B}"/>
    <dgm:cxn modelId="{5054F7DF-3A8F-4537-80FE-D5D927EB6C5D}" srcId="{337E93AE-F00B-4D83-8F51-D9053132297D}" destId="{C045B903-7F01-4AB7-8594-2893B9D9CC99}" srcOrd="0" destOrd="0" parTransId="{CBD1DA5F-BC17-435B-866A-41F823CF6AC6}" sibTransId="{7455E544-1009-4245-A335-61B1107C01C3}"/>
    <dgm:cxn modelId="{C026DDE6-0E6F-46B3-9B06-75059A91412A}" type="presOf" srcId="{02209C79-60E1-4EB2-917A-2668975838A3}" destId="{B103BED2-6378-47DA-A094-9B4CC3AAFB59}" srcOrd="0" destOrd="0" presId="urn:microsoft.com/office/officeart/2005/8/layout/hierarchy1"/>
    <dgm:cxn modelId="{DB0C29E9-4EDE-4377-B6BB-B2C213AE1EDC}" type="presOf" srcId="{CBD1DA5F-BC17-435B-866A-41F823CF6AC6}" destId="{F2CBA310-A3AA-47B2-985B-8BE3CC3301C4}" srcOrd="0" destOrd="0" presId="urn:microsoft.com/office/officeart/2005/8/layout/hierarchy1"/>
    <dgm:cxn modelId="{ADEE41F4-36A7-4479-A3D5-F1802BE00971}" srcId="{5A69CD5D-28FF-4D0B-9C40-57CDC0241490}" destId="{E2857AB5-C160-4DB9-9DEF-68ABA7CAF8E5}" srcOrd="1" destOrd="0" parTransId="{206CFCD7-9D8D-4D0B-BDB6-29D722222D07}" sibTransId="{27230483-17C7-40D6-9051-9196279D211B}"/>
    <dgm:cxn modelId="{1D9CD0F7-A809-47C5-9CF9-482AD3D6C862}" type="presOf" srcId="{E694769E-727B-4EBB-A289-5C94BEC69ECB}" destId="{5F4FE522-5D56-44A0-A1A2-4FB5BDBA339D}" srcOrd="0" destOrd="0" presId="urn:microsoft.com/office/officeart/2005/8/layout/hierarchy1"/>
    <dgm:cxn modelId="{45D2C9F8-24F7-4E23-98D9-CF427275A9D0}" type="presOf" srcId="{B5056A4E-2B21-48AE-8BD2-39EA2F4CFEE3}" destId="{C230DF40-E645-4E84-A8A0-CCD6D52E8DA2}" srcOrd="0" destOrd="0" presId="urn:microsoft.com/office/officeart/2005/8/layout/hierarchy1"/>
    <dgm:cxn modelId="{2E3BD7F9-322A-44D6-8931-FC34449224FC}" type="presOf" srcId="{5C552DDA-361E-4F4A-BEAF-165EF0FAB38F}" destId="{26C42ED4-F1DC-4665-9A3F-E961F9E350D1}" srcOrd="0" destOrd="0" presId="urn:microsoft.com/office/officeart/2005/8/layout/hierarchy1"/>
    <dgm:cxn modelId="{2DB20E04-B7F4-4C0F-A5AA-367E4B14F353}" type="presParOf" srcId="{63DA57DD-E02B-4EAF-8CC3-C93AFB213299}" destId="{B3E653B9-282B-4B9F-80FC-07C8674A31AD}" srcOrd="0" destOrd="0" presId="urn:microsoft.com/office/officeart/2005/8/layout/hierarchy1"/>
    <dgm:cxn modelId="{CBACEB97-1720-451D-8F7B-6AED1853EC4B}" type="presParOf" srcId="{B3E653B9-282B-4B9F-80FC-07C8674A31AD}" destId="{055DE65E-5EED-4A25-A72E-A60DCC8BDF2A}" srcOrd="0" destOrd="0" presId="urn:microsoft.com/office/officeart/2005/8/layout/hierarchy1"/>
    <dgm:cxn modelId="{4B187C31-368D-45D5-9396-BBECE213B19E}" type="presParOf" srcId="{055DE65E-5EED-4A25-A72E-A60DCC8BDF2A}" destId="{04AC5BA3-33D1-49D1-A2A1-38D162CD9997}" srcOrd="0" destOrd="0" presId="urn:microsoft.com/office/officeart/2005/8/layout/hierarchy1"/>
    <dgm:cxn modelId="{C37AD8A6-9C03-48F8-B64F-091109A665E5}" type="presParOf" srcId="{055DE65E-5EED-4A25-A72E-A60DCC8BDF2A}" destId="{F2E84D9F-8567-4243-86DE-2D5319EBEACB}" srcOrd="1" destOrd="0" presId="urn:microsoft.com/office/officeart/2005/8/layout/hierarchy1"/>
    <dgm:cxn modelId="{CA4DA7C3-8D29-40A2-9C54-B06D18292E2C}" type="presParOf" srcId="{B3E653B9-282B-4B9F-80FC-07C8674A31AD}" destId="{EF24D8E1-C0CF-469D-9532-E792E8A6DADC}" srcOrd="1" destOrd="0" presId="urn:microsoft.com/office/officeart/2005/8/layout/hierarchy1"/>
    <dgm:cxn modelId="{F4478191-8517-49A9-BD73-91CB3DC91836}" type="presParOf" srcId="{EF24D8E1-C0CF-469D-9532-E792E8A6DADC}" destId="{CDF30F66-CE08-4BCA-85E4-460C8A15EEED}" srcOrd="0" destOrd="0" presId="urn:microsoft.com/office/officeart/2005/8/layout/hierarchy1"/>
    <dgm:cxn modelId="{E648D648-3A25-4F49-8C34-E93563DEABAD}" type="presParOf" srcId="{EF24D8E1-C0CF-469D-9532-E792E8A6DADC}" destId="{0FB68AE3-CD67-42A5-B72D-12725E4815CD}" srcOrd="1" destOrd="0" presId="urn:microsoft.com/office/officeart/2005/8/layout/hierarchy1"/>
    <dgm:cxn modelId="{C6E0321D-2B56-4065-ACEF-86D9D892F73B}" type="presParOf" srcId="{0FB68AE3-CD67-42A5-B72D-12725E4815CD}" destId="{51D039B2-63EC-4F23-B7BF-826F8B0F0BF9}" srcOrd="0" destOrd="0" presId="urn:microsoft.com/office/officeart/2005/8/layout/hierarchy1"/>
    <dgm:cxn modelId="{A18F9508-4EE9-4E18-9473-03317193F96B}" type="presParOf" srcId="{51D039B2-63EC-4F23-B7BF-826F8B0F0BF9}" destId="{30F1792F-EF52-4A21-8AC7-372E65C545A7}" srcOrd="0" destOrd="0" presId="urn:microsoft.com/office/officeart/2005/8/layout/hierarchy1"/>
    <dgm:cxn modelId="{D1F71D47-33F5-4F43-A1B8-F5A120B93092}" type="presParOf" srcId="{51D039B2-63EC-4F23-B7BF-826F8B0F0BF9}" destId="{467273D6-18EB-4637-B7E1-DDDAC60E4562}" srcOrd="1" destOrd="0" presId="urn:microsoft.com/office/officeart/2005/8/layout/hierarchy1"/>
    <dgm:cxn modelId="{01A3280F-CB02-4E3F-8052-07094EF244C4}" type="presParOf" srcId="{0FB68AE3-CD67-42A5-B72D-12725E4815CD}" destId="{A3F0CEF9-0EF7-45DF-8A0D-E5F5EC0E4BE8}" srcOrd="1" destOrd="0" presId="urn:microsoft.com/office/officeart/2005/8/layout/hierarchy1"/>
    <dgm:cxn modelId="{AC8CCF88-140F-4C43-B29E-8DA4EBFFCD2C}" type="presParOf" srcId="{A3F0CEF9-0EF7-45DF-8A0D-E5F5EC0E4BE8}" destId="{121BB6F7-37C3-4AAC-8466-4FBB5F6F3EA6}" srcOrd="0" destOrd="0" presId="urn:microsoft.com/office/officeart/2005/8/layout/hierarchy1"/>
    <dgm:cxn modelId="{3EF60EBC-EA2C-4CFB-A70F-47C07BB20A8C}" type="presParOf" srcId="{A3F0CEF9-0EF7-45DF-8A0D-E5F5EC0E4BE8}" destId="{811DC695-8A63-46F5-8803-E87F015FAB49}" srcOrd="1" destOrd="0" presId="urn:microsoft.com/office/officeart/2005/8/layout/hierarchy1"/>
    <dgm:cxn modelId="{15382757-390E-4C4D-B7ED-6D663416C201}" type="presParOf" srcId="{811DC695-8A63-46F5-8803-E87F015FAB49}" destId="{3AC68CB4-6CE2-4B02-AFE6-E817B4547DD8}" srcOrd="0" destOrd="0" presId="urn:microsoft.com/office/officeart/2005/8/layout/hierarchy1"/>
    <dgm:cxn modelId="{FF384A9B-84E9-4266-9311-FD6763C341AD}" type="presParOf" srcId="{3AC68CB4-6CE2-4B02-AFE6-E817B4547DD8}" destId="{852CC7F9-FA13-46DA-95FD-CA1FCDC65C93}" srcOrd="0" destOrd="0" presId="urn:microsoft.com/office/officeart/2005/8/layout/hierarchy1"/>
    <dgm:cxn modelId="{BBFCDAAF-A9F7-45EB-B339-7C84A9D83FF8}" type="presParOf" srcId="{3AC68CB4-6CE2-4B02-AFE6-E817B4547DD8}" destId="{8BE3DBFD-3EFD-4B33-881B-3A28C442EA66}" srcOrd="1" destOrd="0" presId="urn:microsoft.com/office/officeart/2005/8/layout/hierarchy1"/>
    <dgm:cxn modelId="{8996A0AE-E235-466A-8A09-B49D9D08A6E7}" type="presParOf" srcId="{811DC695-8A63-46F5-8803-E87F015FAB49}" destId="{76E6C838-7116-4201-94F6-DA8073958E5F}" srcOrd="1" destOrd="0" presId="urn:microsoft.com/office/officeart/2005/8/layout/hierarchy1"/>
    <dgm:cxn modelId="{AF7D3686-9D8E-4814-807B-92ACEC607279}" type="presParOf" srcId="{76E6C838-7116-4201-94F6-DA8073958E5F}" destId="{F2CBA310-A3AA-47B2-985B-8BE3CC3301C4}" srcOrd="0" destOrd="0" presId="urn:microsoft.com/office/officeart/2005/8/layout/hierarchy1"/>
    <dgm:cxn modelId="{4A7AD04A-485F-4369-AA03-FA81BAB0F06C}" type="presParOf" srcId="{76E6C838-7116-4201-94F6-DA8073958E5F}" destId="{D4703076-0D2B-4F47-B7E5-B242DD9BF65B}" srcOrd="1" destOrd="0" presId="urn:microsoft.com/office/officeart/2005/8/layout/hierarchy1"/>
    <dgm:cxn modelId="{451A9E3A-B044-404A-A914-B44E57236619}" type="presParOf" srcId="{D4703076-0D2B-4F47-B7E5-B242DD9BF65B}" destId="{6057B42E-0372-4AE5-B17A-0D575F7E2295}" srcOrd="0" destOrd="0" presId="urn:microsoft.com/office/officeart/2005/8/layout/hierarchy1"/>
    <dgm:cxn modelId="{0092D795-32F1-41C1-BC83-7BB53D3DFE68}" type="presParOf" srcId="{6057B42E-0372-4AE5-B17A-0D575F7E2295}" destId="{39A92468-7AB0-4328-A940-7B7C3D7F5766}" srcOrd="0" destOrd="0" presId="urn:microsoft.com/office/officeart/2005/8/layout/hierarchy1"/>
    <dgm:cxn modelId="{249B6040-DF2E-4F89-ADEA-D578F4443D98}" type="presParOf" srcId="{6057B42E-0372-4AE5-B17A-0D575F7E2295}" destId="{29AA3DDB-ACED-46E6-91E4-C5144B8E3960}" srcOrd="1" destOrd="0" presId="urn:microsoft.com/office/officeart/2005/8/layout/hierarchy1"/>
    <dgm:cxn modelId="{8F70B9FF-B900-40B3-94C8-375FCD707F5A}" type="presParOf" srcId="{D4703076-0D2B-4F47-B7E5-B242DD9BF65B}" destId="{74AB4956-EE1C-43AF-BF2F-3ED4298A0052}" srcOrd="1" destOrd="0" presId="urn:microsoft.com/office/officeart/2005/8/layout/hierarchy1"/>
    <dgm:cxn modelId="{7B428A11-F4CF-45C0-B893-575E2998C8E4}" type="presParOf" srcId="{74AB4956-EE1C-43AF-BF2F-3ED4298A0052}" destId="{C0FDA9C5-318B-428F-AEE9-C4401C99DA9D}" srcOrd="0" destOrd="0" presId="urn:microsoft.com/office/officeart/2005/8/layout/hierarchy1"/>
    <dgm:cxn modelId="{B107AEC5-56F8-436C-93D8-98B0D9550270}" type="presParOf" srcId="{74AB4956-EE1C-43AF-BF2F-3ED4298A0052}" destId="{343B45D8-D41A-4F6B-8E8B-013C99CA9C7E}" srcOrd="1" destOrd="0" presId="urn:microsoft.com/office/officeart/2005/8/layout/hierarchy1"/>
    <dgm:cxn modelId="{7137D762-8D1E-48FD-A5CF-E8BBB15C8EE0}" type="presParOf" srcId="{343B45D8-D41A-4F6B-8E8B-013C99CA9C7E}" destId="{CA3D4BF9-F7E8-492F-B400-DBF518CBB6B3}" srcOrd="0" destOrd="0" presId="urn:microsoft.com/office/officeart/2005/8/layout/hierarchy1"/>
    <dgm:cxn modelId="{9AAF8E2B-C88F-4489-8274-02D6B0E6F152}" type="presParOf" srcId="{CA3D4BF9-F7E8-492F-B400-DBF518CBB6B3}" destId="{527E51D5-AEBA-4642-AA4A-E4E5824EC7AF}" srcOrd="0" destOrd="0" presId="urn:microsoft.com/office/officeart/2005/8/layout/hierarchy1"/>
    <dgm:cxn modelId="{BAE06D3B-C7FA-4E21-AD78-39464145450D}" type="presParOf" srcId="{CA3D4BF9-F7E8-492F-B400-DBF518CBB6B3}" destId="{4C828CEB-8584-4A0A-8AA7-383942586854}" srcOrd="1" destOrd="0" presId="urn:microsoft.com/office/officeart/2005/8/layout/hierarchy1"/>
    <dgm:cxn modelId="{4F22A58E-DFDA-4A1B-9F16-A6746C9F2820}" type="presParOf" srcId="{343B45D8-D41A-4F6B-8E8B-013C99CA9C7E}" destId="{1DA6BABD-8560-4505-A8D6-6311E2D775C5}" srcOrd="1" destOrd="0" presId="urn:microsoft.com/office/officeart/2005/8/layout/hierarchy1"/>
    <dgm:cxn modelId="{A1425458-1283-4DD3-A2FC-5127BB3E238A}" type="presParOf" srcId="{EF24D8E1-C0CF-469D-9532-E792E8A6DADC}" destId="{638DFCA5-8341-4910-96BE-77761E698A69}" srcOrd="2" destOrd="0" presId="urn:microsoft.com/office/officeart/2005/8/layout/hierarchy1"/>
    <dgm:cxn modelId="{FF77A7AA-B09A-4DE1-86E0-19A215C9F621}" type="presParOf" srcId="{EF24D8E1-C0CF-469D-9532-E792E8A6DADC}" destId="{639AE9A9-B096-421B-8BC6-8349382C3B25}" srcOrd="3" destOrd="0" presId="urn:microsoft.com/office/officeart/2005/8/layout/hierarchy1"/>
    <dgm:cxn modelId="{0787F2CA-7BFD-43CA-B861-40F3FC8D5DFF}" type="presParOf" srcId="{639AE9A9-B096-421B-8BC6-8349382C3B25}" destId="{5227A2A2-F5D0-48D7-ACF6-5246C9CEFDBF}" srcOrd="0" destOrd="0" presId="urn:microsoft.com/office/officeart/2005/8/layout/hierarchy1"/>
    <dgm:cxn modelId="{D54A0E3F-D4CB-4ACE-84BA-0758ED782425}" type="presParOf" srcId="{5227A2A2-F5D0-48D7-ACF6-5246C9CEFDBF}" destId="{0B89CD92-BA59-4204-8466-010C187B52C2}" srcOrd="0" destOrd="0" presId="urn:microsoft.com/office/officeart/2005/8/layout/hierarchy1"/>
    <dgm:cxn modelId="{E5C67BAB-D937-4381-9E81-AC1001C8A849}" type="presParOf" srcId="{5227A2A2-F5D0-48D7-ACF6-5246C9CEFDBF}" destId="{87C76853-2335-48C3-9BBF-F3A600819D9D}" srcOrd="1" destOrd="0" presId="urn:microsoft.com/office/officeart/2005/8/layout/hierarchy1"/>
    <dgm:cxn modelId="{4F20EEE9-1285-45DA-A454-D5FCBE107CF4}" type="presParOf" srcId="{639AE9A9-B096-421B-8BC6-8349382C3B25}" destId="{788D59FF-8ADB-49B9-844D-25130E8A831B}" srcOrd="1" destOrd="0" presId="urn:microsoft.com/office/officeart/2005/8/layout/hierarchy1"/>
    <dgm:cxn modelId="{6FE339F5-6CBD-48C0-9A1A-3899D6557434}" type="presParOf" srcId="{788D59FF-8ADB-49B9-844D-25130E8A831B}" destId="{0E1A56AC-DD54-4669-BBFE-E45D0547E911}" srcOrd="0" destOrd="0" presId="urn:microsoft.com/office/officeart/2005/8/layout/hierarchy1"/>
    <dgm:cxn modelId="{8CD523DC-54AA-4A5E-8314-8A428B4ED82E}" type="presParOf" srcId="{788D59FF-8ADB-49B9-844D-25130E8A831B}" destId="{1516C220-105D-48FC-A3C3-5CE290EE1A8B}" srcOrd="1" destOrd="0" presId="urn:microsoft.com/office/officeart/2005/8/layout/hierarchy1"/>
    <dgm:cxn modelId="{3B36B9C4-3075-403D-988A-D6E0636078C3}" type="presParOf" srcId="{1516C220-105D-48FC-A3C3-5CE290EE1A8B}" destId="{50F38CFD-25E6-42A4-B180-60B6BAA34697}" srcOrd="0" destOrd="0" presId="urn:microsoft.com/office/officeart/2005/8/layout/hierarchy1"/>
    <dgm:cxn modelId="{BAE51978-E6FA-4956-B3AD-133B5F1F5C59}" type="presParOf" srcId="{50F38CFD-25E6-42A4-B180-60B6BAA34697}" destId="{3679D1B6-CC1B-4BA7-9C3D-93B46B71948F}" srcOrd="0" destOrd="0" presId="urn:microsoft.com/office/officeart/2005/8/layout/hierarchy1"/>
    <dgm:cxn modelId="{01674A48-CB18-4D96-A71E-387E6ADCA354}" type="presParOf" srcId="{50F38CFD-25E6-42A4-B180-60B6BAA34697}" destId="{C230DF40-E645-4E84-A8A0-CCD6D52E8DA2}" srcOrd="1" destOrd="0" presId="urn:microsoft.com/office/officeart/2005/8/layout/hierarchy1"/>
    <dgm:cxn modelId="{3463F431-4A98-431F-8EAC-0425E782AC2E}" type="presParOf" srcId="{1516C220-105D-48FC-A3C3-5CE290EE1A8B}" destId="{BCE53E33-1E65-4232-8079-0E0479BC1007}" srcOrd="1" destOrd="0" presId="urn:microsoft.com/office/officeart/2005/8/layout/hierarchy1"/>
    <dgm:cxn modelId="{FF4790DC-67CF-43CE-B133-87BCB8E55033}" type="presParOf" srcId="{BCE53E33-1E65-4232-8079-0E0479BC1007}" destId="{8666F838-5052-4753-AB7B-D37967B0B1AA}" srcOrd="0" destOrd="0" presId="urn:microsoft.com/office/officeart/2005/8/layout/hierarchy1"/>
    <dgm:cxn modelId="{B9EF7824-D4BC-43AB-AB31-874BB9D058B1}" type="presParOf" srcId="{BCE53E33-1E65-4232-8079-0E0479BC1007}" destId="{050B6B11-20ED-4163-ABBA-C64D48A617A7}" srcOrd="1" destOrd="0" presId="urn:microsoft.com/office/officeart/2005/8/layout/hierarchy1"/>
    <dgm:cxn modelId="{E39867FB-960B-4090-8ACF-E988D1AEB6FC}" type="presParOf" srcId="{050B6B11-20ED-4163-ABBA-C64D48A617A7}" destId="{21D74103-138D-4D98-8C41-AC18EEECE5C3}" srcOrd="0" destOrd="0" presId="urn:microsoft.com/office/officeart/2005/8/layout/hierarchy1"/>
    <dgm:cxn modelId="{B1DE9D8A-7B33-4FDD-82E5-B180E295E398}" type="presParOf" srcId="{21D74103-138D-4D98-8C41-AC18EEECE5C3}" destId="{72E3DF6D-DFC8-4494-8A45-2114FEF0841B}" srcOrd="0" destOrd="0" presId="urn:microsoft.com/office/officeart/2005/8/layout/hierarchy1"/>
    <dgm:cxn modelId="{F7D2E5B7-F9D9-4A89-B481-4031A6B190F1}" type="presParOf" srcId="{21D74103-138D-4D98-8C41-AC18EEECE5C3}" destId="{6340A174-1D6A-4368-AD0D-DDAEC4188DC6}" srcOrd="1" destOrd="0" presId="urn:microsoft.com/office/officeart/2005/8/layout/hierarchy1"/>
    <dgm:cxn modelId="{56FAFD33-DA1F-480D-BE82-B3443EEE9B48}" type="presParOf" srcId="{050B6B11-20ED-4163-ABBA-C64D48A617A7}" destId="{C4D5BCF9-DDE9-456C-9BC3-CFB9D71C129C}" srcOrd="1" destOrd="0" presId="urn:microsoft.com/office/officeart/2005/8/layout/hierarchy1"/>
    <dgm:cxn modelId="{889E69D5-0478-4A05-8E64-F964CFB8A9A3}" type="presParOf" srcId="{C4D5BCF9-DDE9-456C-9BC3-CFB9D71C129C}" destId="{CE3D2951-76D9-497D-B3CC-B28310DA7C70}" srcOrd="0" destOrd="0" presId="urn:microsoft.com/office/officeart/2005/8/layout/hierarchy1"/>
    <dgm:cxn modelId="{76ABBA26-87E7-4EA8-B556-29FCFAB0C164}" type="presParOf" srcId="{C4D5BCF9-DDE9-456C-9BC3-CFB9D71C129C}" destId="{D5318624-0E8D-465B-A8D1-2724D5AD3BA1}" srcOrd="1" destOrd="0" presId="urn:microsoft.com/office/officeart/2005/8/layout/hierarchy1"/>
    <dgm:cxn modelId="{E93496A4-1687-415E-A6E9-AF49F4F8FA7A}" type="presParOf" srcId="{D5318624-0E8D-465B-A8D1-2724D5AD3BA1}" destId="{9B00EA88-4332-4C54-A671-E0D5F81EB183}" srcOrd="0" destOrd="0" presId="urn:microsoft.com/office/officeart/2005/8/layout/hierarchy1"/>
    <dgm:cxn modelId="{16C4D1F6-1D46-4FF9-A261-3313C9E4A3A4}" type="presParOf" srcId="{9B00EA88-4332-4C54-A671-E0D5F81EB183}" destId="{B8AA1CF8-834F-4C0A-B361-DC13736498E6}" srcOrd="0" destOrd="0" presId="urn:microsoft.com/office/officeart/2005/8/layout/hierarchy1"/>
    <dgm:cxn modelId="{BD585044-F299-48CD-A0C2-6D13E9AFC465}" type="presParOf" srcId="{9B00EA88-4332-4C54-A671-E0D5F81EB183}" destId="{04299734-B6CC-45EA-A76D-FF930C0C27DF}" srcOrd="1" destOrd="0" presId="urn:microsoft.com/office/officeart/2005/8/layout/hierarchy1"/>
    <dgm:cxn modelId="{934E8B48-F820-44A8-A446-B793B6ED8657}" type="presParOf" srcId="{D5318624-0E8D-465B-A8D1-2724D5AD3BA1}" destId="{848CF5C9-E164-4C7A-BDE2-C93A0B6AA716}" srcOrd="1" destOrd="0" presId="urn:microsoft.com/office/officeart/2005/8/layout/hierarchy1"/>
    <dgm:cxn modelId="{D5A93448-7CE9-4BF2-A05D-E2E5ACC77BE7}" type="presParOf" srcId="{EF24D8E1-C0CF-469D-9532-E792E8A6DADC}" destId="{224DE0A0-825D-472C-940C-B2AC5E6AFBDC}" srcOrd="4" destOrd="0" presId="urn:microsoft.com/office/officeart/2005/8/layout/hierarchy1"/>
    <dgm:cxn modelId="{6CDC05E5-7CA5-4328-8856-647028A9A50F}" type="presParOf" srcId="{EF24D8E1-C0CF-469D-9532-E792E8A6DADC}" destId="{35AE58B8-9742-4A86-94F4-0523709A23E6}" srcOrd="5" destOrd="0" presId="urn:microsoft.com/office/officeart/2005/8/layout/hierarchy1"/>
    <dgm:cxn modelId="{C37B4997-0EE1-4C77-ACFC-BFCFFD1FE5C4}" type="presParOf" srcId="{35AE58B8-9742-4A86-94F4-0523709A23E6}" destId="{F1B7DBC9-D037-4A94-8A32-4F1C2DFADC2A}" srcOrd="0" destOrd="0" presId="urn:microsoft.com/office/officeart/2005/8/layout/hierarchy1"/>
    <dgm:cxn modelId="{76C5B2BE-6F86-44DB-A8FA-3980437A819B}" type="presParOf" srcId="{F1B7DBC9-D037-4A94-8A32-4F1C2DFADC2A}" destId="{44CA6BD1-34EA-49A3-AF94-8BA1217BC3EA}" srcOrd="0" destOrd="0" presId="urn:microsoft.com/office/officeart/2005/8/layout/hierarchy1"/>
    <dgm:cxn modelId="{65D52A1C-2109-4EBF-8610-DC42DBB076B4}" type="presParOf" srcId="{F1B7DBC9-D037-4A94-8A32-4F1C2DFADC2A}" destId="{26C42ED4-F1DC-4665-9A3F-E961F9E350D1}" srcOrd="1" destOrd="0" presId="urn:microsoft.com/office/officeart/2005/8/layout/hierarchy1"/>
    <dgm:cxn modelId="{A8124385-618E-43A1-B5FE-6B5385F985D0}" type="presParOf" srcId="{35AE58B8-9742-4A86-94F4-0523709A23E6}" destId="{25613200-F10C-4B5A-838C-84B5EDB590CF}" srcOrd="1" destOrd="0" presId="urn:microsoft.com/office/officeart/2005/8/layout/hierarchy1"/>
    <dgm:cxn modelId="{C32190B1-3053-4A46-B611-EEE4C6FBA490}" type="presParOf" srcId="{25613200-F10C-4B5A-838C-84B5EDB590CF}" destId="{D2B19764-E1EA-4CD0-9AEA-1DA80C543816}" srcOrd="0" destOrd="0" presId="urn:microsoft.com/office/officeart/2005/8/layout/hierarchy1"/>
    <dgm:cxn modelId="{40E82A63-3830-408E-90C5-AC32BCE8ACCB}" type="presParOf" srcId="{25613200-F10C-4B5A-838C-84B5EDB590CF}" destId="{0277FFA0-0695-4210-98A2-BF7C0202CED8}" srcOrd="1" destOrd="0" presId="urn:microsoft.com/office/officeart/2005/8/layout/hierarchy1"/>
    <dgm:cxn modelId="{3EC99E7C-C42C-4087-8210-DF95BBF019D9}" type="presParOf" srcId="{0277FFA0-0695-4210-98A2-BF7C0202CED8}" destId="{65B71734-7DBA-4D4F-8354-2CFF311AF6A4}" srcOrd="0" destOrd="0" presId="urn:microsoft.com/office/officeart/2005/8/layout/hierarchy1"/>
    <dgm:cxn modelId="{414C4F0B-D5E6-4D13-AC6A-9611B0EEE72A}" type="presParOf" srcId="{65B71734-7DBA-4D4F-8354-2CFF311AF6A4}" destId="{D87BC9C4-9EAD-4BAC-9A53-8FA2AE10865C}" srcOrd="0" destOrd="0" presId="urn:microsoft.com/office/officeart/2005/8/layout/hierarchy1"/>
    <dgm:cxn modelId="{6194D0B1-F390-4186-B017-99D147F33BEE}" type="presParOf" srcId="{65B71734-7DBA-4D4F-8354-2CFF311AF6A4}" destId="{A74E22AB-FD0A-42DB-9C2C-1FBCBB224389}" srcOrd="1" destOrd="0" presId="urn:microsoft.com/office/officeart/2005/8/layout/hierarchy1"/>
    <dgm:cxn modelId="{1B8BBA55-5F05-4F69-B12B-4A0CF5540E50}" type="presParOf" srcId="{0277FFA0-0695-4210-98A2-BF7C0202CED8}" destId="{4DBDA6B0-5EB6-4B2D-B0CD-F818EE6B7AE7}" srcOrd="1" destOrd="0" presId="urn:microsoft.com/office/officeart/2005/8/layout/hierarchy1"/>
    <dgm:cxn modelId="{A51A7180-AAFF-4F41-9CD0-7BB45CD629C7}" type="presParOf" srcId="{4DBDA6B0-5EB6-4B2D-B0CD-F818EE6B7AE7}" destId="{B103BED2-6378-47DA-A094-9B4CC3AAFB59}" srcOrd="0" destOrd="0" presId="urn:microsoft.com/office/officeart/2005/8/layout/hierarchy1"/>
    <dgm:cxn modelId="{BA4C5A70-D293-4443-BE62-0231594E0D25}" type="presParOf" srcId="{4DBDA6B0-5EB6-4B2D-B0CD-F818EE6B7AE7}" destId="{5336823C-2F01-47B7-9348-15AEE1A3C5B5}" srcOrd="1" destOrd="0" presId="urn:microsoft.com/office/officeart/2005/8/layout/hierarchy1"/>
    <dgm:cxn modelId="{4F974CD0-F763-4C4D-8D92-62E1C0C51DA7}" type="presParOf" srcId="{5336823C-2F01-47B7-9348-15AEE1A3C5B5}" destId="{E977D954-E4B2-4F94-AC7E-0D2B00FA33CC}" srcOrd="0" destOrd="0" presId="urn:microsoft.com/office/officeart/2005/8/layout/hierarchy1"/>
    <dgm:cxn modelId="{2349FBFD-0AF2-4305-BEF5-01B80791BC28}" type="presParOf" srcId="{E977D954-E4B2-4F94-AC7E-0D2B00FA33CC}" destId="{855B48EF-0ACD-4E1A-AD53-B078256B12AB}" srcOrd="0" destOrd="0" presId="urn:microsoft.com/office/officeart/2005/8/layout/hierarchy1"/>
    <dgm:cxn modelId="{EE25AD5E-FD77-4F25-9A4B-18928C9BD818}" type="presParOf" srcId="{E977D954-E4B2-4F94-AC7E-0D2B00FA33CC}" destId="{E0464B51-8E3A-4EF2-9BFF-B5FEA2499314}" srcOrd="1" destOrd="0" presId="urn:microsoft.com/office/officeart/2005/8/layout/hierarchy1"/>
    <dgm:cxn modelId="{73FA269B-9FCA-401F-A27D-D2895F64BA23}" type="presParOf" srcId="{5336823C-2F01-47B7-9348-15AEE1A3C5B5}" destId="{3CE178A7-5F37-4B9A-8D1E-ECDBCF99E02B}" srcOrd="1" destOrd="0" presId="urn:microsoft.com/office/officeart/2005/8/layout/hierarchy1"/>
    <dgm:cxn modelId="{A1228E69-5DE0-4FD6-8593-D533DCC47B4E}" type="presParOf" srcId="{3CE178A7-5F37-4B9A-8D1E-ECDBCF99E02B}" destId="{F1DAA5D2-D919-4EDA-93B7-FA48589D4F47}" srcOrd="0" destOrd="0" presId="urn:microsoft.com/office/officeart/2005/8/layout/hierarchy1"/>
    <dgm:cxn modelId="{13D2A514-3C81-44AD-B816-81090BC6005C}" type="presParOf" srcId="{3CE178A7-5F37-4B9A-8D1E-ECDBCF99E02B}" destId="{16BEBCB4-C8E4-4B94-B586-8DDF8E0DED44}" srcOrd="1" destOrd="0" presId="urn:microsoft.com/office/officeart/2005/8/layout/hierarchy1"/>
    <dgm:cxn modelId="{7691FDE0-7650-423F-A5E1-9638A2DF774A}" type="presParOf" srcId="{16BEBCB4-C8E4-4B94-B586-8DDF8E0DED44}" destId="{0CB1526D-5D2F-41FE-BEA5-22BAC08C3968}" srcOrd="0" destOrd="0" presId="urn:microsoft.com/office/officeart/2005/8/layout/hierarchy1"/>
    <dgm:cxn modelId="{7B48E1E7-3419-463B-BB3A-5E16AFD57ED7}" type="presParOf" srcId="{0CB1526D-5D2F-41FE-BEA5-22BAC08C3968}" destId="{03B4736B-3265-4A3F-BF12-11BDBFA7D386}" srcOrd="0" destOrd="0" presId="urn:microsoft.com/office/officeart/2005/8/layout/hierarchy1"/>
    <dgm:cxn modelId="{8EBC10C8-E2AA-4E06-9C8A-D10D537A80BE}" type="presParOf" srcId="{0CB1526D-5D2F-41FE-BEA5-22BAC08C3968}" destId="{5F4FE522-5D56-44A0-A1A2-4FB5BDBA339D}" srcOrd="1" destOrd="0" presId="urn:microsoft.com/office/officeart/2005/8/layout/hierarchy1"/>
    <dgm:cxn modelId="{A53A8C65-5145-40E7-B42E-C4460B7172FD}" type="presParOf" srcId="{16BEBCB4-C8E4-4B94-B586-8DDF8E0DED44}" destId="{9ECD366A-1AD5-4F4D-99AD-87B802EB39A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431D28-62D8-46B5-BDE0-00B8A76C0E2B}"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pPr rtl="1"/>
          <a:endParaRPr lang="ar-SA"/>
        </a:p>
      </dgm:t>
    </dgm:pt>
    <dgm:pt modelId="{5A69CD5D-28FF-4D0B-9C40-57CDC0241490}">
      <dgm:prSet phldrT="[نص]" custT="1"/>
      <dgm:spPr/>
      <dgm:t>
        <a:bodyPr/>
        <a:lstStyle/>
        <a:p>
          <a:pPr rtl="1"/>
          <a:r>
            <a:rPr lang="ar-SA" sz="1800" b="1" dirty="0"/>
            <a:t>أنواع </a:t>
          </a:r>
          <a:r>
            <a:rPr lang="ar-SA" sz="1800" b="1" dirty="0" err="1"/>
            <a:t>الصبغات</a:t>
          </a:r>
          <a:r>
            <a:rPr lang="ar-SA" sz="1800" b="1" dirty="0"/>
            <a:t> </a:t>
          </a:r>
        </a:p>
      </dgm:t>
    </dgm:pt>
    <dgm:pt modelId="{CDBF4DCA-4709-4D23-89C5-7A4FB9058A04}" type="parTrans" cxnId="{C141DB3A-FA05-49AD-BEDA-EAB9D55FEC76}">
      <dgm:prSet/>
      <dgm:spPr/>
      <dgm:t>
        <a:bodyPr/>
        <a:lstStyle/>
        <a:p>
          <a:pPr rtl="1"/>
          <a:endParaRPr lang="ar-SA"/>
        </a:p>
      </dgm:t>
    </dgm:pt>
    <dgm:pt modelId="{7BD66EE8-D410-4FEA-9792-30CE93975F9F}" type="sibTrans" cxnId="{C141DB3A-FA05-49AD-BEDA-EAB9D55FEC76}">
      <dgm:prSet/>
      <dgm:spPr/>
      <dgm:t>
        <a:bodyPr/>
        <a:lstStyle/>
        <a:p>
          <a:pPr rtl="1"/>
          <a:endParaRPr lang="ar-SA"/>
        </a:p>
      </dgm:t>
    </dgm:pt>
    <dgm:pt modelId="{1F5189F6-2107-410D-B3D1-4550FDE5F18D}">
      <dgm:prSet phldrT="[نص]" custT="1"/>
      <dgm:spPr/>
      <dgm:t>
        <a:bodyPr/>
        <a:lstStyle/>
        <a:p>
          <a:pPr rtl="1"/>
          <a:r>
            <a:rPr lang="ar-SA" sz="1600" b="1" dirty="0"/>
            <a:t>المتتامة</a:t>
          </a:r>
        </a:p>
      </dgm:t>
    </dgm:pt>
    <dgm:pt modelId="{97DE2E7B-BDB4-4A61-81EE-F2981A6C306C}" type="parTrans" cxnId="{71BDEE04-EE3F-4BE3-A0C2-9CD69D65B591}">
      <dgm:prSet/>
      <dgm:spPr/>
      <dgm:t>
        <a:bodyPr/>
        <a:lstStyle/>
        <a:p>
          <a:pPr rtl="1"/>
          <a:endParaRPr lang="ar-SA"/>
        </a:p>
      </dgm:t>
    </dgm:pt>
    <dgm:pt modelId="{E0DB82E2-EE35-40A3-A3EE-2722BBD21A59}" type="sibTrans" cxnId="{71BDEE04-EE3F-4BE3-A0C2-9CD69D65B591}">
      <dgm:prSet/>
      <dgm:spPr/>
      <dgm:t>
        <a:bodyPr/>
        <a:lstStyle/>
        <a:p>
          <a:pPr rtl="1"/>
          <a:endParaRPr lang="ar-SA"/>
        </a:p>
      </dgm:t>
    </dgm:pt>
    <dgm:pt modelId="{337E93AE-F00B-4D83-8F51-D9053132297D}">
      <dgm:prSet phldrT="[نص]"/>
      <dgm:spPr/>
      <dgm:t>
        <a:bodyPr/>
        <a:lstStyle/>
        <a:p>
          <a:pPr rtl="1"/>
          <a:r>
            <a:rPr lang="ar-SA" b="1" dirty="0"/>
            <a:t>هما اللتان تمتصان الألوان الثلاثة وتنتج اللون السود </a:t>
          </a:r>
        </a:p>
      </dgm:t>
    </dgm:pt>
    <dgm:pt modelId="{183E0F6E-B2E3-4D56-96CB-D75D4501BD6B}" type="parTrans" cxnId="{51126141-4567-4813-85C7-B0657C4116C5}">
      <dgm:prSet/>
      <dgm:spPr/>
      <dgm:t>
        <a:bodyPr/>
        <a:lstStyle/>
        <a:p>
          <a:pPr rtl="1"/>
          <a:endParaRPr lang="ar-SA"/>
        </a:p>
      </dgm:t>
    </dgm:pt>
    <dgm:pt modelId="{87D2174B-E204-4470-8F44-840F5FF7D074}" type="sibTrans" cxnId="{51126141-4567-4813-85C7-B0657C4116C5}">
      <dgm:prSet/>
      <dgm:spPr/>
      <dgm:t>
        <a:bodyPr/>
        <a:lstStyle/>
        <a:p>
          <a:pPr rtl="1"/>
          <a:endParaRPr lang="ar-SA"/>
        </a:p>
      </dgm:t>
    </dgm:pt>
    <dgm:pt modelId="{5C552DDA-361E-4F4A-BEAF-165EF0FAB38F}">
      <dgm:prSet phldrT="[نص]" custT="1"/>
      <dgm:spPr/>
      <dgm:t>
        <a:bodyPr/>
        <a:lstStyle/>
        <a:p>
          <a:pPr rtl="1"/>
          <a:r>
            <a:rPr lang="ar-SA" sz="1800" b="1" dirty="0"/>
            <a:t>الأساسية</a:t>
          </a:r>
        </a:p>
      </dgm:t>
    </dgm:pt>
    <dgm:pt modelId="{E50C6E82-EC14-4CC4-9DBE-64BD17DE77F8}" type="parTrans" cxnId="{4A11F84B-C877-4B1D-963B-8EC37F4A3A84}">
      <dgm:prSet/>
      <dgm:spPr/>
      <dgm:t>
        <a:bodyPr/>
        <a:lstStyle/>
        <a:p>
          <a:pPr rtl="1"/>
          <a:endParaRPr lang="ar-SA"/>
        </a:p>
      </dgm:t>
    </dgm:pt>
    <dgm:pt modelId="{6E5C7C27-2E2E-4B0B-8CDB-FB8FDAE9FFFE}" type="sibTrans" cxnId="{4A11F84B-C877-4B1D-963B-8EC37F4A3A84}">
      <dgm:prSet/>
      <dgm:spPr/>
      <dgm:t>
        <a:bodyPr/>
        <a:lstStyle/>
        <a:p>
          <a:pPr rtl="1"/>
          <a:endParaRPr lang="ar-SA"/>
        </a:p>
      </dgm:t>
    </dgm:pt>
    <dgm:pt modelId="{852C9558-EF14-4A77-8902-54688AC5F7F4}">
      <dgm:prSet phldrT="[نص]"/>
      <dgm:spPr/>
      <dgm:t>
        <a:bodyPr/>
        <a:lstStyle/>
        <a:p>
          <a:pPr rtl="1"/>
          <a:r>
            <a:rPr lang="ar-SA" b="1" dirty="0"/>
            <a:t>هي التي لها القدرة على امتصاص لون أساسي واحد</a:t>
          </a:r>
        </a:p>
      </dgm:t>
    </dgm:pt>
    <dgm:pt modelId="{44F8C02E-E499-4372-A4C0-5348AE7200C3}" type="parTrans" cxnId="{73544696-FABB-490B-9260-7BA228309676}">
      <dgm:prSet/>
      <dgm:spPr/>
      <dgm:t>
        <a:bodyPr/>
        <a:lstStyle/>
        <a:p>
          <a:pPr rtl="1"/>
          <a:endParaRPr lang="ar-SA"/>
        </a:p>
      </dgm:t>
    </dgm:pt>
    <dgm:pt modelId="{F752A7CE-C827-49AA-BBDA-00D31A92A7A0}" type="sibTrans" cxnId="{73544696-FABB-490B-9260-7BA228309676}">
      <dgm:prSet/>
      <dgm:spPr/>
      <dgm:t>
        <a:bodyPr/>
        <a:lstStyle/>
        <a:p>
          <a:pPr rtl="1"/>
          <a:endParaRPr lang="ar-SA"/>
        </a:p>
      </dgm:t>
    </dgm:pt>
    <dgm:pt modelId="{E2857AB5-C160-4DB9-9DEF-68ABA7CAF8E5}">
      <dgm:prSet phldrT="[نص]" custT="1"/>
      <dgm:spPr/>
      <dgm:t>
        <a:bodyPr/>
        <a:lstStyle/>
        <a:p>
          <a:pPr rtl="1"/>
          <a:r>
            <a:rPr lang="ar-SA" sz="1600" b="1" dirty="0"/>
            <a:t>الثانوية</a:t>
          </a:r>
        </a:p>
      </dgm:t>
    </dgm:pt>
    <dgm:pt modelId="{206CFCD7-9D8D-4D0B-BDB6-29D722222D07}" type="parTrans" cxnId="{ADEE41F4-36A7-4479-A3D5-F1802BE00971}">
      <dgm:prSet/>
      <dgm:spPr/>
      <dgm:t>
        <a:bodyPr/>
        <a:lstStyle/>
        <a:p>
          <a:pPr rtl="1"/>
          <a:endParaRPr lang="ar-SA"/>
        </a:p>
      </dgm:t>
    </dgm:pt>
    <dgm:pt modelId="{27230483-17C7-40D6-9051-9196279D211B}" type="sibTrans" cxnId="{ADEE41F4-36A7-4479-A3D5-F1802BE00971}">
      <dgm:prSet/>
      <dgm:spPr/>
      <dgm:t>
        <a:bodyPr/>
        <a:lstStyle/>
        <a:p>
          <a:pPr rtl="1"/>
          <a:endParaRPr lang="ar-SA"/>
        </a:p>
      </dgm:t>
    </dgm:pt>
    <dgm:pt modelId="{B5056A4E-2B21-48AE-8BD2-39EA2F4CFEE3}">
      <dgm:prSet/>
      <dgm:spPr/>
      <dgm:t>
        <a:bodyPr/>
        <a:lstStyle/>
        <a:p>
          <a:pPr rtl="1"/>
          <a:r>
            <a:rPr lang="ar-SA" b="1" dirty="0"/>
            <a:t>هي التي تمتص لونين وتعكس لوناً واحدا</a:t>
          </a:r>
        </a:p>
      </dgm:t>
    </dgm:pt>
    <dgm:pt modelId="{20B89E63-3F79-489A-B5DC-774107DDF78C}" type="parTrans" cxnId="{8288C593-E08B-44A4-9E30-AD6D1CF86C16}">
      <dgm:prSet/>
      <dgm:spPr/>
      <dgm:t>
        <a:bodyPr/>
        <a:lstStyle/>
        <a:p>
          <a:pPr rtl="1"/>
          <a:endParaRPr lang="ar-SA"/>
        </a:p>
      </dgm:t>
    </dgm:pt>
    <dgm:pt modelId="{88E4E2DD-666B-499C-A08B-3B159A73B75F}" type="sibTrans" cxnId="{8288C593-E08B-44A4-9E30-AD6D1CF86C16}">
      <dgm:prSet/>
      <dgm:spPr/>
      <dgm:t>
        <a:bodyPr/>
        <a:lstStyle/>
        <a:p>
          <a:pPr rtl="1"/>
          <a:endParaRPr lang="ar-SA"/>
        </a:p>
      </dgm:t>
    </dgm:pt>
    <dgm:pt modelId="{BD7C0AB9-25C8-4A02-99BC-EB73E61ABFE6}">
      <dgm:prSet/>
      <dgm:spPr/>
      <dgm:t>
        <a:bodyPr/>
        <a:lstStyle/>
        <a:p>
          <a:pPr rtl="1"/>
          <a:r>
            <a:rPr lang="ar-SA" b="1" dirty="0"/>
            <a:t> الصبغة الصفراء حيث تمتص الضوء الأزرق وتعكس الأحمر والأخضر</a:t>
          </a:r>
        </a:p>
      </dgm:t>
    </dgm:pt>
    <dgm:pt modelId="{02209C79-60E1-4EB2-917A-2668975838A3}" type="parTrans" cxnId="{C5E1626E-68B4-4BA4-A3DA-CCF45224C4F4}">
      <dgm:prSet/>
      <dgm:spPr/>
      <dgm:t>
        <a:bodyPr/>
        <a:lstStyle/>
        <a:p>
          <a:pPr rtl="1"/>
          <a:endParaRPr lang="ar-SA"/>
        </a:p>
      </dgm:t>
    </dgm:pt>
    <dgm:pt modelId="{53ABA417-2D04-44E5-9851-7A0924F9DA44}" type="sibTrans" cxnId="{C5E1626E-68B4-4BA4-A3DA-CCF45224C4F4}">
      <dgm:prSet/>
      <dgm:spPr/>
      <dgm:t>
        <a:bodyPr/>
        <a:lstStyle/>
        <a:p>
          <a:pPr rtl="1"/>
          <a:endParaRPr lang="ar-SA"/>
        </a:p>
      </dgm:t>
    </dgm:pt>
    <dgm:pt modelId="{B7F896D1-533E-4DAF-9A38-D088C991287C}">
      <dgm:prSet/>
      <dgm:spPr/>
      <dgm:t>
        <a:bodyPr/>
        <a:lstStyle/>
        <a:p>
          <a:pPr rtl="1"/>
          <a:r>
            <a:rPr lang="ar-SA" b="1" dirty="0"/>
            <a:t>الأحمر يمتص الأخضر والأزرق</a:t>
          </a:r>
        </a:p>
      </dgm:t>
    </dgm:pt>
    <dgm:pt modelId="{0C30535C-454B-4A6F-86D5-A52A5618D71B}" type="parTrans" cxnId="{9A3815B5-DA71-482B-BBE9-EC1D5318655C}">
      <dgm:prSet/>
      <dgm:spPr/>
      <dgm:t>
        <a:bodyPr/>
        <a:lstStyle/>
        <a:p>
          <a:pPr rtl="1"/>
          <a:endParaRPr lang="ar-SA"/>
        </a:p>
      </dgm:t>
    </dgm:pt>
    <dgm:pt modelId="{C9F306B4-0450-4260-9CCE-FD96F332B7D9}" type="sibTrans" cxnId="{9A3815B5-DA71-482B-BBE9-EC1D5318655C}">
      <dgm:prSet/>
      <dgm:spPr/>
      <dgm:t>
        <a:bodyPr/>
        <a:lstStyle/>
        <a:p>
          <a:pPr rtl="1"/>
          <a:endParaRPr lang="ar-SA"/>
        </a:p>
      </dgm:t>
    </dgm:pt>
    <dgm:pt modelId="{C045B903-7F01-4AB7-8594-2893B9D9CC99}">
      <dgm:prSet/>
      <dgm:spPr/>
      <dgm:t>
        <a:bodyPr/>
        <a:lstStyle/>
        <a:p>
          <a:pPr rtl="1"/>
          <a:r>
            <a:rPr lang="ar-SA" b="1" dirty="0"/>
            <a:t>الصفراء </a:t>
          </a:r>
          <a:r>
            <a:rPr lang="ar-SA" b="1" dirty="0" err="1"/>
            <a:t>و</a:t>
          </a:r>
          <a:r>
            <a:rPr lang="ar-SA" b="1" dirty="0"/>
            <a:t> الزرقاء</a:t>
          </a:r>
        </a:p>
      </dgm:t>
    </dgm:pt>
    <dgm:pt modelId="{CBD1DA5F-BC17-435B-866A-41F823CF6AC6}" type="parTrans" cxnId="{5054F7DF-3A8F-4537-80FE-D5D927EB6C5D}">
      <dgm:prSet/>
      <dgm:spPr/>
      <dgm:t>
        <a:bodyPr/>
        <a:lstStyle/>
        <a:p>
          <a:pPr rtl="1"/>
          <a:endParaRPr lang="ar-SA"/>
        </a:p>
      </dgm:t>
    </dgm:pt>
    <dgm:pt modelId="{7455E544-1009-4245-A335-61B1107C01C3}" type="sibTrans" cxnId="{5054F7DF-3A8F-4537-80FE-D5D927EB6C5D}">
      <dgm:prSet/>
      <dgm:spPr/>
      <dgm:t>
        <a:bodyPr/>
        <a:lstStyle/>
        <a:p>
          <a:pPr rtl="1"/>
          <a:endParaRPr lang="ar-SA"/>
        </a:p>
      </dgm:t>
    </dgm:pt>
    <dgm:pt modelId="{E694769E-727B-4EBB-A289-5C94BEC69ECB}">
      <dgm:prSet/>
      <dgm:spPr/>
      <dgm:t>
        <a:bodyPr/>
        <a:lstStyle/>
        <a:p>
          <a:pPr rtl="1"/>
          <a:r>
            <a:rPr lang="ar-SA" b="1" dirty="0"/>
            <a:t>لأصفر والأزرق الداكن والأرجواني</a:t>
          </a:r>
        </a:p>
      </dgm:t>
    </dgm:pt>
    <dgm:pt modelId="{FCD6923C-F4E8-4F07-93F1-A6A9E31E6B5C}" type="parTrans" cxnId="{1459ACD9-EBB7-4674-9F70-9C2291861909}">
      <dgm:prSet/>
      <dgm:spPr/>
      <dgm:t>
        <a:bodyPr/>
        <a:lstStyle/>
        <a:p>
          <a:pPr rtl="1"/>
          <a:endParaRPr lang="ar-SA"/>
        </a:p>
      </dgm:t>
    </dgm:pt>
    <dgm:pt modelId="{E3FD4767-928D-4073-9864-27D4560C361F}" type="sibTrans" cxnId="{1459ACD9-EBB7-4674-9F70-9C2291861909}">
      <dgm:prSet/>
      <dgm:spPr/>
      <dgm:t>
        <a:bodyPr/>
        <a:lstStyle/>
        <a:p>
          <a:pPr rtl="1"/>
          <a:endParaRPr lang="ar-SA"/>
        </a:p>
      </dgm:t>
    </dgm:pt>
    <dgm:pt modelId="{13D342E5-FBCB-413C-8B85-FC604F8CE77B}">
      <dgm:prSet/>
      <dgm:spPr/>
      <dgm:t>
        <a:bodyPr/>
        <a:lstStyle/>
        <a:p>
          <a:pPr rtl="1"/>
          <a:r>
            <a:rPr lang="ar-SA" b="1" dirty="0"/>
            <a:t>الأحمر والأخضر والأزرق</a:t>
          </a:r>
        </a:p>
      </dgm:t>
    </dgm:pt>
    <dgm:pt modelId="{ADB00923-F33B-4FCF-9EC4-0EA71ACB96A2}" type="parTrans" cxnId="{7F0DB38A-53EE-45F4-88D8-B3BF020A392F}">
      <dgm:prSet/>
      <dgm:spPr/>
      <dgm:t>
        <a:bodyPr/>
        <a:lstStyle/>
        <a:p>
          <a:pPr rtl="1"/>
          <a:endParaRPr lang="ar-SA"/>
        </a:p>
      </dgm:t>
    </dgm:pt>
    <dgm:pt modelId="{CF892D29-EFBC-46B9-BAF3-688D2EB62D9E}" type="sibTrans" cxnId="{7F0DB38A-53EE-45F4-88D8-B3BF020A392F}">
      <dgm:prSet/>
      <dgm:spPr/>
      <dgm:t>
        <a:bodyPr/>
        <a:lstStyle/>
        <a:p>
          <a:pPr rtl="1"/>
          <a:endParaRPr lang="ar-SA"/>
        </a:p>
      </dgm:t>
    </dgm:pt>
    <dgm:pt modelId="{6CB8F62D-F5BD-440F-A4A2-CB2F9B8E19CF}">
      <dgm:prSet/>
      <dgm:spPr/>
      <dgm:t>
        <a:bodyPr/>
        <a:lstStyle/>
        <a:p>
          <a:pPr rtl="1"/>
          <a:r>
            <a:rPr lang="ar-SA" b="1" dirty="0"/>
            <a:t>الأحمر </a:t>
          </a:r>
          <a:r>
            <a:rPr lang="ar-SA" b="1" dirty="0" err="1"/>
            <a:t>المزرق</a:t>
          </a:r>
          <a:r>
            <a:rPr lang="ar-SA" b="1" dirty="0"/>
            <a:t> والخضراء</a:t>
          </a:r>
        </a:p>
      </dgm:t>
    </dgm:pt>
    <dgm:pt modelId="{5F08565E-11F6-43AD-9860-C3D9C7E9B971}" type="parTrans" cxnId="{F778A5DE-B50E-4D68-B720-B7D9E1FEB2B2}">
      <dgm:prSet/>
      <dgm:spPr/>
      <dgm:t>
        <a:bodyPr/>
        <a:lstStyle/>
        <a:p>
          <a:pPr rtl="1"/>
          <a:endParaRPr lang="ar-SA"/>
        </a:p>
      </dgm:t>
    </dgm:pt>
    <dgm:pt modelId="{54DC8990-1587-4A9B-B187-1B7E0CFE6A6B}" type="sibTrans" cxnId="{F778A5DE-B50E-4D68-B720-B7D9E1FEB2B2}">
      <dgm:prSet/>
      <dgm:spPr/>
      <dgm:t>
        <a:bodyPr/>
        <a:lstStyle/>
        <a:p>
          <a:pPr rtl="1"/>
          <a:endParaRPr lang="ar-SA"/>
        </a:p>
      </dgm:t>
    </dgm:pt>
    <dgm:pt modelId="{63DA57DD-E02B-4EAF-8CC3-C93AFB213299}" type="pres">
      <dgm:prSet presAssocID="{D9431D28-62D8-46B5-BDE0-00B8A76C0E2B}" presName="hierChild1" presStyleCnt="0">
        <dgm:presLayoutVars>
          <dgm:chPref val="1"/>
          <dgm:dir/>
          <dgm:animOne val="branch"/>
          <dgm:animLvl val="lvl"/>
          <dgm:resizeHandles/>
        </dgm:presLayoutVars>
      </dgm:prSet>
      <dgm:spPr/>
    </dgm:pt>
    <dgm:pt modelId="{B3E653B9-282B-4B9F-80FC-07C8674A31AD}" type="pres">
      <dgm:prSet presAssocID="{5A69CD5D-28FF-4D0B-9C40-57CDC0241490}" presName="hierRoot1" presStyleCnt="0"/>
      <dgm:spPr/>
    </dgm:pt>
    <dgm:pt modelId="{055DE65E-5EED-4A25-A72E-A60DCC8BDF2A}" type="pres">
      <dgm:prSet presAssocID="{5A69CD5D-28FF-4D0B-9C40-57CDC0241490}" presName="composite" presStyleCnt="0"/>
      <dgm:spPr/>
    </dgm:pt>
    <dgm:pt modelId="{04AC5BA3-33D1-49D1-A2A1-38D162CD9997}" type="pres">
      <dgm:prSet presAssocID="{5A69CD5D-28FF-4D0B-9C40-57CDC0241490}" presName="background" presStyleLbl="node0" presStyleIdx="0" presStyleCnt="1"/>
      <dgm:spPr/>
    </dgm:pt>
    <dgm:pt modelId="{F2E84D9F-8567-4243-86DE-2D5319EBEACB}" type="pres">
      <dgm:prSet presAssocID="{5A69CD5D-28FF-4D0B-9C40-57CDC0241490}" presName="text" presStyleLbl="fgAcc0" presStyleIdx="0" presStyleCnt="1">
        <dgm:presLayoutVars>
          <dgm:chPref val="3"/>
        </dgm:presLayoutVars>
      </dgm:prSet>
      <dgm:spPr/>
    </dgm:pt>
    <dgm:pt modelId="{EF24D8E1-C0CF-469D-9532-E792E8A6DADC}" type="pres">
      <dgm:prSet presAssocID="{5A69CD5D-28FF-4D0B-9C40-57CDC0241490}" presName="hierChild2" presStyleCnt="0"/>
      <dgm:spPr/>
    </dgm:pt>
    <dgm:pt modelId="{CDF30F66-CE08-4BCA-85E4-460C8A15EEED}" type="pres">
      <dgm:prSet presAssocID="{97DE2E7B-BDB4-4A61-81EE-F2981A6C306C}" presName="Name10" presStyleLbl="parChTrans1D2" presStyleIdx="0" presStyleCnt="3"/>
      <dgm:spPr/>
    </dgm:pt>
    <dgm:pt modelId="{0FB68AE3-CD67-42A5-B72D-12725E4815CD}" type="pres">
      <dgm:prSet presAssocID="{1F5189F6-2107-410D-B3D1-4550FDE5F18D}" presName="hierRoot2" presStyleCnt="0"/>
      <dgm:spPr/>
    </dgm:pt>
    <dgm:pt modelId="{51D039B2-63EC-4F23-B7BF-826F8B0F0BF9}" type="pres">
      <dgm:prSet presAssocID="{1F5189F6-2107-410D-B3D1-4550FDE5F18D}" presName="composite2" presStyleCnt="0"/>
      <dgm:spPr/>
    </dgm:pt>
    <dgm:pt modelId="{30F1792F-EF52-4A21-8AC7-372E65C545A7}" type="pres">
      <dgm:prSet presAssocID="{1F5189F6-2107-410D-B3D1-4550FDE5F18D}" presName="background2" presStyleLbl="node2" presStyleIdx="0" presStyleCnt="3"/>
      <dgm:spPr>
        <a:solidFill>
          <a:schemeClr val="accent3">
            <a:lumMod val="40000"/>
            <a:lumOff val="60000"/>
          </a:schemeClr>
        </a:solidFill>
      </dgm:spPr>
    </dgm:pt>
    <dgm:pt modelId="{467273D6-18EB-4637-B7E1-DDDAC60E4562}" type="pres">
      <dgm:prSet presAssocID="{1F5189F6-2107-410D-B3D1-4550FDE5F18D}" presName="text2" presStyleLbl="fgAcc2" presStyleIdx="0" presStyleCnt="3">
        <dgm:presLayoutVars>
          <dgm:chPref val="3"/>
        </dgm:presLayoutVars>
      </dgm:prSet>
      <dgm:spPr/>
    </dgm:pt>
    <dgm:pt modelId="{A3F0CEF9-0EF7-45DF-8A0D-E5F5EC0E4BE8}" type="pres">
      <dgm:prSet presAssocID="{1F5189F6-2107-410D-B3D1-4550FDE5F18D}" presName="hierChild3" presStyleCnt="0"/>
      <dgm:spPr/>
    </dgm:pt>
    <dgm:pt modelId="{121BB6F7-37C3-4AAC-8466-4FBB5F6F3EA6}" type="pres">
      <dgm:prSet presAssocID="{183E0F6E-B2E3-4D56-96CB-D75D4501BD6B}" presName="Name17" presStyleLbl="parChTrans1D3" presStyleIdx="0" presStyleCnt="3"/>
      <dgm:spPr/>
    </dgm:pt>
    <dgm:pt modelId="{811DC695-8A63-46F5-8803-E87F015FAB49}" type="pres">
      <dgm:prSet presAssocID="{337E93AE-F00B-4D83-8F51-D9053132297D}" presName="hierRoot3" presStyleCnt="0"/>
      <dgm:spPr/>
    </dgm:pt>
    <dgm:pt modelId="{3AC68CB4-6CE2-4B02-AFE6-E817B4547DD8}" type="pres">
      <dgm:prSet presAssocID="{337E93AE-F00B-4D83-8F51-D9053132297D}" presName="composite3" presStyleCnt="0"/>
      <dgm:spPr/>
    </dgm:pt>
    <dgm:pt modelId="{852CC7F9-FA13-46DA-95FD-CA1FCDC65C93}" type="pres">
      <dgm:prSet presAssocID="{337E93AE-F00B-4D83-8F51-D9053132297D}" presName="background3" presStyleLbl="node3" presStyleIdx="0" presStyleCnt="3"/>
      <dgm:spPr>
        <a:solidFill>
          <a:schemeClr val="bg2">
            <a:lumMod val="90000"/>
          </a:schemeClr>
        </a:solidFill>
      </dgm:spPr>
    </dgm:pt>
    <dgm:pt modelId="{8BE3DBFD-3EFD-4B33-881B-3A28C442EA66}" type="pres">
      <dgm:prSet presAssocID="{337E93AE-F00B-4D83-8F51-D9053132297D}" presName="text3" presStyleLbl="fgAcc3" presStyleIdx="0" presStyleCnt="3">
        <dgm:presLayoutVars>
          <dgm:chPref val="3"/>
        </dgm:presLayoutVars>
      </dgm:prSet>
      <dgm:spPr/>
    </dgm:pt>
    <dgm:pt modelId="{76E6C838-7116-4201-94F6-DA8073958E5F}" type="pres">
      <dgm:prSet presAssocID="{337E93AE-F00B-4D83-8F51-D9053132297D}" presName="hierChild4" presStyleCnt="0"/>
      <dgm:spPr/>
    </dgm:pt>
    <dgm:pt modelId="{F2CBA310-A3AA-47B2-985B-8BE3CC3301C4}" type="pres">
      <dgm:prSet presAssocID="{CBD1DA5F-BC17-435B-866A-41F823CF6AC6}" presName="Name23" presStyleLbl="parChTrans1D4" presStyleIdx="0" presStyleCnt="6"/>
      <dgm:spPr/>
    </dgm:pt>
    <dgm:pt modelId="{D4703076-0D2B-4F47-B7E5-B242DD9BF65B}" type="pres">
      <dgm:prSet presAssocID="{C045B903-7F01-4AB7-8594-2893B9D9CC99}" presName="hierRoot4" presStyleCnt="0"/>
      <dgm:spPr/>
    </dgm:pt>
    <dgm:pt modelId="{6057B42E-0372-4AE5-B17A-0D575F7E2295}" type="pres">
      <dgm:prSet presAssocID="{C045B903-7F01-4AB7-8594-2893B9D9CC99}" presName="composite4" presStyleCnt="0"/>
      <dgm:spPr/>
    </dgm:pt>
    <dgm:pt modelId="{39A92468-7AB0-4328-A940-7B7C3D7F5766}" type="pres">
      <dgm:prSet presAssocID="{C045B903-7F01-4AB7-8594-2893B9D9CC99}" presName="background4" presStyleLbl="node4" presStyleIdx="0" presStyleCnt="6"/>
      <dgm:spPr>
        <a:solidFill>
          <a:schemeClr val="bg2">
            <a:lumMod val="90000"/>
          </a:schemeClr>
        </a:solidFill>
      </dgm:spPr>
    </dgm:pt>
    <dgm:pt modelId="{29AA3DDB-ACED-46E6-91E4-C5144B8E3960}" type="pres">
      <dgm:prSet presAssocID="{C045B903-7F01-4AB7-8594-2893B9D9CC99}" presName="text4" presStyleLbl="fgAcc4" presStyleIdx="0" presStyleCnt="6">
        <dgm:presLayoutVars>
          <dgm:chPref val="3"/>
        </dgm:presLayoutVars>
      </dgm:prSet>
      <dgm:spPr/>
    </dgm:pt>
    <dgm:pt modelId="{74AB4956-EE1C-43AF-BF2F-3ED4298A0052}" type="pres">
      <dgm:prSet presAssocID="{C045B903-7F01-4AB7-8594-2893B9D9CC99}" presName="hierChild5" presStyleCnt="0"/>
      <dgm:spPr/>
    </dgm:pt>
    <dgm:pt modelId="{C0FDA9C5-318B-428F-AEE9-C4401C99DA9D}" type="pres">
      <dgm:prSet presAssocID="{5F08565E-11F6-43AD-9860-C3D9C7E9B971}" presName="Name23" presStyleLbl="parChTrans1D4" presStyleIdx="1" presStyleCnt="6"/>
      <dgm:spPr/>
    </dgm:pt>
    <dgm:pt modelId="{343B45D8-D41A-4F6B-8E8B-013C99CA9C7E}" type="pres">
      <dgm:prSet presAssocID="{6CB8F62D-F5BD-440F-A4A2-CB2F9B8E19CF}" presName="hierRoot4" presStyleCnt="0"/>
      <dgm:spPr/>
    </dgm:pt>
    <dgm:pt modelId="{CA3D4BF9-F7E8-492F-B400-DBF518CBB6B3}" type="pres">
      <dgm:prSet presAssocID="{6CB8F62D-F5BD-440F-A4A2-CB2F9B8E19CF}" presName="composite4" presStyleCnt="0"/>
      <dgm:spPr/>
    </dgm:pt>
    <dgm:pt modelId="{527E51D5-AEBA-4642-AA4A-E4E5824EC7AF}" type="pres">
      <dgm:prSet presAssocID="{6CB8F62D-F5BD-440F-A4A2-CB2F9B8E19CF}" presName="background4" presStyleLbl="node4" presStyleIdx="1" presStyleCnt="6"/>
      <dgm:spPr>
        <a:solidFill>
          <a:schemeClr val="bg2">
            <a:lumMod val="90000"/>
          </a:schemeClr>
        </a:solidFill>
      </dgm:spPr>
    </dgm:pt>
    <dgm:pt modelId="{4C828CEB-8584-4A0A-8AA7-383942586854}" type="pres">
      <dgm:prSet presAssocID="{6CB8F62D-F5BD-440F-A4A2-CB2F9B8E19CF}" presName="text4" presStyleLbl="fgAcc4" presStyleIdx="1" presStyleCnt="6">
        <dgm:presLayoutVars>
          <dgm:chPref val="3"/>
        </dgm:presLayoutVars>
      </dgm:prSet>
      <dgm:spPr/>
    </dgm:pt>
    <dgm:pt modelId="{1DA6BABD-8560-4505-A8D6-6311E2D775C5}" type="pres">
      <dgm:prSet presAssocID="{6CB8F62D-F5BD-440F-A4A2-CB2F9B8E19CF}" presName="hierChild5" presStyleCnt="0"/>
      <dgm:spPr/>
    </dgm:pt>
    <dgm:pt modelId="{638DFCA5-8341-4910-96BE-77761E698A69}" type="pres">
      <dgm:prSet presAssocID="{206CFCD7-9D8D-4D0B-BDB6-29D722222D07}" presName="Name10" presStyleLbl="parChTrans1D2" presStyleIdx="1" presStyleCnt="3"/>
      <dgm:spPr/>
    </dgm:pt>
    <dgm:pt modelId="{639AE9A9-B096-421B-8BC6-8349382C3B25}" type="pres">
      <dgm:prSet presAssocID="{E2857AB5-C160-4DB9-9DEF-68ABA7CAF8E5}" presName="hierRoot2" presStyleCnt="0"/>
      <dgm:spPr/>
    </dgm:pt>
    <dgm:pt modelId="{5227A2A2-F5D0-48D7-ACF6-5246C9CEFDBF}" type="pres">
      <dgm:prSet presAssocID="{E2857AB5-C160-4DB9-9DEF-68ABA7CAF8E5}" presName="composite2" presStyleCnt="0"/>
      <dgm:spPr/>
    </dgm:pt>
    <dgm:pt modelId="{0B89CD92-BA59-4204-8466-010C187B52C2}" type="pres">
      <dgm:prSet presAssocID="{E2857AB5-C160-4DB9-9DEF-68ABA7CAF8E5}" presName="background2" presStyleLbl="node2" presStyleIdx="1" presStyleCnt="3"/>
      <dgm:spPr/>
    </dgm:pt>
    <dgm:pt modelId="{87C76853-2335-48C3-9BBF-F3A600819D9D}" type="pres">
      <dgm:prSet presAssocID="{E2857AB5-C160-4DB9-9DEF-68ABA7CAF8E5}" presName="text2" presStyleLbl="fgAcc2" presStyleIdx="1" presStyleCnt="3">
        <dgm:presLayoutVars>
          <dgm:chPref val="3"/>
        </dgm:presLayoutVars>
      </dgm:prSet>
      <dgm:spPr/>
    </dgm:pt>
    <dgm:pt modelId="{788D59FF-8ADB-49B9-844D-25130E8A831B}" type="pres">
      <dgm:prSet presAssocID="{E2857AB5-C160-4DB9-9DEF-68ABA7CAF8E5}" presName="hierChild3" presStyleCnt="0"/>
      <dgm:spPr/>
    </dgm:pt>
    <dgm:pt modelId="{0E1A56AC-DD54-4669-BBFE-E45D0547E911}" type="pres">
      <dgm:prSet presAssocID="{20B89E63-3F79-489A-B5DC-774107DDF78C}" presName="Name17" presStyleLbl="parChTrans1D3" presStyleIdx="1" presStyleCnt="3"/>
      <dgm:spPr/>
    </dgm:pt>
    <dgm:pt modelId="{1516C220-105D-48FC-A3C3-5CE290EE1A8B}" type="pres">
      <dgm:prSet presAssocID="{B5056A4E-2B21-48AE-8BD2-39EA2F4CFEE3}" presName="hierRoot3" presStyleCnt="0"/>
      <dgm:spPr/>
    </dgm:pt>
    <dgm:pt modelId="{50F38CFD-25E6-42A4-B180-60B6BAA34697}" type="pres">
      <dgm:prSet presAssocID="{B5056A4E-2B21-48AE-8BD2-39EA2F4CFEE3}" presName="composite3" presStyleCnt="0"/>
      <dgm:spPr/>
    </dgm:pt>
    <dgm:pt modelId="{3679D1B6-CC1B-4BA7-9C3D-93B46B71948F}" type="pres">
      <dgm:prSet presAssocID="{B5056A4E-2B21-48AE-8BD2-39EA2F4CFEE3}" presName="background3" presStyleLbl="node3" presStyleIdx="1" presStyleCnt="3"/>
      <dgm:spPr>
        <a:solidFill>
          <a:schemeClr val="accent1">
            <a:lumMod val="60000"/>
            <a:lumOff val="40000"/>
          </a:schemeClr>
        </a:solidFill>
      </dgm:spPr>
    </dgm:pt>
    <dgm:pt modelId="{C230DF40-E645-4E84-A8A0-CCD6D52E8DA2}" type="pres">
      <dgm:prSet presAssocID="{B5056A4E-2B21-48AE-8BD2-39EA2F4CFEE3}" presName="text3" presStyleLbl="fgAcc3" presStyleIdx="1" presStyleCnt="3">
        <dgm:presLayoutVars>
          <dgm:chPref val="3"/>
        </dgm:presLayoutVars>
      </dgm:prSet>
      <dgm:spPr/>
    </dgm:pt>
    <dgm:pt modelId="{BCE53E33-1E65-4232-8079-0E0479BC1007}" type="pres">
      <dgm:prSet presAssocID="{B5056A4E-2B21-48AE-8BD2-39EA2F4CFEE3}" presName="hierChild4" presStyleCnt="0"/>
      <dgm:spPr/>
    </dgm:pt>
    <dgm:pt modelId="{8666F838-5052-4753-AB7B-D37967B0B1AA}" type="pres">
      <dgm:prSet presAssocID="{0C30535C-454B-4A6F-86D5-A52A5618D71B}" presName="Name23" presStyleLbl="parChTrans1D4" presStyleIdx="2" presStyleCnt="6"/>
      <dgm:spPr/>
    </dgm:pt>
    <dgm:pt modelId="{050B6B11-20ED-4163-ABBA-C64D48A617A7}" type="pres">
      <dgm:prSet presAssocID="{B7F896D1-533E-4DAF-9A38-D088C991287C}" presName="hierRoot4" presStyleCnt="0"/>
      <dgm:spPr/>
    </dgm:pt>
    <dgm:pt modelId="{21D74103-138D-4D98-8C41-AC18EEECE5C3}" type="pres">
      <dgm:prSet presAssocID="{B7F896D1-533E-4DAF-9A38-D088C991287C}" presName="composite4" presStyleCnt="0"/>
      <dgm:spPr/>
    </dgm:pt>
    <dgm:pt modelId="{72E3DF6D-DFC8-4494-8A45-2114FEF0841B}" type="pres">
      <dgm:prSet presAssocID="{B7F896D1-533E-4DAF-9A38-D088C991287C}" presName="background4" presStyleLbl="node4" presStyleIdx="2" presStyleCnt="6"/>
      <dgm:spPr/>
    </dgm:pt>
    <dgm:pt modelId="{6340A174-1D6A-4368-AD0D-DDAEC4188DC6}" type="pres">
      <dgm:prSet presAssocID="{B7F896D1-533E-4DAF-9A38-D088C991287C}" presName="text4" presStyleLbl="fgAcc4" presStyleIdx="2" presStyleCnt="6">
        <dgm:presLayoutVars>
          <dgm:chPref val="3"/>
        </dgm:presLayoutVars>
      </dgm:prSet>
      <dgm:spPr/>
    </dgm:pt>
    <dgm:pt modelId="{C4D5BCF9-DDE9-456C-9BC3-CFB9D71C129C}" type="pres">
      <dgm:prSet presAssocID="{B7F896D1-533E-4DAF-9A38-D088C991287C}" presName="hierChild5" presStyleCnt="0"/>
      <dgm:spPr/>
    </dgm:pt>
    <dgm:pt modelId="{CE3D2951-76D9-497D-B3CC-B28310DA7C70}" type="pres">
      <dgm:prSet presAssocID="{ADB00923-F33B-4FCF-9EC4-0EA71ACB96A2}" presName="Name23" presStyleLbl="parChTrans1D4" presStyleIdx="3" presStyleCnt="6"/>
      <dgm:spPr/>
    </dgm:pt>
    <dgm:pt modelId="{D5318624-0E8D-465B-A8D1-2724D5AD3BA1}" type="pres">
      <dgm:prSet presAssocID="{13D342E5-FBCB-413C-8B85-FC604F8CE77B}" presName="hierRoot4" presStyleCnt="0"/>
      <dgm:spPr/>
    </dgm:pt>
    <dgm:pt modelId="{9B00EA88-4332-4C54-A671-E0D5F81EB183}" type="pres">
      <dgm:prSet presAssocID="{13D342E5-FBCB-413C-8B85-FC604F8CE77B}" presName="composite4" presStyleCnt="0"/>
      <dgm:spPr/>
    </dgm:pt>
    <dgm:pt modelId="{B8AA1CF8-834F-4C0A-B361-DC13736498E6}" type="pres">
      <dgm:prSet presAssocID="{13D342E5-FBCB-413C-8B85-FC604F8CE77B}" presName="background4" presStyleLbl="node4" presStyleIdx="3" presStyleCnt="6"/>
      <dgm:spPr/>
    </dgm:pt>
    <dgm:pt modelId="{04299734-B6CC-45EA-A76D-FF930C0C27DF}" type="pres">
      <dgm:prSet presAssocID="{13D342E5-FBCB-413C-8B85-FC604F8CE77B}" presName="text4" presStyleLbl="fgAcc4" presStyleIdx="3" presStyleCnt="6">
        <dgm:presLayoutVars>
          <dgm:chPref val="3"/>
        </dgm:presLayoutVars>
      </dgm:prSet>
      <dgm:spPr/>
    </dgm:pt>
    <dgm:pt modelId="{848CF5C9-E164-4C7A-BDE2-C93A0B6AA716}" type="pres">
      <dgm:prSet presAssocID="{13D342E5-FBCB-413C-8B85-FC604F8CE77B}" presName="hierChild5" presStyleCnt="0"/>
      <dgm:spPr/>
    </dgm:pt>
    <dgm:pt modelId="{224DE0A0-825D-472C-940C-B2AC5E6AFBDC}" type="pres">
      <dgm:prSet presAssocID="{E50C6E82-EC14-4CC4-9DBE-64BD17DE77F8}" presName="Name10" presStyleLbl="parChTrans1D2" presStyleIdx="2" presStyleCnt="3"/>
      <dgm:spPr/>
    </dgm:pt>
    <dgm:pt modelId="{35AE58B8-9742-4A86-94F4-0523709A23E6}" type="pres">
      <dgm:prSet presAssocID="{5C552DDA-361E-4F4A-BEAF-165EF0FAB38F}" presName="hierRoot2" presStyleCnt="0"/>
      <dgm:spPr/>
    </dgm:pt>
    <dgm:pt modelId="{F1B7DBC9-D037-4A94-8A32-4F1C2DFADC2A}" type="pres">
      <dgm:prSet presAssocID="{5C552DDA-361E-4F4A-BEAF-165EF0FAB38F}" presName="composite2" presStyleCnt="0"/>
      <dgm:spPr/>
    </dgm:pt>
    <dgm:pt modelId="{44CA6BD1-34EA-49A3-AF94-8BA1217BC3EA}" type="pres">
      <dgm:prSet presAssocID="{5C552DDA-361E-4F4A-BEAF-165EF0FAB38F}" presName="background2" presStyleLbl="node2" presStyleIdx="2" presStyleCnt="3"/>
      <dgm:spPr>
        <a:solidFill>
          <a:schemeClr val="accent4">
            <a:lumMod val="40000"/>
            <a:lumOff val="60000"/>
          </a:schemeClr>
        </a:solidFill>
      </dgm:spPr>
    </dgm:pt>
    <dgm:pt modelId="{26C42ED4-F1DC-4665-9A3F-E961F9E350D1}" type="pres">
      <dgm:prSet presAssocID="{5C552DDA-361E-4F4A-BEAF-165EF0FAB38F}" presName="text2" presStyleLbl="fgAcc2" presStyleIdx="2" presStyleCnt="3">
        <dgm:presLayoutVars>
          <dgm:chPref val="3"/>
        </dgm:presLayoutVars>
      </dgm:prSet>
      <dgm:spPr/>
    </dgm:pt>
    <dgm:pt modelId="{25613200-F10C-4B5A-838C-84B5EDB590CF}" type="pres">
      <dgm:prSet presAssocID="{5C552DDA-361E-4F4A-BEAF-165EF0FAB38F}" presName="hierChild3" presStyleCnt="0"/>
      <dgm:spPr/>
    </dgm:pt>
    <dgm:pt modelId="{D2B19764-E1EA-4CD0-9AEA-1DA80C543816}" type="pres">
      <dgm:prSet presAssocID="{44F8C02E-E499-4372-A4C0-5348AE7200C3}" presName="Name17" presStyleLbl="parChTrans1D3" presStyleIdx="2" presStyleCnt="3"/>
      <dgm:spPr/>
    </dgm:pt>
    <dgm:pt modelId="{0277FFA0-0695-4210-98A2-BF7C0202CED8}" type="pres">
      <dgm:prSet presAssocID="{852C9558-EF14-4A77-8902-54688AC5F7F4}" presName="hierRoot3" presStyleCnt="0"/>
      <dgm:spPr/>
    </dgm:pt>
    <dgm:pt modelId="{65B71734-7DBA-4D4F-8354-2CFF311AF6A4}" type="pres">
      <dgm:prSet presAssocID="{852C9558-EF14-4A77-8902-54688AC5F7F4}" presName="composite3" presStyleCnt="0"/>
      <dgm:spPr/>
    </dgm:pt>
    <dgm:pt modelId="{D87BC9C4-9EAD-4BAC-9A53-8FA2AE10865C}" type="pres">
      <dgm:prSet presAssocID="{852C9558-EF14-4A77-8902-54688AC5F7F4}" presName="background3" presStyleLbl="node3" presStyleIdx="2" presStyleCnt="3"/>
      <dgm:spPr>
        <a:solidFill>
          <a:schemeClr val="accent4">
            <a:lumMod val="40000"/>
            <a:lumOff val="60000"/>
          </a:schemeClr>
        </a:solidFill>
      </dgm:spPr>
    </dgm:pt>
    <dgm:pt modelId="{A74E22AB-FD0A-42DB-9C2C-1FBCBB224389}" type="pres">
      <dgm:prSet presAssocID="{852C9558-EF14-4A77-8902-54688AC5F7F4}" presName="text3" presStyleLbl="fgAcc3" presStyleIdx="2" presStyleCnt="3">
        <dgm:presLayoutVars>
          <dgm:chPref val="3"/>
        </dgm:presLayoutVars>
      </dgm:prSet>
      <dgm:spPr/>
    </dgm:pt>
    <dgm:pt modelId="{4DBDA6B0-5EB6-4B2D-B0CD-F818EE6B7AE7}" type="pres">
      <dgm:prSet presAssocID="{852C9558-EF14-4A77-8902-54688AC5F7F4}" presName="hierChild4" presStyleCnt="0"/>
      <dgm:spPr/>
    </dgm:pt>
    <dgm:pt modelId="{B103BED2-6378-47DA-A094-9B4CC3AAFB59}" type="pres">
      <dgm:prSet presAssocID="{02209C79-60E1-4EB2-917A-2668975838A3}" presName="Name23" presStyleLbl="parChTrans1D4" presStyleIdx="4" presStyleCnt="6"/>
      <dgm:spPr/>
    </dgm:pt>
    <dgm:pt modelId="{5336823C-2F01-47B7-9348-15AEE1A3C5B5}" type="pres">
      <dgm:prSet presAssocID="{BD7C0AB9-25C8-4A02-99BC-EB73E61ABFE6}" presName="hierRoot4" presStyleCnt="0"/>
      <dgm:spPr/>
    </dgm:pt>
    <dgm:pt modelId="{E977D954-E4B2-4F94-AC7E-0D2B00FA33CC}" type="pres">
      <dgm:prSet presAssocID="{BD7C0AB9-25C8-4A02-99BC-EB73E61ABFE6}" presName="composite4" presStyleCnt="0"/>
      <dgm:spPr/>
    </dgm:pt>
    <dgm:pt modelId="{855B48EF-0ACD-4E1A-AD53-B078256B12AB}" type="pres">
      <dgm:prSet presAssocID="{BD7C0AB9-25C8-4A02-99BC-EB73E61ABFE6}" presName="background4" presStyleLbl="node4" presStyleIdx="4" presStyleCnt="6"/>
      <dgm:spPr>
        <a:solidFill>
          <a:schemeClr val="accent4">
            <a:lumMod val="40000"/>
            <a:lumOff val="60000"/>
          </a:schemeClr>
        </a:solidFill>
      </dgm:spPr>
    </dgm:pt>
    <dgm:pt modelId="{E0464B51-8E3A-4EF2-9BFF-B5FEA2499314}" type="pres">
      <dgm:prSet presAssocID="{BD7C0AB9-25C8-4A02-99BC-EB73E61ABFE6}" presName="text4" presStyleLbl="fgAcc4" presStyleIdx="4" presStyleCnt="6">
        <dgm:presLayoutVars>
          <dgm:chPref val="3"/>
        </dgm:presLayoutVars>
      </dgm:prSet>
      <dgm:spPr/>
    </dgm:pt>
    <dgm:pt modelId="{3CE178A7-5F37-4B9A-8D1E-ECDBCF99E02B}" type="pres">
      <dgm:prSet presAssocID="{BD7C0AB9-25C8-4A02-99BC-EB73E61ABFE6}" presName="hierChild5" presStyleCnt="0"/>
      <dgm:spPr/>
    </dgm:pt>
    <dgm:pt modelId="{F1DAA5D2-D919-4EDA-93B7-FA48589D4F47}" type="pres">
      <dgm:prSet presAssocID="{FCD6923C-F4E8-4F07-93F1-A6A9E31E6B5C}" presName="Name23" presStyleLbl="parChTrans1D4" presStyleIdx="5" presStyleCnt="6"/>
      <dgm:spPr/>
    </dgm:pt>
    <dgm:pt modelId="{16BEBCB4-C8E4-4B94-B586-8DDF8E0DED44}" type="pres">
      <dgm:prSet presAssocID="{E694769E-727B-4EBB-A289-5C94BEC69ECB}" presName="hierRoot4" presStyleCnt="0"/>
      <dgm:spPr/>
    </dgm:pt>
    <dgm:pt modelId="{0CB1526D-5D2F-41FE-BEA5-22BAC08C3968}" type="pres">
      <dgm:prSet presAssocID="{E694769E-727B-4EBB-A289-5C94BEC69ECB}" presName="composite4" presStyleCnt="0"/>
      <dgm:spPr/>
    </dgm:pt>
    <dgm:pt modelId="{03B4736B-3265-4A3F-BF12-11BDBFA7D386}" type="pres">
      <dgm:prSet presAssocID="{E694769E-727B-4EBB-A289-5C94BEC69ECB}" presName="background4" presStyleLbl="node4" presStyleIdx="5" presStyleCnt="6"/>
      <dgm:spPr>
        <a:solidFill>
          <a:schemeClr val="accent4">
            <a:lumMod val="40000"/>
            <a:lumOff val="60000"/>
          </a:schemeClr>
        </a:solidFill>
      </dgm:spPr>
    </dgm:pt>
    <dgm:pt modelId="{5F4FE522-5D56-44A0-A1A2-4FB5BDBA339D}" type="pres">
      <dgm:prSet presAssocID="{E694769E-727B-4EBB-A289-5C94BEC69ECB}" presName="text4" presStyleLbl="fgAcc4" presStyleIdx="5" presStyleCnt="6">
        <dgm:presLayoutVars>
          <dgm:chPref val="3"/>
        </dgm:presLayoutVars>
      </dgm:prSet>
      <dgm:spPr/>
    </dgm:pt>
    <dgm:pt modelId="{9ECD366A-1AD5-4F4D-99AD-87B802EB39A3}" type="pres">
      <dgm:prSet presAssocID="{E694769E-727B-4EBB-A289-5C94BEC69ECB}" presName="hierChild5" presStyleCnt="0"/>
      <dgm:spPr/>
    </dgm:pt>
  </dgm:ptLst>
  <dgm:cxnLst>
    <dgm:cxn modelId="{71BDEE04-EE3F-4BE3-A0C2-9CD69D65B591}" srcId="{5A69CD5D-28FF-4D0B-9C40-57CDC0241490}" destId="{1F5189F6-2107-410D-B3D1-4550FDE5F18D}" srcOrd="0" destOrd="0" parTransId="{97DE2E7B-BDB4-4A61-81EE-F2981A6C306C}" sibTransId="{E0DB82E2-EE35-40A3-A3EE-2722BBD21A59}"/>
    <dgm:cxn modelId="{A2A0F913-D284-4525-840E-350A6BD3DA52}" type="presOf" srcId="{B7F896D1-533E-4DAF-9A38-D088C991287C}" destId="{6340A174-1D6A-4368-AD0D-DDAEC4188DC6}" srcOrd="0" destOrd="0" presId="urn:microsoft.com/office/officeart/2005/8/layout/hierarchy1"/>
    <dgm:cxn modelId="{7A1D0E24-6F7B-4C4F-BE5D-DB9C5DDFA25F}" type="presOf" srcId="{C045B903-7F01-4AB7-8594-2893B9D9CC99}" destId="{29AA3DDB-ACED-46E6-91E4-C5144B8E3960}" srcOrd="0" destOrd="0" presId="urn:microsoft.com/office/officeart/2005/8/layout/hierarchy1"/>
    <dgm:cxn modelId="{7D213824-E3C9-4A00-822A-465E8523945F}" type="presOf" srcId="{CBD1DA5F-BC17-435B-866A-41F823CF6AC6}" destId="{F2CBA310-A3AA-47B2-985B-8BE3CC3301C4}" srcOrd="0" destOrd="0" presId="urn:microsoft.com/office/officeart/2005/8/layout/hierarchy1"/>
    <dgm:cxn modelId="{FE95BC24-4E76-4DF0-9DB1-FF3DA8528D5D}" type="presOf" srcId="{FCD6923C-F4E8-4F07-93F1-A6A9E31E6B5C}" destId="{F1DAA5D2-D919-4EDA-93B7-FA48589D4F47}" srcOrd="0" destOrd="0" presId="urn:microsoft.com/office/officeart/2005/8/layout/hierarchy1"/>
    <dgm:cxn modelId="{9F02042A-3E1D-411C-9339-2BFEA26B61FF}" type="presOf" srcId="{5A69CD5D-28FF-4D0B-9C40-57CDC0241490}" destId="{F2E84D9F-8567-4243-86DE-2D5319EBEACB}" srcOrd="0" destOrd="0" presId="urn:microsoft.com/office/officeart/2005/8/layout/hierarchy1"/>
    <dgm:cxn modelId="{785A322A-AFA3-401A-91A7-09FC77682681}" type="presOf" srcId="{ADB00923-F33B-4FCF-9EC4-0EA71ACB96A2}" destId="{CE3D2951-76D9-497D-B3CC-B28310DA7C70}" srcOrd="0" destOrd="0" presId="urn:microsoft.com/office/officeart/2005/8/layout/hierarchy1"/>
    <dgm:cxn modelId="{C141DB3A-FA05-49AD-BEDA-EAB9D55FEC76}" srcId="{D9431D28-62D8-46B5-BDE0-00B8A76C0E2B}" destId="{5A69CD5D-28FF-4D0B-9C40-57CDC0241490}" srcOrd="0" destOrd="0" parTransId="{CDBF4DCA-4709-4D23-89C5-7A4FB9058A04}" sibTransId="{7BD66EE8-D410-4FEA-9792-30CE93975F9F}"/>
    <dgm:cxn modelId="{215DE43C-9F47-466C-8FCB-A2C2E21AA94B}" type="presOf" srcId="{206CFCD7-9D8D-4D0B-BDB6-29D722222D07}" destId="{638DFCA5-8341-4910-96BE-77761E698A69}" srcOrd="0" destOrd="0" presId="urn:microsoft.com/office/officeart/2005/8/layout/hierarchy1"/>
    <dgm:cxn modelId="{51126141-4567-4813-85C7-B0657C4116C5}" srcId="{1F5189F6-2107-410D-B3D1-4550FDE5F18D}" destId="{337E93AE-F00B-4D83-8F51-D9053132297D}" srcOrd="0" destOrd="0" parTransId="{183E0F6E-B2E3-4D56-96CB-D75D4501BD6B}" sibTransId="{87D2174B-E204-4470-8F44-840F5FF7D074}"/>
    <dgm:cxn modelId="{33B1B762-7339-4EEE-98F4-F8AC53108276}" type="presOf" srcId="{44F8C02E-E499-4372-A4C0-5348AE7200C3}" destId="{D2B19764-E1EA-4CD0-9AEA-1DA80C543816}" srcOrd="0" destOrd="0" presId="urn:microsoft.com/office/officeart/2005/8/layout/hierarchy1"/>
    <dgm:cxn modelId="{CF861264-C77C-4646-80BF-1D416D093119}" type="presOf" srcId="{5F08565E-11F6-43AD-9860-C3D9C7E9B971}" destId="{C0FDA9C5-318B-428F-AEE9-C4401C99DA9D}" srcOrd="0" destOrd="0" presId="urn:microsoft.com/office/officeart/2005/8/layout/hierarchy1"/>
    <dgm:cxn modelId="{D02ABA64-D9CF-4054-8AAE-66E6E717CDD5}" type="presOf" srcId="{337E93AE-F00B-4D83-8F51-D9053132297D}" destId="{8BE3DBFD-3EFD-4B33-881B-3A28C442EA66}" srcOrd="0" destOrd="0" presId="urn:microsoft.com/office/officeart/2005/8/layout/hierarchy1"/>
    <dgm:cxn modelId="{DD465745-C98A-44E4-803F-D968E143F27A}" type="presOf" srcId="{02209C79-60E1-4EB2-917A-2668975838A3}" destId="{B103BED2-6378-47DA-A094-9B4CC3AAFB59}" srcOrd="0" destOrd="0" presId="urn:microsoft.com/office/officeart/2005/8/layout/hierarchy1"/>
    <dgm:cxn modelId="{5EB96247-A446-4378-8385-AB49CCD33F39}" type="presOf" srcId="{6CB8F62D-F5BD-440F-A4A2-CB2F9B8E19CF}" destId="{4C828CEB-8584-4A0A-8AA7-383942586854}" srcOrd="0" destOrd="0" presId="urn:microsoft.com/office/officeart/2005/8/layout/hierarchy1"/>
    <dgm:cxn modelId="{E89D3568-FE92-4B8F-B1C1-6E018CA77A1A}" type="presOf" srcId="{183E0F6E-B2E3-4D56-96CB-D75D4501BD6B}" destId="{121BB6F7-37C3-4AAC-8466-4FBB5F6F3EA6}" srcOrd="0" destOrd="0" presId="urn:microsoft.com/office/officeart/2005/8/layout/hierarchy1"/>
    <dgm:cxn modelId="{84B35E68-5581-4DAC-8884-AFDE6E8B06B2}" type="presOf" srcId="{1F5189F6-2107-410D-B3D1-4550FDE5F18D}" destId="{467273D6-18EB-4637-B7E1-DDDAC60E4562}" srcOrd="0" destOrd="0" presId="urn:microsoft.com/office/officeart/2005/8/layout/hierarchy1"/>
    <dgm:cxn modelId="{54B8E849-AF94-4471-BCA9-F08F69BE107A}" type="presOf" srcId="{0C30535C-454B-4A6F-86D5-A52A5618D71B}" destId="{8666F838-5052-4753-AB7B-D37967B0B1AA}" srcOrd="0" destOrd="0" presId="urn:microsoft.com/office/officeart/2005/8/layout/hierarchy1"/>
    <dgm:cxn modelId="{4A11F84B-C877-4B1D-963B-8EC37F4A3A84}" srcId="{5A69CD5D-28FF-4D0B-9C40-57CDC0241490}" destId="{5C552DDA-361E-4F4A-BEAF-165EF0FAB38F}" srcOrd="2" destOrd="0" parTransId="{E50C6E82-EC14-4CC4-9DBE-64BD17DE77F8}" sibTransId="{6E5C7C27-2E2E-4B0B-8CDB-FB8FDAE9FFFE}"/>
    <dgm:cxn modelId="{C5E1626E-68B4-4BA4-A3DA-CCF45224C4F4}" srcId="{852C9558-EF14-4A77-8902-54688AC5F7F4}" destId="{BD7C0AB9-25C8-4A02-99BC-EB73E61ABFE6}" srcOrd="0" destOrd="0" parTransId="{02209C79-60E1-4EB2-917A-2668975838A3}" sibTransId="{53ABA417-2D04-44E5-9851-7A0924F9DA44}"/>
    <dgm:cxn modelId="{884F2157-7540-4D13-BF6E-F3E9CE0901CF}" type="presOf" srcId="{97DE2E7B-BDB4-4A61-81EE-F2981A6C306C}" destId="{CDF30F66-CE08-4BCA-85E4-460C8A15EEED}" srcOrd="0" destOrd="0" presId="urn:microsoft.com/office/officeart/2005/8/layout/hierarchy1"/>
    <dgm:cxn modelId="{43CBF657-0B5F-40A5-8EA1-F1061F50DA68}" type="presOf" srcId="{E2857AB5-C160-4DB9-9DEF-68ABA7CAF8E5}" destId="{87C76853-2335-48C3-9BBF-F3A600819D9D}" srcOrd="0" destOrd="0" presId="urn:microsoft.com/office/officeart/2005/8/layout/hierarchy1"/>
    <dgm:cxn modelId="{7F0DB38A-53EE-45F4-88D8-B3BF020A392F}" srcId="{B7F896D1-533E-4DAF-9A38-D088C991287C}" destId="{13D342E5-FBCB-413C-8B85-FC604F8CE77B}" srcOrd="0" destOrd="0" parTransId="{ADB00923-F33B-4FCF-9EC4-0EA71ACB96A2}" sibTransId="{CF892D29-EFBC-46B9-BAF3-688D2EB62D9E}"/>
    <dgm:cxn modelId="{8288C593-E08B-44A4-9E30-AD6D1CF86C16}" srcId="{E2857AB5-C160-4DB9-9DEF-68ABA7CAF8E5}" destId="{B5056A4E-2B21-48AE-8BD2-39EA2F4CFEE3}" srcOrd="0" destOrd="0" parTransId="{20B89E63-3F79-489A-B5DC-774107DDF78C}" sibTransId="{88E4E2DD-666B-499C-A08B-3B159A73B75F}"/>
    <dgm:cxn modelId="{73544696-FABB-490B-9260-7BA228309676}" srcId="{5C552DDA-361E-4F4A-BEAF-165EF0FAB38F}" destId="{852C9558-EF14-4A77-8902-54688AC5F7F4}" srcOrd="0" destOrd="0" parTransId="{44F8C02E-E499-4372-A4C0-5348AE7200C3}" sibTransId="{F752A7CE-C827-49AA-BBDA-00D31A92A7A0}"/>
    <dgm:cxn modelId="{CD663397-3ECA-4E90-871E-2321615EAA15}" type="presOf" srcId="{852C9558-EF14-4A77-8902-54688AC5F7F4}" destId="{A74E22AB-FD0A-42DB-9C2C-1FBCBB224389}" srcOrd="0" destOrd="0" presId="urn:microsoft.com/office/officeart/2005/8/layout/hierarchy1"/>
    <dgm:cxn modelId="{DA5E0298-C6A6-469D-9578-48E3C44B0132}" type="presOf" srcId="{D9431D28-62D8-46B5-BDE0-00B8A76C0E2B}" destId="{63DA57DD-E02B-4EAF-8CC3-C93AFB213299}" srcOrd="0" destOrd="0" presId="urn:microsoft.com/office/officeart/2005/8/layout/hierarchy1"/>
    <dgm:cxn modelId="{72293FA8-6F47-4F98-8087-7379ABAD90EA}" type="presOf" srcId="{E694769E-727B-4EBB-A289-5C94BEC69ECB}" destId="{5F4FE522-5D56-44A0-A1A2-4FB5BDBA339D}" srcOrd="0" destOrd="0" presId="urn:microsoft.com/office/officeart/2005/8/layout/hierarchy1"/>
    <dgm:cxn modelId="{73EEB0A8-34EC-4F8C-9412-ECAC5429EC47}" type="presOf" srcId="{B5056A4E-2B21-48AE-8BD2-39EA2F4CFEE3}" destId="{C230DF40-E645-4E84-A8A0-CCD6D52E8DA2}" srcOrd="0" destOrd="0" presId="urn:microsoft.com/office/officeart/2005/8/layout/hierarchy1"/>
    <dgm:cxn modelId="{1D0F80A9-D904-4F45-8C31-1418A6FE9E96}" type="presOf" srcId="{BD7C0AB9-25C8-4A02-99BC-EB73E61ABFE6}" destId="{E0464B51-8E3A-4EF2-9BFF-B5FEA2499314}" srcOrd="0" destOrd="0" presId="urn:microsoft.com/office/officeart/2005/8/layout/hierarchy1"/>
    <dgm:cxn modelId="{9A3815B5-DA71-482B-BBE9-EC1D5318655C}" srcId="{B5056A4E-2B21-48AE-8BD2-39EA2F4CFEE3}" destId="{B7F896D1-533E-4DAF-9A38-D088C991287C}" srcOrd="0" destOrd="0" parTransId="{0C30535C-454B-4A6F-86D5-A52A5618D71B}" sibTransId="{C9F306B4-0450-4260-9CCE-FD96F332B7D9}"/>
    <dgm:cxn modelId="{1CBDBAB7-6F04-4BF5-B249-383B6719D492}" type="presOf" srcId="{E50C6E82-EC14-4CC4-9DBE-64BD17DE77F8}" destId="{224DE0A0-825D-472C-940C-B2AC5E6AFBDC}" srcOrd="0" destOrd="0" presId="urn:microsoft.com/office/officeart/2005/8/layout/hierarchy1"/>
    <dgm:cxn modelId="{A84278CD-6604-4744-B800-211C601A326D}" type="presOf" srcId="{5C552DDA-361E-4F4A-BEAF-165EF0FAB38F}" destId="{26C42ED4-F1DC-4665-9A3F-E961F9E350D1}" srcOrd="0" destOrd="0" presId="urn:microsoft.com/office/officeart/2005/8/layout/hierarchy1"/>
    <dgm:cxn modelId="{049B08D3-9018-4DD9-8AB9-764451DF8B28}" type="presOf" srcId="{20B89E63-3F79-489A-B5DC-774107DDF78C}" destId="{0E1A56AC-DD54-4669-BBFE-E45D0547E911}" srcOrd="0" destOrd="0" presId="urn:microsoft.com/office/officeart/2005/8/layout/hierarchy1"/>
    <dgm:cxn modelId="{1459ACD9-EBB7-4674-9F70-9C2291861909}" srcId="{BD7C0AB9-25C8-4A02-99BC-EB73E61ABFE6}" destId="{E694769E-727B-4EBB-A289-5C94BEC69ECB}" srcOrd="0" destOrd="0" parTransId="{FCD6923C-F4E8-4F07-93F1-A6A9E31E6B5C}" sibTransId="{E3FD4767-928D-4073-9864-27D4560C361F}"/>
    <dgm:cxn modelId="{F778A5DE-B50E-4D68-B720-B7D9E1FEB2B2}" srcId="{C045B903-7F01-4AB7-8594-2893B9D9CC99}" destId="{6CB8F62D-F5BD-440F-A4A2-CB2F9B8E19CF}" srcOrd="0" destOrd="0" parTransId="{5F08565E-11F6-43AD-9860-C3D9C7E9B971}" sibTransId="{54DC8990-1587-4A9B-B187-1B7E0CFE6A6B}"/>
    <dgm:cxn modelId="{5054F7DF-3A8F-4537-80FE-D5D927EB6C5D}" srcId="{337E93AE-F00B-4D83-8F51-D9053132297D}" destId="{C045B903-7F01-4AB7-8594-2893B9D9CC99}" srcOrd="0" destOrd="0" parTransId="{CBD1DA5F-BC17-435B-866A-41F823CF6AC6}" sibTransId="{7455E544-1009-4245-A335-61B1107C01C3}"/>
    <dgm:cxn modelId="{ADEE41F4-36A7-4479-A3D5-F1802BE00971}" srcId="{5A69CD5D-28FF-4D0B-9C40-57CDC0241490}" destId="{E2857AB5-C160-4DB9-9DEF-68ABA7CAF8E5}" srcOrd="1" destOrd="0" parTransId="{206CFCD7-9D8D-4D0B-BDB6-29D722222D07}" sibTransId="{27230483-17C7-40D6-9051-9196279D211B}"/>
    <dgm:cxn modelId="{CC65D8FB-EA51-417D-8D33-3D5704134C1F}" type="presOf" srcId="{13D342E5-FBCB-413C-8B85-FC604F8CE77B}" destId="{04299734-B6CC-45EA-A76D-FF930C0C27DF}" srcOrd="0" destOrd="0" presId="urn:microsoft.com/office/officeart/2005/8/layout/hierarchy1"/>
    <dgm:cxn modelId="{2E15AEA0-B3E1-4F9A-95B5-A1AE9719C493}" type="presParOf" srcId="{63DA57DD-E02B-4EAF-8CC3-C93AFB213299}" destId="{B3E653B9-282B-4B9F-80FC-07C8674A31AD}" srcOrd="0" destOrd="0" presId="urn:microsoft.com/office/officeart/2005/8/layout/hierarchy1"/>
    <dgm:cxn modelId="{AF5F4C8A-9AAC-4166-B39B-D202B176BEC7}" type="presParOf" srcId="{B3E653B9-282B-4B9F-80FC-07C8674A31AD}" destId="{055DE65E-5EED-4A25-A72E-A60DCC8BDF2A}" srcOrd="0" destOrd="0" presId="urn:microsoft.com/office/officeart/2005/8/layout/hierarchy1"/>
    <dgm:cxn modelId="{51A8CDCF-A13E-4B17-AB92-CC1EC9C9008C}" type="presParOf" srcId="{055DE65E-5EED-4A25-A72E-A60DCC8BDF2A}" destId="{04AC5BA3-33D1-49D1-A2A1-38D162CD9997}" srcOrd="0" destOrd="0" presId="urn:microsoft.com/office/officeart/2005/8/layout/hierarchy1"/>
    <dgm:cxn modelId="{7736BA85-A53E-46F2-ADAD-4A6931F7A11E}" type="presParOf" srcId="{055DE65E-5EED-4A25-A72E-A60DCC8BDF2A}" destId="{F2E84D9F-8567-4243-86DE-2D5319EBEACB}" srcOrd="1" destOrd="0" presId="urn:microsoft.com/office/officeart/2005/8/layout/hierarchy1"/>
    <dgm:cxn modelId="{28C06451-A912-4225-B2AD-8A97C97B430D}" type="presParOf" srcId="{B3E653B9-282B-4B9F-80FC-07C8674A31AD}" destId="{EF24D8E1-C0CF-469D-9532-E792E8A6DADC}" srcOrd="1" destOrd="0" presId="urn:microsoft.com/office/officeart/2005/8/layout/hierarchy1"/>
    <dgm:cxn modelId="{F7D1508E-059D-4653-85A9-F5B6D72DCF3B}" type="presParOf" srcId="{EF24D8E1-C0CF-469D-9532-E792E8A6DADC}" destId="{CDF30F66-CE08-4BCA-85E4-460C8A15EEED}" srcOrd="0" destOrd="0" presId="urn:microsoft.com/office/officeart/2005/8/layout/hierarchy1"/>
    <dgm:cxn modelId="{DAEF2675-D845-4EA0-91D3-C34FDF31CB34}" type="presParOf" srcId="{EF24D8E1-C0CF-469D-9532-E792E8A6DADC}" destId="{0FB68AE3-CD67-42A5-B72D-12725E4815CD}" srcOrd="1" destOrd="0" presId="urn:microsoft.com/office/officeart/2005/8/layout/hierarchy1"/>
    <dgm:cxn modelId="{A6251057-C7E7-4921-8019-EDBE2CE82C67}" type="presParOf" srcId="{0FB68AE3-CD67-42A5-B72D-12725E4815CD}" destId="{51D039B2-63EC-4F23-B7BF-826F8B0F0BF9}" srcOrd="0" destOrd="0" presId="urn:microsoft.com/office/officeart/2005/8/layout/hierarchy1"/>
    <dgm:cxn modelId="{B7B8575C-3AD7-47B5-9F90-E754B1D74EBF}" type="presParOf" srcId="{51D039B2-63EC-4F23-B7BF-826F8B0F0BF9}" destId="{30F1792F-EF52-4A21-8AC7-372E65C545A7}" srcOrd="0" destOrd="0" presId="urn:microsoft.com/office/officeart/2005/8/layout/hierarchy1"/>
    <dgm:cxn modelId="{24E91F4C-2B50-4C12-835B-B9ECA9F8CDB2}" type="presParOf" srcId="{51D039B2-63EC-4F23-B7BF-826F8B0F0BF9}" destId="{467273D6-18EB-4637-B7E1-DDDAC60E4562}" srcOrd="1" destOrd="0" presId="urn:microsoft.com/office/officeart/2005/8/layout/hierarchy1"/>
    <dgm:cxn modelId="{88976202-9282-4B4A-A7D9-62DCA80B16D8}" type="presParOf" srcId="{0FB68AE3-CD67-42A5-B72D-12725E4815CD}" destId="{A3F0CEF9-0EF7-45DF-8A0D-E5F5EC0E4BE8}" srcOrd="1" destOrd="0" presId="urn:microsoft.com/office/officeart/2005/8/layout/hierarchy1"/>
    <dgm:cxn modelId="{932E3796-A245-4503-B652-8FEC12A0C0B0}" type="presParOf" srcId="{A3F0CEF9-0EF7-45DF-8A0D-E5F5EC0E4BE8}" destId="{121BB6F7-37C3-4AAC-8466-4FBB5F6F3EA6}" srcOrd="0" destOrd="0" presId="urn:microsoft.com/office/officeart/2005/8/layout/hierarchy1"/>
    <dgm:cxn modelId="{A0FAB749-7B85-417D-9517-337750457F40}" type="presParOf" srcId="{A3F0CEF9-0EF7-45DF-8A0D-E5F5EC0E4BE8}" destId="{811DC695-8A63-46F5-8803-E87F015FAB49}" srcOrd="1" destOrd="0" presId="urn:microsoft.com/office/officeart/2005/8/layout/hierarchy1"/>
    <dgm:cxn modelId="{96892D91-CE3C-4913-91B7-C77D854F7B0D}" type="presParOf" srcId="{811DC695-8A63-46F5-8803-E87F015FAB49}" destId="{3AC68CB4-6CE2-4B02-AFE6-E817B4547DD8}" srcOrd="0" destOrd="0" presId="urn:microsoft.com/office/officeart/2005/8/layout/hierarchy1"/>
    <dgm:cxn modelId="{5C282E35-CACB-4AE8-A3F4-D35685A15CFA}" type="presParOf" srcId="{3AC68CB4-6CE2-4B02-AFE6-E817B4547DD8}" destId="{852CC7F9-FA13-46DA-95FD-CA1FCDC65C93}" srcOrd="0" destOrd="0" presId="urn:microsoft.com/office/officeart/2005/8/layout/hierarchy1"/>
    <dgm:cxn modelId="{A71C9593-B906-4EDE-98DF-D79FE9047A69}" type="presParOf" srcId="{3AC68CB4-6CE2-4B02-AFE6-E817B4547DD8}" destId="{8BE3DBFD-3EFD-4B33-881B-3A28C442EA66}" srcOrd="1" destOrd="0" presId="urn:microsoft.com/office/officeart/2005/8/layout/hierarchy1"/>
    <dgm:cxn modelId="{92B8369C-D4B8-4F07-8DCF-492111C25251}" type="presParOf" srcId="{811DC695-8A63-46F5-8803-E87F015FAB49}" destId="{76E6C838-7116-4201-94F6-DA8073958E5F}" srcOrd="1" destOrd="0" presId="urn:microsoft.com/office/officeart/2005/8/layout/hierarchy1"/>
    <dgm:cxn modelId="{2796AC2C-072F-42EC-B225-1E81BF8BE9B0}" type="presParOf" srcId="{76E6C838-7116-4201-94F6-DA8073958E5F}" destId="{F2CBA310-A3AA-47B2-985B-8BE3CC3301C4}" srcOrd="0" destOrd="0" presId="urn:microsoft.com/office/officeart/2005/8/layout/hierarchy1"/>
    <dgm:cxn modelId="{240AA271-9EE3-4BC2-BE92-B4070D2860A6}" type="presParOf" srcId="{76E6C838-7116-4201-94F6-DA8073958E5F}" destId="{D4703076-0D2B-4F47-B7E5-B242DD9BF65B}" srcOrd="1" destOrd="0" presId="urn:microsoft.com/office/officeart/2005/8/layout/hierarchy1"/>
    <dgm:cxn modelId="{6BE5B9A5-6579-4B91-A61C-898D8B06804A}" type="presParOf" srcId="{D4703076-0D2B-4F47-B7E5-B242DD9BF65B}" destId="{6057B42E-0372-4AE5-B17A-0D575F7E2295}" srcOrd="0" destOrd="0" presId="urn:microsoft.com/office/officeart/2005/8/layout/hierarchy1"/>
    <dgm:cxn modelId="{5571C4D5-7D48-4E70-B69A-D41CE1F83159}" type="presParOf" srcId="{6057B42E-0372-4AE5-B17A-0D575F7E2295}" destId="{39A92468-7AB0-4328-A940-7B7C3D7F5766}" srcOrd="0" destOrd="0" presId="urn:microsoft.com/office/officeart/2005/8/layout/hierarchy1"/>
    <dgm:cxn modelId="{F086470F-E6FC-4C92-BC06-088252A7DF34}" type="presParOf" srcId="{6057B42E-0372-4AE5-B17A-0D575F7E2295}" destId="{29AA3DDB-ACED-46E6-91E4-C5144B8E3960}" srcOrd="1" destOrd="0" presId="urn:microsoft.com/office/officeart/2005/8/layout/hierarchy1"/>
    <dgm:cxn modelId="{EF4E42B9-49A0-4912-A625-BEEE14BF1B25}" type="presParOf" srcId="{D4703076-0D2B-4F47-B7E5-B242DD9BF65B}" destId="{74AB4956-EE1C-43AF-BF2F-3ED4298A0052}" srcOrd="1" destOrd="0" presId="urn:microsoft.com/office/officeart/2005/8/layout/hierarchy1"/>
    <dgm:cxn modelId="{A4E9804D-0377-477C-9597-A3613CC55470}" type="presParOf" srcId="{74AB4956-EE1C-43AF-BF2F-3ED4298A0052}" destId="{C0FDA9C5-318B-428F-AEE9-C4401C99DA9D}" srcOrd="0" destOrd="0" presId="urn:microsoft.com/office/officeart/2005/8/layout/hierarchy1"/>
    <dgm:cxn modelId="{69378AE2-BA28-4798-A4BE-1AB6A0DAD485}" type="presParOf" srcId="{74AB4956-EE1C-43AF-BF2F-3ED4298A0052}" destId="{343B45D8-D41A-4F6B-8E8B-013C99CA9C7E}" srcOrd="1" destOrd="0" presId="urn:microsoft.com/office/officeart/2005/8/layout/hierarchy1"/>
    <dgm:cxn modelId="{8C60C67B-5626-4BA1-9A03-A9214154C7E8}" type="presParOf" srcId="{343B45D8-D41A-4F6B-8E8B-013C99CA9C7E}" destId="{CA3D4BF9-F7E8-492F-B400-DBF518CBB6B3}" srcOrd="0" destOrd="0" presId="urn:microsoft.com/office/officeart/2005/8/layout/hierarchy1"/>
    <dgm:cxn modelId="{E7D2C51F-73E2-4517-AA07-A8ABC2C3817A}" type="presParOf" srcId="{CA3D4BF9-F7E8-492F-B400-DBF518CBB6B3}" destId="{527E51D5-AEBA-4642-AA4A-E4E5824EC7AF}" srcOrd="0" destOrd="0" presId="urn:microsoft.com/office/officeart/2005/8/layout/hierarchy1"/>
    <dgm:cxn modelId="{F527DD61-6BFB-4728-9427-2011E28F05E6}" type="presParOf" srcId="{CA3D4BF9-F7E8-492F-B400-DBF518CBB6B3}" destId="{4C828CEB-8584-4A0A-8AA7-383942586854}" srcOrd="1" destOrd="0" presId="urn:microsoft.com/office/officeart/2005/8/layout/hierarchy1"/>
    <dgm:cxn modelId="{A1B04772-198C-4227-B787-C8E5FA01C06D}" type="presParOf" srcId="{343B45D8-D41A-4F6B-8E8B-013C99CA9C7E}" destId="{1DA6BABD-8560-4505-A8D6-6311E2D775C5}" srcOrd="1" destOrd="0" presId="urn:microsoft.com/office/officeart/2005/8/layout/hierarchy1"/>
    <dgm:cxn modelId="{A7164A45-DAE2-47FC-A8E6-50248D0D46A7}" type="presParOf" srcId="{EF24D8E1-C0CF-469D-9532-E792E8A6DADC}" destId="{638DFCA5-8341-4910-96BE-77761E698A69}" srcOrd="2" destOrd="0" presId="urn:microsoft.com/office/officeart/2005/8/layout/hierarchy1"/>
    <dgm:cxn modelId="{0691BF8B-0325-4386-972C-A4006F85AD08}" type="presParOf" srcId="{EF24D8E1-C0CF-469D-9532-E792E8A6DADC}" destId="{639AE9A9-B096-421B-8BC6-8349382C3B25}" srcOrd="3" destOrd="0" presId="urn:microsoft.com/office/officeart/2005/8/layout/hierarchy1"/>
    <dgm:cxn modelId="{212B06BA-5EBF-4279-917B-28E4BBAAA934}" type="presParOf" srcId="{639AE9A9-B096-421B-8BC6-8349382C3B25}" destId="{5227A2A2-F5D0-48D7-ACF6-5246C9CEFDBF}" srcOrd="0" destOrd="0" presId="urn:microsoft.com/office/officeart/2005/8/layout/hierarchy1"/>
    <dgm:cxn modelId="{E1BD78D7-39C6-43A6-AE2E-D454092DE7FD}" type="presParOf" srcId="{5227A2A2-F5D0-48D7-ACF6-5246C9CEFDBF}" destId="{0B89CD92-BA59-4204-8466-010C187B52C2}" srcOrd="0" destOrd="0" presId="urn:microsoft.com/office/officeart/2005/8/layout/hierarchy1"/>
    <dgm:cxn modelId="{FFCF064F-7A41-4932-BB7D-9671DC7FFB8B}" type="presParOf" srcId="{5227A2A2-F5D0-48D7-ACF6-5246C9CEFDBF}" destId="{87C76853-2335-48C3-9BBF-F3A600819D9D}" srcOrd="1" destOrd="0" presId="urn:microsoft.com/office/officeart/2005/8/layout/hierarchy1"/>
    <dgm:cxn modelId="{753537A6-6BB9-4135-B24B-902F6F9454F2}" type="presParOf" srcId="{639AE9A9-B096-421B-8BC6-8349382C3B25}" destId="{788D59FF-8ADB-49B9-844D-25130E8A831B}" srcOrd="1" destOrd="0" presId="urn:microsoft.com/office/officeart/2005/8/layout/hierarchy1"/>
    <dgm:cxn modelId="{79ACE10B-48CF-4DA3-BF12-571980D2AF0C}" type="presParOf" srcId="{788D59FF-8ADB-49B9-844D-25130E8A831B}" destId="{0E1A56AC-DD54-4669-BBFE-E45D0547E911}" srcOrd="0" destOrd="0" presId="urn:microsoft.com/office/officeart/2005/8/layout/hierarchy1"/>
    <dgm:cxn modelId="{5409F98B-58B9-4832-8CC0-C7DDF8D93FCE}" type="presParOf" srcId="{788D59FF-8ADB-49B9-844D-25130E8A831B}" destId="{1516C220-105D-48FC-A3C3-5CE290EE1A8B}" srcOrd="1" destOrd="0" presId="urn:microsoft.com/office/officeart/2005/8/layout/hierarchy1"/>
    <dgm:cxn modelId="{4A8E7A47-1613-4100-B4F1-FA6AA46ACDAA}" type="presParOf" srcId="{1516C220-105D-48FC-A3C3-5CE290EE1A8B}" destId="{50F38CFD-25E6-42A4-B180-60B6BAA34697}" srcOrd="0" destOrd="0" presId="urn:microsoft.com/office/officeart/2005/8/layout/hierarchy1"/>
    <dgm:cxn modelId="{BFF220D0-CCFF-483A-8306-C3D6DE0E45DC}" type="presParOf" srcId="{50F38CFD-25E6-42A4-B180-60B6BAA34697}" destId="{3679D1B6-CC1B-4BA7-9C3D-93B46B71948F}" srcOrd="0" destOrd="0" presId="urn:microsoft.com/office/officeart/2005/8/layout/hierarchy1"/>
    <dgm:cxn modelId="{683D42D1-099E-4B01-9BBC-48EADA015100}" type="presParOf" srcId="{50F38CFD-25E6-42A4-B180-60B6BAA34697}" destId="{C230DF40-E645-4E84-A8A0-CCD6D52E8DA2}" srcOrd="1" destOrd="0" presId="urn:microsoft.com/office/officeart/2005/8/layout/hierarchy1"/>
    <dgm:cxn modelId="{58DFDA53-0831-46AA-BDD7-3A0E68DE20CE}" type="presParOf" srcId="{1516C220-105D-48FC-A3C3-5CE290EE1A8B}" destId="{BCE53E33-1E65-4232-8079-0E0479BC1007}" srcOrd="1" destOrd="0" presId="urn:microsoft.com/office/officeart/2005/8/layout/hierarchy1"/>
    <dgm:cxn modelId="{878F7389-FF16-4079-9F15-7243C838612B}" type="presParOf" srcId="{BCE53E33-1E65-4232-8079-0E0479BC1007}" destId="{8666F838-5052-4753-AB7B-D37967B0B1AA}" srcOrd="0" destOrd="0" presId="urn:microsoft.com/office/officeart/2005/8/layout/hierarchy1"/>
    <dgm:cxn modelId="{6A669154-ABF8-4A4C-8DDB-0093022DB76C}" type="presParOf" srcId="{BCE53E33-1E65-4232-8079-0E0479BC1007}" destId="{050B6B11-20ED-4163-ABBA-C64D48A617A7}" srcOrd="1" destOrd="0" presId="urn:microsoft.com/office/officeart/2005/8/layout/hierarchy1"/>
    <dgm:cxn modelId="{26DE7CB0-B6B4-4D6D-986D-9B6B0EAE997B}" type="presParOf" srcId="{050B6B11-20ED-4163-ABBA-C64D48A617A7}" destId="{21D74103-138D-4D98-8C41-AC18EEECE5C3}" srcOrd="0" destOrd="0" presId="urn:microsoft.com/office/officeart/2005/8/layout/hierarchy1"/>
    <dgm:cxn modelId="{AFA3C630-D05E-4305-BD78-DB389A6A3479}" type="presParOf" srcId="{21D74103-138D-4D98-8C41-AC18EEECE5C3}" destId="{72E3DF6D-DFC8-4494-8A45-2114FEF0841B}" srcOrd="0" destOrd="0" presId="urn:microsoft.com/office/officeart/2005/8/layout/hierarchy1"/>
    <dgm:cxn modelId="{A7B8CB2C-1420-47B3-80ED-D4DAC9EE7F01}" type="presParOf" srcId="{21D74103-138D-4D98-8C41-AC18EEECE5C3}" destId="{6340A174-1D6A-4368-AD0D-DDAEC4188DC6}" srcOrd="1" destOrd="0" presId="urn:microsoft.com/office/officeart/2005/8/layout/hierarchy1"/>
    <dgm:cxn modelId="{82206CC9-FC4B-424F-9FD9-EED9AAF91C39}" type="presParOf" srcId="{050B6B11-20ED-4163-ABBA-C64D48A617A7}" destId="{C4D5BCF9-DDE9-456C-9BC3-CFB9D71C129C}" srcOrd="1" destOrd="0" presId="urn:microsoft.com/office/officeart/2005/8/layout/hierarchy1"/>
    <dgm:cxn modelId="{9B3C2649-3A18-42C9-8C6E-9099537685C6}" type="presParOf" srcId="{C4D5BCF9-DDE9-456C-9BC3-CFB9D71C129C}" destId="{CE3D2951-76D9-497D-B3CC-B28310DA7C70}" srcOrd="0" destOrd="0" presId="urn:microsoft.com/office/officeart/2005/8/layout/hierarchy1"/>
    <dgm:cxn modelId="{AD153285-6F93-4582-A27E-3FB8951B8EFD}" type="presParOf" srcId="{C4D5BCF9-DDE9-456C-9BC3-CFB9D71C129C}" destId="{D5318624-0E8D-465B-A8D1-2724D5AD3BA1}" srcOrd="1" destOrd="0" presId="urn:microsoft.com/office/officeart/2005/8/layout/hierarchy1"/>
    <dgm:cxn modelId="{0D7101DD-00A5-4A19-8876-A93967A98BEA}" type="presParOf" srcId="{D5318624-0E8D-465B-A8D1-2724D5AD3BA1}" destId="{9B00EA88-4332-4C54-A671-E0D5F81EB183}" srcOrd="0" destOrd="0" presId="urn:microsoft.com/office/officeart/2005/8/layout/hierarchy1"/>
    <dgm:cxn modelId="{9C9598E6-E675-4BC5-A05C-14CDD8C6D466}" type="presParOf" srcId="{9B00EA88-4332-4C54-A671-E0D5F81EB183}" destId="{B8AA1CF8-834F-4C0A-B361-DC13736498E6}" srcOrd="0" destOrd="0" presId="urn:microsoft.com/office/officeart/2005/8/layout/hierarchy1"/>
    <dgm:cxn modelId="{64B0D9F0-4646-45D5-AB3E-3CF9392F08A1}" type="presParOf" srcId="{9B00EA88-4332-4C54-A671-E0D5F81EB183}" destId="{04299734-B6CC-45EA-A76D-FF930C0C27DF}" srcOrd="1" destOrd="0" presId="urn:microsoft.com/office/officeart/2005/8/layout/hierarchy1"/>
    <dgm:cxn modelId="{3FB9B125-0665-41F7-B312-F8BFDF3A9887}" type="presParOf" srcId="{D5318624-0E8D-465B-A8D1-2724D5AD3BA1}" destId="{848CF5C9-E164-4C7A-BDE2-C93A0B6AA716}" srcOrd="1" destOrd="0" presId="urn:microsoft.com/office/officeart/2005/8/layout/hierarchy1"/>
    <dgm:cxn modelId="{CE7227CF-2FE4-4ACD-8108-BB8F28486D85}" type="presParOf" srcId="{EF24D8E1-C0CF-469D-9532-E792E8A6DADC}" destId="{224DE0A0-825D-472C-940C-B2AC5E6AFBDC}" srcOrd="4" destOrd="0" presId="urn:microsoft.com/office/officeart/2005/8/layout/hierarchy1"/>
    <dgm:cxn modelId="{F44E9C8B-2BDE-4F70-81A3-783317E17767}" type="presParOf" srcId="{EF24D8E1-C0CF-469D-9532-E792E8A6DADC}" destId="{35AE58B8-9742-4A86-94F4-0523709A23E6}" srcOrd="5" destOrd="0" presId="urn:microsoft.com/office/officeart/2005/8/layout/hierarchy1"/>
    <dgm:cxn modelId="{588FA299-BCF1-4668-B4F5-CC16FB935501}" type="presParOf" srcId="{35AE58B8-9742-4A86-94F4-0523709A23E6}" destId="{F1B7DBC9-D037-4A94-8A32-4F1C2DFADC2A}" srcOrd="0" destOrd="0" presId="urn:microsoft.com/office/officeart/2005/8/layout/hierarchy1"/>
    <dgm:cxn modelId="{E92E899E-2B78-4291-B9FF-AC26BB437157}" type="presParOf" srcId="{F1B7DBC9-D037-4A94-8A32-4F1C2DFADC2A}" destId="{44CA6BD1-34EA-49A3-AF94-8BA1217BC3EA}" srcOrd="0" destOrd="0" presId="urn:microsoft.com/office/officeart/2005/8/layout/hierarchy1"/>
    <dgm:cxn modelId="{DE5CE2C6-E051-4774-BD30-0AFD0EEA3FA8}" type="presParOf" srcId="{F1B7DBC9-D037-4A94-8A32-4F1C2DFADC2A}" destId="{26C42ED4-F1DC-4665-9A3F-E961F9E350D1}" srcOrd="1" destOrd="0" presId="urn:microsoft.com/office/officeart/2005/8/layout/hierarchy1"/>
    <dgm:cxn modelId="{FD93AB50-D72F-4424-9F68-6059DA70A8F5}" type="presParOf" srcId="{35AE58B8-9742-4A86-94F4-0523709A23E6}" destId="{25613200-F10C-4B5A-838C-84B5EDB590CF}" srcOrd="1" destOrd="0" presId="urn:microsoft.com/office/officeart/2005/8/layout/hierarchy1"/>
    <dgm:cxn modelId="{CE7373CD-4CD2-4B81-A0B2-13B9A4F8CC74}" type="presParOf" srcId="{25613200-F10C-4B5A-838C-84B5EDB590CF}" destId="{D2B19764-E1EA-4CD0-9AEA-1DA80C543816}" srcOrd="0" destOrd="0" presId="urn:microsoft.com/office/officeart/2005/8/layout/hierarchy1"/>
    <dgm:cxn modelId="{A2287466-42AF-453E-AFF4-75AC98198DD8}" type="presParOf" srcId="{25613200-F10C-4B5A-838C-84B5EDB590CF}" destId="{0277FFA0-0695-4210-98A2-BF7C0202CED8}" srcOrd="1" destOrd="0" presId="urn:microsoft.com/office/officeart/2005/8/layout/hierarchy1"/>
    <dgm:cxn modelId="{661B8DD1-3E8B-4FF8-BD5D-E13BC6FC6E45}" type="presParOf" srcId="{0277FFA0-0695-4210-98A2-BF7C0202CED8}" destId="{65B71734-7DBA-4D4F-8354-2CFF311AF6A4}" srcOrd="0" destOrd="0" presId="urn:microsoft.com/office/officeart/2005/8/layout/hierarchy1"/>
    <dgm:cxn modelId="{D89561BF-89DF-4513-BC07-FF8BF33A6329}" type="presParOf" srcId="{65B71734-7DBA-4D4F-8354-2CFF311AF6A4}" destId="{D87BC9C4-9EAD-4BAC-9A53-8FA2AE10865C}" srcOrd="0" destOrd="0" presId="urn:microsoft.com/office/officeart/2005/8/layout/hierarchy1"/>
    <dgm:cxn modelId="{E0953B8C-D2BA-4407-A014-8C17111647A0}" type="presParOf" srcId="{65B71734-7DBA-4D4F-8354-2CFF311AF6A4}" destId="{A74E22AB-FD0A-42DB-9C2C-1FBCBB224389}" srcOrd="1" destOrd="0" presId="urn:microsoft.com/office/officeart/2005/8/layout/hierarchy1"/>
    <dgm:cxn modelId="{7CCD732C-F90E-400C-A51A-F1B278C343DB}" type="presParOf" srcId="{0277FFA0-0695-4210-98A2-BF7C0202CED8}" destId="{4DBDA6B0-5EB6-4B2D-B0CD-F818EE6B7AE7}" srcOrd="1" destOrd="0" presId="urn:microsoft.com/office/officeart/2005/8/layout/hierarchy1"/>
    <dgm:cxn modelId="{B4221188-A79E-495A-8300-0090907D2451}" type="presParOf" srcId="{4DBDA6B0-5EB6-4B2D-B0CD-F818EE6B7AE7}" destId="{B103BED2-6378-47DA-A094-9B4CC3AAFB59}" srcOrd="0" destOrd="0" presId="urn:microsoft.com/office/officeart/2005/8/layout/hierarchy1"/>
    <dgm:cxn modelId="{C805435D-BD81-4027-AF5E-3B6381CBF5E8}" type="presParOf" srcId="{4DBDA6B0-5EB6-4B2D-B0CD-F818EE6B7AE7}" destId="{5336823C-2F01-47B7-9348-15AEE1A3C5B5}" srcOrd="1" destOrd="0" presId="urn:microsoft.com/office/officeart/2005/8/layout/hierarchy1"/>
    <dgm:cxn modelId="{00688344-C956-428C-914A-C168B3F6F34A}" type="presParOf" srcId="{5336823C-2F01-47B7-9348-15AEE1A3C5B5}" destId="{E977D954-E4B2-4F94-AC7E-0D2B00FA33CC}" srcOrd="0" destOrd="0" presId="urn:microsoft.com/office/officeart/2005/8/layout/hierarchy1"/>
    <dgm:cxn modelId="{44A69D2A-0AED-41F1-A667-91E1634F9B91}" type="presParOf" srcId="{E977D954-E4B2-4F94-AC7E-0D2B00FA33CC}" destId="{855B48EF-0ACD-4E1A-AD53-B078256B12AB}" srcOrd="0" destOrd="0" presId="urn:microsoft.com/office/officeart/2005/8/layout/hierarchy1"/>
    <dgm:cxn modelId="{65781356-78C5-4DEA-AF51-FB53A25A430F}" type="presParOf" srcId="{E977D954-E4B2-4F94-AC7E-0D2B00FA33CC}" destId="{E0464B51-8E3A-4EF2-9BFF-B5FEA2499314}" srcOrd="1" destOrd="0" presId="urn:microsoft.com/office/officeart/2005/8/layout/hierarchy1"/>
    <dgm:cxn modelId="{619235B3-737D-4E5C-AC30-77D3ECD6B3F9}" type="presParOf" srcId="{5336823C-2F01-47B7-9348-15AEE1A3C5B5}" destId="{3CE178A7-5F37-4B9A-8D1E-ECDBCF99E02B}" srcOrd="1" destOrd="0" presId="urn:microsoft.com/office/officeart/2005/8/layout/hierarchy1"/>
    <dgm:cxn modelId="{10581956-9405-42F2-B407-A2B233D5B2F9}" type="presParOf" srcId="{3CE178A7-5F37-4B9A-8D1E-ECDBCF99E02B}" destId="{F1DAA5D2-D919-4EDA-93B7-FA48589D4F47}" srcOrd="0" destOrd="0" presId="urn:microsoft.com/office/officeart/2005/8/layout/hierarchy1"/>
    <dgm:cxn modelId="{1BFCD737-BC7A-439F-8E1D-A7977849549A}" type="presParOf" srcId="{3CE178A7-5F37-4B9A-8D1E-ECDBCF99E02B}" destId="{16BEBCB4-C8E4-4B94-B586-8DDF8E0DED44}" srcOrd="1" destOrd="0" presId="urn:microsoft.com/office/officeart/2005/8/layout/hierarchy1"/>
    <dgm:cxn modelId="{1433CB01-7698-4818-8BF8-83ED6056BE0C}" type="presParOf" srcId="{16BEBCB4-C8E4-4B94-B586-8DDF8E0DED44}" destId="{0CB1526D-5D2F-41FE-BEA5-22BAC08C3968}" srcOrd="0" destOrd="0" presId="urn:microsoft.com/office/officeart/2005/8/layout/hierarchy1"/>
    <dgm:cxn modelId="{EEAE9627-D1B2-45A4-877F-F56BE347F8CA}" type="presParOf" srcId="{0CB1526D-5D2F-41FE-BEA5-22BAC08C3968}" destId="{03B4736B-3265-4A3F-BF12-11BDBFA7D386}" srcOrd="0" destOrd="0" presId="urn:microsoft.com/office/officeart/2005/8/layout/hierarchy1"/>
    <dgm:cxn modelId="{0B8F5A0E-C146-4424-9E4F-5F64E93D154F}" type="presParOf" srcId="{0CB1526D-5D2F-41FE-BEA5-22BAC08C3968}" destId="{5F4FE522-5D56-44A0-A1A2-4FB5BDBA339D}" srcOrd="1" destOrd="0" presId="urn:microsoft.com/office/officeart/2005/8/layout/hierarchy1"/>
    <dgm:cxn modelId="{33C6D77D-5510-4010-B35F-D4104D3ED890}" type="presParOf" srcId="{16BEBCB4-C8E4-4B94-B586-8DDF8E0DED44}" destId="{9ECD366A-1AD5-4F4D-99AD-87B802EB39A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4C38D-BAEF-445D-BFEA-A29BEF7ED3AB}">
      <dsp:nvSpPr>
        <dsp:cNvPr id="0" name=""/>
        <dsp:cNvSpPr/>
      </dsp:nvSpPr>
      <dsp:spPr>
        <a:xfrm>
          <a:off x="2438400" y="496"/>
          <a:ext cx="3657600" cy="193476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285750" lvl="1" indent="-285750" algn="r" defTabSz="2889250" rtl="1">
            <a:lnSpc>
              <a:spcPct val="90000"/>
            </a:lnSpc>
            <a:spcBef>
              <a:spcPct val="0"/>
            </a:spcBef>
            <a:spcAft>
              <a:spcPct val="15000"/>
            </a:spcAft>
            <a:buChar char="•"/>
          </a:pPr>
          <a:r>
            <a:rPr lang="ar-SA" sz="6500" kern="1200" dirty="0"/>
            <a:t> </a:t>
          </a:r>
        </a:p>
      </dsp:txBody>
      <dsp:txXfrm>
        <a:off x="2438400" y="242342"/>
        <a:ext cx="2932063" cy="1451073"/>
      </dsp:txXfrm>
    </dsp:sp>
    <dsp:sp modelId="{BEB04902-91EE-45D0-B5CA-401B0EA73C07}">
      <dsp:nvSpPr>
        <dsp:cNvPr id="0" name=""/>
        <dsp:cNvSpPr/>
      </dsp:nvSpPr>
      <dsp:spPr>
        <a:xfrm>
          <a:off x="0" y="496"/>
          <a:ext cx="2438400" cy="1934765"/>
        </a:xfrm>
        <a:prstGeom prst="round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rtl="1">
            <a:lnSpc>
              <a:spcPct val="90000"/>
            </a:lnSpc>
            <a:spcBef>
              <a:spcPct val="0"/>
            </a:spcBef>
            <a:spcAft>
              <a:spcPct val="35000"/>
            </a:spcAft>
            <a:buNone/>
          </a:pPr>
          <a:r>
            <a:rPr lang="ar-SA" sz="5800" kern="1200" dirty="0"/>
            <a:t>المواد الملونة</a:t>
          </a:r>
        </a:p>
      </dsp:txBody>
      <dsp:txXfrm>
        <a:off x="94447" y="94943"/>
        <a:ext cx="2249506" cy="1745871"/>
      </dsp:txXfrm>
    </dsp:sp>
    <dsp:sp modelId="{86537530-CD33-4F7B-9660-1ED82C72D21E}">
      <dsp:nvSpPr>
        <dsp:cNvPr id="0" name=""/>
        <dsp:cNvSpPr/>
      </dsp:nvSpPr>
      <dsp:spPr>
        <a:xfrm>
          <a:off x="2438400" y="2128738"/>
          <a:ext cx="3657600" cy="193476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285750" lvl="1" indent="-285750" algn="r" defTabSz="2889250" rtl="1">
            <a:lnSpc>
              <a:spcPct val="90000"/>
            </a:lnSpc>
            <a:spcBef>
              <a:spcPct val="0"/>
            </a:spcBef>
            <a:spcAft>
              <a:spcPct val="15000"/>
            </a:spcAft>
            <a:buChar char="•"/>
          </a:pPr>
          <a:r>
            <a:rPr lang="ar-SA" sz="6500" kern="1200" dirty="0"/>
            <a:t> </a:t>
          </a:r>
        </a:p>
      </dsp:txBody>
      <dsp:txXfrm>
        <a:off x="2438400" y="2370584"/>
        <a:ext cx="2932063" cy="1451073"/>
      </dsp:txXfrm>
    </dsp:sp>
    <dsp:sp modelId="{C602DC95-8853-4D22-9E9E-411DDA6E5B03}">
      <dsp:nvSpPr>
        <dsp:cNvPr id="0" name=""/>
        <dsp:cNvSpPr/>
      </dsp:nvSpPr>
      <dsp:spPr>
        <a:xfrm>
          <a:off x="0" y="2128738"/>
          <a:ext cx="2438400" cy="1934765"/>
        </a:xfrm>
        <a:prstGeom prst="round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rtl="1">
            <a:lnSpc>
              <a:spcPct val="90000"/>
            </a:lnSpc>
            <a:spcBef>
              <a:spcPct val="0"/>
            </a:spcBef>
            <a:spcAft>
              <a:spcPct val="35000"/>
            </a:spcAft>
            <a:buNone/>
          </a:pPr>
          <a:r>
            <a:rPr lang="ar-SA" sz="5800" kern="1200" dirty="0"/>
            <a:t>الصبغة</a:t>
          </a:r>
        </a:p>
      </dsp:txBody>
      <dsp:txXfrm>
        <a:off x="94447" y="2223185"/>
        <a:ext cx="2249506" cy="1745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4C38D-BAEF-445D-BFEA-A29BEF7ED3AB}">
      <dsp:nvSpPr>
        <dsp:cNvPr id="0" name=""/>
        <dsp:cNvSpPr/>
      </dsp:nvSpPr>
      <dsp:spPr>
        <a:xfrm>
          <a:off x="2438399" y="496"/>
          <a:ext cx="3657600" cy="193476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r" defTabSz="1155700" rtl="1">
            <a:lnSpc>
              <a:spcPct val="90000"/>
            </a:lnSpc>
            <a:spcBef>
              <a:spcPct val="0"/>
            </a:spcBef>
            <a:spcAft>
              <a:spcPct val="15000"/>
            </a:spcAft>
            <a:buChar char="•"/>
          </a:pPr>
          <a:r>
            <a:rPr lang="ar-SA" sz="2600" kern="1200" dirty="0"/>
            <a:t>تُستخلص من النباتات أو الحشرات</a:t>
          </a:r>
        </a:p>
      </dsp:txBody>
      <dsp:txXfrm>
        <a:off x="2438399" y="242342"/>
        <a:ext cx="2932063" cy="1451073"/>
      </dsp:txXfrm>
    </dsp:sp>
    <dsp:sp modelId="{BEB04902-91EE-45D0-B5CA-401B0EA73C07}">
      <dsp:nvSpPr>
        <dsp:cNvPr id="0" name=""/>
        <dsp:cNvSpPr/>
      </dsp:nvSpPr>
      <dsp:spPr>
        <a:xfrm>
          <a:off x="0" y="496"/>
          <a:ext cx="2438400" cy="1934765"/>
        </a:xfrm>
        <a:prstGeom prst="round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rtl="1">
            <a:lnSpc>
              <a:spcPct val="90000"/>
            </a:lnSpc>
            <a:spcBef>
              <a:spcPct val="0"/>
            </a:spcBef>
            <a:spcAft>
              <a:spcPct val="35000"/>
            </a:spcAft>
            <a:buNone/>
          </a:pPr>
          <a:r>
            <a:rPr lang="ar-SA" sz="5800" kern="1200" dirty="0"/>
            <a:t>المواد الملونة</a:t>
          </a:r>
        </a:p>
      </dsp:txBody>
      <dsp:txXfrm>
        <a:off x="94447" y="94943"/>
        <a:ext cx="2249506" cy="1745871"/>
      </dsp:txXfrm>
    </dsp:sp>
    <dsp:sp modelId="{86537530-CD33-4F7B-9660-1ED82C72D21E}">
      <dsp:nvSpPr>
        <dsp:cNvPr id="0" name=""/>
        <dsp:cNvSpPr/>
      </dsp:nvSpPr>
      <dsp:spPr>
        <a:xfrm>
          <a:off x="2438400" y="2128738"/>
          <a:ext cx="3657600" cy="193476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r" defTabSz="1155700" rtl="1">
            <a:lnSpc>
              <a:spcPct val="90000"/>
            </a:lnSpc>
            <a:spcBef>
              <a:spcPct val="0"/>
            </a:spcBef>
            <a:spcAft>
              <a:spcPct val="15000"/>
            </a:spcAft>
            <a:buChar char="•"/>
          </a:pPr>
          <a:r>
            <a:rPr lang="ar-SA" sz="2600" kern="1200" dirty="0"/>
            <a:t>تصنع من المعادن المسحوقة ويمكن رؤية جسيماتها بوساطة المجهر</a:t>
          </a:r>
        </a:p>
      </dsp:txBody>
      <dsp:txXfrm>
        <a:off x="2438400" y="2370584"/>
        <a:ext cx="2932063" cy="1451073"/>
      </dsp:txXfrm>
    </dsp:sp>
    <dsp:sp modelId="{C602DC95-8853-4D22-9E9E-411DDA6E5B03}">
      <dsp:nvSpPr>
        <dsp:cNvPr id="0" name=""/>
        <dsp:cNvSpPr/>
      </dsp:nvSpPr>
      <dsp:spPr>
        <a:xfrm>
          <a:off x="0" y="2128738"/>
          <a:ext cx="2438400" cy="1934765"/>
        </a:xfrm>
        <a:prstGeom prst="round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marL="0" lvl="0" indent="0" algn="ctr" defTabSz="2578100" rtl="1">
            <a:lnSpc>
              <a:spcPct val="90000"/>
            </a:lnSpc>
            <a:spcBef>
              <a:spcPct val="0"/>
            </a:spcBef>
            <a:spcAft>
              <a:spcPct val="35000"/>
            </a:spcAft>
            <a:buNone/>
          </a:pPr>
          <a:r>
            <a:rPr lang="ar-SA" sz="5800" kern="1200" dirty="0"/>
            <a:t>الصبغة</a:t>
          </a:r>
        </a:p>
      </dsp:txBody>
      <dsp:txXfrm>
        <a:off x="94447" y="2223185"/>
        <a:ext cx="2249506" cy="1745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2F1E6-1699-0A44-89FC-89F3B53532E3}">
      <dsp:nvSpPr>
        <dsp:cNvPr id="0" name=""/>
        <dsp:cNvSpPr/>
      </dsp:nvSpPr>
      <dsp:spPr>
        <a:xfrm>
          <a:off x="4511525" y="4340905"/>
          <a:ext cx="386672" cy="1185796"/>
        </a:xfrm>
        <a:custGeom>
          <a:avLst/>
          <a:gdLst/>
          <a:ahLst/>
          <a:cxnLst/>
          <a:rect l="0" t="0" r="0" b="0"/>
          <a:pathLst>
            <a:path>
              <a:moveTo>
                <a:pt x="0" y="0"/>
              </a:moveTo>
              <a:lnTo>
                <a:pt x="0" y="1185796"/>
              </a:lnTo>
              <a:lnTo>
                <a:pt x="386672" y="11857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662AB5-F1B1-8A43-8F4B-B2936AD11041}">
      <dsp:nvSpPr>
        <dsp:cNvPr id="0" name=""/>
        <dsp:cNvSpPr/>
      </dsp:nvSpPr>
      <dsp:spPr>
        <a:xfrm>
          <a:off x="5496933" y="2510653"/>
          <a:ext cx="91440" cy="541342"/>
        </a:xfrm>
        <a:custGeom>
          <a:avLst/>
          <a:gdLst/>
          <a:ahLst/>
          <a:cxnLst/>
          <a:rect l="0" t="0" r="0" b="0"/>
          <a:pathLst>
            <a:path>
              <a:moveTo>
                <a:pt x="45720" y="0"/>
              </a:moveTo>
              <a:lnTo>
                <a:pt x="45720" y="54134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55A2D3-ABBB-C748-B4B6-9ECD66F56F8F}">
      <dsp:nvSpPr>
        <dsp:cNvPr id="0" name=""/>
        <dsp:cNvSpPr/>
      </dsp:nvSpPr>
      <dsp:spPr>
        <a:xfrm>
          <a:off x="3983072" y="781851"/>
          <a:ext cx="1559580" cy="439891"/>
        </a:xfrm>
        <a:custGeom>
          <a:avLst/>
          <a:gdLst/>
          <a:ahLst/>
          <a:cxnLst/>
          <a:rect l="0" t="0" r="0" b="0"/>
          <a:pathLst>
            <a:path>
              <a:moveTo>
                <a:pt x="0" y="0"/>
              </a:moveTo>
              <a:lnTo>
                <a:pt x="0" y="169220"/>
              </a:lnTo>
              <a:lnTo>
                <a:pt x="1559580" y="169220"/>
              </a:lnTo>
              <a:lnTo>
                <a:pt x="1559580" y="43989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C569F9-7B50-2E4E-A2AB-2625D2060AF6}">
      <dsp:nvSpPr>
        <dsp:cNvPr id="0" name=""/>
        <dsp:cNvSpPr/>
      </dsp:nvSpPr>
      <dsp:spPr>
        <a:xfrm>
          <a:off x="1392364" y="4340905"/>
          <a:ext cx="386672" cy="1185796"/>
        </a:xfrm>
        <a:custGeom>
          <a:avLst/>
          <a:gdLst/>
          <a:ahLst/>
          <a:cxnLst/>
          <a:rect l="0" t="0" r="0" b="0"/>
          <a:pathLst>
            <a:path>
              <a:moveTo>
                <a:pt x="0" y="0"/>
              </a:moveTo>
              <a:lnTo>
                <a:pt x="0" y="1185796"/>
              </a:lnTo>
              <a:lnTo>
                <a:pt x="386672" y="11857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FDAF08-DF0C-0847-9EB6-BA5804C8059E}">
      <dsp:nvSpPr>
        <dsp:cNvPr id="0" name=""/>
        <dsp:cNvSpPr/>
      </dsp:nvSpPr>
      <dsp:spPr>
        <a:xfrm>
          <a:off x="2377771" y="2510653"/>
          <a:ext cx="91440" cy="541342"/>
        </a:xfrm>
        <a:custGeom>
          <a:avLst/>
          <a:gdLst/>
          <a:ahLst/>
          <a:cxnLst/>
          <a:rect l="0" t="0" r="0" b="0"/>
          <a:pathLst>
            <a:path>
              <a:moveTo>
                <a:pt x="45720" y="0"/>
              </a:moveTo>
              <a:lnTo>
                <a:pt x="45720" y="54134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6092E1-5E26-F745-84F8-92647F849819}">
      <dsp:nvSpPr>
        <dsp:cNvPr id="0" name=""/>
        <dsp:cNvSpPr/>
      </dsp:nvSpPr>
      <dsp:spPr>
        <a:xfrm>
          <a:off x="2423491" y="781851"/>
          <a:ext cx="1559580" cy="439891"/>
        </a:xfrm>
        <a:custGeom>
          <a:avLst/>
          <a:gdLst/>
          <a:ahLst/>
          <a:cxnLst/>
          <a:rect l="0" t="0" r="0" b="0"/>
          <a:pathLst>
            <a:path>
              <a:moveTo>
                <a:pt x="1559580" y="0"/>
              </a:moveTo>
              <a:lnTo>
                <a:pt x="1559580" y="169220"/>
              </a:lnTo>
              <a:lnTo>
                <a:pt x="0" y="169220"/>
              </a:lnTo>
              <a:lnTo>
                <a:pt x="0" y="43989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C320E6-D293-7A48-81EF-A29FE3D9F28F}">
      <dsp:nvSpPr>
        <dsp:cNvPr id="0" name=""/>
        <dsp:cNvSpPr/>
      </dsp:nvSpPr>
      <dsp:spPr>
        <a:xfrm>
          <a:off x="2265278" y="102493"/>
          <a:ext cx="3435588" cy="6793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SA" sz="3200" b="1" kern="1200" dirty="0">
              <a:cs typeface="+mn-cs"/>
            </a:rPr>
            <a:t>أنواع </a:t>
          </a:r>
          <a:r>
            <a:rPr lang="ar-SA" sz="3200" b="1" kern="1200" dirty="0" err="1">
              <a:cs typeface="+mn-cs"/>
            </a:rPr>
            <a:t>الصبغات</a:t>
          </a:r>
          <a:r>
            <a:rPr lang="ar-SA" sz="3200" b="1" kern="1200" dirty="0">
              <a:cs typeface="+mn-cs"/>
            </a:rPr>
            <a:t> </a:t>
          </a:r>
        </a:p>
      </dsp:txBody>
      <dsp:txXfrm>
        <a:off x="2265278" y="102493"/>
        <a:ext cx="3435588" cy="679358"/>
      </dsp:txXfrm>
    </dsp:sp>
    <dsp:sp modelId="{AE40027C-D921-534A-9176-46C0B5A1C4CD}">
      <dsp:nvSpPr>
        <dsp:cNvPr id="0" name=""/>
        <dsp:cNvSpPr/>
      </dsp:nvSpPr>
      <dsp:spPr>
        <a:xfrm>
          <a:off x="1134582" y="1221743"/>
          <a:ext cx="2577819" cy="128890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SA" sz="3200" b="1" kern="1200" dirty="0">
              <a:cs typeface="+mn-cs"/>
            </a:rPr>
            <a:t>الثانوية</a:t>
          </a:r>
        </a:p>
      </dsp:txBody>
      <dsp:txXfrm>
        <a:off x="1134582" y="1221743"/>
        <a:ext cx="2577819" cy="1288909"/>
      </dsp:txXfrm>
    </dsp:sp>
    <dsp:sp modelId="{B4CEDDF5-40E6-BE45-9A98-20D919138CE8}">
      <dsp:nvSpPr>
        <dsp:cNvPr id="0" name=""/>
        <dsp:cNvSpPr/>
      </dsp:nvSpPr>
      <dsp:spPr>
        <a:xfrm>
          <a:off x="1134582" y="3051995"/>
          <a:ext cx="2577819" cy="12889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SA" sz="1800" b="1" kern="1200" dirty="0">
              <a:cs typeface="+mn-cs"/>
            </a:rPr>
            <a:t>هي التي تمتص لونين وتعكس لوناً واحدا</a:t>
          </a:r>
        </a:p>
      </dsp:txBody>
      <dsp:txXfrm>
        <a:off x="1134582" y="3051995"/>
        <a:ext cx="2577819" cy="1288909"/>
      </dsp:txXfrm>
    </dsp:sp>
    <dsp:sp modelId="{0CFEDF54-DA44-4F48-A195-ACFB1CB95F49}">
      <dsp:nvSpPr>
        <dsp:cNvPr id="0" name=""/>
        <dsp:cNvSpPr/>
      </dsp:nvSpPr>
      <dsp:spPr>
        <a:xfrm>
          <a:off x="1779036" y="4882247"/>
          <a:ext cx="2577819" cy="128890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SA" sz="2400" b="1" kern="1200" dirty="0">
              <a:cs typeface="+mn-cs"/>
            </a:rPr>
            <a:t>الأحمر يمتص الأخضر والأزرق</a:t>
          </a:r>
        </a:p>
      </dsp:txBody>
      <dsp:txXfrm>
        <a:off x="1779036" y="4882247"/>
        <a:ext cx="2577819" cy="1288909"/>
      </dsp:txXfrm>
    </dsp:sp>
    <dsp:sp modelId="{812D94D1-502B-AF43-BE34-70AA5B8F9A16}">
      <dsp:nvSpPr>
        <dsp:cNvPr id="0" name=""/>
        <dsp:cNvSpPr/>
      </dsp:nvSpPr>
      <dsp:spPr>
        <a:xfrm>
          <a:off x="4253743" y="1221743"/>
          <a:ext cx="2577819" cy="128890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SA" sz="2800" b="1" kern="1200" dirty="0">
              <a:cs typeface="+mn-cs"/>
            </a:rPr>
            <a:t>الأساسية</a:t>
          </a:r>
        </a:p>
      </dsp:txBody>
      <dsp:txXfrm>
        <a:off x="4253743" y="1221743"/>
        <a:ext cx="2577819" cy="1288909"/>
      </dsp:txXfrm>
    </dsp:sp>
    <dsp:sp modelId="{1B47C030-2323-A540-84AD-AC526169C0C2}">
      <dsp:nvSpPr>
        <dsp:cNvPr id="0" name=""/>
        <dsp:cNvSpPr/>
      </dsp:nvSpPr>
      <dsp:spPr>
        <a:xfrm>
          <a:off x="4253743" y="3051995"/>
          <a:ext cx="2577819" cy="12889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SA" sz="2000" b="1" kern="1200" dirty="0">
              <a:cs typeface="+mn-cs"/>
            </a:rPr>
            <a:t>هي التي لها القدرة على امتصاص لون أساسي واحد</a:t>
          </a:r>
        </a:p>
      </dsp:txBody>
      <dsp:txXfrm>
        <a:off x="4253743" y="3051995"/>
        <a:ext cx="2577819" cy="1288909"/>
      </dsp:txXfrm>
    </dsp:sp>
    <dsp:sp modelId="{84A19704-EF65-4D48-A665-CBC2C9905B90}">
      <dsp:nvSpPr>
        <dsp:cNvPr id="0" name=""/>
        <dsp:cNvSpPr/>
      </dsp:nvSpPr>
      <dsp:spPr>
        <a:xfrm>
          <a:off x="4898198" y="4882247"/>
          <a:ext cx="2577819" cy="128890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b="1" kern="1200" dirty="0">
              <a:cs typeface="+mn-cs"/>
            </a:rPr>
            <a:t> </a:t>
          </a:r>
          <a:r>
            <a:rPr lang="ar-SA" sz="1800" b="1" kern="1200" dirty="0">
              <a:cs typeface="+mn-cs"/>
            </a:rPr>
            <a:t>الصبغة الصفراء حيث تمتص الضوء الأزرق وتعكس الأحمر والأخضر</a:t>
          </a:r>
        </a:p>
      </dsp:txBody>
      <dsp:txXfrm>
        <a:off x="4898198" y="4882247"/>
        <a:ext cx="2577819" cy="1288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AA5D2-D919-4EDA-93B7-FA48589D4F47}">
      <dsp:nvSpPr>
        <dsp:cNvPr id="0" name=""/>
        <dsp:cNvSpPr/>
      </dsp:nvSpPr>
      <dsp:spPr>
        <a:xfrm>
          <a:off x="5727480"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03BED2-6378-47DA-A094-9B4CC3AAFB59}">
      <dsp:nvSpPr>
        <dsp:cNvPr id="0" name=""/>
        <dsp:cNvSpPr/>
      </dsp:nvSpPr>
      <dsp:spPr>
        <a:xfrm>
          <a:off x="5727480" y="3453753"/>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19764-E1EA-4CD0-9AEA-1DA80C543816}">
      <dsp:nvSpPr>
        <dsp:cNvPr id="0" name=""/>
        <dsp:cNvSpPr/>
      </dsp:nvSpPr>
      <dsp:spPr>
        <a:xfrm>
          <a:off x="5727480" y="2167929"/>
          <a:ext cx="91440" cy="403917"/>
        </a:xfrm>
        <a:custGeom>
          <a:avLst/>
          <a:gdLst/>
          <a:ahLst/>
          <a:cxnLst/>
          <a:rect l="0" t="0" r="0" b="0"/>
          <a:pathLst>
            <a:path>
              <a:moveTo>
                <a:pt x="45720" y="0"/>
              </a:moveTo>
              <a:lnTo>
                <a:pt x="45720" y="403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4DE0A0-825D-472C-940C-B2AC5E6AFBDC}">
      <dsp:nvSpPr>
        <dsp:cNvPr id="0" name=""/>
        <dsp:cNvSpPr/>
      </dsp:nvSpPr>
      <dsp:spPr>
        <a:xfrm>
          <a:off x="4075742" y="882105"/>
          <a:ext cx="1697457" cy="403917"/>
        </a:xfrm>
        <a:custGeom>
          <a:avLst/>
          <a:gdLst/>
          <a:ahLst/>
          <a:cxnLst/>
          <a:rect l="0" t="0" r="0" b="0"/>
          <a:pathLst>
            <a:path>
              <a:moveTo>
                <a:pt x="0" y="0"/>
              </a:moveTo>
              <a:lnTo>
                <a:pt x="0" y="275258"/>
              </a:lnTo>
              <a:lnTo>
                <a:pt x="1697457" y="275258"/>
              </a:lnTo>
              <a:lnTo>
                <a:pt x="1697457"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3D2951-76D9-497D-B3CC-B28310DA7C70}">
      <dsp:nvSpPr>
        <dsp:cNvPr id="0" name=""/>
        <dsp:cNvSpPr/>
      </dsp:nvSpPr>
      <dsp:spPr>
        <a:xfrm>
          <a:off x="4030022"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6F838-5052-4753-AB7B-D37967B0B1AA}">
      <dsp:nvSpPr>
        <dsp:cNvPr id="0" name=""/>
        <dsp:cNvSpPr/>
      </dsp:nvSpPr>
      <dsp:spPr>
        <a:xfrm>
          <a:off x="4030022" y="3453753"/>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1A56AC-DD54-4669-BBFE-E45D0547E911}">
      <dsp:nvSpPr>
        <dsp:cNvPr id="0" name=""/>
        <dsp:cNvSpPr/>
      </dsp:nvSpPr>
      <dsp:spPr>
        <a:xfrm>
          <a:off x="4030022" y="2167929"/>
          <a:ext cx="91440" cy="403917"/>
        </a:xfrm>
        <a:custGeom>
          <a:avLst/>
          <a:gdLst/>
          <a:ahLst/>
          <a:cxnLst/>
          <a:rect l="0" t="0" r="0" b="0"/>
          <a:pathLst>
            <a:path>
              <a:moveTo>
                <a:pt x="45720" y="0"/>
              </a:moveTo>
              <a:lnTo>
                <a:pt x="45720" y="403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8DFCA5-8341-4910-96BE-77761E698A69}">
      <dsp:nvSpPr>
        <dsp:cNvPr id="0" name=""/>
        <dsp:cNvSpPr/>
      </dsp:nvSpPr>
      <dsp:spPr>
        <a:xfrm>
          <a:off x="4030022" y="882105"/>
          <a:ext cx="91440" cy="403917"/>
        </a:xfrm>
        <a:custGeom>
          <a:avLst/>
          <a:gdLst/>
          <a:ahLst/>
          <a:cxnLst/>
          <a:rect l="0" t="0" r="0" b="0"/>
          <a:pathLst>
            <a:path>
              <a:moveTo>
                <a:pt x="45720" y="0"/>
              </a:moveTo>
              <a:lnTo>
                <a:pt x="45720"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DA9C5-318B-428F-AEE9-C4401C99DA9D}">
      <dsp:nvSpPr>
        <dsp:cNvPr id="0" name=""/>
        <dsp:cNvSpPr/>
      </dsp:nvSpPr>
      <dsp:spPr>
        <a:xfrm>
          <a:off x="2332565"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BA310-A3AA-47B2-985B-8BE3CC3301C4}">
      <dsp:nvSpPr>
        <dsp:cNvPr id="0" name=""/>
        <dsp:cNvSpPr/>
      </dsp:nvSpPr>
      <dsp:spPr>
        <a:xfrm>
          <a:off x="2332565" y="3453753"/>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1BB6F7-37C3-4AAC-8466-4FBB5F6F3EA6}">
      <dsp:nvSpPr>
        <dsp:cNvPr id="0" name=""/>
        <dsp:cNvSpPr/>
      </dsp:nvSpPr>
      <dsp:spPr>
        <a:xfrm>
          <a:off x="2332565" y="2167929"/>
          <a:ext cx="91440" cy="403917"/>
        </a:xfrm>
        <a:custGeom>
          <a:avLst/>
          <a:gdLst/>
          <a:ahLst/>
          <a:cxnLst/>
          <a:rect l="0" t="0" r="0" b="0"/>
          <a:pathLst>
            <a:path>
              <a:moveTo>
                <a:pt x="45720" y="0"/>
              </a:moveTo>
              <a:lnTo>
                <a:pt x="45720" y="403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F30F66-CE08-4BCA-85E4-460C8A15EEED}">
      <dsp:nvSpPr>
        <dsp:cNvPr id="0" name=""/>
        <dsp:cNvSpPr/>
      </dsp:nvSpPr>
      <dsp:spPr>
        <a:xfrm>
          <a:off x="2378285" y="882105"/>
          <a:ext cx="1697457" cy="403917"/>
        </a:xfrm>
        <a:custGeom>
          <a:avLst/>
          <a:gdLst/>
          <a:ahLst/>
          <a:cxnLst/>
          <a:rect l="0" t="0" r="0" b="0"/>
          <a:pathLst>
            <a:path>
              <a:moveTo>
                <a:pt x="1697457" y="0"/>
              </a:moveTo>
              <a:lnTo>
                <a:pt x="1697457" y="275258"/>
              </a:lnTo>
              <a:lnTo>
                <a:pt x="0" y="275258"/>
              </a:lnTo>
              <a:lnTo>
                <a:pt x="0"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C5BA3-33D1-49D1-A2A1-38D162CD9997}">
      <dsp:nvSpPr>
        <dsp:cNvPr id="0" name=""/>
        <dsp:cNvSpPr/>
      </dsp:nvSpPr>
      <dsp:spPr>
        <a:xfrm>
          <a:off x="3381328" y="199"/>
          <a:ext cx="1388828" cy="88190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E84D9F-8567-4243-86DE-2D5319EBEACB}">
      <dsp:nvSpPr>
        <dsp:cNvPr id="0" name=""/>
        <dsp:cNvSpPr/>
      </dsp:nvSpPr>
      <dsp:spPr>
        <a:xfrm>
          <a:off x="3535642" y="146798"/>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أنواع </a:t>
          </a:r>
          <a:r>
            <a:rPr lang="ar-SA" sz="2400" kern="1200" dirty="0" err="1"/>
            <a:t>الصبغات</a:t>
          </a:r>
          <a:r>
            <a:rPr lang="ar-SA" sz="2400" kern="1200" dirty="0"/>
            <a:t> </a:t>
          </a:r>
        </a:p>
      </dsp:txBody>
      <dsp:txXfrm>
        <a:off x="3561472" y="172628"/>
        <a:ext cx="1337168" cy="830246"/>
      </dsp:txXfrm>
    </dsp:sp>
    <dsp:sp modelId="{30F1792F-EF52-4A21-8AC7-372E65C545A7}">
      <dsp:nvSpPr>
        <dsp:cNvPr id="0" name=""/>
        <dsp:cNvSpPr/>
      </dsp:nvSpPr>
      <dsp:spPr>
        <a:xfrm>
          <a:off x="1683871" y="1286023"/>
          <a:ext cx="1388828" cy="881906"/>
        </a:xfrm>
        <a:prstGeom prst="roundRect">
          <a:avLst>
            <a:gd name="adj" fmla="val 10000"/>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7273D6-18EB-4637-B7E1-DDDAC60E4562}">
      <dsp:nvSpPr>
        <dsp:cNvPr id="0" name=""/>
        <dsp:cNvSpPr/>
      </dsp:nvSpPr>
      <dsp:spPr>
        <a:xfrm>
          <a:off x="1838185"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المتتامة</a:t>
          </a:r>
        </a:p>
      </dsp:txBody>
      <dsp:txXfrm>
        <a:off x="1864015" y="1458452"/>
        <a:ext cx="1337168" cy="830246"/>
      </dsp:txXfrm>
    </dsp:sp>
    <dsp:sp modelId="{852CC7F9-FA13-46DA-95FD-CA1FCDC65C93}">
      <dsp:nvSpPr>
        <dsp:cNvPr id="0" name=""/>
        <dsp:cNvSpPr/>
      </dsp:nvSpPr>
      <dsp:spPr>
        <a:xfrm>
          <a:off x="1683871" y="2571847"/>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E3DBFD-3EFD-4B33-881B-3A28C442EA66}">
      <dsp:nvSpPr>
        <dsp:cNvPr id="0" name=""/>
        <dsp:cNvSpPr/>
      </dsp:nvSpPr>
      <dsp:spPr>
        <a:xfrm>
          <a:off x="1838185" y="271844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 </a:t>
          </a:r>
        </a:p>
      </dsp:txBody>
      <dsp:txXfrm>
        <a:off x="1864015" y="2744276"/>
        <a:ext cx="1337168" cy="830246"/>
      </dsp:txXfrm>
    </dsp:sp>
    <dsp:sp modelId="{39A92468-7AB0-4328-A940-7B7C3D7F5766}">
      <dsp:nvSpPr>
        <dsp:cNvPr id="0" name=""/>
        <dsp:cNvSpPr/>
      </dsp:nvSpPr>
      <dsp:spPr>
        <a:xfrm>
          <a:off x="1683871" y="3857671"/>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A3DDB-ACED-46E6-91E4-C5144B8E3960}">
      <dsp:nvSpPr>
        <dsp:cNvPr id="0" name=""/>
        <dsp:cNvSpPr/>
      </dsp:nvSpPr>
      <dsp:spPr>
        <a:xfrm>
          <a:off x="1838185"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 </a:t>
          </a:r>
        </a:p>
      </dsp:txBody>
      <dsp:txXfrm>
        <a:off x="1864015" y="4030100"/>
        <a:ext cx="1337168" cy="830246"/>
      </dsp:txXfrm>
    </dsp:sp>
    <dsp:sp modelId="{527E51D5-AEBA-4642-AA4A-E4E5824EC7AF}">
      <dsp:nvSpPr>
        <dsp:cNvPr id="0" name=""/>
        <dsp:cNvSpPr/>
      </dsp:nvSpPr>
      <dsp:spPr>
        <a:xfrm>
          <a:off x="1683871" y="5143495"/>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828CEB-8584-4A0A-8AA7-383942586854}">
      <dsp:nvSpPr>
        <dsp:cNvPr id="0" name=""/>
        <dsp:cNvSpPr/>
      </dsp:nvSpPr>
      <dsp:spPr>
        <a:xfrm>
          <a:off x="1838185"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 </a:t>
          </a:r>
        </a:p>
      </dsp:txBody>
      <dsp:txXfrm>
        <a:off x="1864015" y="5315924"/>
        <a:ext cx="1337168" cy="830246"/>
      </dsp:txXfrm>
    </dsp:sp>
    <dsp:sp modelId="{0B89CD92-BA59-4204-8466-010C187B52C2}">
      <dsp:nvSpPr>
        <dsp:cNvPr id="0" name=""/>
        <dsp:cNvSpPr/>
      </dsp:nvSpPr>
      <dsp:spPr>
        <a:xfrm>
          <a:off x="3381328" y="1286023"/>
          <a:ext cx="1388828" cy="88190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76853-2335-48C3-9BBF-F3A600819D9D}">
      <dsp:nvSpPr>
        <dsp:cNvPr id="0" name=""/>
        <dsp:cNvSpPr/>
      </dsp:nvSpPr>
      <dsp:spPr>
        <a:xfrm>
          <a:off x="3535642"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الثانوية</a:t>
          </a:r>
        </a:p>
      </dsp:txBody>
      <dsp:txXfrm>
        <a:off x="3561472" y="1458452"/>
        <a:ext cx="1337168" cy="830246"/>
      </dsp:txXfrm>
    </dsp:sp>
    <dsp:sp modelId="{3679D1B6-CC1B-4BA7-9C3D-93B46B71948F}">
      <dsp:nvSpPr>
        <dsp:cNvPr id="0" name=""/>
        <dsp:cNvSpPr/>
      </dsp:nvSpPr>
      <dsp:spPr>
        <a:xfrm>
          <a:off x="3381328" y="2571847"/>
          <a:ext cx="1388828" cy="881906"/>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30DF40-E645-4E84-A8A0-CCD6D52E8DA2}">
      <dsp:nvSpPr>
        <dsp:cNvPr id="0" name=""/>
        <dsp:cNvSpPr/>
      </dsp:nvSpPr>
      <dsp:spPr>
        <a:xfrm>
          <a:off x="3535642" y="271844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 </a:t>
          </a:r>
        </a:p>
      </dsp:txBody>
      <dsp:txXfrm>
        <a:off x="3561472" y="2744276"/>
        <a:ext cx="1337168" cy="830246"/>
      </dsp:txXfrm>
    </dsp:sp>
    <dsp:sp modelId="{72E3DF6D-DFC8-4494-8A45-2114FEF0841B}">
      <dsp:nvSpPr>
        <dsp:cNvPr id="0" name=""/>
        <dsp:cNvSpPr/>
      </dsp:nvSpPr>
      <dsp:spPr>
        <a:xfrm>
          <a:off x="3381328" y="3857671"/>
          <a:ext cx="1388828" cy="881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0A174-1D6A-4368-AD0D-DDAEC4188DC6}">
      <dsp:nvSpPr>
        <dsp:cNvPr id="0" name=""/>
        <dsp:cNvSpPr/>
      </dsp:nvSpPr>
      <dsp:spPr>
        <a:xfrm>
          <a:off x="3535642"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 </a:t>
          </a:r>
        </a:p>
      </dsp:txBody>
      <dsp:txXfrm>
        <a:off x="3561472" y="4030100"/>
        <a:ext cx="1337168" cy="830246"/>
      </dsp:txXfrm>
    </dsp:sp>
    <dsp:sp modelId="{B8AA1CF8-834F-4C0A-B361-DC13736498E6}">
      <dsp:nvSpPr>
        <dsp:cNvPr id="0" name=""/>
        <dsp:cNvSpPr/>
      </dsp:nvSpPr>
      <dsp:spPr>
        <a:xfrm>
          <a:off x="3381328" y="5143495"/>
          <a:ext cx="1388828" cy="881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299734-B6CC-45EA-A76D-FF930C0C27DF}">
      <dsp:nvSpPr>
        <dsp:cNvPr id="0" name=""/>
        <dsp:cNvSpPr/>
      </dsp:nvSpPr>
      <dsp:spPr>
        <a:xfrm>
          <a:off x="3535642"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 </a:t>
          </a:r>
        </a:p>
      </dsp:txBody>
      <dsp:txXfrm>
        <a:off x="3561472" y="5315924"/>
        <a:ext cx="1337168" cy="830246"/>
      </dsp:txXfrm>
    </dsp:sp>
    <dsp:sp modelId="{44CA6BD1-34EA-49A3-AF94-8BA1217BC3EA}">
      <dsp:nvSpPr>
        <dsp:cNvPr id="0" name=""/>
        <dsp:cNvSpPr/>
      </dsp:nvSpPr>
      <dsp:spPr>
        <a:xfrm>
          <a:off x="5078785" y="1286023"/>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42ED4-F1DC-4665-9A3F-E961F9E350D1}">
      <dsp:nvSpPr>
        <dsp:cNvPr id="0" name=""/>
        <dsp:cNvSpPr/>
      </dsp:nvSpPr>
      <dsp:spPr>
        <a:xfrm>
          <a:off x="5233100"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الأساسية</a:t>
          </a:r>
        </a:p>
      </dsp:txBody>
      <dsp:txXfrm>
        <a:off x="5258930" y="1458452"/>
        <a:ext cx="1337168" cy="830246"/>
      </dsp:txXfrm>
    </dsp:sp>
    <dsp:sp modelId="{D87BC9C4-9EAD-4BAC-9A53-8FA2AE10865C}">
      <dsp:nvSpPr>
        <dsp:cNvPr id="0" name=""/>
        <dsp:cNvSpPr/>
      </dsp:nvSpPr>
      <dsp:spPr>
        <a:xfrm>
          <a:off x="5078785" y="2571847"/>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E22AB-FD0A-42DB-9C2C-1FBCBB224389}">
      <dsp:nvSpPr>
        <dsp:cNvPr id="0" name=""/>
        <dsp:cNvSpPr/>
      </dsp:nvSpPr>
      <dsp:spPr>
        <a:xfrm>
          <a:off x="5233100" y="271844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 </a:t>
          </a:r>
        </a:p>
      </dsp:txBody>
      <dsp:txXfrm>
        <a:off x="5258930" y="2744276"/>
        <a:ext cx="1337168" cy="830246"/>
      </dsp:txXfrm>
    </dsp:sp>
    <dsp:sp modelId="{855B48EF-0ACD-4E1A-AD53-B078256B12AB}">
      <dsp:nvSpPr>
        <dsp:cNvPr id="0" name=""/>
        <dsp:cNvSpPr/>
      </dsp:nvSpPr>
      <dsp:spPr>
        <a:xfrm>
          <a:off x="5078785" y="3857671"/>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64B51-8E3A-4EF2-9BFF-B5FEA2499314}">
      <dsp:nvSpPr>
        <dsp:cNvPr id="0" name=""/>
        <dsp:cNvSpPr/>
      </dsp:nvSpPr>
      <dsp:spPr>
        <a:xfrm>
          <a:off x="5233100"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   </a:t>
          </a:r>
        </a:p>
      </dsp:txBody>
      <dsp:txXfrm>
        <a:off x="5258930" y="4030100"/>
        <a:ext cx="1337168" cy="830246"/>
      </dsp:txXfrm>
    </dsp:sp>
    <dsp:sp modelId="{03B4736B-3265-4A3F-BF12-11BDBFA7D386}">
      <dsp:nvSpPr>
        <dsp:cNvPr id="0" name=""/>
        <dsp:cNvSpPr/>
      </dsp:nvSpPr>
      <dsp:spPr>
        <a:xfrm>
          <a:off x="5078785" y="5143495"/>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4FE522-5D56-44A0-A1A2-4FB5BDBA339D}">
      <dsp:nvSpPr>
        <dsp:cNvPr id="0" name=""/>
        <dsp:cNvSpPr/>
      </dsp:nvSpPr>
      <dsp:spPr>
        <a:xfrm>
          <a:off x="5233100"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kern="1200" dirty="0"/>
            <a:t> </a:t>
          </a:r>
        </a:p>
      </dsp:txBody>
      <dsp:txXfrm>
        <a:off x="5258930" y="5315924"/>
        <a:ext cx="1337168" cy="8302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AA5D2-D919-4EDA-93B7-FA48589D4F47}">
      <dsp:nvSpPr>
        <dsp:cNvPr id="0" name=""/>
        <dsp:cNvSpPr/>
      </dsp:nvSpPr>
      <dsp:spPr>
        <a:xfrm>
          <a:off x="5727480"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03BED2-6378-47DA-A094-9B4CC3AAFB59}">
      <dsp:nvSpPr>
        <dsp:cNvPr id="0" name=""/>
        <dsp:cNvSpPr/>
      </dsp:nvSpPr>
      <dsp:spPr>
        <a:xfrm>
          <a:off x="5727480" y="3453753"/>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19764-E1EA-4CD0-9AEA-1DA80C543816}">
      <dsp:nvSpPr>
        <dsp:cNvPr id="0" name=""/>
        <dsp:cNvSpPr/>
      </dsp:nvSpPr>
      <dsp:spPr>
        <a:xfrm>
          <a:off x="5727480" y="2167929"/>
          <a:ext cx="91440" cy="403917"/>
        </a:xfrm>
        <a:custGeom>
          <a:avLst/>
          <a:gdLst/>
          <a:ahLst/>
          <a:cxnLst/>
          <a:rect l="0" t="0" r="0" b="0"/>
          <a:pathLst>
            <a:path>
              <a:moveTo>
                <a:pt x="45720" y="0"/>
              </a:moveTo>
              <a:lnTo>
                <a:pt x="45720" y="403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4DE0A0-825D-472C-940C-B2AC5E6AFBDC}">
      <dsp:nvSpPr>
        <dsp:cNvPr id="0" name=""/>
        <dsp:cNvSpPr/>
      </dsp:nvSpPr>
      <dsp:spPr>
        <a:xfrm>
          <a:off x="4075742" y="882105"/>
          <a:ext cx="1697457" cy="403917"/>
        </a:xfrm>
        <a:custGeom>
          <a:avLst/>
          <a:gdLst/>
          <a:ahLst/>
          <a:cxnLst/>
          <a:rect l="0" t="0" r="0" b="0"/>
          <a:pathLst>
            <a:path>
              <a:moveTo>
                <a:pt x="0" y="0"/>
              </a:moveTo>
              <a:lnTo>
                <a:pt x="0" y="275258"/>
              </a:lnTo>
              <a:lnTo>
                <a:pt x="1697457" y="275258"/>
              </a:lnTo>
              <a:lnTo>
                <a:pt x="1697457"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3D2951-76D9-497D-B3CC-B28310DA7C70}">
      <dsp:nvSpPr>
        <dsp:cNvPr id="0" name=""/>
        <dsp:cNvSpPr/>
      </dsp:nvSpPr>
      <dsp:spPr>
        <a:xfrm>
          <a:off x="4030022"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6F838-5052-4753-AB7B-D37967B0B1AA}">
      <dsp:nvSpPr>
        <dsp:cNvPr id="0" name=""/>
        <dsp:cNvSpPr/>
      </dsp:nvSpPr>
      <dsp:spPr>
        <a:xfrm>
          <a:off x="3992885" y="3428998"/>
          <a:ext cx="91440" cy="428672"/>
        </a:xfrm>
        <a:custGeom>
          <a:avLst/>
          <a:gdLst/>
          <a:ahLst/>
          <a:cxnLst/>
          <a:rect l="0" t="0" r="0" b="0"/>
          <a:pathLst>
            <a:path>
              <a:moveTo>
                <a:pt x="45720" y="0"/>
              </a:moveTo>
              <a:lnTo>
                <a:pt x="45720" y="300013"/>
              </a:lnTo>
              <a:lnTo>
                <a:pt x="82857" y="300013"/>
              </a:lnTo>
              <a:lnTo>
                <a:pt x="82857" y="42867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1A56AC-DD54-4669-BBFE-E45D0547E911}">
      <dsp:nvSpPr>
        <dsp:cNvPr id="0" name=""/>
        <dsp:cNvSpPr/>
      </dsp:nvSpPr>
      <dsp:spPr>
        <a:xfrm>
          <a:off x="3992885" y="2167929"/>
          <a:ext cx="91440" cy="379162"/>
        </a:xfrm>
        <a:custGeom>
          <a:avLst/>
          <a:gdLst/>
          <a:ahLst/>
          <a:cxnLst/>
          <a:rect l="0" t="0" r="0" b="0"/>
          <a:pathLst>
            <a:path>
              <a:moveTo>
                <a:pt x="82857" y="0"/>
              </a:moveTo>
              <a:lnTo>
                <a:pt x="82857" y="250503"/>
              </a:lnTo>
              <a:lnTo>
                <a:pt x="45720" y="250503"/>
              </a:lnTo>
              <a:lnTo>
                <a:pt x="45720" y="37916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8DFCA5-8341-4910-96BE-77761E698A69}">
      <dsp:nvSpPr>
        <dsp:cNvPr id="0" name=""/>
        <dsp:cNvSpPr/>
      </dsp:nvSpPr>
      <dsp:spPr>
        <a:xfrm>
          <a:off x="4030022" y="882105"/>
          <a:ext cx="91440" cy="403917"/>
        </a:xfrm>
        <a:custGeom>
          <a:avLst/>
          <a:gdLst/>
          <a:ahLst/>
          <a:cxnLst/>
          <a:rect l="0" t="0" r="0" b="0"/>
          <a:pathLst>
            <a:path>
              <a:moveTo>
                <a:pt x="45720" y="0"/>
              </a:moveTo>
              <a:lnTo>
                <a:pt x="45720"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DA9C5-318B-428F-AEE9-C4401C99DA9D}">
      <dsp:nvSpPr>
        <dsp:cNvPr id="0" name=""/>
        <dsp:cNvSpPr/>
      </dsp:nvSpPr>
      <dsp:spPr>
        <a:xfrm>
          <a:off x="2332565"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BA310-A3AA-47B2-985B-8BE3CC3301C4}">
      <dsp:nvSpPr>
        <dsp:cNvPr id="0" name=""/>
        <dsp:cNvSpPr/>
      </dsp:nvSpPr>
      <dsp:spPr>
        <a:xfrm>
          <a:off x="2332565" y="3453753"/>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1BB6F7-37C3-4AAC-8466-4FBB5F6F3EA6}">
      <dsp:nvSpPr>
        <dsp:cNvPr id="0" name=""/>
        <dsp:cNvSpPr/>
      </dsp:nvSpPr>
      <dsp:spPr>
        <a:xfrm>
          <a:off x="2332565" y="2167929"/>
          <a:ext cx="91440" cy="403917"/>
        </a:xfrm>
        <a:custGeom>
          <a:avLst/>
          <a:gdLst/>
          <a:ahLst/>
          <a:cxnLst/>
          <a:rect l="0" t="0" r="0" b="0"/>
          <a:pathLst>
            <a:path>
              <a:moveTo>
                <a:pt x="45720" y="0"/>
              </a:moveTo>
              <a:lnTo>
                <a:pt x="45720" y="403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F30F66-CE08-4BCA-85E4-460C8A15EEED}">
      <dsp:nvSpPr>
        <dsp:cNvPr id="0" name=""/>
        <dsp:cNvSpPr/>
      </dsp:nvSpPr>
      <dsp:spPr>
        <a:xfrm>
          <a:off x="2378285" y="882105"/>
          <a:ext cx="1697457" cy="403917"/>
        </a:xfrm>
        <a:custGeom>
          <a:avLst/>
          <a:gdLst/>
          <a:ahLst/>
          <a:cxnLst/>
          <a:rect l="0" t="0" r="0" b="0"/>
          <a:pathLst>
            <a:path>
              <a:moveTo>
                <a:pt x="1697457" y="0"/>
              </a:moveTo>
              <a:lnTo>
                <a:pt x="1697457" y="275258"/>
              </a:lnTo>
              <a:lnTo>
                <a:pt x="0" y="275258"/>
              </a:lnTo>
              <a:lnTo>
                <a:pt x="0"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C5BA3-33D1-49D1-A2A1-38D162CD9997}">
      <dsp:nvSpPr>
        <dsp:cNvPr id="0" name=""/>
        <dsp:cNvSpPr/>
      </dsp:nvSpPr>
      <dsp:spPr>
        <a:xfrm>
          <a:off x="3381328" y="199"/>
          <a:ext cx="1388828" cy="88190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E84D9F-8567-4243-86DE-2D5319EBEACB}">
      <dsp:nvSpPr>
        <dsp:cNvPr id="0" name=""/>
        <dsp:cNvSpPr/>
      </dsp:nvSpPr>
      <dsp:spPr>
        <a:xfrm>
          <a:off x="3535642" y="146798"/>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SA" sz="1600" b="1" kern="1200" dirty="0"/>
            <a:t>أنواع </a:t>
          </a:r>
          <a:r>
            <a:rPr lang="ar-SA" sz="1600" b="1" kern="1200" dirty="0" err="1"/>
            <a:t>الصبغات</a:t>
          </a:r>
          <a:r>
            <a:rPr lang="ar-SA" sz="1600" b="1" kern="1200" dirty="0"/>
            <a:t> </a:t>
          </a:r>
        </a:p>
      </dsp:txBody>
      <dsp:txXfrm>
        <a:off x="3561472" y="172628"/>
        <a:ext cx="1337168" cy="830246"/>
      </dsp:txXfrm>
    </dsp:sp>
    <dsp:sp modelId="{30F1792F-EF52-4A21-8AC7-372E65C545A7}">
      <dsp:nvSpPr>
        <dsp:cNvPr id="0" name=""/>
        <dsp:cNvSpPr/>
      </dsp:nvSpPr>
      <dsp:spPr>
        <a:xfrm>
          <a:off x="1683871" y="1286023"/>
          <a:ext cx="1388828" cy="881906"/>
        </a:xfrm>
        <a:prstGeom prst="roundRect">
          <a:avLst>
            <a:gd name="adj" fmla="val 10000"/>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7273D6-18EB-4637-B7E1-DDDAC60E4562}">
      <dsp:nvSpPr>
        <dsp:cNvPr id="0" name=""/>
        <dsp:cNvSpPr/>
      </dsp:nvSpPr>
      <dsp:spPr>
        <a:xfrm>
          <a:off x="1838185"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b="1" kern="1200" dirty="0"/>
            <a:t>المتتامة</a:t>
          </a:r>
        </a:p>
      </dsp:txBody>
      <dsp:txXfrm>
        <a:off x="1864015" y="1458452"/>
        <a:ext cx="1337168" cy="830246"/>
      </dsp:txXfrm>
    </dsp:sp>
    <dsp:sp modelId="{852CC7F9-FA13-46DA-95FD-CA1FCDC65C93}">
      <dsp:nvSpPr>
        <dsp:cNvPr id="0" name=""/>
        <dsp:cNvSpPr/>
      </dsp:nvSpPr>
      <dsp:spPr>
        <a:xfrm>
          <a:off x="1683871" y="2571847"/>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E3DBFD-3EFD-4B33-881B-3A28C442EA66}">
      <dsp:nvSpPr>
        <dsp:cNvPr id="0" name=""/>
        <dsp:cNvSpPr/>
      </dsp:nvSpPr>
      <dsp:spPr>
        <a:xfrm>
          <a:off x="1838185" y="271844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b="1" kern="1200" dirty="0"/>
            <a:t>هما اللتان تمتصان الألوان الثلاثة وتنتج اللون السود </a:t>
          </a:r>
        </a:p>
      </dsp:txBody>
      <dsp:txXfrm>
        <a:off x="1864015" y="2744276"/>
        <a:ext cx="1337168" cy="830246"/>
      </dsp:txXfrm>
    </dsp:sp>
    <dsp:sp modelId="{39A92468-7AB0-4328-A940-7B7C3D7F5766}">
      <dsp:nvSpPr>
        <dsp:cNvPr id="0" name=""/>
        <dsp:cNvSpPr/>
      </dsp:nvSpPr>
      <dsp:spPr>
        <a:xfrm>
          <a:off x="1683871" y="3857671"/>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A3DDB-ACED-46E6-91E4-C5144B8E3960}">
      <dsp:nvSpPr>
        <dsp:cNvPr id="0" name=""/>
        <dsp:cNvSpPr/>
      </dsp:nvSpPr>
      <dsp:spPr>
        <a:xfrm>
          <a:off x="1838185"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kern="1200" dirty="0"/>
            <a:t> </a:t>
          </a:r>
        </a:p>
      </dsp:txBody>
      <dsp:txXfrm>
        <a:off x="1864015" y="4030100"/>
        <a:ext cx="1337168" cy="830246"/>
      </dsp:txXfrm>
    </dsp:sp>
    <dsp:sp modelId="{527E51D5-AEBA-4642-AA4A-E4E5824EC7AF}">
      <dsp:nvSpPr>
        <dsp:cNvPr id="0" name=""/>
        <dsp:cNvSpPr/>
      </dsp:nvSpPr>
      <dsp:spPr>
        <a:xfrm>
          <a:off x="1683871" y="5143495"/>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828CEB-8584-4A0A-8AA7-383942586854}">
      <dsp:nvSpPr>
        <dsp:cNvPr id="0" name=""/>
        <dsp:cNvSpPr/>
      </dsp:nvSpPr>
      <dsp:spPr>
        <a:xfrm>
          <a:off x="1838185"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kern="1200" dirty="0"/>
            <a:t> </a:t>
          </a:r>
        </a:p>
      </dsp:txBody>
      <dsp:txXfrm>
        <a:off x="1864015" y="5315924"/>
        <a:ext cx="1337168" cy="830246"/>
      </dsp:txXfrm>
    </dsp:sp>
    <dsp:sp modelId="{0B89CD92-BA59-4204-8466-010C187B52C2}">
      <dsp:nvSpPr>
        <dsp:cNvPr id="0" name=""/>
        <dsp:cNvSpPr/>
      </dsp:nvSpPr>
      <dsp:spPr>
        <a:xfrm>
          <a:off x="3381328" y="1286023"/>
          <a:ext cx="1388828" cy="88190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76853-2335-48C3-9BBF-F3A600819D9D}">
      <dsp:nvSpPr>
        <dsp:cNvPr id="0" name=""/>
        <dsp:cNvSpPr/>
      </dsp:nvSpPr>
      <dsp:spPr>
        <a:xfrm>
          <a:off x="3535642"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الثانوية</a:t>
          </a:r>
        </a:p>
      </dsp:txBody>
      <dsp:txXfrm>
        <a:off x="3561472" y="1458452"/>
        <a:ext cx="1337168" cy="830246"/>
      </dsp:txXfrm>
    </dsp:sp>
    <dsp:sp modelId="{3679D1B6-CC1B-4BA7-9C3D-93B46B71948F}">
      <dsp:nvSpPr>
        <dsp:cNvPr id="0" name=""/>
        <dsp:cNvSpPr/>
      </dsp:nvSpPr>
      <dsp:spPr>
        <a:xfrm>
          <a:off x="3344191" y="2547092"/>
          <a:ext cx="1388828" cy="881906"/>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30DF40-E645-4E84-A8A0-CCD6D52E8DA2}">
      <dsp:nvSpPr>
        <dsp:cNvPr id="0" name=""/>
        <dsp:cNvSpPr/>
      </dsp:nvSpPr>
      <dsp:spPr>
        <a:xfrm>
          <a:off x="3498505" y="2693691"/>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b="1" kern="1200" dirty="0"/>
            <a:t>هي التي تمتص لونين وتعكس لوناً واحدا</a:t>
          </a:r>
        </a:p>
      </dsp:txBody>
      <dsp:txXfrm>
        <a:off x="3524335" y="2719521"/>
        <a:ext cx="1337168" cy="830246"/>
      </dsp:txXfrm>
    </dsp:sp>
    <dsp:sp modelId="{72E3DF6D-DFC8-4494-8A45-2114FEF0841B}">
      <dsp:nvSpPr>
        <dsp:cNvPr id="0" name=""/>
        <dsp:cNvSpPr/>
      </dsp:nvSpPr>
      <dsp:spPr>
        <a:xfrm>
          <a:off x="3381328" y="3857671"/>
          <a:ext cx="1388828" cy="881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0A174-1D6A-4368-AD0D-DDAEC4188DC6}">
      <dsp:nvSpPr>
        <dsp:cNvPr id="0" name=""/>
        <dsp:cNvSpPr/>
      </dsp:nvSpPr>
      <dsp:spPr>
        <a:xfrm>
          <a:off x="3535642"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kern="1200" dirty="0"/>
            <a:t> </a:t>
          </a:r>
        </a:p>
      </dsp:txBody>
      <dsp:txXfrm>
        <a:off x="3561472" y="4030100"/>
        <a:ext cx="1337168" cy="830246"/>
      </dsp:txXfrm>
    </dsp:sp>
    <dsp:sp modelId="{B8AA1CF8-834F-4C0A-B361-DC13736498E6}">
      <dsp:nvSpPr>
        <dsp:cNvPr id="0" name=""/>
        <dsp:cNvSpPr/>
      </dsp:nvSpPr>
      <dsp:spPr>
        <a:xfrm>
          <a:off x="3381328" y="5143495"/>
          <a:ext cx="1388828" cy="881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299734-B6CC-45EA-A76D-FF930C0C27DF}">
      <dsp:nvSpPr>
        <dsp:cNvPr id="0" name=""/>
        <dsp:cNvSpPr/>
      </dsp:nvSpPr>
      <dsp:spPr>
        <a:xfrm>
          <a:off x="3535642"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kern="1200" dirty="0"/>
            <a:t> </a:t>
          </a:r>
        </a:p>
      </dsp:txBody>
      <dsp:txXfrm>
        <a:off x="3561472" y="5315924"/>
        <a:ext cx="1337168" cy="830246"/>
      </dsp:txXfrm>
    </dsp:sp>
    <dsp:sp modelId="{44CA6BD1-34EA-49A3-AF94-8BA1217BC3EA}">
      <dsp:nvSpPr>
        <dsp:cNvPr id="0" name=""/>
        <dsp:cNvSpPr/>
      </dsp:nvSpPr>
      <dsp:spPr>
        <a:xfrm>
          <a:off x="5078785" y="1286023"/>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42ED4-F1DC-4665-9A3F-E961F9E350D1}">
      <dsp:nvSpPr>
        <dsp:cNvPr id="0" name=""/>
        <dsp:cNvSpPr/>
      </dsp:nvSpPr>
      <dsp:spPr>
        <a:xfrm>
          <a:off x="5233100"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الأساسية</a:t>
          </a:r>
        </a:p>
      </dsp:txBody>
      <dsp:txXfrm>
        <a:off x="5258930" y="1458452"/>
        <a:ext cx="1337168" cy="830246"/>
      </dsp:txXfrm>
    </dsp:sp>
    <dsp:sp modelId="{D87BC9C4-9EAD-4BAC-9A53-8FA2AE10865C}">
      <dsp:nvSpPr>
        <dsp:cNvPr id="0" name=""/>
        <dsp:cNvSpPr/>
      </dsp:nvSpPr>
      <dsp:spPr>
        <a:xfrm>
          <a:off x="5078785" y="2571847"/>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E22AB-FD0A-42DB-9C2C-1FBCBB224389}">
      <dsp:nvSpPr>
        <dsp:cNvPr id="0" name=""/>
        <dsp:cNvSpPr/>
      </dsp:nvSpPr>
      <dsp:spPr>
        <a:xfrm>
          <a:off x="5233100" y="271844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b="1" kern="1200" dirty="0"/>
            <a:t>هي التي لها القدرة على امتصاص لون أساسي واحد</a:t>
          </a:r>
        </a:p>
      </dsp:txBody>
      <dsp:txXfrm>
        <a:off x="5258930" y="2744276"/>
        <a:ext cx="1337168" cy="830246"/>
      </dsp:txXfrm>
    </dsp:sp>
    <dsp:sp modelId="{855B48EF-0ACD-4E1A-AD53-B078256B12AB}">
      <dsp:nvSpPr>
        <dsp:cNvPr id="0" name=""/>
        <dsp:cNvSpPr/>
      </dsp:nvSpPr>
      <dsp:spPr>
        <a:xfrm>
          <a:off x="5078785" y="3857671"/>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64B51-8E3A-4EF2-9BFF-B5FEA2499314}">
      <dsp:nvSpPr>
        <dsp:cNvPr id="0" name=""/>
        <dsp:cNvSpPr/>
      </dsp:nvSpPr>
      <dsp:spPr>
        <a:xfrm>
          <a:off x="5233100"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kern="1200" dirty="0"/>
            <a:t> </a:t>
          </a:r>
        </a:p>
      </dsp:txBody>
      <dsp:txXfrm>
        <a:off x="5258930" y="4030100"/>
        <a:ext cx="1337168" cy="830246"/>
      </dsp:txXfrm>
    </dsp:sp>
    <dsp:sp modelId="{03B4736B-3265-4A3F-BF12-11BDBFA7D386}">
      <dsp:nvSpPr>
        <dsp:cNvPr id="0" name=""/>
        <dsp:cNvSpPr/>
      </dsp:nvSpPr>
      <dsp:spPr>
        <a:xfrm>
          <a:off x="5078785" y="5143495"/>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4FE522-5D56-44A0-A1A2-4FB5BDBA339D}">
      <dsp:nvSpPr>
        <dsp:cNvPr id="0" name=""/>
        <dsp:cNvSpPr/>
      </dsp:nvSpPr>
      <dsp:spPr>
        <a:xfrm>
          <a:off x="5233100"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kern="1200" dirty="0"/>
            <a:t> </a:t>
          </a:r>
        </a:p>
      </dsp:txBody>
      <dsp:txXfrm>
        <a:off x="5258930" y="5315924"/>
        <a:ext cx="1337168" cy="830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AA5D2-D919-4EDA-93B7-FA48589D4F47}">
      <dsp:nvSpPr>
        <dsp:cNvPr id="0" name=""/>
        <dsp:cNvSpPr/>
      </dsp:nvSpPr>
      <dsp:spPr>
        <a:xfrm>
          <a:off x="5727480"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03BED2-6378-47DA-A094-9B4CC3AAFB59}">
      <dsp:nvSpPr>
        <dsp:cNvPr id="0" name=""/>
        <dsp:cNvSpPr/>
      </dsp:nvSpPr>
      <dsp:spPr>
        <a:xfrm>
          <a:off x="5727480" y="3505204"/>
          <a:ext cx="91440" cy="352467"/>
        </a:xfrm>
        <a:custGeom>
          <a:avLst/>
          <a:gdLst/>
          <a:ahLst/>
          <a:cxnLst/>
          <a:rect l="0" t="0" r="0" b="0"/>
          <a:pathLst>
            <a:path>
              <a:moveTo>
                <a:pt x="85648" y="0"/>
              </a:moveTo>
              <a:lnTo>
                <a:pt x="85648" y="223807"/>
              </a:lnTo>
              <a:lnTo>
                <a:pt x="45720" y="223807"/>
              </a:lnTo>
              <a:lnTo>
                <a:pt x="45720" y="35246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19764-E1EA-4CD0-9AEA-1DA80C543816}">
      <dsp:nvSpPr>
        <dsp:cNvPr id="0" name=""/>
        <dsp:cNvSpPr/>
      </dsp:nvSpPr>
      <dsp:spPr>
        <a:xfrm>
          <a:off x="5727480" y="2167929"/>
          <a:ext cx="91440" cy="455368"/>
        </a:xfrm>
        <a:custGeom>
          <a:avLst/>
          <a:gdLst/>
          <a:ahLst/>
          <a:cxnLst/>
          <a:rect l="0" t="0" r="0" b="0"/>
          <a:pathLst>
            <a:path>
              <a:moveTo>
                <a:pt x="45720" y="0"/>
              </a:moveTo>
              <a:lnTo>
                <a:pt x="45720" y="326708"/>
              </a:lnTo>
              <a:lnTo>
                <a:pt x="85648" y="326708"/>
              </a:lnTo>
              <a:lnTo>
                <a:pt x="85648" y="45536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4DE0A0-825D-472C-940C-B2AC5E6AFBDC}">
      <dsp:nvSpPr>
        <dsp:cNvPr id="0" name=""/>
        <dsp:cNvSpPr/>
      </dsp:nvSpPr>
      <dsp:spPr>
        <a:xfrm>
          <a:off x="4075742" y="882105"/>
          <a:ext cx="1697457" cy="403917"/>
        </a:xfrm>
        <a:custGeom>
          <a:avLst/>
          <a:gdLst/>
          <a:ahLst/>
          <a:cxnLst/>
          <a:rect l="0" t="0" r="0" b="0"/>
          <a:pathLst>
            <a:path>
              <a:moveTo>
                <a:pt x="0" y="0"/>
              </a:moveTo>
              <a:lnTo>
                <a:pt x="0" y="275258"/>
              </a:lnTo>
              <a:lnTo>
                <a:pt x="1697457" y="275258"/>
              </a:lnTo>
              <a:lnTo>
                <a:pt x="1697457"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3D2951-76D9-497D-B3CC-B28310DA7C70}">
      <dsp:nvSpPr>
        <dsp:cNvPr id="0" name=""/>
        <dsp:cNvSpPr/>
      </dsp:nvSpPr>
      <dsp:spPr>
        <a:xfrm>
          <a:off x="4030022"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6F838-5052-4753-AB7B-D37967B0B1AA}">
      <dsp:nvSpPr>
        <dsp:cNvPr id="0" name=""/>
        <dsp:cNvSpPr/>
      </dsp:nvSpPr>
      <dsp:spPr>
        <a:xfrm>
          <a:off x="4030022" y="3453753"/>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1A56AC-DD54-4669-BBFE-E45D0547E911}">
      <dsp:nvSpPr>
        <dsp:cNvPr id="0" name=""/>
        <dsp:cNvSpPr/>
      </dsp:nvSpPr>
      <dsp:spPr>
        <a:xfrm>
          <a:off x="4030022" y="2167929"/>
          <a:ext cx="91440" cy="403917"/>
        </a:xfrm>
        <a:custGeom>
          <a:avLst/>
          <a:gdLst/>
          <a:ahLst/>
          <a:cxnLst/>
          <a:rect l="0" t="0" r="0" b="0"/>
          <a:pathLst>
            <a:path>
              <a:moveTo>
                <a:pt x="45720" y="0"/>
              </a:moveTo>
              <a:lnTo>
                <a:pt x="45720" y="403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8DFCA5-8341-4910-96BE-77761E698A69}">
      <dsp:nvSpPr>
        <dsp:cNvPr id="0" name=""/>
        <dsp:cNvSpPr/>
      </dsp:nvSpPr>
      <dsp:spPr>
        <a:xfrm>
          <a:off x="4030022" y="882105"/>
          <a:ext cx="91440" cy="403917"/>
        </a:xfrm>
        <a:custGeom>
          <a:avLst/>
          <a:gdLst/>
          <a:ahLst/>
          <a:cxnLst/>
          <a:rect l="0" t="0" r="0" b="0"/>
          <a:pathLst>
            <a:path>
              <a:moveTo>
                <a:pt x="45720" y="0"/>
              </a:moveTo>
              <a:lnTo>
                <a:pt x="45720"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DA9C5-318B-428F-AEE9-C4401C99DA9D}">
      <dsp:nvSpPr>
        <dsp:cNvPr id="0" name=""/>
        <dsp:cNvSpPr/>
      </dsp:nvSpPr>
      <dsp:spPr>
        <a:xfrm>
          <a:off x="2332565"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BA310-A3AA-47B2-985B-8BE3CC3301C4}">
      <dsp:nvSpPr>
        <dsp:cNvPr id="0" name=""/>
        <dsp:cNvSpPr/>
      </dsp:nvSpPr>
      <dsp:spPr>
        <a:xfrm>
          <a:off x="2332565" y="3453753"/>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1BB6F7-37C3-4AAC-8466-4FBB5F6F3EA6}">
      <dsp:nvSpPr>
        <dsp:cNvPr id="0" name=""/>
        <dsp:cNvSpPr/>
      </dsp:nvSpPr>
      <dsp:spPr>
        <a:xfrm>
          <a:off x="2332565" y="2167929"/>
          <a:ext cx="91440" cy="403917"/>
        </a:xfrm>
        <a:custGeom>
          <a:avLst/>
          <a:gdLst/>
          <a:ahLst/>
          <a:cxnLst/>
          <a:rect l="0" t="0" r="0" b="0"/>
          <a:pathLst>
            <a:path>
              <a:moveTo>
                <a:pt x="45720" y="0"/>
              </a:moveTo>
              <a:lnTo>
                <a:pt x="45720" y="403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F30F66-CE08-4BCA-85E4-460C8A15EEED}">
      <dsp:nvSpPr>
        <dsp:cNvPr id="0" name=""/>
        <dsp:cNvSpPr/>
      </dsp:nvSpPr>
      <dsp:spPr>
        <a:xfrm>
          <a:off x="2378285" y="882105"/>
          <a:ext cx="1697457" cy="403917"/>
        </a:xfrm>
        <a:custGeom>
          <a:avLst/>
          <a:gdLst/>
          <a:ahLst/>
          <a:cxnLst/>
          <a:rect l="0" t="0" r="0" b="0"/>
          <a:pathLst>
            <a:path>
              <a:moveTo>
                <a:pt x="1697457" y="0"/>
              </a:moveTo>
              <a:lnTo>
                <a:pt x="1697457" y="275258"/>
              </a:lnTo>
              <a:lnTo>
                <a:pt x="0" y="275258"/>
              </a:lnTo>
              <a:lnTo>
                <a:pt x="0"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C5BA3-33D1-49D1-A2A1-38D162CD9997}">
      <dsp:nvSpPr>
        <dsp:cNvPr id="0" name=""/>
        <dsp:cNvSpPr/>
      </dsp:nvSpPr>
      <dsp:spPr>
        <a:xfrm>
          <a:off x="3381328" y="199"/>
          <a:ext cx="1388828" cy="88190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E84D9F-8567-4243-86DE-2D5319EBEACB}">
      <dsp:nvSpPr>
        <dsp:cNvPr id="0" name=""/>
        <dsp:cNvSpPr/>
      </dsp:nvSpPr>
      <dsp:spPr>
        <a:xfrm>
          <a:off x="3535642" y="146798"/>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أنواع </a:t>
          </a:r>
          <a:r>
            <a:rPr lang="ar-SA" sz="1800" b="1" kern="1200" dirty="0" err="1"/>
            <a:t>الصبغات</a:t>
          </a:r>
          <a:r>
            <a:rPr lang="ar-SA" sz="1800" b="1" kern="1200" dirty="0"/>
            <a:t> </a:t>
          </a:r>
        </a:p>
      </dsp:txBody>
      <dsp:txXfrm>
        <a:off x="3561472" y="172628"/>
        <a:ext cx="1337168" cy="830246"/>
      </dsp:txXfrm>
    </dsp:sp>
    <dsp:sp modelId="{30F1792F-EF52-4A21-8AC7-372E65C545A7}">
      <dsp:nvSpPr>
        <dsp:cNvPr id="0" name=""/>
        <dsp:cNvSpPr/>
      </dsp:nvSpPr>
      <dsp:spPr>
        <a:xfrm>
          <a:off x="1683871" y="1286023"/>
          <a:ext cx="1388828" cy="881906"/>
        </a:xfrm>
        <a:prstGeom prst="roundRect">
          <a:avLst>
            <a:gd name="adj" fmla="val 10000"/>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7273D6-18EB-4637-B7E1-DDDAC60E4562}">
      <dsp:nvSpPr>
        <dsp:cNvPr id="0" name=""/>
        <dsp:cNvSpPr/>
      </dsp:nvSpPr>
      <dsp:spPr>
        <a:xfrm>
          <a:off x="1838185"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المتتامة</a:t>
          </a:r>
        </a:p>
      </dsp:txBody>
      <dsp:txXfrm>
        <a:off x="1864015" y="1458452"/>
        <a:ext cx="1337168" cy="830246"/>
      </dsp:txXfrm>
    </dsp:sp>
    <dsp:sp modelId="{852CC7F9-FA13-46DA-95FD-CA1FCDC65C93}">
      <dsp:nvSpPr>
        <dsp:cNvPr id="0" name=""/>
        <dsp:cNvSpPr/>
      </dsp:nvSpPr>
      <dsp:spPr>
        <a:xfrm>
          <a:off x="1683871" y="2571847"/>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E3DBFD-3EFD-4B33-881B-3A28C442EA66}">
      <dsp:nvSpPr>
        <dsp:cNvPr id="0" name=""/>
        <dsp:cNvSpPr/>
      </dsp:nvSpPr>
      <dsp:spPr>
        <a:xfrm>
          <a:off x="1838185" y="271844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هما اللتان تمتصان الألوان الثلاثة وتنتج اللون السود </a:t>
          </a:r>
        </a:p>
      </dsp:txBody>
      <dsp:txXfrm>
        <a:off x="1864015" y="2744276"/>
        <a:ext cx="1337168" cy="830246"/>
      </dsp:txXfrm>
    </dsp:sp>
    <dsp:sp modelId="{39A92468-7AB0-4328-A940-7B7C3D7F5766}">
      <dsp:nvSpPr>
        <dsp:cNvPr id="0" name=""/>
        <dsp:cNvSpPr/>
      </dsp:nvSpPr>
      <dsp:spPr>
        <a:xfrm>
          <a:off x="1683871" y="3857671"/>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A3DDB-ACED-46E6-91E4-C5144B8E3960}">
      <dsp:nvSpPr>
        <dsp:cNvPr id="0" name=""/>
        <dsp:cNvSpPr/>
      </dsp:nvSpPr>
      <dsp:spPr>
        <a:xfrm>
          <a:off x="1838185"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SA" sz="1600" b="1" kern="1200" dirty="0"/>
            <a:t>الصفراء </a:t>
          </a:r>
          <a:r>
            <a:rPr lang="ar-SA" sz="1600" b="1" kern="1200" dirty="0" err="1"/>
            <a:t>و</a:t>
          </a:r>
          <a:r>
            <a:rPr lang="ar-SA" sz="1600" b="1" kern="1200" dirty="0"/>
            <a:t> الزرقاء</a:t>
          </a:r>
        </a:p>
      </dsp:txBody>
      <dsp:txXfrm>
        <a:off x="1864015" y="4030100"/>
        <a:ext cx="1337168" cy="830246"/>
      </dsp:txXfrm>
    </dsp:sp>
    <dsp:sp modelId="{527E51D5-AEBA-4642-AA4A-E4E5824EC7AF}">
      <dsp:nvSpPr>
        <dsp:cNvPr id="0" name=""/>
        <dsp:cNvSpPr/>
      </dsp:nvSpPr>
      <dsp:spPr>
        <a:xfrm>
          <a:off x="1683871" y="5143495"/>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828CEB-8584-4A0A-8AA7-383942586854}">
      <dsp:nvSpPr>
        <dsp:cNvPr id="0" name=""/>
        <dsp:cNvSpPr/>
      </dsp:nvSpPr>
      <dsp:spPr>
        <a:xfrm>
          <a:off x="1838185"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kern="1200" dirty="0"/>
            <a:t> </a:t>
          </a:r>
        </a:p>
      </dsp:txBody>
      <dsp:txXfrm>
        <a:off x="1864015" y="5315924"/>
        <a:ext cx="1337168" cy="830246"/>
      </dsp:txXfrm>
    </dsp:sp>
    <dsp:sp modelId="{0B89CD92-BA59-4204-8466-010C187B52C2}">
      <dsp:nvSpPr>
        <dsp:cNvPr id="0" name=""/>
        <dsp:cNvSpPr/>
      </dsp:nvSpPr>
      <dsp:spPr>
        <a:xfrm>
          <a:off x="3381328" y="1286023"/>
          <a:ext cx="1388828" cy="88190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76853-2335-48C3-9BBF-F3A600819D9D}">
      <dsp:nvSpPr>
        <dsp:cNvPr id="0" name=""/>
        <dsp:cNvSpPr/>
      </dsp:nvSpPr>
      <dsp:spPr>
        <a:xfrm>
          <a:off x="3535642"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الثانوية</a:t>
          </a:r>
        </a:p>
      </dsp:txBody>
      <dsp:txXfrm>
        <a:off x="3561472" y="1458452"/>
        <a:ext cx="1337168" cy="830246"/>
      </dsp:txXfrm>
    </dsp:sp>
    <dsp:sp modelId="{3679D1B6-CC1B-4BA7-9C3D-93B46B71948F}">
      <dsp:nvSpPr>
        <dsp:cNvPr id="0" name=""/>
        <dsp:cNvSpPr/>
      </dsp:nvSpPr>
      <dsp:spPr>
        <a:xfrm>
          <a:off x="3381328" y="2571847"/>
          <a:ext cx="1388828" cy="881906"/>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30DF40-E645-4E84-A8A0-CCD6D52E8DA2}">
      <dsp:nvSpPr>
        <dsp:cNvPr id="0" name=""/>
        <dsp:cNvSpPr/>
      </dsp:nvSpPr>
      <dsp:spPr>
        <a:xfrm>
          <a:off x="3535642" y="271844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هي التي تمتص لونين وتعكس لوناً واحدا</a:t>
          </a:r>
        </a:p>
      </dsp:txBody>
      <dsp:txXfrm>
        <a:off x="3561472" y="2744276"/>
        <a:ext cx="1337168" cy="830246"/>
      </dsp:txXfrm>
    </dsp:sp>
    <dsp:sp modelId="{72E3DF6D-DFC8-4494-8A45-2114FEF0841B}">
      <dsp:nvSpPr>
        <dsp:cNvPr id="0" name=""/>
        <dsp:cNvSpPr/>
      </dsp:nvSpPr>
      <dsp:spPr>
        <a:xfrm>
          <a:off x="3381328" y="3857671"/>
          <a:ext cx="1388828" cy="881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0A174-1D6A-4368-AD0D-DDAEC4188DC6}">
      <dsp:nvSpPr>
        <dsp:cNvPr id="0" name=""/>
        <dsp:cNvSpPr/>
      </dsp:nvSpPr>
      <dsp:spPr>
        <a:xfrm>
          <a:off x="3535642"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SA" sz="1600" b="1" kern="1200" dirty="0"/>
            <a:t>الأحمر يمتص الأخضر والأزرق</a:t>
          </a:r>
        </a:p>
      </dsp:txBody>
      <dsp:txXfrm>
        <a:off x="3561472" y="4030100"/>
        <a:ext cx="1337168" cy="830246"/>
      </dsp:txXfrm>
    </dsp:sp>
    <dsp:sp modelId="{B8AA1CF8-834F-4C0A-B361-DC13736498E6}">
      <dsp:nvSpPr>
        <dsp:cNvPr id="0" name=""/>
        <dsp:cNvSpPr/>
      </dsp:nvSpPr>
      <dsp:spPr>
        <a:xfrm>
          <a:off x="3381328" y="5143495"/>
          <a:ext cx="1388828" cy="881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299734-B6CC-45EA-A76D-FF930C0C27DF}">
      <dsp:nvSpPr>
        <dsp:cNvPr id="0" name=""/>
        <dsp:cNvSpPr/>
      </dsp:nvSpPr>
      <dsp:spPr>
        <a:xfrm>
          <a:off x="3535642"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kern="1200" dirty="0"/>
            <a:t> </a:t>
          </a:r>
        </a:p>
      </dsp:txBody>
      <dsp:txXfrm>
        <a:off x="3561472" y="5315924"/>
        <a:ext cx="1337168" cy="830246"/>
      </dsp:txXfrm>
    </dsp:sp>
    <dsp:sp modelId="{44CA6BD1-34EA-49A3-AF94-8BA1217BC3EA}">
      <dsp:nvSpPr>
        <dsp:cNvPr id="0" name=""/>
        <dsp:cNvSpPr/>
      </dsp:nvSpPr>
      <dsp:spPr>
        <a:xfrm>
          <a:off x="5078785" y="1286023"/>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42ED4-F1DC-4665-9A3F-E961F9E350D1}">
      <dsp:nvSpPr>
        <dsp:cNvPr id="0" name=""/>
        <dsp:cNvSpPr/>
      </dsp:nvSpPr>
      <dsp:spPr>
        <a:xfrm>
          <a:off x="5233100"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الأساسية</a:t>
          </a:r>
        </a:p>
      </dsp:txBody>
      <dsp:txXfrm>
        <a:off x="5258930" y="1458452"/>
        <a:ext cx="1337168" cy="830246"/>
      </dsp:txXfrm>
    </dsp:sp>
    <dsp:sp modelId="{D87BC9C4-9EAD-4BAC-9A53-8FA2AE10865C}">
      <dsp:nvSpPr>
        <dsp:cNvPr id="0" name=""/>
        <dsp:cNvSpPr/>
      </dsp:nvSpPr>
      <dsp:spPr>
        <a:xfrm>
          <a:off x="5118714" y="2623297"/>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E22AB-FD0A-42DB-9C2C-1FBCBB224389}">
      <dsp:nvSpPr>
        <dsp:cNvPr id="0" name=""/>
        <dsp:cNvSpPr/>
      </dsp:nvSpPr>
      <dsp:spPr>
        <a:xfrm>
          <a:off x="5273028" y="276989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هي التي لها القدرة على امتصاص لون أساسي واحد</a:t>
          </a:r>
        </a:p>
      </dsp:txBody>
      <dsp:txXfrm>
        <a:off x="5298858" y="2795726"/>
        <a:ext cx="1337168" cy="830246"/>
      </dsp:txXfrm>
    </dsp:sp>
    <dsp:sp modelId="{855B48EF-0ACD-4E1A-AD53-B078256B12AB}">
      <dsp:nvSpPr>
        <dsp:cNvPr id="0" name=""/>
        <dsp:cNvSpPr/>
      </dsp:nvSpPr>
      <dsp:spPr>
        <a:xfrm>
          <a:off x="5078785" y="3857671"/>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64B51-8E3A-4EF2-9BFF-B5FEA2499314}">
      <dsp:nvSpPr>
        <dsp:cNvPr id="0" name=""/>
        <dsp:cNvSpPr/>
      </dsp:nvSpPr>
      <dsp:spPr>
        <a:xfrm>
          <a:off x="5233100"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 الصبغة الصفراء حيث تمتص الضوء الأزرق وتعكس الأحمر والأخضر</a:t>
          </a:r>
        </a:p>
      </dsp:txBody>
      <dsp:txXfrm>
        <a:off x="5258930" y="4030100"/>
        <a:ext cx="1337168" cy="830246"/>
      </dsp:txXfrm>
    </dsp:sp>
    <dsp:sp modelId="{03B4736B-3265-4A3F-BF12-11BDBFA7D386}">
      <dsp:nvSpPr>
        <dsp:cNvPr id="0" name=""/>
        <dsp:cNvSpPr/>
      </dsp:nvSpPr>
      <dsp:spPr>
        <a:xfrm>
          <a:off x="5078785" y="5143495"/>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4FE522-5D56-44A0-A1A2-4FB5BDBA339D}">
      <dsp:nvSpPr>
        <dsp:cNvPr id="0" name=""/>
        <dsp:cNvSpPr/>
      </dsp:nvSpPr>
      <dsp:spPr>
        <a:xfrm>
          <a:off x="5233100"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kern="1200" dirty="0"/>
            <a:t> </a:t>
          </a:r>
        </a:p>
      </dsp:txBody>
      <dsp:txXfrm>
        <a:off x="5258930" y="5315924"/>
        <a:ext cx="1337168" cy="8302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AA5D2-D919-4EDA-93B7-FA48589D4F47}">
      <dsp:nvSpPr>
        <dsp:cNvPr id="0" name=""/>
        <dsp:cNvSpPr/>
      </dsp:nvSpPr>
      <dsp:spPr>
        <a:xfrm>
          <a:off x="5727480"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03BED2-6378-47DA-A094-9B4CC3AAFB59}">
      <dsp:nvSpPr>
        <dsp:cNvPr id="0" name=""/>
        <dsp:cNvSpPr/>
      </dsp:nvSpPr>
      <dsp:spPr>
        <a:xfrm>
          <a:off x="5727480" y="3453753"/>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19764-E1EA-4CD0-9AEA-1DA80C543816}">
      <dsp:nvSpPr>
        <dsp:cNvPr id="0" name=""/>
        <dsp:cNvSpPr/>
      </dsp:nvSpPr>
      <dsp:spPr>
        <a:xfrm>
          <a:off x="5727480" y="2167929"/>
          <a:ext cx="91440" cy="403917"/>
        </a:xfrm>
        <a:custGeom>
          <a:avLst/>
          <a:gdLst/>
          <a:ahLst/>
          <a:cxnLst/>
          <a:rect l="0" t="0" r="0" b="0"/>
          <a:pathLst>
            <a:path>
              <a:moveTo>
                <a:pt x="45720" y="0"/>
              </a:moveTo>
              <a:lnTo>
                <a:pt x="45720" y="403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4DE0A0-825D-472C-940C-B2AC5E6AFBDC}">
      <dsp:nvSpPr>
        <dsp:cNvPr id="0" name=""/>
        <dsp:cNvSpPr/>
      </dsp:nvSpPr>
      <dsp:spPr>
        <a:xfrm>
          <a:off x="4075742" y="882105"/>
          <a:ext cx="1697457" cy="403917"/>
        </a:xfrm>
        <a:custGeom>
          <a:avLst/>
          <a:gdLst/>
          <a:ahLst/>
          <a:cxnLst/>
          <a:rect l="0" t="0" r="0" b="0"/>
          <a:pathLst>
            <a:path>
              <a:moveTo>
                <a:pt x="0" y="0"/>
              </a:moveTo>
              <a:lnTo>
                <a:pt x="0" y="275258"/>
              </a:lnTo>
              <a:lnTo>
                <a:pt x="1697457" y="275258"/>
              </a:lnTo>
              <a:lnTo>
                <a:pt x="1697457"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3D2951-76D9-497D-B3CC-B28310DA7C70}">
      <dsp:nvSpPr>
        <dsp:cNvPr id="0" name=""/>
        <dsp:cNvSpPr/>
      </dsp:nvSpPr>
      <dsp:spPr>
        <a:xfrm>
          <a:off x="4030022"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6F838-5052-4753-AB7B-D37967B0B1AA}">
      <dsp:nvSpPr>
        <dsp:cNvPr id="0" name=""/>
        <dsp:cNvSpPr/>
      </dsp:nvSpPr>
      <dsp:spPr>
        <a:xfrm>
          <a:off x="4030022" y="3453753"/>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1A56AC-DD54-4669-BBFE-E45D0547E911}">
      <dsp:nvSpPr>
        <dsp:cNvPr id="0" name=""/>
        <dsp:cNvSpPr/>
      </dsp:nvSpPr>
      <dsp:spPr>
        <a:xfrm>
          <a:off x="4030022" y="2167929"/>
          <a:ext cx="91440" cy="403917"/>
        </a:xfrm>
        <a:custGeom>
          <a:avLst/>
          <a:gdLst/>
          <a:ahLst/>
          <a:cxnLst/>
          <a:rect l="0" t="0" r="0" b="0"/>
          <a:pathLst>
            <a:path>
              <a:moveTo>
                <a:pt x="45720" y="0"/>
              </a:moveTo>
              <a:lnTo>
                <a:pt x="45720" y="403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8DFCA5-8341-4910-96BE-77761E698A69}">
      <dsp:nvSpPr>
        <dsp:cNvPr id="0" name=""/>
        <dsp:cNvSpPr/>
      </dsp:nvSpPr>
      <dsp:spPr>
        <a:xfrm>
          <a:off x="4030022" y="882105"/>
          <a:ext cx="91440" cy="403917"/>
        </a:xfrm>
        <a:custGeom>
          <a:avLst/>
          <a:gdLst/>
          <a:ahLst/>
          <a:cxnLst/>
          <a:rect l="0" t="0" r="0" b="0"/>
          <a:pathLst>
            <a:path>
              <a:moveTo>
                <a:pt x="45720" y="0"/>
              </a:moveTo>
              <a:lnTo>
                <a:pt x="45720"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DA9C5-318B-428F-AEE9-C4401C99DA9D}">
      <dsp:nvSpPr>
        <dsp:cNvPr id="0" name=""/>
        <dsp:cNvSpPr/>
      </dsp:nvSpPr>
      <dsp:spPr>
        <a:xfrm>
          <a:off x="2332565" y="4739577"/>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CBA310-A3AA-47B2-985B-8BE3CC3301C4}">
      <dsp:nvSpPr>
        <dsp:cNvPr id="0" name=""/>
        <dsp:cNvSpPr/>
      </dsp:nvSpPr>
      <dsp:spPr>
        <a:xfrm>
          <a:off x="2332565" y="3453753"/>
          <a:ext cx="91440" cy="403917"/>
        </a:xfrm>
        <a:custGeom>
          <a:avLst/>
          <a:gdLst/>
          <a:ahLst/>
          <a:cxnLst/>
          <a:rect l="0" t="0" r="0" b="0"/>
          <a:pathLst>
            <a:path>
              <a:moveTo>
                <a:pt x="45720" y="0"/>
              </a:moveTo>
              <a:lnTo>
                <a:pt x="45720" y="40391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1BB6F7-37C3-4AAC-8466-4FBB5F6F3EA6}">
      <dsp:nvSpPr>
        <dsp:cNvPr id="0" name=""/>
        <dsp:cNvSpPr/>
      </dsp:nvSpPr>
      <dsp:spPr>
        <a:xfrm>
          <a:off x="2332565" y="2167929"/>
          <a:ext cx="91440" cy="403917"/>
        </a:xfrm>
        <a:custGeom>
          <a:avLst/>
          <a:gdLst/>
          <a:ahLst/>
          <a:cxnLst/>
          <a:rect l="0" t="0" r="0" b="0"/>
          <a:pathLst>
            <a:path>
              <a:moveTo>
                <a:pt x="45720" y="0"/>
              </a:moveTo>
              <a:lnTo>
                <a:pt x="45720" y="403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F30F66-CE08-4BCA-85E4-460C8A15EEED}">
      <dsp:nvSpPr>
        <dsp:cNvPr id="0" name=""/>
        <dsp:cNvSpPr/>
      </dsp:nvSpPr>
      <dsp:spPr>
        <a:xfrm>
          <a:off x="2378285" y="882105"/>
          <a:ext cx="1697457" cy="403917"/>
        </a:xfrm>
        <a:custGeom>
          <a:avLst/>
          <a:gdLst/>
          <a:ahLst/>
          <a:cxnLst/>
          <a:rect l="0" t="0" r="0" b="0"/>
          <a:pathLst>
            <a:path>
              <a:moveTo>
                <a:pt x="1697457" y="0"/>
              </a:moveTo>
              <a:lnTo>
                <a:pt x="1697457" y="275258"/>
              </a:lnTo>
              <a:lnTo>
                <a:pt x="0" y="275258"/>
              </a:lnTo>
              <a:lnTo>
                <a:pt x="0" y="4039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C5BA3-33D1-49D1-A2A1-38D162CD9997}">
      <dsp:nvSpPr>
        <dsp:cNvPr id="0" name=""/>
        <dsp:cNvSpPr/>
      </dsp:nvSpPr>
      <dsp:spPr>
        <a:xfrm>
          <a:off x="3381328" y="199"/>
          <a:ext cx="1388828" cy="88190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E84D9F-8567-4243-86DE-2D5319EBEACB}">
      <dsp:nvSpPr>
        <dsp:cNvPr id="0" name=""/>
        <dsp:cNvSpPr/>
      </dsp:nvSpPr>
      <dsp:spPr>
        <a:xfrm>
          <a:off x="3535642" y="146798"/>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أنواع </a:t>
          </a:r>
          <a:r>
            <a:rPr lang="ar-SA" sz="1800" b="1" kern="1200" dirty="0" err="1"/>
            <a:t>الصبغات</a:t>
          </a:r>
          <a:r>
            <a:rPr lang="ar-SA" sz="1800" b="1" kern="1200" dirty="0"/>
            <a:t> </a:t>
          </a:r>
        </a:p>
      </dsp:txBody>
      <dsp:txXfrm>
        <a:off x="3561472" y="172628"/>
        <a:ext cx="1337168" cy="830246"/>
      </dsp:txXfrm>
    </dsp:sp>
    <dsp:sp modelId="{30F1792F-EF52-4A21-8AC7-372E65C545A7}">
      <dsp:nvSpPr>
        <dsp:cNvPr id="0" name=""/>
        <dsp:cNvSpPr/>
      </dsp:nvSpPr>
      <dsp:spPr>
        <a:xfrm>
          <a:off x="1683871" y="1286023"/>
          <a:ext cx="1388828" cy="881906"/>
        </a:xfrm>
        <a:prstGeom prst="roundRect">
          <a:avLst>
            <a:gd name="adj" fmla="val 10000"/>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7273D6-18EB-4637-B7E1-DDDAC60E4562}">
      <dsp:nvSpPr>
        <dsp:cNvPr id="0" name=""/>
        <dsp:cNvSpPr/>
      </dsp:nvSpPr>
      <dsp:spPr>
        <a:xfrm>
          <a:off x="1838185"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SA" sz="1600" b="1" kern="1200" dirty="0"/>
            <a:t>المتتامة</a:t>
          </a:r>
        </a:p>
      </dsp:txBody>
      <dsp:txXfrm>
        <a:off x="1864015" y="1458452"/>
        <a:ext cx="1337168" cy="830246"/>
      </dsp:txXfrm>
    </dsp:sp>
    <dsp:sp modelId="{852CC7F9-FA13-46DA-95FD-CA1FCDC65C93}">
      <dsp:nvSpPr>
        <dsp:cNvPr id="0" name=""/>
        <dsp:cNvSpPr/>
      </dsp:nvSpPr>
      <dsp:spPr>
        <a:xfrm>
          <a:off x="1683871" y="2571847"/>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E3DBFD-3EFD-4B33-881B-3A28C442EA66}">
      <dsp:nvSpPr>
        <dsp:cNvPr id="0" name=""/>
        <dsp:cNvSpPr/>
      </dsp:nvSpPr>
      <dsp:spPr>
        <a:xfrm>
          <a:off x="1838185" y="271844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هما اللتان تمتصان الألوان الثلاثة وتنتج اللون السود </a:t>
          </a:r>
        </a:p>
      </dsp:txBody>
      <dsp:txXfrm>
        <a:off x="1864015" y="2744276"/>
        <a:ext cx="1337168" cy="830246"/>
      </dsp:txXfrm>
    </dsp:sp>
    <dsp:sp modelId="{39A92468-7AB0-4328-A940-7B7C3D7F5766}">
      <dsp:nvSpPr>
        <dsp:cNvPr id="0" name=""/>
        <dsp:cNvSpPr/>
      </dsp:nvSpPr>
      <dsp:spPr>
        <a:xfrm>
          <a:off x="1683871" y="3857671"/>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AA3DDB-ACED-46E6-91E4-C5144B8E3960}">
      <dsp:nvSpPr>
        <dsp:cNvPr id="0" name=""/>
        <dsp:cNvSpPr/>
      </dsp:nvSpPr>
      <dsp:spPr>
        <a:xfrm>
          <a:off x="1838185"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الصفراء </a:t>
          </a:r>
          <a:r>
            <a:rPr lang="ar-SA" sz="1300" b="1" kern="1200" dirty="0" err="1"/>
            <a:t>و</a:t>
          </a:r>
          <a:r>
            <a:rPr lang="ar-SA" sz="1300" b="1" kern="1200" dirty="0"/>
            <a:t> الزرقاء</a:t>
          </a:r>
        </a:p>
      </dsp:txBody>
      <dsp:txXfrm>
        <a:off x="1864015" y="4030100"/>
        <a:ext cx="1337168" cy="830246"/>
      </dsp:txXfrm>
    </dsp:sp>
    <dsp:sp modelId="{527E51D5-AEBA-4642-AA4A-E4E5824EC7AF}">
      <dsp:nvSpPr>
        <dsp:cNvPr id="0" name=""/>
        <dsp:cNvSpPr/>
      </dsp:nvSpPr>
      <dsp:spPr>
        <a:xfrm>
          <a:off x="1683871" y="5143495"/>
          <a:ext cx="1388828" cy="881906"/>
        </a:xfrm>
        <a:prstGeom prst="roundRect">
          <a:avLst>
            <a:gd name="adj" fmla="val 1000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828CEB-8584-4A0A-8AA7-383942586854}">
      <dsp:nvSpPr>
        <dsp:cNvPr id="0" name=""/>
        <dsp:cNvSpPr/>
      </dsp:nvSpPr>
      <dsp:spPr>
        <a:xfrm>
          <a:off x="1838185"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الأحمر </a:t>
          </a:r>
          <a:r>
            <a:rPr lang="ar-SA" sz="1300" b="1" kern="1200" dirty="0" err="1"/>
            <a:t>المزرق</a:t>
          </a:r>
          <a:r>
            <a:rPr lang="ar-SA" sz="1300" b="1" kern="1200" dirty="0"/>
            <a:t> والخضراء</a:t>
          </a:r>
        </a:p>
      </dsp:txBody>
      <dsp:txXfrm>
        <a:off x="1864015" y="5315924"/>
        <a:ext cx="1337168" cy="830246"/>
      </dsp:txXfrm>
    </dsp:sp>
    <dsp:sp modelId="{0B89CD92-BA59-4204-8466-010C187B52C2}">
      <dsp:nvSpPr>
        <dsp:cNvPr id="0" name=""/>
        <dsp:cNvSpPr/>
      </dsp:nvSpPr>
      <dsp:spPr>
        <a:xfrm>
          <a:off x="3381328" y="1286023"/>
          <a:ext cx="1388828" cy="88190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76853-2335-48C3-9BBF-F3A600819D9D}">
      <dsp:nvSpPr>
        <dsp:cNvPr id="0" name=""/>
        <dsp:cNvSpPr/>
      </dsp:nvSpPr>
      <dsp:spPr>
        <a:xfrm>
          <a:off x="3535642"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SA" sz="1600" b="1" kern="1200" dirty="0"/>
            <a:t>الثانوية</a:t>
          </a:r>
        </a:p>
      </dsp:txBody>
      <dsp:txXfrm>
        <a:off x="3561472" y="1458452"/>
        <a:ext cx="1337168" cy="830246"/>
      </dsp:txXfrm>
    </dsp:sp>
    <dsp:sp modelId="{3679D1B6-CC1B-4BA7-9C3D-93B46B71948F}">
      <dsp:nvSpPr>
        <dsp:cNvPr id="0" name=""/>
        <dsp:cNvSpPr/>
      </dsp:nvSpPr>
      <dsp:spPr>
        <a:xfrm>
          <a:off x="3381328" y="2571847"/>
          <a:ext cx="1388828" cy="881906"/>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30DF40-E645-4E84-A8A0-CCD6D52E8DA2}">
      <dsp:nvSpPr>
        <dsp:cNvPr id="0" name=""/>
        <dsp:cNvSpPr/>
      </dsp:nvSpPr>
      <dsp:spPr>
        <a:xfrm>
          <a:off x="3535642" y="271844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هي التي تمتص لونين وتعكس لوناً واحدا</a:t>
          </a:r>
        </a:p>
      </dsp:txBody>
      <dsp:txXfrm>
        <a:off x="3561472" y="2744276"/>
        <a:ext cx="1337168" cy="830246"/>
      </dsp:txXfrm>
    </dsp:sp>
    <dsp:sp modelId="{72E3DF6D-DFC8-4494-8A45-2114FEF0841B}">
      <dsp:nvSpPr>
        <dsp:cNvPr id="0" name=""/>
        <dsp:cNvSpPr/>
      </dsp:nvSpPr>
      <dsp:spPr>
        <a:xfrm>
          <a:off x="3381328" y="3857671"/>
          <a:ext cx="1388828" cy="881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0A174-1D6A-4368-AD0D-DDAEC4188DC6}">
      <dsp:nvSpPr>
        <dsp:cNvPr id="0" name=""/>
        <dsp:cNvSpPr/>
      </dsp:nvSpPr>
      <dsp:spPr>
        <a:xfrm>
          <a:off x="3535642"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الأحمر يمتص الأخضر والأزرق</a:t>
          </a:r>
        </a:p>
      </dsp:txBody>
      <dsp:txXfrm>
        <a:off x="3561472" y="4030100"/>
        <a:ext cx="1337168" cy="830246"/>
      </dsp:txXfrm>
    </dsp:sp>
    <dsp:sp modelId="{B8AA1CF8-834F-4C0A-B361-DC13736498E6}">
      <dsp:nvSpPr>
        <dsp:cNvPr id="0" name=""/>
        <dsp:cNvSpPr/>
      </dsp:nvSpPr>
      <dsp:spPr>
        <a:xfrm>
          <a:off x="3381328" y="5143495"/>
          <a:ext cx="1388828" cy="881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299734-B6CC-45EA-A76D-FF930C0C27DF}">
      <dsp:nvSpPr>
        <dsp:cNvPr id="0" name=""/>
        <dsp:cNvSpPr/>
      </dsp:nvSpPr>
      <dsp:spPr>
        <a:xfrm>
          <a:off x="3535642"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الأحمر والأخضر والأزرق</a:t>
          </a:r>
        </a:p>
      </dsp:txBody>
      <dsp:txXfrm>
        <a:off x="3561472" y="5315924"/>
        <a:ext cx="1337168" cy="830246"/>
      </dsp:txXfrm>
    </dsp:sp>
    <dsp:sp modelId="{44CA6BD1-34EA-49A3-AF94-8BA1217BC3EA}">
      <dsp:nvSpPr>
        <dsp:cNvPr id="0" name=""/>
        <dsp:cNvSpPr/>
      </dsp:nvSpPr>
      <dsp:spPr>
        <a:xfrm>
          <a:off x="5078785" y="1286023"/>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42ED4-F1DC-4665-9A3F-E961F9E350D1}">
      <dsp:nvSpPr>
        <dsp:cNvPr id="0" name=""/>
        <dsp:cNvSpPr/>
      </dsp:nvSpPr>
      <dsp:spPr>
        <a:xfrm>
          <a:off x="5233100" y="1432622"/>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1" kern="1200" dirty="0"/>
            <a:t>الأساسية</a:t>
          </a:r>
        </a:p>
      </dsp:txBody>
      <dsp:txXfrm>
        <a:off x="5258930" y="1458452"/>
        <a:ext cx="1337168" cy="830246"/>
      </dsp:txXfrm>
    </dsp:sp>
    <dsp:sp modelId="{D87BC9C4-9EAD-4BAC-9A53-8FA2AE10865C}">
      <dsp:nvSpPr>
        <dsp:cNvPr id="0" name=""/>
        <dsp:cNvSpPr/>
      </dsp:nvSpPr>
      <dsp:spPr>
        <a:xfrm>
          <a:off x="5078785" y="2571847"/>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E22AB-FD0A-42DB-9C2C-1FBCBB224389}">
      <dsp:nvSpPr>
        <dsp:cNvPr id="0" name=""/>
        <dsp:cNvSpPr/>
      </dsp:nvSpPr>
      <dsp:spPr>
        <a:xfrm>
          <a:off x="5233100" y="2718446"/>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هي التي لها القدرة على امتصاص لون أساسي واحد</a:t>
          </a:r>
        </a:p>
      </dsp:txBody>
      <dsp:txXfrm>
        <a:off x="5258930" y="2744276"/>
        <a:ext cx="1337168" cy="830246"/>
      </dsp:txXfrm>
    </dsp:sp>
    <dsp:sp modelId="{855B48EF-0ACD-4E1A-AD53-B078256B12AB}">
      <dsp:nvSpPr>
        <dsp:cNvPr id="0" name=""/>
        <dsp:cNvSpPr/>
      </dsp:nvSpPr>
      <dsp:spPr>
        <a:xfrm>
          <a:off x="5078785" y="3857671"/>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64B51-8E3A-4EF2-9BFF-B5FEA2499314}">
      <dsp:nvSpPr>
        <dsp:cNvPr id="0" name=""/>
        <dsp:cNvSpPr/>
      </dsp:nvSpPr>
      <dsp:spPr>
        <a:xfrm>
          <a:off x="5233100" y="4004270"/>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 الصبغة الصفراء حيث تمتص الضوء الأزرق وتعكس الأحمر والأخضر</a:t>
          </a:r>
        </a:p>
      </dsp:txBody>
      <dsp:txXfrm>
        <a:off x="5258930" y="4030100"/>
        <a:ext cx="1337168" cy="830246"/>
      </dsp:txXfrm>
    </dsp:sp>
    <dsp:sp modelId="{03B4736B-3265-4A3F-BF12-11BDBFA7D386}">
      <dsp:nvSpPr>
        <dsp:cNvPr id="0" name=""/>
        <dsp:cNvSpPr/>
      </dsp:nvSpPr>
      <dsp:spPr>
        <a:xfrm>
          <a:off x="5078785" y="5143495"/>
          <a:ext cx="1388828" cy="881906"/>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4FE522-5D56-44A0-A1A2-4FB5BDBA339D}">
      <dsp:nvSpPr>
        <dsp:cNvPr id="0" name=""/>
        <dsp:cNvSpPr/>
      </dsp:nvSpPr>
      <dsp:spPr>
        <a:xfrm>
          <a:off x="5233100" y="5290094"/>
          <a:ext cx="1388828" cy="881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ar-SA" sz="1300" b="1" kern="1200" dirty="0"/>
            <a:t>لأصفر والأزرق الداكن والأرجواني</a:t>
          </a:r>
        </a:p>
      </dsp:txBody>
      <dsp:txXfrm>
        <a:off x="5258930" y="5315924"/>
        <a:ext cx="1337168" cy="83024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00D423F-FC1B-4EB4-B5F8-EE88FC92A74B}" type="datetimeFigureOut">
              <a:rPr lang="ar-SA" smtClean="0"/>
              <a:pPr/>
              <a:t>28/01/43</a:t>
            </a:fld>
            <a:endParaRPr lang="ar-SA"/>
          </a:p>
        </p:txBody>
      </p:sp>
      <p:sp>
        <p:nvSpPr>
          <p:cNvPr id="4" name="عنصر نائب لصورة الشريحة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94A4E48-5FAF-4BE2-9B97-17890D56B940}" type="slidenum">
              <a:rPr lang="ar-SA" smtClean="0"/>
              <a:pPr/>
              <a:t>‹#›</a:t>
            </a:fld>
            <a:endParaRPr lang="ar-SA"/>
          </a:p>
        </p:txBody>
      </p:sp>
    </p:spTree>
    <p:extLst>
      <p:ext uri="{BB962C8B-B14F-4D97-AF65-F5344CB8AC3E}">
        <p14:creationId xmlns:p14="http://schemas.microsoft.com/office/powerpoint/2010/main" val="24903757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594A4E48-5FAF-4BE2-9B97-17890D56B940}" type="slidenum">
              <a:rPr lang="ar-SA" smtClean="0"/>
              <a:pPr/>
              <a:t>30</a:t>
            </a:fld>
            <a:endParaRPr lang="ar-SA"/>
          </a:p>
        </p:txBody>
      </p:sp>
    </p:spTree>
    <p:extLst>
      <p:ext uri="{BB962C8B-B14F-4D97-AF65-F5344CB8AC3E}">
        <p14:creationId xmlns:p14="http://schemas.microsoft.com/office/powerpoint/2010/main" val="3610453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B2503503-B4BA-43DB-989F-70DB1F12167C}" type="datetimeFigureOut">
              <a:rPr lang="ar-SA" smtClean="0"/>
              <a:pPr/>
              <a:t>28/01/43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41094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2503503-B4BA-43DB-989F-70DB1F12167C}" type="datetimeFigureOut">
              <a:rPr lang="ar-SA" smtClean="0"/>
              <a:pPr/>
              <a:t>28/01/43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11711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2503503-B4BA-43DB-989F-70DB1F12167C}" type="datetimeFigureOut">
              <a:rPr lang="ar-SA" smtClean="0"/>
              <a:pPr/>
              <a:t>28/01/43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219071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880741" y="1419227"/>
            <a:ext cx="2246312" cy="3971925"/>
          </a:xfrm>
          <a:custGeom>
            <a:avLst/>
            <a:gdLst>
              <a:gd name="connsiteX0" fmla="*/ 0 w 2246312"/>
              <a:gd name="connsiteY0" fmla="*/ 0 h 4114800"/>
              <a:gd name="connsiteX1" fmla="*/ 2246312 w 2246312"/>
              <a:gd name="connsiteY1" fmla="*/ 0 h 4114800"/>
              <a:gd name="connsiteX2" fmla="*/ 2246312 w 2246312"/>
              <a:gd name="connsiteY2" fmla="*/ 4114800 h 4114800"/>
              <a:gd name="connsiteX3" fmla="*/ 0 w 2246312"/>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2246312" h="4114800">
                <a:moveTo>
                  <a:pt x="0" y="0"/>
                </a:moveTo>
                <a:lnTo>
                  <a:pt x="2246312" y="0"/>
                </a:lnTo>
                <a:lnTo>
                  <a:pt x="2246312" y="4114800"/>
                </a:lnTo>
                <a:lnTo>
                  <a:pt x="0" y="411480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3068903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9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2503503-B4BA-43DB-989F-70DB1F12167C}" type="datetimeFigureOut">
              <a:rPr lang="ar-SA" smtClean="0"/>
              <a:pPr/>
              <a:t>28/01/43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281525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2503503-B4BA-43DB-989F-70DB1F12167C}" type="datetimeFigureOut">
              <a:rPr lang="ar-SA" smtClean="0"/>
              <a:pPr/>
              <a:t>28/01/43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62194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2503503-B4BA-43DB-989F-70DB1F12167C}" type="datetimeFigureOut">
              <a:rPr lang="ar-SA" smtClean="0"/>
              <a:pPr/>
              <a:t>28/01/43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196434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839789"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172201"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2503503-B4BA-43DB-989F-70DB1F12167C}" type="datetimeFigureOut">
              <a:rPr lang="ar-SA" smtClean="0"/>
              <a:pPr/>
              <a:t>28/01/43</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142721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B2503503-B4BA-43DB-989F-70DB1F12167C}" type="datetimeFigureOut">
              <a:rPr lang="ar-SA" smtClean="0"/>
              <a:pPr/>
              <a:t>28/01/43</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347578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503503-B4BA-43DB-989F-70DB1F12167C}" type="datetimeFigureOut">
              <a:rPr lang="ar-SA" smtClean="0"/>
              <a:pPr/>
              <a:t>28/01/43</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1378435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2503503-B4BA-43DB-989F-70DB1F12167C}" type="datetimeFigureOut">
              <a:rPr lang="ar-SA" smtClean="0"/>
              <a:pPr/>
              <a:t>28/01/43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281975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2503503-B4BA-43DB-989F-70DB1F12167C}" type="datetimeFigureOut">
              <a:rPr lang="ar-SA" smtClean="0"/>
              <a:pPr/>
              <a:t>28/01/43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5885C58-6CA4-4755-9133-8C0054A3B102}" type="slidenum">
              <a:rPr lang="ar-SA" smtClean="0"/>
              <a:pPr/>
              <a:t>‹#›</a:t>
            </a:fld>
            <a:endParaRPr lang="ar-SA"/>
          </a:p>
        </p:txBody>
      </p:sp>
    </p:spTree>
    <p:extLst>
      <p:ext uri="{BB962C8B-B14F-4D97-AF65-F5344CB8AC3E}">
        <p14:creationId xmlns:p14="http://schemas.microsoft.com/office/powerpoint/2010/main" val="111063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D4608-0942-49D9-8FF8-C3471AEDFB91}" type="datetimeFigureOut">
              <a:rPr lang="ar-SA" smtClean="0">
                <a:solidFill>
                  <a:prstClr val="black">
                    <a:tint val="95000"/>
                  </a:prstClr>
                </a:solidFill>
              </a:rPr>
              <a:pPr/>
              <a:t>28/01/43</a:t>
            </a:fld>
            <a:endParaRPr lang="ar-SA">
              <a:solidFill>
                <a:prstClr val="black">
                  <a:tint val="9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SA">
              <a:solidFill>
                <a:prstClr val="black">
                  <a:tint val="9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8DB11-0C67-4114-9B16-EF79A2D3FA4D}" type="slidenum">
              <a:rPr lang="ar-SA" smtClean="0">
                <a:solidFill>
                  <a:prstClr val="black">
                    <a:tint val="95000"/>
                  </a:prstClr>
                </a:solidFill>
              </a:rPr>
              <a:pPr/>
              <a:t>‹#›</a:t>
            </a:fld>
            <a:endParaRPr lang="ar-SA">
              <a:solidFill>
                <a:prstClr val="black">
                  <a:tint val="95000"/>
                </a:prstClr>
              </a:solidFill>
            </a:endParaRPr>
          </a:p>
        </p:txBody>
      </p:sp>
    </p:spTree>
    <p:extLst>
      <p:ext uri="{BB962C8B-B14F-4D97-AF65-F5344CB8AC3E}">
        <p14:creationId xmlns:p14="http://schemas.microsoft.com/office/powerpoint/2010/main" val="346680294"/>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5" r:id="rId12"/>
    <p:sldLayoutId id="2147484106" r:id="rId13"/>
  </p:sldLayoutIdLst>
  <p:txStyles>
    <p:titleStyle>
      <a:lvl1pPr algn="l" defTabSz="914377"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r" defTabSz="914377"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r" defTabSz="914377"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r" defTabSz="914377"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r" defTabSz="914377"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377" rtl="1" eaLnBrk="1" latinLnBrk="0" hangingPunct="1">
        <a:defRPr sz="1800" kern="1200">
          <a:solidFill>
            <a:schemeClr val="tx1"/>
          </a:solidFill>
          <a:latin typeface="+mn-lt"/>
          <a:ea typeface="+mn-ea"/>
          <a:cs typeface="+mn-cs"/>
        </a:defRPr>
      </a:lvl1pPr>
      <a:lvl2pPr marL="457189" algn="r" defTabSz="914377" rtl="1" eaLnBrk="1" latinLnBrk="0" hangingPunct="1">
        <a:defRPr sz="1800" kern="1200">
          <a:solidFill>
            <a:schemeClr val="tx1"/>
          </a:solidFill>
          <a:latin typeface="+mn-lt"/>
          <a:ea typeface="+mn-ea"/>
          <a:cs typeface="+mn-cs"/>
        </a:defRPr>
      </a:lvl2pPr>
      <a:lvl3pPr marL="914377" algn="r" defTabSz="914377" rtl="1" eaLnBrk="1" latinLnBrk="0" hangingPunct="1">
        <a:defRPr sz="1800" kern="1200">
          <a:solidFill>
            <a:schemeClr val="tx1"/>
          </a:solidFill>
          <a:latin typeface="+mn-lt"/>
          <a:ea typeface="+mn-ea"/>
          <a:cs typeface="+mn-cs"/>
        </a:defRPr>
      </a:lvl3pPr>
      <a:lvl4pPr marL="1371566" algn="r" defTabSz="914377" rtl="1" eaLnBrk="1" latinLnBrk="0" hangingPunct="1">
        <a:defRPr sz="1800" kern="1200">
          <a:solidFill>
            <a:schemeClr val="tx1"/>
          </a:solidFill>
          <a:latin typeface="+mn-lt"/>
          <a:ea typeface="+mn-ea"/>
          <a:cs typeface="+mn-cs"/>
        </a:defRPr>
      </a:lvl4pPr>
      <a:lvl5pPr marL="1828754" algn="r" defTabSz="914377" rtl="1" eaLnBrk="1" latinLnBrk="0" hangingPunct="1">
        <a:defRPr sz="1800" kern="1200">
          <a:solidFill>
            <a:schemeClr val="tx1"/>
          </a:solidFill>
          <a:latin typeface="+mn-lt"/>
          <a:ea typeface="+mn-ea"/>
          <a:cs typeface="+mn-cs"/>
        </a:defRPr>
      </a:lvl5pPr>
      <a:lvl6pPr marL="2285943" algn="r" defTabSz="914377" rtl="1" eaLnBrk="1" latinLnBrk="0" hangingPunct="1">
        <a:defRPr sz="1800" kern="1200">
          <a:solidFill>
            <a:schemeClr val="tx1"/>
          </a:solidFill>
          <a:latin typeface="+mn-lt"/>
          <a:ea typeface="+mn-ea"/>
          <a:cs typeface="+mn-cs"/>
        </a:defRPr>
      </a:lvl6pPr>
      <a:lvl7pPr marL="2743131" algn="r" defTabSz="914377" rtl="1" eaLnBrk="1" latinLnBrk="0" hangingPunct="1">
        <a:defRPr sz="1800" kern="1200">
          <a:solidFill>
            <a:schemeClr val="tx1"/>
          </a:solidFill>
          <a:latin typeface="+mn-lt"/>
          <a:ea typeface="+mn-ea"/>
          <a:cs typeface="+mn-cs"/>
        </a:defRPr>
      </a:lvl7pPr>
      <a:lvl8pPr marL="3200320" algn="r" defTabSz="914377" rtl="1" eaLnBrk="1" latinLnBrk="0" hangingPunct="1">
        <a:defRPr sz="1800" kern="1200">
          <a:solidFill>
            <a:schemeClr val="tx1"/>
          </a:solidFill>
          <a:latin typeface="+mn-lt"/>
          <a:ea typeface="+mn-ea"/>
          <a:cs typeface="+mn-cs"/>
        </a:defRPr>
      </a:lvl8pPr>
      <a:lvl9pPr marL="3657509" algn="r" defTabSz="914377"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1575;&#1579;&#1585;%20&#1583;&#1585;&#1580;&#1577;%20&#1575;&#1604;&#1581;&#1585;&#1575;&#1585;&#1577;%20&#1593;&#1604;&#1609;%20&#1581;&#1585;&#1603;&#1577;%20&#1580;&#1586;&#1610;&#1574;&#1575;&#1578;%20&#1575;&#1604;&#1605;&#1575;&#1583;&#1577;%20-%20YouTube.flv"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slide" Target="slide6.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ar.wikipedia.org/w/index.php?title=%D9%85%D9%84%D9%81:GodfreyKneller-IsaacNewton-1689.jpg&amp;filetimestamp=20090609182229" TargetMode="Externa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1575;&#1579;&#1585;%20&#1583;&#1585;&#1580;&#1577;%20&#1575;&#1604;&#1581;&#1585;&#1575;&#1585;&#1577;%20&#1593;&#1604;&#1609;%20&#1581;&#1585;&#1603;&#1577;%20&#1580;&#1586;&#1610;&#1574;&#1575;&#1578;%20&#1575;&#1604;&#1605;&#1575;&#1583;&#1577;%20-%20YouTube.flv" TargetMode="Externa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1575;&#1579;&#1585;%20&#1583;&#1585;&#1580;&#1577;%20&#1575;&#1604;&#1581;&#1585;&#1575;&#1585;&#1577;%20&#1593;&#1604;&#1609;%20&#1581;&#1585;&#1603;&#1577;%20&#1580;&#1586;&#1610;&#1574;&#1575;&#1578;%20&#1575;&#1604;&#1605;&#1575;&#1583;&#1577;%20-%20YouTube.flv"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1.xml"/><Relationship Id="rId7" Type="http://schemas.openxmlformats.org/officeDocument/2006/relationships/image" Target="../media/image59.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1.jpeg"/></Relationships>
</file>

<file path=ppt/slides/_rels/slide4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2.xml"/><Relationship Id="rId7" Type="http://schemas.openxmlformats.org/officeDocument/2006/relationships/image" Target="../media/image59.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00.png"/><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0.png"/><Relationship Id="rId11" Type="http://schemas.openxmlformats.org/officeDocument/2006/relationships/image" Target="../media/image5.svg"/><Relationship Id="rId5" Type="http://schemas.openxmlformats.org/officeDocument/2006/relationships/image" Target="../media/image42.png"/><Relationship Id="rId10" Type="http://schemas.openxmlformats.org/officeDocument/2006/relationships/image" Target="../media/image9.png"/><Relationship Id="rId4" Type="http://schemas.openxmlformats.org/officeDocument/2006/relationships/image" Target="../media/image9.png"/><Relationship Id="rId9" Type="http://schemas.openxmlformats.org/officeDocument/2006/relationships/image" Target="../media/image7.sv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1575;&#1579;&#1585;%20&#1583;&#1585;&#1580;&#1577;%20&#1575;&#1604;&#1581;&#1585;&#1575;&#1585;&#1577;%20&#1593;&#1604;&#1609;%20&#1581;&#1585;&#1603;&#1577;%20&#1580;&#1586;&#1610;&#1574;&#1575;&#1578;%20&#1575;&#1604;&#1605;&#1575;&#1583;&#1577;%20-%20YouTube.flv" TargetMode="External"/><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slide" Target="slide2.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رسم 8" descr="ورقة">
            <a:extLst>
              <a:ext uri="{FF2B5EF4-FFF2-40B4-BE49-F238E27FC236}">
                <a16:creationId xmlns:a16="http://schemas.microsoft.com/office/drawing/2014/main" id="{A6557A13-DB21-AD4F-9EB2-8AC8CAC623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8960" y="2276872"/>
            <a:ext cx="1609328" cy="1609328"/>
          </a:xfrm>
          <a:prstGeom prst="rect">
            <a:avLst/>
          </a:prstGeom>
        </p:spPr>
      </p:pic>
      <p:pic>
        <p:nvPicPr>
          <p:cNvPr id="4" name="صورة 3">
            <a:extLst>
              <a:ext uri="{FF2B5EF4-FFF2-40B4-BE49-F238E27FC236}">
                <a16:creationId xmlns:a16="http://schemas.microsoft.com/office/drawing/2014/main" id="{7930A776-C5CF-4045-AE26-48A558747CEC}"/>
              </a:ext>
            </a:extLst>
          </p:cNvPr>
          <p:cNvPicPr>
            <a:picLocks noChangeAspect="1"/>
          </p:cNvPicPr>
          <p:nvPr/>
        </p:nvPicPr>
        <p:blipFill rotWithShape="1">
          <a:blip r:embed="rId4">
            <a:extLst>
              <a:ext uri="{28A0092B-C50C-407E-A947-70E740481C1C}">
                <a14:useLocalDpi xmlns:a14="http://schemas.microsoft.com/office/drawing/2010/main" val="0"/>
              </a:ext>
            </a:extLst>
          </a:blip>
          <a:srcRect b="11151"/>
          <a:stretch/>
        </p:blipFill>
        <p:spPr>
          <a:xfrm>
            <a:off x="1046307" y="382352"/>
            <a:ext cx="5073848" cy="6093296"/>
          </a:xfrm>
          <a:prstGeom prst="rect">
            <a:avLst/>
          </a:prstGeom>
        </p:spPr>
      </p:pic>
      <p:sp>
        <p:nvSpPr>
          <p:cNvPr id="5" name="مربع نص 4">
            <a:extLst>
              <a:ext uri="{FF2B5EF4-FFF2-40B4-BE49-F238E27FC236}">
                <a16:creationId xmlns:a16="http://schemas.microsoft.com/office/drawing/2014/main" id="{A04F9B9F-0F1A-3147-AC56-F64874B98360}"/>
              </a:ext>
            </a:extLst>
          </p:cNvPr>
          <p:cNvSpPr txBox="1"/>
          <p:nvPr/>
        </p:nvSpPr>
        <p:spPr>
          <a:xfrm>
            <a:off x="6924092" y="2852938"/>
            <a:ext cx="3960440" cy="892552"/>
          </a:xfrm>
          <a:prstGeom prst="rect">
            <a:avLst/>
          </a:prstGeom>
          <a:noFill/>
        </p:spPr>
        <p:txBody>
          <a:bodyPr wrap="square" rtlCol="1">
            <a:spAutoFit/>
          </a:bodyPr>
          <a:lstStyle/>
          <a:p>
            <a:pPr algn="ctr" defTabSz="914377" rtl="0"/>
            <a:r>
              <a:rPr lang="ar-SA"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طاب الصباح </a:t>
            </a:r>
            <a:r>
              <a:rPr lang="ar-SA" sz="2800" b="1" dirty="0">
                <a:solidFill>
                  <a:schemeClr val="bg1"/>
                </a:solidFill>
                <a:latin typeface="Tahoma" panose="020B0604030504040204" pitchFamily="34" charset="0"/>
                <a:ea typeface="Tahoma" panose="020B0604030504040204" pitchFamily="34" charset="0"/>
                <a:cs typeface="Tahoma" panose="020B0604030504040204" pitchFamily="34" charset="0"/>
              </a:rPr>
              <a:t>بكم</a:t>
            </a:r>
            <a:endParaRPr lang="ar-SA"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defTabSz="914377" rtl="0"/>
            <a:endParaRPr lang="ar-SA"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6">
            <a:extLst>
              <a:ext uri="{FF2B5EF4-FFF2-40B4-BE49-F238E27FC236}">
                <a16:creationId xmlns:a16="http://schemas.microsoft.com/office/drawing/2014/main" id="{134FDDA0-0451-EB48-9E29-08B9A49FFE1F}"/>
              </a:ext>
            </a:extLst>
          </p:cNvPr>
          <p:cNvSpPr/>
          <p:nvPr/>
        </p:nvSpPr>
        <p:spPr>
          <a:xfrm>
            <a:off x="8904313" y="1700808"/>
            <a:ext cx="3282131" cy="6756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
            <a:extLst>
              <a:ext uri="{FF2B5EF4-FFF2-40B4-BE49-F238E27FC236}">
                <a16:creationId xmlns:a16="http://schemas.microsoft.com/office/drawing/2014/main" id="{5202E6A6-1858-B74D-BCD5-BE195EA4723F}"/>
              </a:ext>
            </a:extLst>
          </p:cNvPr>
          <p:cNvSpPr/>
          <p:nvPr/>
        </p:nvSpPr>
        <p:spPr>
          <a:xfrm>
            <a:off x="306388" y="6021288"/>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مربع نص 6">
            <a:extLst>
              <a:ext uri="{FF2B5EF4-FFF2-40B4-BE49-F238E27FC236}">
                <a16:creationId xmlns:a16="http://schemas.microsoft.com/office/drawing/2014/main" id="{A92C4B06-C9BF-4186-A688-3DCF0264FBB5}"/>
              </a:ext>
            </a:extLst>
          </p:cNvPr>
          <p:cNvSpPr txBox="1"/>
          <p:nvPr/>
        </p:nvSpPr>
        <p:spPr>
          <a:xfrm>
            <a:off x="6744072" y="3859891"/>
            <a:ext cx="5073848" cy="461665"/>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1">
            <a:spAutoFit/>
          </a:bodyPr>
          <a:lstStyle/>
          <a:p>
            <a:pPr algn="l" defTabSz="914377" rtl="0"/>
            <a:r>
              <a:rPr lang="ar-SA" sz="2400" b="1" dirty="0"/>
              <a:t>اللهم علمنا ما ينفعنا وانفعنا بما علمتنا وزدنا علمًا</a:t>
            </a:r>
          </a:p>
        </p:txBody>
      </p:sp>
    </p:spTree>
    <p:extLst>
      <p:ext uri="{BB962C8B-B14F-4D97-AF65-F5344CB8AC3E}">
        <p14:creationId xmlns:p14="http://schemas.microsoft.com/office/powerpoint/2010/main" val="1945262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IMG-20160227-WA022.jpg"/>
          <p:cNvPicPr>
            <a:picLocks noChangeAspect="1"/>
          </p:cNvPicPr>
          <p:nvPr/>
        </p:nvPicPr>
        <p:blipFill>
          <a:blip r:embed="rId2" cstate="print"/>
          <a:stretch>
            <a:fillRect/>
          </a:stretch>
        </p:blipFill>
        <p:spPr>
          <a:xfrm>
            <a:off x="4295800" y="1196752"/>
            <a:ext cx="3240360" cy="1512168"/>
          </a:xfrm>
          <a:prstGeom prst="rect">
            <a:avLst/>
          </a:prstGeom>
        </p:spPr>
      </p:pic>
      <p:pic>
        <p:nvPicPr>
          <p:cNvPr id="8" name="صورة 7" descr="IMG-20160227-WA027.jpg"/>
          <p:cNvPicPr>
            <a:picLocks noChangeAspect="1"/>
          </p:cNvPicPr>
          <p:nvPr/>
        </p:nvPicPr>
        <p:blipFill>
          <a:blip r:embed="rId3" cstate="print"/>
          <a:stretch>
            <a:fillRect/>
          </a:stretch>
        </p:blipFill>
        <p:spPr>
          <a:xfrm>
            <a:off x="7030580" y="4365104"/>
            <a:ext cx="1984832" cy="1988070"/>
          </a:xfrm>
          <a:prstGeom prst="rect">
            <a:avLst/>
          </a:prstGeom>
        </p:spPr>
      </p:pic>
      <p:pic>
        <p:nvPicPr>
          <p:cNvPr id="9" name="صورة 8" descr="IMG-20160227-WA028.jpg"/>
          <p:cNvPicPr>
            <a:picLocks noChangeAspect="1"/>
          </p:cNvPicPr>
          <p:nvPr/>
        </p:nvPicPr>
        <p:blipFill>
          <a:blip r:embed="rId4" cstate="print"/>
          <a:stretch>
            <a:fillRect/>
          </a:stretch>
        </p:blipFill>
        <p:spPr>
          <a:xfrm>
            <a:off x="7536160" y="1"/>
            <a:ext cx="3131840" cy="2564904"/>
          </a:xfrm>
          <a:prstGeom prst="rect">
            <a:avLst/>
          </a:prstGeom>
        </p:spPr>
      </p:pic>
      <p:pic>
        <p:nvPicPr>
          <p:cNvPr id="11" name="صورة 10" descr="IMG-20160227-WA023.jpg"/>
          <p:cNvPicPr>
            <a:picLocks noChangeAspect="1"/>
          </p:cNvPicPr>
          <p:nvPr/>
        </p:nvPicPr>
        <p:blipFill>
          <a:blip r:embed="rId5" cstate="print">
            <a:lum contrast="-20000"/>
          </a:blip>
          <a:stretch>
            <a:fillRect/>
          </a:stretch>
        </p:blipFill>
        <p:spPr>
          <a:xfrm>
            <a:off x="7680176" y="2564904"/>
            <a:ext cx="2987824" cy="1656184"/>
          </a:xfrm>
          <a:prstGeom prst="rect">
            <a:avLst/>
          </a:prstGeom>
        </p:spPr>
      </p:pic>
      <p:pic>
        <p:nvPicPr>
          <p:cNvPr id="14" name="صورة 13" descr="IMG-20160227-WA030.jpg"/>
          <p:cNvPicPr>
            <a:picLocks noChangeAspect="1"/>
          </p:cNvPicPr>
          <p:nvPr/>
        </p:nvPicPr>
        <p:blipFill>
          <a:blip r:embed="rId6" cstate="print"/>
          <a:stretch>
            <a:fillRect/>
          </a:stretch>
        </p:blipFill>
        <p:spPr>
          <a:xfrm>
            <a:off x="4367808" y="0"/>
            <a:ext cx="3168774" cy="1196752"/>
          </a:xfrm>
          <a:prstGeom prst="rect">
            <a:avLst/>
          </a:prstGeom>
        </p:spPr>
      </p:pic>
      <p:pic>
        <p:nvPicPr>
          <p:cNvPr id="16" name="صورة 15" descr="IMG-20160227-WA024.jpg"/>
          <p:cNvPicPr>
            <a:picLocks noChangeAspect="1"/>
          </p:cNvPicPr>
          <p:nvPr/>
        </p:nvPicPr>
        <p:blipFill>
          <a:blip r:embed="rId7" cstate="print"/>
          <a:stretch>
            <a:fillRect/>
          </a:stretch>
        </p:blipFill>
        <p:spPr>
          <a:xfrm>
            <a:off x="1524000" y="0"/>
            <a:ext cx="2843808" cy="2467744"/>
          </a:xfrm>
          <a:prstGeom prst="rect">
            <a:avLst/>
          </a:prstGeom>
        </p:spPr>
      </p:pic>
      <p:pic>
        <p:nvPicPr>
          <p:cNvPr id="12" name="صورة 11" descr="IMG-20160227-WA029.jpg"/>
          <p:cNvPicPr>
            <a:picLocks noChangeAspect="1"/>
          </p:cNvPicPr>
          <p:nvPr/>
        </p:nvPicPr>
        <p:blipFill>
          <a:blip r:embed="rId8" cstate="print"/>
          <a:stretch>
            <a:fillRect/>
          </a:stretch>
        </p:blipFill>
        <p:spPr>
          <a:xfrm>
            <a:off x="1524000" y="2420888"/>
            <a:ext cx="2843808" cy="2088232"/>
          </a:xfrm>
          <a:prstGeom prst="rect">
            <a:avLst/>
          </a:prstGeom>
        </p:spPr>
      </p:pic>
      <p:pic>
        <p:nvPicPr>
          <p:cNvPr id="10" name="صورة 9" descr="IMG-20160227-WA020.jpg"/>
          <p:cNvPicPr>
            <a:picLocks noChangeAspect="1"/>
          </p:cNvPicPr>
          <p:nvPr/>
        </p:nvPicPr>
        <p:blipFill>
          <a:blip r:embed="rId9" cstate="print">
            <a:lum bright="-10000"/>
          </a:blip>
          <a:stretch>
            <a:fillRect/>
          </a:stretch>
        </p:blipFill>
        <p:spPr>
          <a:xfrm>
            <a:off x="4367808" y="2492896"/>
            <a:ext cx="3312368" cy="2441568"/>
          </a:xfrm>
          <a:prstGeom prst="rect">
            <a:avLst/>
          </a:prstGeom>
        </p:spPr>
      </p:pic>
      <p:pic>
        <p:nvPicPr>
          <p:cNvPr id="17" name="صورة 16" descr="IMG-20160227-WA033.jpg"/>
          <p:cNvPicPr>
            <a:picLocks noChangeAspect="1"/>
          </p:cNvPicPr>
          <p:nvPr/>
        </p:nvPicPr>
        <p:blipFill>
          <a:blip r:embed="rId10" cstate="print"/>
          <a:stretch>
            <a:fillRect/>
          </a:stretch>
        </p:blipFill>
        <p:spPr>
          <a:xfrm>
            <a:off x="7104112" y="4273311"/>
            <a:ext cx="3563888" cy="2584689"/>
          </a:xfrm>
          <a:prstGeom prst="rect">
            <a:avLst/>
          </a:prstGeom>
        </p:spPr>
      </p:pic>
      <p:pic>
        <p:nvPicPr>
          <p:cNvPr id="15" name="صورة 14" descr="IMG-20160227-WA019.jpg"/>
          <p:cNvPicPr>
            <a:picLocks noChangeAspect="1"/>
          </p:cNvPicPr>
          <p:nvPr/>
        </p:nvPicPr>
        <p:blipFill>
          <a:blip r:embed="rId11" cstate="print"/>
          <a:stretch>
            <a:fillRect/>
          </a:stretch>
        </p:blipFill>
        <p:spPr>
          <a:xfrm>
            <a:off x="1524000" y="4446836"/>
            <a:ext cx="3203848" cy="2411164"/>
          </a:xfrm>
          <a:prstGeom prst="rect">
            <a:avLst/>
          </a:prstGeom>
        </p:spPr>
      </p:pic>
      <p:pic>
        <p:nvPicPr>
          <p:cNvPr id="13" name="صورة 12" descr="IMG-20160227-WA026.jpg"/>
          <p:cNvPicPr>
            <a:picLocks noChangeAspect="1"/>
          </p:cNvPicPr>
          <p:nvPr/>
        </p:nvPicPr>
        <p:blipFill>
          <a:blip r:embed="rId12" cstate="print"/>
          <a:stretch>
            <a:fillRect/>
          </a:stretch>
        </p:blipFill>
        <p:spPr>
          <a:xfrm>
            <a:off x="4727848" y="4653136"/>
            <a:ext cx="2376264" cy="2204864"/>
          </a:xfrm>
          <a:prstGeom prst="rect">
            <a:avLst/>
          </a:prstGeom>
        </p:spPr>
      </p:pic>
      <p:sp>
        <p:nvSpPr>
          <p:cNvPr id="18" name="Rectangle 7">
            <a:extLst>
              <a:ext uri="{FF2B5EF4-FFF2-40B4-BE49-F238E27FC236}">
                <a16:creationId xmlns:a16="http://schemas.microsoft.com/office/drawing/2014/main" id="{C9901B23-9ECB-4D84-86F1-0DC6BAA6DFE4}"/>
              </a:ext>
            </a:extLst>
          </p:cNvPr>
          <p:cNvSpPr/>
          <p:nvPr/>
        </p:nvSpPr>
        <p:spPr>
          <a:xfrm rot="16200000">
            <a:off x="-3635499" y="2926557"/>
            <a:ext cx="888206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grayscl/>
          </a:blip>
          <a:srcRect l="14466" t="20430" r="32969" b="17201"/>
          <a:stretch>
            <a:fillRect/>
          </a:stretch>
        </p:blipFill>
        <p:spPr bwMode="auto">
          <a:xfrm>
            <a:off x="1503251" y="24389"/>
            <a:ext cx="8985237" cy="6644971"/>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IMG-20160227-WA012.jpg"/>
          <p:cNvPicPr>
            <a:picLocks noChangeAspect="1"/>
          </p:cNvPicPr>
          <p:nvPr/>
        </p:nvPicPr>
        <p:blipFill>
          <a:blip r:embed="rId2" cstate="print"/>
          <a:stretch>
            <a:fillRect/>
          </a:stretch>
        </p:blipFill>
        <p:spPr>
          <a:xfrm>
            <a:off x="1524000" y="3645024"/>
            <a:ext cx="4499992" cy="321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صورة 2" descr="IMG-20160227-WA011.jpg"/>
          <p:cNvPicPr>
            <a:picLocks noChangeAspect="1"/>
          </p:cNvPicPr>
          <p:nvPr/>
        </p:nvPicPr>
        <p:blipFill>
          <a:blip r:embed="rId3" cstate="print"/>
          <a:stretch>
            <a:fillRect/>
          </a:stretch>
        </p:blipFill>
        <p:spPr>
          <a:xfrm>
            <a:off x="1524000" y="1"/>
            <a:ext cx="9144000" cy="3717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صورة 3" descr="IMG-20160227-WA010.jpg"/>
          <p:cNvPicPr>
            <a:picLocks noChangeAspect="1"/>
          </p:cNvPicPr>
          <p:nvPr/>
        </p:nvPicPr>
        <p:blipFill>
          <a:blip r:embed="rId4" cstate="print"/>
          <a:stretch>
            <a:fillRect/>
          </a:stretch>
        </p:blipFill>
        <p:spPr>
          <a:xfrm>
            <a:off x="6023992" y="3717032"/>
            <a:ext cx="4644008" cy="3140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7">
            <a:extLst>
              <a:ext uri="{FF2B5EF4-FFF2-40B4-BE49-F238E27FC236}">
                <a16:creationId xmlns:a16="http://schemas.microsoft.com/office/drawing/2014/main" id="{97893891-A1D3-48E6-BDC9-FF5BACD9CC8F}"/>
              </a:ext>
            </a:extLst>
          </p:cNvPr>
          <p:cNvSpPr/>
          <p:nvPr/>
        </p:nvSpPr>
        <p:spPr>
          <a:xfrm rot="16200000">
            <a:off x="-3675235" y="3142581"/>
            <a:ext cx="888206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grayscl/>
          </a:blip>
          <a:srcRect l="14466" t="19485" r="31788" b="15311"/>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صورة 4">
            <a:extLst>
              <a:ext uri="{FF2B5EF4-FFF2-40B4-BE49-F238E27FC236}">
                <a16:creationId xmlns:a16="http://schemas.microsoft.com/office/drawing/2014/main" id="{DBDA42F5-27AF-4230-8EED-BCC909AC1604}"/>
              </a:ext>
            </a:extLst>
          </p:cNvPr>
          <p:cNvPicPr>
            <a:picLocks noChangeAspect="1"/>
          </p:cNvPicPr>
          <p:nvPr/>
        </p:nvPicPr>
        <p:blipFill>
          <a:blip r:embed="rId2"/>
          <a:stretch>
            <a:fillRect/>
          </a:stretch>
        </p:blipFill>
        <p:spPr>
          <a:xfrm>
            <a:off x="6600056" y="404664"/>
            <a:ext cx="4442925" cy="5760640"/>
          </a:xfrm>
          <a:prstGeom prst="rect">
            <a:avLst/>
          </a:prstGeom>
        </p:spPr>
      </p:pic>
      <p:sp>
        <p:nvSpPr>
          <p:cNvPr id="12"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7" name="صورة 6">
            <a:extLst>
              <a:ext uri="{FF2B5EF4-FFF2-40B4-BE49-F238E27FC236}">
                <a16:creationId xmlns:a16="http://schemas.microsoft.com/office/drawing/2014/main" id="{8B18043D-8281-4EE0-ACEB-DD4CD5301AA2}"/>
              </a:ext>
            </a:extLst>
          </p:cNvPr>
          <p:cNvPicPr>
            <a:picLocks noChangeAspect="1"/>
          </p:cNvPicPr>
          <p:nvPr/>
        </p:nvPicPr>
        <p:blipFill>
          <a:blip r:embed="rId3"/>
          <a:stretch>
            <a:fillRect/>
          </a:stretch>
        </p:blipFill>
        <p:spPr>
          <a:xfrm>
            <a:off x="839416" y="48802"/>
            <a:ext cx="5544616" cy="6116502"/>
          </a:xfrm>
          <a:prstGeom prst="rect">
            <a:avLst/>
          </a:prstGeom>
        </p:spPr>
      </p:pic>
    </p:spTree>
    <p:extLst>
      <p:ext uri="{BB962C8B-B14F-4D97-AF65-F5344CB8AC3E}">
        <p14:creationId xmlns:p14="http://schemas.microsoft.com/office/powerpoint/2010/main" val="225056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DBDA42F5-27AF-4230-8EED-BCC909AC1604}"/>
              </a:ext>
            </a:extLst>
          </p:cNvPr>
          <p:cNvPicPr>
            <a:picLocks noChangeAspect="1"/>
          </p:cNvPicPr>
          <p:nvPr/>
        </p:nvPicPr>
        <p:blipFill>
          <a:blip r:embed="rId2">
            <a:grayscl/>
          </a:blip>
          <a:stretch>
            <a:fillRect/>
          </a:stretch>
        </p:blipFill>
        <p:spPr>
          <a:xfrm>
            <a:off x="6600056" y="404664"/>
            <a:ext cx="4442925" cy="5760640"/>
          </a:xfrm>
          <a:prstGeom prst="rect">
            <a:avLst/>
          </a:prstGeom>
        </p:spPr>
      </p:pic>
      <p:pic>
        <p:nvPicPr>
          <p:cNvPr id="7" name="صورة 6">
            <a:extLst>
              <a:ext uri="{FF2B5EF4-FFF2-40B4-BE49-F238E27FC236}">
                <a16:creationId xmlns:a16="http://schemas.microsoft.com/office/drawing/2014/main" id="{8B18043D-8281-4EE0-ACEB-DD4CD5301AA2}"/>
              </a:ext>
            </a:extLst>
          </p:cNvPr>
          <p:cNvPicPr>
            <a:picLocks noChangeAspect="1"/>
          </p:cNvPicPr>
          <p:nvPr/>
        </p:nvPicPr>
        <p:blipFill>
          <a:blip r:embed="rId3">
            <a:grayscl/>
          </a:blip>
          <a:stretch>
            <a:fillRect/>
          </a:stretch>
        </p:blipFill>
        <p:spPr>
          <a:xfrm>
            <a:off x="839416" y="48802"/>
            <a:ext cx="5544616" cy="6116502"/>
          </a:xfrm>
          <a:prstGeom prst="rect">
            <a:avLst/>
          </a:prstGeom>
        </p:spPr>
      </p:pic>
    </p:spTree>
    <p:extLst>
      <p:ext uri="{BB962C8B-B14F-4D97-AF65-F5344CB8AC3E}">
        <p14:creationId xmlns:p14="http://schemas.microsoft.com/office/powerpoint/2010/main" val="4286537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A6CBB25-FAB1-4E57-BDA2-F47FCD2B8903}"/>
              </a:ext>
            </a:extLst>
          </p:cNvPr>
          <p:cNvSpPr>
            <a:spLocks noGrp="1"/>
          </p:cNvSpPr>
          <p:nvPr>
            <p:ph type="title"/>
          </p:nvPr>
        </p:nvSpPr>
        <p:spPr/>
        <p:txBody>
          <a:bodyPr/>
          <a:lstStyle/>
          <a:p>
            <a:endParaRPr lang="ar-SA"/>
          </a:p>
        </p:txBody>
      </p:sp>
      <p:pic>
        <p:nvPicPr>
          <p:cNvPr id="5" name="عمى الالوان">
            <a:hlinkClick r:id="" action="ppaction://media"/>
            <a:extLst>
              <a:ext uri="{FF2B5EF4-FFF2-40B4-BE49-F238E27FC236}">
                <a16:creationId xmlns:a16="http://schemas.microsoft.com/office/drawing/2014/main" id="{1272412A-8F18-46F2-8ACD-3102B8B81EF1}"/>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767408" y="365126"/>
            <a:ext cx="10965680" cy="5944193"/>
          </a:xfrm>
        </p:spPr>
      </p:pic>
    </p:spTree>
    <p:extLst>
      <p:ext uri="{BB962C8B-B14F-4D97-AF65-F5344CB8AC3E}">
        <p14:creationId xmlns:p14="http://schemas.microsoft.com/office/powerpoint/2010/main" val="215151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IMG-20160225-WA034.jpg"/>
          <p:cNvPicPr>
            <a:picLocks noChangeAspect="1"/>
          </p:cNvPicPr>
          <p:nvPr/>
        </p:nvPicPr>
        <p:blipFill>
          <a:blip r:embed="rId2" cstate="print"/>
          <a:srcRect l="-2184" t="38450" r="1749" b="43271"/>
          <a:stretch>
            <a:fillRect/>
          </a:stretch>
        </p:blipFill>
        <p:spPr>
          <a:xfrm>
            <a:off x="1524000" y="0"/>
            <a:ext cx="9073008" cy="2924944"/>
          </a:xfrm>
          <a:prstGeom prst="rect">
            <a:avLst/>
          </a:prstGeom>
        </p:spPr>
      </p:pic>
      <p:sp>
        <p:nvSpPr>
          <p:cNvPr id="4" name="مستطيل 3"/>
          <p:cNvSpPr/>
          <p:nvPr/>
        </p:nvSpPr>
        <p:spPr>
          <a:xfrm>
            <a:off x="1673994" y="3284985"/>
            <a:ext cx="8994007" cy="2554545"/>
          </a:xfrm>
          <a:prstGeom prst="rect">
            <a:avLst/>
          </a:prstGeom>
          <a:noFill/>
        </p:spPr>
        <p:txBody>
          <a:bodyPr wrap="square" lIns="91440" tIns="45720" rIns="91440" bIns="45720">
            <a:spAutoFit/>
          </a:bodyPr>
          <a:lstStyle/>
          <a:p>
            <a:pPr algn="ctr"/>
            <a:r>
              <a:rPr lang="ar-SA" sz="80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الألوان</a:t>
            </a:r>
          </a:p>
          <a:p>
            <a:pPr algn="ctr"/>
            <a:r>
              <a:rPr lang="ar-SA" sz="80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لغة بلا أحرف تزين حياتنا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hlinkClick r:id="rId2" action="ppaction://hlinkfile"/>
          </p:cNvPr>
          <p:cNvSpPr>
            <a:spLocks noChangeArrowheads="1"/>
          </p:cNvSpPr>
          <p:nvPr/>
        </p:nvSpPr>
        <p:spPr bwMode="auto">
          <a:xfrm>
            <a:off x="8634564" y="1412776"/>
            <a:ext cx="3095600" cy="3785652"/>
          </a:xfrm>
          <a:prstGeom prst="rect">
            <a:avLst/>
          </a:prstGeom>
          <a:noFill/>
          <a:ln w="57150">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lgn="ctr"/>
            <a:endParaRPr lang="ar-SA" sz="9600" b="1" dirty="0">
              <a:solidFill>
                <a:schemeClr val="accent4"/>
              </a:solidFill>
              <a:cs typeface="Simplified Arabic" pitchFamily="18" charset="-78"/>
            </a:endParaRPr>
          </a:p>
          <a:p>
            <a:pPr algn="ctr"/>
            <a:r>
              <a:rPr lang="ar-SA" sz="9600" b="1" dirty="0">
                <a:solidFill>
                  <a:schemeClr val="accent4"/>
                </a:solidFill>
                <a:cs typeface="Simplified Arabic" pitchFamily="18" charset="-78"/>
              </a:rPr>
              <a:t>الألوان</a:t>
            </a:r>
            <a:endParaRPr lang="en-US" sz="9600" b="1" dirty="0">
              <a:solidFill>
                <a:schemeClr val="accent4"/>
              </a:solidFill>
            </a:endParaRPr>
          </a:p>
          <a:p>
            <a:pPr rtl="0" eaLnBrk="0" hangingPunct="0"/>
            <a:r>
              <a:rPr lang="en-US" sz="2400" b="1" dirty="0">
                <a:cs typeface="Simplified Arabic" pitchFamily="18" charset="-78"/>
              </a:rPr>
              <a:t>                                                          </a:t>
            </a:r>
            <a:endParaRPr lang="ar-SA" sz="2400" b="1" dirty="0">
              <a:cs typeface="Simplified Arabic" pitchFamily="18" charset="-78"/>
            </a:endParaRPr>
          </a:p>
        </p:txBody>
      </p:sp>
      <p:pic>
        <p:nvPicPr>
          <p:cNvPr id="11" name="Picture 4" descr="http://www.ibda3world.com/wp-content/uploads/2011/09/4a81202a45c7ad32b520c4ed277d-580x436.jpg">
            <a:extLst>
              <a:ext uri="{FF2B5EF4-FFF2-40B4-BE49-F238E27FC236}">
                <a16:creationId xmlns:a16="http://schemas.microsoft.com/office/drawing/2014/main" id="{E2524AE3-1250-4E04-A574-B52F234FC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146" y="692696"/>
            <a:ext cx="6767736" cy="553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a:extLst>
              <a:ext uri="{FF2B5EF4-FFF2-40B4-BE49-F238E27FC236}">
                <a16:creationId xmlns:a16="http://schemas.microsoft.com/office/drawing/2014/main" id="{16B35047-5491-4DE1-9774-6C3A9601F0F5}"/>
              </a:ext>
            </a:extLst>
          </p:cNvPr>
          <p:cNvSpPr/>
          <p:nvPr/>
        </p:nvSpPr>
        <p:spPr>
          <a:xfrm rot="16200000">
            <a:off x="-3672011" y="2926557"/>
            <a:ext cx="888206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42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4)">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AD2323D-7AAD-2445-BAA3-50DC5D3EF7D1}"/>
              </a:ext>
            </a:extLst>
          </p:cNvPr>
          <p:cNvSpPr txBox="1"/>
          <p:nvPr/>
        </p:nvSpPr>
        <p:spPr>
          <a:xfrm>
            <a:off x="4826353" y="4257675"/>
            <a:ext cx="585787" cy="369332"/>
          </a:xfrm>
          <a:prstGeom prst="rect">
            <a:avLst/>
          </a:prstGeom>
          <a:solidFill>
            <a:schemeClr val="bg1"/>
          </a:solidFill>
        </p:spPr>
        <p:txBody>
          <a:bodyPr wrap="square" rtlCol="1">
            <a:spAutoFit/>
          </a:bodyPr>
          <a:lstStyle/>
          <a:p>
            <a:endParaRPr lang="ar-SA" dirty="0"/>
          </a:p>
        </p:txBody>
      </p:sp>
      <p:sp>
        <p:nvSpPr>
          <p:cNvPr id="6" name="مربع نص 5">
            <a:extLst>
              <a:ext uri="{FF2B5EF4-FFF2-40B4-BE49-F238E27FC236}">
                <a16:creationId xmlns:a16="http://schemas.microsoft.com/office/drawing/2014/main" id="{BCB10FEA-71CD-EE46-BEA5-6B3F73318087}"/>
              </a:ext>
            </a:extLst>
          </p:cNvPr>
          <p:cNvSpPr txBox="1"/>
          <p:nvPr/>
        </p:nvSpPr>
        <p:spPr>
          <a:xfrm>
            <a:off x="1745017" y="2524124"/>
            <a:ext cx="2147887" cy="369332"/>
          </a:xfrm>
          <a:prstGeom prst="rect">
            <a:avLst/>
          </a:prstGeom>
          <a:solidFill>
            <a:schemeClr val="bg1"/>
          </a:solidFill>
        </p:spPr>
        <p:txBody>
          <a:bodyPr wrap="square" rtlCol="1">
            <a:spAutoFit/>
          </a:bodyPr>
          <a:lstStyle/>
          <a:p>
            <a:endParaRPr lang="ar-SA" dirty="0"/>
          </a:p>
        </p:txBody>
      </p:sp>
      <p:sp>
        <p:nvSpPr>
          <p:cNvPr id="7" name="مربع نص 6">
            <a:extLst>
              <a:ext uri="{FF2B5EF4-FFF2-40B4-BE49-F238E27FC236}">
                <a16:creationId xmlns:a16="http://schemas.microsoft.com/office/drawing/2014/main" id="{C19E4D40-C4C6-A344-AEEE-DA19D2DB4475}"/>
              </a:ext>
            </a:extLst>
          </p:cNvPr>
          <p:cNvSpPr txBox="1"/>
          <p:nvPr/>
        </p:nvSpPr>
        <p:spPr>
          <a:xfrm>
            <a:off x="3959811" y="2371998"/>
            <a:ext cx="5743977" cy="1384995"/>
          </a:xfrm>
          <a:prstGeom prst="rect">
            <a:avLst/>
          </a:prstGeom>
          <a:solidFill>
            <a:schemeClr val="bg1"/>
          </a:solidFill>
        </p:spPr>
        <p:txBody>
          <a:bodyPr wrap="square" rtlCol="1">
            <a:spAutoFit/>
          </a:bodyPr>
          <a:lstStyle/>
          <a:p>
            <a:pPr marL="285750" indent="-285750" algn="r" defTabSz="914400" eaLnBrk="1" latinLnBrk="0" hangingPunct="1">
              <a:buFontTx/>
              <a:buChar char="-"/>
            </a:pPr>
            <a:r>
              <a:rPr lang="ar-SA" sz="2800" b="1" dirty="0"/>
              <a:t>اللون الأساسي .</a:t>
            </a:r>
          </a:p>
          <a:p>
            <a:pPr marL="285750" indent="-285750" algn="r" defTabSz="914400" eaLnBrk="1" latinLnBrk="0" hangingPunct="1">
              <a:buFontTx/>
              <a:buChar char="-"/>
            </a:pPr>
            <a:r>
              <a:rPr lang="ar-SA" sz="2800" b="1" dirty="0"/>
              <a:t>اللون الثانوي .</a:t>
            </a:r>
          </a:p>
          <a:p>
            <a:pPr marL="285750" indent="-285750" algn="r" defTabSz="914400" eaLnBrk="1" latinLnBrk="0" hangingPunct="1">
              <a:buFontTx/>
              <a:buChar char="-"/>
            </a:pPr>
            <a:r>
              <a:rPr lang="ar-SA" sz="2800" b="1" dirty="0"/>
              <a:t>اللون المتمم . </a:t>
            </a:r>
          </a:p>
        </p:txBody>
      </p:sp>
      <p:sp>
        <p:nvSpPr>
          <p:cNvPr id="9" name="شكل بيضاوي 8">
            <a:extLst>
              <a:ext uri="{FF2B5EF4-FFF2-40B4-BE49-F238E27FC236}">
                <a16:creationId xmlns:a16="http://schemas.microsoft.com/office/drawing/2014/main" id="{3EBBE5EC-5F98-1D4A-AB02-909E78487D05}"/>
              </a:ext>
            </a:extLst>
          </p:cNvPr>
          <p:cNvSpPr/>
          <p:nvPr/>
        </p:nvSpPr>
        <p:spPr>
          <a:xfrm>
            <a:off x="9757921" y="-438150"/>
            <a:ext cx="2829719" cy="282971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D044DB0-87D7-8745-9D44-022C6CCB2160}"/>
              </a:ext>
            </a:extLst>
          </p:cNvPr>
          <p:cNvSpPr txBox="1"/>
          <p:nvPr/>
        </p:nvSpPr>
        <p:spPr>
          <a:xfrm>
            <a:off x="6051794" y="897513"/>
            <a:ext cx="4009431" cy="646331"/>
          </a:xfrm>
          <a:prstGeom prst="rect">
            <a:avLst/>
          </a:prstGeom>
          <a:noFill/>
        </p:spPr>
        <p:txBody>
          <a:bodyPr wrap="none" rtlCol="1">
            <a:spAutoFit/>
          </a:bodyPr>
          <a:lstStyle/>
          <a:p>
            <a:r>
              <a:rPr lang="ar-SA" sz="3600" b="1" dirty="0">
                <a:highlight>
                  <a:srgbClr val="C0C0C0"/>
                </a:highlight>
              </a:rPr>
              <a:t>سنتعلم اليوم بإذنه تعالى :</a:t>
            </a:r>
          </a:p>
        </p:txBody>
      </p:sp>
      <p:sp>
        <p:nvSpPr>
          <p:cNvPr id="10" name="Rectangle 7">
            <a:extLst>
              <a:ext uri="{FF2B5EF4-FFF2-40B4-BE49-F238E27FC236}">
                <a16:creationId xmlns:a16="http://schemas.microsoft.com/office/drawing/2014/main" id="{62A2EA3C-F432-B74F-9B55-66F4EE78BFF7}"/>
              </a:ext>
            </a:extLst>
          </p:cNvPr>
          <p:cNvSpPr/>
          <p:nvPr/>
        </p:nvSpPr>
        <p:spPr>
          <a:xfrm rot="16200000">
            <a:off x="-3271882" y="3042443"/>
            <a:ext cx="888206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3366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855592" y="2039723"/>
            <a:ext cx="11719451" cy="523220"/>
          </a:xfrm>
          <a:prstGeom prst="rect">
            <a:avLst/>
          </a:prstGeom>
          <a:noFill/>
        </p:spPr>
        <p:txBody>
          <a:bodyPr wrap="square" lIns="91440" tIns="45720" rIns="91440" bIns="45720">
            <a:spAutoFit/>
          </a:bodyPr>
          <a:lstStyle/>
          <a:p>
            <a:pPr algn="ctr"/>
            <a:r>
              <a:rPr lang="ar-SA" sz="2800" b="1" dirty="0">
                <a:ln w="0">
                  <a:noFill/>
                </a:ln>
              </a:rPr>
              <a:t>طالبتي الحبيبة لنراجع معًا الدروس </a:t>
            </a:r>
            <a:r>
              <a:rPr lang="ar-SA" sz="2800" b="1" dirty="0" err="1">
                <a:ln w="0">
                  <a:noFill/>
                </a:ln>
              </a:rPr>
              <a:t>الماضيه</a:t>
            </a:r>
            <a:r>
              <a:rPr lang="ar-SA" sz="2800" b="1" dirty="0">
                <a:ln w="0">
                  <a:noFill/>
                </a:ln>
              </a:rPr>
              <a:t>، اختاري رقمًا </a:t>
            </a:r>
            <a:r>
              <a:rPr lang="ar-SA" sz="2800" b="1" dirty="0" err="1">
                <a:ln w="0">
                  <a:noFill/>
                </a:ln>
              </a:rPr>
              <a:t>وأجيبي</a:t>
            </a:r>
            <a:r>
              <a:rPr lang="ar-SA" sz="2800" b="1" dirty="0">
                <a:ln w="0">
                  <a:noFill/>
                </a:ln>
              </a:rPr>
              <a:t> عن السؤال خلفه:</a:t>
            </a:r>
            <a:endParaRPr lang="en-US" sz="2800" b="1" dirty="0">
              <a:ln w="0">
                <a:noFill/>
              </a:ln>
            </a:endParaRPr>
          </a:p>
        </p:txBody>
      </p:sp>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   مراجعة الدروس </a:t>
            </a:r>
            <a:r>
              <a:rPr lang="ar-SA" sz="4000" b="1" dirty="0" err="1">
                <a:latin typeface="Arial" panose="020B0604020202020204" pitchFamily="34" charset="0"/>
                <a:cs typeface="Arial" panose="020B0604020202020204" pitchFamily="34" charset="0"/>
              </a:rPr>
              <a:t>السابقه</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رسم 4" descr="ساعة إيقاف">
            <a:extLst>
              <a:ext uri="{FF2B5EF4-FFF2-40B4-BE49-F238E27FC236}">
                <a16:creationId xmlns:a16="http://schemas.microsoft.com/office/drawing/2014/main" id="{D59F4DAC-1878-D54F-8123-E1B459168A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81" y="121539"/>
            <a:ext cx="1558723" cy="1558723"/>
          </a:xfrm>
          <a:prstGeom prst="rect">
            <a:avLst/>
          </a:prstGeom>
        </p:spPr>
      </p:pic>
      <p:sp>
        <p:nvSpPr>
          <p:cNvPr id="2" name="مستطيل 1">
            <a:hlinkClick r:id="rId4" action="ppaction://hlinksldjump"/>
            <a:extLst>
              <a:ext uri="{FF2B5EF4-FFF2-40B4-BE49-F238E27FC236}">
                <a16:creationId xmlns:a16="http://schemas.microsoft.com/office/drawing/2014/main" id="{D701225B-7501-924B-A306-ADB0E339D763}"/>
              </a:ext>
            </a:extLst>
          </p:cNvPr>
          <p:cNvSpPr/>
          <p:nvPr/>
        </p:nvSpPr>
        <p:spPr>
          <a:xfrm>
            <a:off x="8472264" y="3212976"/>
            <a:ext cx="165618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١</a:t>
            </a:r>
          </a:p>
        </p:txBody>
      </p:sp>
      <p:sp>
        <p:nvSpPr>
          <p:cNvPr id="9" name="مستطيل 8">
            <a:hlinkClick r:id="rId5" action="ppaction://hlinksldjump"/>
            <a:extLst>
              <a:ext uri="{FF2B5EF4-FFF2-40B4-BE49-F238E27FC236}">
                <a16:creationId xmlns:a16="http://schemas.microsoft.com/office/drawing/2014/main" id="{2EB1CC74-59CA-614C-8D7F-A6FE18F6D9BE}"/>
              </a:ext>
            </a:extLst>
          </p:cNvPr>
          <p:cNvSpPr/>
          <p:nvPr/>
        </p:nvSpPr>
        <p:spPr>
          <a:xfrm>
            <a:off x="6523027" y="3212976"/>
            <a:ext cx="1656184" cy="16561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٢</a:t>
            </a:r>
          </a:p>
        </p:txBody>
      </p:sp>
      <p:sp>
        <p:nvSpPr>
          <p:cNvPr id="11" name="مستطيل 10">
            <a:hlinkClick r:id="rId6" action="ppaction://hlinksldjump"/>
            <a:extLst>
              <a:ext uri="{FF2B5EF4-FFF2-40B4-BE49-F238E27FC236}">
                <a16:creationId xmlns:a16="http://schemas.microsoft.com/office/drawing/2014/main" id="{F2FB3C2C-31C5-D84B-9209-11F732E2FADA}"/>
              </a:ext>
            </a:extLst>
          </p:cNvPr>
          <p:cNvSpPr/>
          <p:nvPr/>
        </p:nvSpPr>
        <p:spPr>
          <a:xfrm>
            <a:off x="4492940" y="3212976"/>
            <a:ext cx="1656184" cy="16561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٣</a:t>
            </a:r>
          </a:p>
        </p:txBody>
      </p:sp>
      <p:sp>
        <p:nvSpPr>
          <p:cNvPr id="12" name="مستطيل 11">
            <a:hlinkClick r:id="rId7" action="ppaction://hlinksldjump"/>
            <a:extLst>
              <a:ext uri="{FF2B5EF4-FFF2-40B4-BE49-F238E27FC236}">
                <a16:creationId xmlns:a16="http://schemas.microsoft.com/office/drawing/2014/main" id="{98EEA3A7-7837-DF41-B532-C7D1E771C746}"/>
              </a:ext>
            </a:extLst>
          </p:cNvPr>
          <p:cNvSpPr/>
          <p:nvPr/>
        </p:nvSpPr>
        <p:spPr>
          <a:xfrm>
            <a:off x="2472571" y="3212976"/>
            <a:ext cx="1656184" cy="16561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٤</a:t>
            </a:r>
          </a:p>
        </p:txBody>
      </p:sp>
      <p:pic>
        <p:nvPicPr>
          <p:cNvPr id="13" name="رسم 12" descr="سهم منحنى طفيف">
            <a:hlinkClick r:id="" action="ppaction://noaction"/>
            <a:extLst>
              <a:ext uri="{FF2B5EF4-FFF2-40B4-BE49-F238E27FC236}">
                <a16:creationId xmlns:a16="http://schemas.microsoft.com/office/drawing/2014/main" id="{20F5742B-11C6-1C4A-A482-C16A4EC00B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53701" y="4701440"/>
            <a:ext cx="1928755" cy="1928755"/>
          </a:xfrm>
          <a:prstGeom prst="rect">
            <a:avLst/>
          </a:prstGeom>
        </p:spPr>
      </p:pic>
    </p:spTree>
    <p:extLst>
      <p:ext uri="{BB962C8B-B14F-4D97-AF65-F5344CB8AC3E}">
        <p14:creationId xmlns:p14="http://schemas.microsoft.com/office/powerpoint/2010/main" val="4065885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6495180" y="3020733"/>
            <a:ext cx="5167037" cy="2923877"/>
          </a:xfrm>
          <a:prstGeom prst="rect">
            <a:avLst/>
          </a:prstGeom>
          <a:noFill/>
          <a:ln w="38100">
            <a:solidFill>
              <a:srgbClr val="FFC000"/>
            </a:solidFill>
            <a:miter lim="800000"/>
            <a:headEnd/>
            <a:tailEnd/>
          </a:ln>
        </p:spPr>
        <p:txBody>
          <a:bodyPr wrap="square" anchor="ctr">
            <a:spAutoFit/>
          </a:bodyPr>
          <a:lstStyle/>
          <a:p>
            <a:pPr algn="ctr">
              <a:defRPr/>
            </a:pPr>
            <a:r>
              <a:rPr lang="ar-SA" sz="4000" b="1" dirty="0">
                <a:solidFill>
                  <a:schemeClr val="tx1">
                    <a:lumMod val="95000"/>
                    <a:lumOff val="5000"/>
                  </a:schemeClr>
                </a:solidFill>
                <a:cs typeface="Simplified Arabic" pitchFamily="2" charset="-78"/>
              </a:rPr>
              <a:t>ماهي التجربة التي اجراها  نيوتن  ؟  </a:t>
            </a:r>
          </a:p>
          <a:p>
            <a:pPr algn="ctr">
              <a:defRPr/>
            </a:pPr>
            <a:r>
              <a:rPr lang="ar-SA" sz="4000" b="1" dirty="0"/>
              <a:t>وماهي نتائج هذه  التجربة  ؟ </a:t>
            </a:r>
          </a:p>
          <a:p>
            <a:pPr>
              <a:defRPr/>
            </a:pPr>
            <a:endParaRPr lang="ar-SA" sz="4000" b="1" dirty="0">
              <a:solidFill>
                <a:schemeClr val="tx1">
                  <a:lumMod val="95000"/>
                  <a:lumOff val="5000"/>
                </a:schemeClr>
              </a:solidFill>
              <a:cs typeface="Simplified Arabic" pitchFamily="2" charset="-78"/>
            </a:endParaRPr>
          </a:p>
          <a:p>
            <a:pPr>
              <a:defRPr/>
            </a:pPr>
            <a:r>
              <a:rPr lang="en-US" sz="2400" b="1" dirty="0">
                <a:cs typeface="Simplified Arabic" pitchFamily="2" charset="-78"/>
              </a:rPr>
              <a:t>                                                        </a:t>
            </a:r>
            <a:endParaRPr lang="ar-SA" sz="2400" b="1" dirty="0">
              <a:cs typeface="Simplified Arabic" pitchFamily="2" charset="-78"/>
            </a:endParaRPr>
          </a:p>
        </p:txBody>
      </p:sp>
      <p:pic>
        <p:nvPicPr>
          <p:cNvPr id="6" name="Picture 5" descr="GodfreyKneller-IsaacNewton-168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40" y="73683"/>
            <a:ext cx="3127086" cy="336232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dispersion">
            <a:extLst>
              <a:ext uri="{FF2B5EF4-FFF2-40B4-BE49-F238E27FC236}">
                <a16:creationId xmlns:a16="http://schemas.microsoft.com/office/drawing/2014/main" id="{74EA0302-242D-4093-B665-9E1C45887B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344" y="2852936"/>
            <a:ext cx="3268397" cy="3658959"/>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70AFD9B1-36E5-47DF-BEA7-E7521E44F5BC}"/>
              </a:ext>
            </a:extLst>
          </p:cNvPr>
          <p:cNvSpPr txBox="1"/>
          <p:nvPr/>
        </p:nvSpPr>
        <p:spPr>
          <a:xfrm>
            <a:off x="6613897" y="1196752"/>
            <a:ext cx="5029200" cy="1200329"/>
          </a:xfrm>
          <a:prstGeom prst="rect">
            <a:avLst/>
          </a:prstGeom>
          <a:noFill/>
          <a:ln w="57150">
            <a:solidFill>
              <a:schemeClr val="accent4">
                <a:lumMod val="60000"/>
                <a:lumOff val="40000"/>
              </a:schemeClr>
            </a:solidFill>
          </a:ln>
        </p:spPr>
        <p:txBody>
          <a:bodyPr wrap="square" rtlCol="1">
            <a:spAutoFit/>
          </a:bodyPr>
          <a:lstStyle/>
          <a:p>
            <a:r>
              <a:rPr lang="ar-SA" sz="3600" b="1" dirty="0"/>
              <a:t>في عام </a:t>
            </a:r>
            <a:r>
              <a:rPr lang="en-US" sz="3600" b="1" dirty="0"/>
              <a:t>   </a:t>
            </a:r>
            <a:r>
              <a:rPr lang="ar-SA" sz="3600" b="1" dirty="0"/>
              <a:t> </a:t>
            </a:r>
            <a:r>
              <a:rPr lang="en-US" sz="3600" b="1" dirty="0"/>
              <a:t>     1666 </a:t>
            </a:r>
            <a:r>
              <a:rPr lang="ar-SA" sz="3600" b="1" dirty="0"/>
              <a:t>اجرى العالم نيوتن  تجارب على الألوان </a:t>
            </a:r>
          </a:p>
        </p:txBody>
      </p:sp>
    </p:spTree>
    <p:extLst>
      <p:ext uri="{BB962C8B-B14F-4D97-AF65-F5344CB8AC3E}">
        <p14:creationId xmlns:p14="http://schemas.microsoft.com/office/powerpoint/2010/main" val="27053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نيوتن تجربة">
            <a:hlinkClick r:id="" action="ppaction://media"/>
            <a:extLst>
              <a:ext uri="{FF2B5EF4-FFF2-40B4-BE49-F238E27FC236}">
                <a16:creationId xmlns:a16="http://schemas.microsoft.com/office/drawing/2014/main" id="{0FCE0A1D-10DC-4A7D-8694-DB584CFC43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432" y="548680"/>
            <a:ext cx="10369152" cy="5238328"/>
          </a:xfrm>
          <a:prstGeom prst="rect">
            <a:avLst/>
          </a:prstGeom>
        </p:spPr>
      </p:pic>
    </p:spTree>
    <p:extLst>
      <p:ext uri="{BB962C8B-B14F-4D97-AF65-F5344CB8AC3E}">
        <p14:creationId xmlns:p14="http://schemas.microsoft.com/office/powerpoint/2010/main" val="20473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309937" y="206598"/>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الطيف المرئي : </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صورة 3">
            <a:extLst>
              <a:ext uri="{FF2B5EF4-FFF2-40B4-BE49-F238E27FC236}">
                <a16:creationId xmlns:a16="http://schemas.microsoft.com/office/drawing/2014/main" id="{56E0F03B-C882-244D-8655-8F6A00F7A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464" y="2149040"/>
            <a:ext cx="10321072" cy="3491706"/>
          </a:xfrm>
          <a:prstGeom prst="rect">
            <a:avLst/>
          </a:prstGeom>
        </p:spPr>
      </p:pic>
    </p:spTree>
    <p:extLst>
      <p:ext uri="{BB962C8B-B14F-4D97-AF65-F5344CB8AC3E}">
        <p14:creationId xmlns:p14="http://schemas.microsoft.com/office/powerpoint/2010/main" val="1899696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موجات">
            <a:hlinkClick r:id="" action="ppaction://media"/>
            <a:extLst>
              <a:ext uri="{FF2B5EF4-FFF2-40B4-BE49-F238E27FC236}">
                <a16:creationId xmlns:a16="http://schemas.microsoft.com/office/drawing/2014/main" id="{DCC5349F-C947-4EB4-BE90-6D0FBB2857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5440" y="620688"/>
            <a:ext cx="10369152" cy="5400600"/>
          </a:xfrm>
          <a:prstGeom prst="rect">
            <a:avLst/>
          </a:prstGeom>
        </p:spPr>
      </p:pic>
    </p:spTree>
    <p:extLst>
      <p:ext uri="{BB962C8B-B14F-4D97-AF65-F5344CB8AC3E}">
        <p14:creationId xmlns:p14="http://schemas.microsoft.com/office/powerpoint/2010/main" val="329421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8035CEA-5CE9-40A9-9F91-CD698915FBBE}"/>
              </a:ext>
            </a:extLst>
          </p:cNvPr>
          <p:cNvSpPr/>
          <p:nvPr/>
        </p:nvSpPr>
        <p:spPr>
          <a:xfrm>
            <a:off x="6381749" y="300039"/>
            <a:ext cx="4972051" cy="6210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rtl="0">
              <a:defRPr/>
            </a:pPr>
            <a:endParaRPr lang="en-US"/>
          </a:p>
        </p:txBody>
      </p:sp>
      <p:sp>
        <p:nvSpPr>
          <p:cNvPr id="32" name="Rectangle 31">
            <a:extLst>
              <a:ext uri="{FF2B5EF4-FFF2-40B4-BE49-F238E27FC236}">
                <a16:creationId xmlns:a16="http://schemas.microsoft.com/office/drawing/2014/main" id="{B596EEBB-CD72-476E-ACA7-FD4E3BE77F00}"/>
              </a:ext>
            </a:extLst>
          </p:cNvPr>
          <p:cNvSpPr/>
          <p:nvPr/>
        </p:nvSpPr>
        <p:spPr>
          <a:xfrm>
            <a:off x="0" y="2495551"/>
            <a:ext cx="12192000" cy="228600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4D3DA9DA-4045-4249-B193-573D8DFA52E3}"/>
              </a:ext>
            </a:extLst>
          </p:cNvPr>
          <p:cNvSpPr/>
          <p:nvPr/>
        </p:nvSpPr>
        <p:spPr>
          <a:xfrm>
            <a:off x="6381750" y="300040"/>
            <a:ext cx="4400551" cy="61436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B5E9FF1A-2E22-4128-9D6A-B599E08B6D8A}"/>
              </a:ext>
            </a:extLst>
          </p:cNvPr>
          <p:cNvSpPr/>
          <p:nvPr/>
        </p:nvSpPr>
        <p:spPr>
          <a:xfrm>
            <a:off x="10401301" y="300039"/>
            <a:ext cx="952500" cy="1381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1">
            <a:extLst>
              <a:ext uri="{FF2B5EF4-FFF2-40B4-BE49-F238E27FC236}">
                <a16:creationId xmlns:a16="http://schemas.microsoft.com/office/drawing/2014/main" id="{249B1590-DB85-C243-9CDF-E1FC3866E68E}"/>
              </a:ext>
            </a:extLst>
          </p:cNvPr>
          <p:cNvSpPr txBox="1">
            <a:spLocks noChangeArrowheads="1"/>
          </p:cNvSpPr>
          <p:nvPr/>
        </p:nvSpPr>
        <p:spPr bwMode="auto">
          <a:xfrm>
            <a:off x="6094129" y="2704120"/>
            <a:ext cx="58372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6000" b="1" dirty="0">
                <a:latin typeface="Arial" panose="020B0604020202020204" pitchFamily="34" charset="0"/>
                <a:ea typeface="Source Sans Pro Black" panose="020B0503030403020204" pitchFamily="34" charset="0"/>
                <a:cs typeface="Arial" panose="020B0604020202020204" pitchFamily="34" charset="0"/>
              </a:rPr>
              <a:t>اللون بواسطة مزج اشعة الضوء </a:t>
            </a:r>
            <a:endParaRPr lang="en-US" altLang="en-US" sz="6000" b="1" dirty="0">
              <a:latin typeface="Arial" panose="020B0604020202020204" pitchFamily="34" charset="0"/>
              <a:ea typeface="Source Sans Pro Black" panose="020B0503030403020204" pitchFamily="34" charset="0"/>
              <a:cs typeface="Arial" panose="020B0604020202020204" pitchFamily="34" charset="0"/>
            </a:endParaRPr>
          </a:p>
        </p:txBody>
      </p:sp>
    </p:spTree>
    <p:extLst>
      <p:ext uri="{BB962C8B-B14F-4D97-AF65-F5344CB8AC3E}">
        <p14:creationId xmlns:p14="http://schemas.microsoft.com/office/powerpoint/2010/main" val="2160492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الالوان">
            <a:hlinkClick r:id="" action="ppaction://media"/>
            <a:extLst>
              <a:ext uri="{FF2B5EF4-FFF2-40B4-BE49-F238E27FC236}">
                <a16:creationId xmlns:a16="http://schemas.microsoft.com/office/drawing/2014/main" id="{8FBAA6EC-1F78-48A0-8952-77FA04694A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0" y="643466"/>
            <a:ext cx="9904120" cy="5571067"/>
          </a:xfrm>
          <a:prstGeom prst="rect">
            <a:avLst/>
          </a:prstGeom>
        </p:spPr>
      </p:pic>
    </p:spTree>
    <p:extLst>
      <p:ext uri="{BB962C8B-B14F-4D97-AF65-F5344CB8AC3E}">
        <p14:creationId xmlns:p14="http://schemas.microsoft.com/office/powerpoint/2010/main" val="7084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A31890F-B641-5E44-B5D5-95F6853C6B5C}"/>
              </a:ext>
            </a:extLst>
          </p:cNvPr>
          <p:cNvSpPr/>
          <p:nvPr/>
        </p:nvSpPr>
        <p:spPr>
          <a:xfrm>
            <a:off x="8025915" y="2146827"/>
            <a:ext cx="3466045" cy="584775"/>
          </a:xfrm>
          <a:prstGeom prst="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ar-SA" sz="3200" b="1" dirty="0">
                <a:ln w="0"/>
                <a:solidFill>
                  <a:schemeClr val="tx1"/>
                </a:solidFill>
                <a:effectLst>
                  <a:outerShdw blurRad="38100" dist="19050" dir="2700000" algn="tl" rotWithShape="0">
                    <a:schemeClr val="dk1">
                      <a:alpha val="40000"/>
                    </a:schemeClr>
                  </a:outerShdw>
                </a:effectLst>
              </a:rPr>
              <a:t>ما هي الألوان الأساسية؟</a:t>
            </a:r>
          </a:p>
        </p:txBody>
      </p:sp>
      <p:sp>
        <p:nvSpPr>
          <p:cNvPr id="3" name="مستطيل 2">
            <a:extLst>
              <a:ext uri="{FF2B5EF4-FFF2-40B4-BE49-F238E27FC236}">
                <a16:creationId xmlns:a16="http://schemas.microsoft.com/office/drawing/2014/main" id="{C37517F0-BA42-C34E-916F-E54416818FE8}"/>
              </a:ext>
            </a:extLst>
          </p:cNvPr>
          <p:cNvSpPr/>
          <p:nvPr/>
        </p:nvSpPr>
        <p:spPr>
          <a:xfrm>
            <a:off x="8135685" y="3219887"/>
            <a:ext cx="3356275" cy="584775"/>
          </a:xfrm>
          <a:prstGeom prst="rect">
            <a:avLst/>
          </a:prstGeom>
          <a:solidFill>
            <a:schemeClr val="accent6">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ar-SA" sz="3200" b="1" dirty="0">
                <a:ln w="0"/>
                <a:solidFill>
                  <a:schemeClr val="tx1"/>
                </a:solidFill>
                <a:effectLst>
                  <a:outerShdw blurRad="38100" dist="19050" dir="2700000" algn="tl" rotWithShape="0">
                    <a:schemeClr val="dk1">
                      <a:alpha val="40000"/>
                    </a:schemeClr>
                  </a:outerShdw>
                </a:effectLst>
              </a:rPr>
              <a:t> ماهي الألوان الثانوية؟</a:t>
            </a:r>
          </a:p>
        </p:txBody>
      </p:sp>
      <p:sp>
        <p:nvSpPr>
          <p:cNvPr id="4" name="مستطيل 3">
            <a:extLst>
              <a:ext uri="{FF2B5EF4-FFF2-40B4-BE49-F238E27FC236}">
                <a16:creationId xmlns:a16="http://schemas.microsoft.com/office/drawing/2014/main" id="{D7723DD4-D987-A640-9392-51A2797FBCF6}"/>
              </a:ext>
            </a:extLst>
          </p:cNvPr>
          <p:cNvSpPr/>
          <p:nvPr/>
        </p:nvSpPr>
        <p:spPr>
          <a:xfrm>
            <a:off x="8229528" y="4509120"/>
            <a:ext cx="3262432" cy="58477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wrap="none" lIns="91440" tIns="45720" rIns="91440" bIns="45720">
            <a:spAutoFit/>
          </a:bodyPr>
          <a:lstStyle/>
          <a:p>
            <a:pPr algn="ctr"/>
            <a:r>
              <a:rPr lang="ar-SA" sz="3200" b="1" dirty="0">
                <a:ln w="0"/>
                <a:solidFill>
                  <a:schemeClr val="tx1"/>
                </a:solidFill>
                <a:effectLst>
                  <a:outerShdw blurRad="38100" dist="19050" dir="2700000" algn="tl" rotWithShape="0">
                    <a:schemeClr val="dk1">
                      <a:alpha val="40000"/>
                    </a:schemeClr>
                  </a:outerShdw>
                </a:effectLst>
              </a:rPr>
              <a:t> ماهي الألوان المتتامة؟</a:t>
            </a:r>
          </a:p>
        </p:txBody>
      </p:sp>
      <p:sp>
        <p:nvSpPr>
          <p:cNvPr id="5" name="مربع نص 4">
            <a:extLst>
              <a:ext uri="{FF2B5EF4-FFF2-40B4-BE49-F238E27FC236}">
                <a16:creationId xmlns:a16="http://schemas.microsoft.com/office/drawing/2014/main" id="{999C82C8-E9A5-1E4B-9A5F-BB33F77FD788}"/>
              </a:ext>
            </a:extLst>
          </p:cNvPr>
          <p:cNvSpPr txBox="1"/>
          <p:nvPr/>
        </p:nvSpPr>
        <p:spPr>
          <a:xfrm>
            <a:off x="7777152" y="332656"/>
            <a:ext cx="3991546" cy="830997"/>
          </a:xfrm>
          <a:prstGeom prst="rect">
            <a:avLst/>
          </a:prstGeom>
          <a:solidFill>
            <a:schemeClr val="accent4">
              <a:lumMod val="60000"/>
              <a:lumOff val="40000"/>
            </a:schemeClr>
          </a:solidFill>
        </p:spPr>
        <p:txBody>
          <a:bodyPr wrap="square" rtlCol="1">
            <a:spAutoFit/>
          </a:bodyPr>
          <a:lstStyle/>
          <a:p>
            <a:r>
              <a:rPr lang="ar-SA" sz="4800" b="1" dirty="0">
                <a:ln w="0"/>
                <a:solidFill>
                  <a:schemeClr val="bg1"/>
                </a:solidFill>
                <a:effectLst>
                  <a:outerShdw blurRad="38100" dist="19050" dir="2700000" algn="tl" rotWithShape="0">
                    <a:schemeClr val="dk1">
                      <a:alpha val="40000"/>
                    </a:schemeClr>
                  </a:outerShdw>
                </a:effectLst>
              </a:rPr>
              <a:t>مزج اشعة الضوء</a:t>
            </a:r>
          </a:p>
        </p:txBody>
      </p:sp>
      <p:pic>
        <p:nvPicPr>
          <p:cNvPr id="7" name="صورة 6" descr="11970909911651569759jcartier_Pencil.svg.med.png">
            <a:extLst>
              <a:ext uri="{FF2B5EF4-FFF2-40B4-BE49-F238E27FC236}">
                <a16:creationId xmlns:a16="http://schemas.microsoft.com/office/drawing/2014/main" id="{2EA40484-4C03-494A-A965-E0C49749A599}"/>
              </a:ext>
            </a:extLst>
          </p:cNvPr>
          <p:cNvPicPr>
            <a:picLocks noChangeAspect="1"/>
          </p:cNvPicPr>
          <p:nvPr/>
        </p:nvPicPr>
        <p:blipFill>
          <a:blip r:embed="rId2"/>
          <a:stretch>
            <a:fillRect/>
          </a:stretch>
        </p:blipFill>
        <p:spPr>
          <a:xfrm>
            <a:off x="5967132" y="316524"/>
            <a:ext cx="2062558" cy="1354413"/>
          </a:xfrm>
          <a:prstGeom prst="rect">
            <a:avLst/>
          </a:prstGeom>
        </p:spPr>
      </p:pic>
      <p:pic>
        <p:nvPicPr>
          <p:cNvPr id="8" name="صورة 7">
            <a:extLst>
              <a:ext uri="{FF2B5EF4-FFF2-40B4-BE49-F238E27FC236}">
                <a16:creationId xmlns:a16="http://schemas.microsoft.com/office/drawing/2014/main" id="{F435ABDD-5A9D-44A9-8554-CC6709204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74" y="488935"/>
            <a:ext cx="5260247" cy="5295354"/>
          </a:xfrm>
          <a:prstGeom prst="rect">
            <a:avLst/>
          </a:prstGeom>
        </p:spPr>
      </p:pic>
    </p:spTree>
    <p:extLst>
      <p:ext uri="{BB962C8B-B14F-4D97-AF65-F5344CB8AC3E}">
        <p14:creationId xmlns:p14="http://schemas.microsoft.com/office/powerpoint/2010/main" val="1162265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altLang="en-US" sz="4000" b="1" dirty="0">
                <a:latin typeface="Arial" panose="020B0604020202020204" pitchFamily="34" charset="0"/>
                <a:ea typeface="Source Sans Pro Black" panose="020B0503030403020204" pitchFamily="34" charset="0"/>
              </a:rPr>
              <a:t>اللون بواسطة مزج أشعة الضوء</a:t>
            </a:r>
            <a:endParaRPr lang="en-US" altLang="en-US" sz="4000" b="1" dirty="0">
              <a:latin typeface="Arial" panose="020B0604020202020204" pitchFamily="34" charset="0"/>
              <a:ea typeface="Source Sans Pro Black" panose="020B0503030403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مستطيل 1">
            <a:extLst>
              <a:ext uri="{FF2B5EF4-FFF2-40B4-BE49-F238E27FC236}">
                <a16:creationId xmlns:a16="http://schemas.microsoft.com/office/drawing/2014/main" id="{2CDC2642-B268-864C-BB9F-FAD91A4E633B}"/>
              </a:ext>
            </a:extLst>
          </p:cNvPr>
          <p:cNvSpPr/>
          <p:nvPr/>
        </p:nvSpPr>
        <p:spPr>
          <a:xfrm>
            <a:off x="1654968" y="5406852"/>
            <a:ext cx="8882063"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2800" b="1" dirty="0">
                <a:solidFill>
                  <a:schemeClr val="tx1"/>
                </a:solidFill>
              </a:rPr>
              <a:t>يمكن تشكيل الضوء الأبيض من الضوء الملون بطرائق مختلفة في عملية تسمى جمع الألوان، المستخدمة في أنابيب الألوان في التلفاز.</a:t>
            </a:r>
          </a:p>
        </p:txBody>
      </p:sp>
      <p:pic>
        <p:nvPicPr>
          <p:cNvPr id="7" name="Picture 5" descr="colors-in-css3-image-005">
            <a:extLst>
              <a:ext uri="{FF2B5EF4-FFF2-40B4-BE49-F238E27FC236}">
                <a16:creationId xmlns:a16="http://schemas.microsoft.com/office/drawing/2014/main" id="{E185B7FE-B3DF-E447-BF6B-5A1558BB4DB9}"/>
              </a:ext>
            </a:extLst>
          </p:cNvPr>
          <p:cNvPicPr>
            <a:picLocks noChangeAspect="1" noChangeArrowheads="1"/>
          </p:cNvPicPr>
          <p:nvPr/>
        </p:nvPicPr>
        <p:blipFill>
          <a:blip r:embed="rId2"/>
          <a:srcRect/>
          <a:stretch>
            <a:fillRect/>
          </a:stretch>
        </p:blipFill>
        <p:spPr bwMode="auto">
          <a:xfrm>
            <a:off x="3486151" y="1596099"/>
            <a:ext cx="4972543" cy="3292988"/>
          </a:xfrm>
          <a:prstGeom prst="rect">
            <a:avLst/>
          </a:prstGeom>
          <a:noFill/>
          <a:ln w="9525">
            <a:noFill/>
            <a:miter lim="800000"/>
            <a:headEnd/>
            <a:tailEnd/>
          </a:ln>
        </p:spPr>
      </p:pic>
    </p:spTree>
    <p:extLst>
      <p:ext uri="{BB962C8B-B14F-4D97-AF65-F5344CB8AC3E}">
        <p14:creationId xmlns:p14="http://schemas.microsoft.com/office/powerpoint/2010/main" val="3595886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8184232" y="227807"/>
            <a:ext cx="418398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altLang="en-US" sz="4000" b="1" dirty="0">
                <a:latin typeface="Arial" panose="020B0604020202020204" pitchFamily="34" charset="0"/>
                <a:ea typeface="Source Sans Pro Black" panose="020B0503030403020204" pitchFamily="34" charset="0"/>
                <a:cs typeface="Arial" panose="020B0604020202020204" pitchFamily="34" charset="0"/>
              </a:rPr>
              <a:t>الألوان الأساسية</a:t>
            </a:r>
            <a:endParaRPr lang="en-US" altLang="en-US" sz="4000" b="1" dirty="0">
              <a:latin typeface="Arial" panose="020B0604020202020204" pitchFamily="34" charset="0"/>
              <a:ea typeface="Source Sans Pro Black" panose="020B0503030403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مستطيل 1">
            <a:extLst>
              <a:ext uri="{FF2B5EF4-FFF2-40B4-BE49-F238E27FC236}">
                <a16:creationId xmlns:a16="http://schemas.microsoft.com/office/drawing/2014/main" id="{2CDC2642-B268-864C-BB9F-FAD91A4E633B}"/>
              </a:ext>
            </a:extLst>
          </p:cNvPr>
          <p:cNvSpPr/>
          <p:nvPr/>
        </p:nvSpPr>
        <p:spPr>
          <a:xfrm>
            <a:off x="6096000" y="2091462"/>
            <a:ext cx="5976663" cy="2246769"/>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3600" b="1" dirty="0">
                <a:solidFill>
                  <a:schemeClr val="tx1"/>
                </a:solidFill>
              </a:rPr>
              <a:t>وهي التي تكوّن اللون الأبيض عند مزجها جميعا</a:t>
            </a:r>
          </a:p>
          <a:p>
            <a:pPr algn="ctr"/>
            <a:endParaRPr lang="ar-SA" sz="3600" b="1" dirty="0">
              <a:solidFill>
                <a:schemeClr val="tx1"/>
              </a:solidFill>
            </a:endParaRPr>
          </a:p>
          <a:p>
            <a:pPr algn="ctr"/>
            <a:r>
              <a:rPr lang="ar-SA" sz="3200" b="1" dirty="0">
                <a:solidFill>
                  <a:schemeClr val="tx1"/>
                </a:solidFill>
              </a:rPr>
              <a:t>هي </a:t>
            </a:r>
            <a:r>
              <a:rPr lang="ar-SA" sz="3200" b="1" dirty="0">
                <a:solidFill>
                  <a:srgbClr val="FF0000"/>
                </a:solidFill>
              </a:rPr>
              <a:t>الأحمر</a:t>
            </a:r>
            <a:r>
              <a:rPr lang="ar-SA" sz="3200" b="1" dirty="0">
                <a:solidFill>
                  <a:schemeClr val="tx1"/>
                </a:solidFill>
              </a:rPr>
              <a:t> </a:t>
            </a:r>
            <a:r>
              <a:rPr lang="ar-SA" sz="3200" b="1" dirty="0">
                <a:solidFill>
                  <a:srgbClr val="00B050"/>
                </a:solidFill>
              </a:rPr>
              <a:t>والأخضر</a:t>
            </a:r>
            <a:r>
              <a:rPr lang="ar-SA" sz="3200" b="1" dirty="0">
                <a:solidFill>
                  <a:schemeClr val="tx1"/>
                </a:solidFill>
              </a:rPr>
              <a:t> </a:t>
            </a:r>
            <a:r>
              <a:rPr lang="ar-SA" sz="3200" b="1" dirty="0">
                <a:solidFill>
                  <a:srgbClr val="0070C0"/>
                </a:solidFill>
              </a:rPr>
              <a:t>والأزرق</a:t>
            </a:r>
            <a:r>
              <a:rPr lang="ar-SA" sz="3200" b="1" dirty="0">
                <a:solidFill>
                  <a:schemeClr val="tx1"/>
                </a:solidFill>
              </a:rPr>
              <a:t> </a:t>
            </a:r>
          </a:p>
        </p:txBody>
      </p:sp>
      <p:pic>
        <p:nvPicPr>
          <p:cNvPr id="5" name="صورة 4">
            <a:extLst>
              <a:ext uri="{FF2B5EF4-FFF2-40B4-BE49-F238E27FC236}">
                <a16:creationId xmlns:a16="http://schemas.microsoft.com/office/drawing/2014/main" id="{18D68800-ACD6-41FD-988E-DE8C86B51045}"/>
              </a:ext>
            </a:extLst>
          </p:cNvPr>
          <p:cNvPicPr>
            <a:picLocks noChangeAspect="1"/>
          </p:cNvPicPr>
          <p:nvPr/>
        </p:nvPicPr>
        <p:blipFill>
          <a:blip r:embed="rId2"/>
          <a:stretch>
            <a:fillRect/>
          </a:stretch>
        </p:blipFill>
        <p:spPr>
          <a:xfrm>
            <a:off x="393589" y="492506"/>
            <a:ext cx="5429773" cy="5322612"/>
          </a:xfrm>
          <a:prstGeom prst="rect">
            <a:avLst/>
          </a:prstGeom>
        </p:spPr>
      </p:pic>
      <p:sp>
        <p:nvSpPr>
          <p:cNvPr id="6" name="مربع نص 5">
            <a:extLst>
              <a:ext uri="{FF2B5EF4-FFF2-40B4-BE49-F238E27FC236}">
                <a16:creationId xmlns:a16="http://schemas.microsoft.com/office/drawing/2014/main" id="{6325CCED-3301-4A1F-94F8-E1891CF1FB43}"/>
              </a:ext>
            </a:extLst>
          </p:cNvPr>
          <p:cNvSpPr txBox="1"/>
          <p:nvPr/>
        </p:nvSpPr>
        <p:spPr>
          <a:xfrm>
            <a:off x="6715764" y="4581128"/>
            <a:ext cx="4737134" cy="769441"/>
          </a:xfrm>
          <a:prstGeom prst="rect">
            <a:avLst/>
          </a:prstGeom>
          <a:noFill/>
          <a:ln w="19050">
            <a:solidFill>
              <a:schemeClr val="tx1"/>
            </a:solidFill>
          </a:ln>
        </p:spPr>
        <p:txBody>
          <a:bodyPr wrap="square" rtlCol="1">
            <a:spAutoFit/>
          </a:bodyPr>
          <a:lstStyle/>
          <a:p>
            <a:r>
              <a:rPr lang="ar-SA" sz="4400" b="1" dirty="0">
                <a:solidFill>
                  <a:srgbClr val="FF0000"/>
                </a:solidFill>
              </a:rPr>
              <a:t> </a:t>
            </a:r>
            <a:r>
              <a:rPr lang="ar-SA" sz="4400" b="1" dirty="0">
                <a:solidFill>
                  <a:schemeClr val="accent1">
                    <a:lumMod val="75000"/>
                  </a:schemeClr>
                </a:solidFill>
              </a:rPr>
              <a:t>تسمى الوان </a:t>
            </a:r>
            <a:r>
              <a:rPr lang="en-US" sz="4400" b="1" dirty="0">
                <a:solidFill>
                  <a:srgbClr val="FF0000"/>
                </a:solidFill>
              </a:rPr>
              <a:t>   R</a:t>
            </a:r>
            <a:r>
              <a:rPr lang="en-US" sz="4400" b="1" dirty="0">
                <a:solidFill>
                  <a:srgbClr val="92D050"/>
                </a:solidFill>
              </a:rPr>
              <a:t>G</a:t>
            </a:r>
            <a:r>
              <a:rPr lang="en-US" sz="4400" b="1" dirty="0">
                <a:solidFill>
                  <a:schemeClr val="accent1">
                    <a:lumMod val="75000"/>
                  </a:schemeClr>
                </a:solidFill>
              </a:rPr>
              <a:t>B</a:t>
            </a:r>
            <a:endParaRPr lang="ar-SA" b="1" dirty="0">
              <a:solidFill>
                <a:schemeClr val="accent1">
                  <a:lumMod val="75000"/>
                </a:schemeClr>
              </a:solidFill>
            </a:endParaRPr>
          </a:p>
        </p:txBody>
      </p:sp>
      <p:sp>
        <p:nvSpPr>
          <p:cNvPr id="3" name="مستطيل 2">
            <a:extLst>
              <a:ext uri="{FF2B5EF4-FFF2-40B4-BE49-F238E27FC236}">
                <a16:creationId xmlns:a16="http://schemas.microsoft.com/office/drawing/2014/main" id="{496869BF-B2C1-4E73-B12F-0EEAAD6C2DC2}"/>
              </a:ext>
            </a:extLst>
          </p:cNvPr>
          <p:cNvSpPr/>
          <p:nvPr/>
        </p:nvSpPr>
        <p:spPr>
          <a:xfrm>
            <a:off x="4799856" y="492506"/>
            <a:ext cx="864096" cy="92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04606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8400256" y="227807"/>
            <a:ext cx="3967958"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altLang="en-US" sz="4000" b="1" dirty="0">
                <a:latin typeface="Arial" panose="020B0604020202020204" pitchFamily="34" charset="0"/>
                <a:ea typeface="Source Sans Pro Black" panose="020B0503030403020204" pitchFamily="34" charset="0"/>
                <a:cs typeface="Arial" panose="020B0604020202020204" pitchFamily="34" charset="0"/>
              </a:rPr>
              <a:t>الألوان الثانوية</a:t>
            </a:r>
            <a:endParaRPr lang="en-US" altLang="en-US" sz="4000" b="1" dirty="0">
              <a:latin typeface="Arial" panose="020B0604020202020204" pitchFamily="34" charset="0"/>
              <a:ea typeface="Source Sans Pro Black" panose="020B0503030403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مستطيل 1">
            <a:extLst>
              <a:ext uri="{FF2B5EF4-FFF2-40B4-BE49-F238E27FC236}">
                <a16:creationId xmlns:a16="http://schemas.microsoft.com/office/drawing/2014/main" id="{2CDC2642-B268-864C-BB9F-FAD91A4E633B}"/>
              </a:ext>
            </a:extLst>
          </p:cNvPr>
          <p:cNvSpPr/>
          <p:nvPr/>
        </p:nvSpPr>
        <p:spPr>
          <a:xfrm>
            <a:off x="6555003" y="2069987"/>
            <a:ext cx="5338275" cy="1569660"/>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3200" b="1" dirty="0">
                <a:solidFill>
                  <a:schemeClr val="tx1"/>
                </a:solidFill>
              </a:rPr>
              <a:t>وتنتج عن مزيج لونين أساسيين</a:t>
            </a:r>
          </a:p>
          <a:p>
            <a:pPr algn="ctr"/>
            <a:endParaRPr lang="ar-SA" sz="3200" b="1" dirty="0">
              <a:solidFill>
                <a:schemeClr val="tx1"/>
              </a:solidFill>
            </a:endParaRPr>
          </a:p>
          <a:p>
            <a:pPr algn="ctr"/>
            <a:r>
              <a:rPr lang="ar-SA" sz="3200" b="1" dirty="0">
                <a:solidFill>
                  <a:schemeClr val="tx1"/>
                </a:solidFill>
              </a:rPr>
              <a:t>هي </a:t>
            </a:r>
            <a:r>
              <a:rPr lang="ar-SA" sz="3200" b="1" dirty="0">
                <a:solidFill>
                  <a:schemeClr val="accent4"/>
                </a:solidFill>
              </a:rPr>
              <a:t>الأصفر</a:t>
            </a:r>
            <a:r>
              <a:rPr lang="ar-SA" sz="3200" b="1" dirty="0">
                <a:solidFill>
                  <a:schemeClr val="tx1"/>
                </a:solidFill>
              </a:rPr>
              <a:t> </a:t>
            </a:r>
            <a:r>
              <a:rPr lang="ar-SA" sz="3200" b="1" dirty="0">
                <a:solidFill>
                  <a:srgbClr val="00B0F0"/>
                </a:solidFill>
              </a:rPr>
              <a:t>والأزرق الفاتح </a:t>
            </a:r>
            <a:r>
              <a:rPr lang="ar-SA" sz="3200" b="1" dirty="0">
                <a:solidFill>
                  <a:srgbClr val="E357A3"/>
                </a:solidFill>
              </a:rPr>
              <a:t>والأرجواني</a:t>
            </a:r>
            <a:r>
              <a:rPr lang="ar-SA" sz="3200" b="1" dirty="0">
                <a:solidFill>
                  <a:schemeClr val="tx1"/>
                </a:solidFill>
              </a:rPr>
              <a:t> </a:t>
            </a:r>
          </a:p>
        </p:txBody>
      </p:sp>
      <p:pic>
        <p:nvPicPr>
          <p:cNvPr id="5" name="صورة 4">
            <a:extLst>
              <a:ext uri="{FF2B5EF4-FFF2-40B4-BE49-F238E27FC236}">
                <a16:creationId xmlns:a16="http://schemas.microsoft.com/office/drawing/2014/main" id="{94A2FF32-AF9E-40E7-8C66-A2FA4F961CB8}"/>
              </a:ext>
            </a:extLst>
          </p:cNvPr>
          <p:cNvPicPr>
            <a:picLocks noChangeAspect="1"/>
          </p:cNvPicPr>
          <p:nvPr/>
        </p:nvPicPr>
        <p:blipFill>
          <a:blip r:embed="rId2"/>
          <a:stretch>
            <a:fillRect/>
          </a:stretch>
        </p:blipFill>
        <p:spPr>
          <a:xfrm>
            <a:off x="514489" y="674905"/>
            <a:ext cx="5760639" cy="4896544"/>
          </a:xfrm>
          <a:prstGeom prst="rect">
            <a:avLst/>
          </a:prstGeom>
        </p:spPr>
      </p:pic>
      <p:sp>
        <p:nvSpPr>
          <p:cNvPr id="6" name="مربع نص 5">
            <a:extLst>
              <a:ext uri="{FF2B5EF4-FFF2-40B4-BE49-F238E27FC236}">
                <a16:creationId xmlns:a16="http://schemas.microsoft.com/office/drawing/2014/main" id="{FD53BF73-EDC4-48C4-A076-1B7A919C8F6E}"/>
              </a:ext>
            </a:extLst>
          </p:cNvPr>
          <p:cNvSpPr txBox="1"/>
          <p:nvPr/>
        </p:nvSpPr>
        <p:spPr>
          <a:xfrm>
            <a:off x="6816080" y="4077072"/>
            <a:ext cx="4536504" cy="584775"/>
          </a:xfrm>
          <a:prstGeom prst="rect">
            <a:avLst/>
          </a:prstGeom>
          <a:noFill/>
          <a:ln w="28575">
            <a:solidFill>
              <a:schemeClr val="tx1"/>
            </a:solidFill>
          </a:ln>
        </p:spPr>
        <p:txBody>
          <a:bodyPr wrap="square" rtlCol="1">
            <a:spAutoFit/>
          </a:bodyPr>
          <a:lstStyle/>
          <a:p>
            <a:r>
              <a:rPr lang="ar-SA" sz="3200" b="1" dirty="0">
                <a:solidFill>
                  <a:srgbClr val="DE8FC4"/>
                </a:solidFill>
              </a:rPr>
              <a:t>وتسمى الوان</a:t>
            </a:r>
            <a:r>
              <a:rPr lang="en-GB" sz="3200" b="1" dirty="0">
                <a:solidFill>
                  <a:srgbClr val="DE8FC4"/>
                </a:solidFill>
              </a:rPr>
              <a:t> </a:t>
            </a:r>
            <a:r>
              <a:rPr lang="en-GB" sz="3200" b="1" dirty="0">
                <a:solidFill>
                  <a:srgbClr val="00B0F0"/>
                </a:solidFill>
              </a:rPr>
              <a:t>C </a:t>
            </a:r>
            <a:r>
              <a:rPr lang="en-GB" sz="3200" b="1" dirty="0">
                <a:solidFill>
                  <a:srgbClr val="FFFF00"/>
                </a:solidFill>
              </a:rPr>
              <a:t>Y </a:t>
            </a:r>
            <a:r>
              <a:rPr lang="en-GB" sz="3200" b="1" dirty="0">
                <a:solidFill>
                  <a:srgbClr val="DE8FC4"/>
                </a:solidFill>
              </a:rPr>
              <a:t>M </a:t>
            </a:r>
            <a:endParaRPr lang="ar-SA" sz="1800" b="1" dirty="0">
              <a:solidFill>
                <a:srgbClr val="FF0000"/>
              </a:solidFill>
            </a:endParaRPr>
          </a:p>
        </p:txBody>
      </p:sp>
    </p:spTree>
    <p:extLst>
      <p:ext uri="{BB962C8B-B14F-4D97-AF65-F5344CB8AC3E}">
        <p14:creationId xmlns:p14="http://schemas.microsoft.com/office/powerpoint/2010/main" val="2374727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3307104" y="2564905"/>
            <a:ext cx="5577792" cy="1384995"/>
          </a:xfrm>
          <a:prstGeom prst="rect">
            <a:avLst/>
          </a:prstGeom>
          <a:noFill/>
          <a:ln w="76200">
            <a:solidFill>
              <a:schemeClr val="accent1"/>
            </a:solidFill>
          </a:ln>
        </p:spPr>
        <p:txBody>
          <a:bodyPr wrap="square" lIns="91440" tIns="45720" rIns="91440" bIns="45720">
            <a:spAutoFit/>
          </a:bodyPr>
          <a:lstStyle/>
          <a:p>
            <a:pPr algn="ctr"/>
            <a:endParaRPr lang="ar-SA" sz="2800" b="1" dirty="0">
              <a:ln w="0">
                <a:noFill/>
              </a:ln>
            </a:endParaRPr>
          </a:p>
          <a:p>
            <a:pPr algn="ctr"/>
            <a:r>
              <a:rPr lang="ar-SA" sz="2800" b="1" dirty="0">
                <a:ln w="0">
                  <a:noFill/>
                </a:ln>
              </a:rPr>
              <a:t>ما هي وحدة قياس التدفق الضوئي؟</a:t>
            </a:r>
          </a:p>
          <a:p>
            <a:pPr algn="ctr"/>
            <a:endParaRPr lang="en-US" sz="2800" b="1" dirty="0">
              <a:ln w="0">
                <a:noFill/>
              </a:ln>
            </a:endParaRPr>
          </a:p>
        </p:txBody>
      </p:sp>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   تقييم الدرس السابق</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rtl="0">
              <a:defRPr/>
            </a:pPr>
            <a:endParaRPr lang="en-US"/>
          </a:p>
        </p:txBody>
      </p:sp>
      <p:sp>
        <p:nvSpPr>
          <p:cNvPr id="13" name="مستطيل مستدير الزوايا 12">
            <a:extLst>
              <a:ext uri="{FF2B5EF4-FFF2-40B4-BE49-F238E27FC236}">
                <a16:creationId xmlns:a16="http://schemas.microsoft.com/office/drawing/2014/main" id="{97EDFC14-F1A6-574A-A1EF-5627F8B7E8E2}"/>
              </a:ext>
            </a:extLst>
          </p:cNvPr>
          <p:cNvSpPr/>
          <p:nvPr/>
        </p:nvSpPr>
        <p:spPr>
          <a:xfrm>
            <a:off x="4852263" y="4805687"/>
            <a:ext cx="2718251" cy="156966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SA" sz="1400">
              <a:solidFill>
                <a:schemeClr val="tx1"/>
              </a:solidFill>
            </a:endParaRPr>
          </a:p>
        </p:txBody>
      </p:sp>
      <p:sp>
        <p:nvSpPr>
          <p:cNvPr id="14" name="Text Box 16">
            <a:extLst>
              <a:ext uri="{FF2B5EF4-FFF2-40B4-BE49-F238E27FC236}">
                <a16:creationId xmlns:a16="http://schemas.microsoft.com/office/drawing/2014/main" id="{07AC5494-1E1F-384F-ABFA-2730F7B9DA8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59</a:t>
            </a:r>
          </a:p>
        </p:txBody>
      </p:sp>
      <p:sp>
        <p:nvSpPr>
          <p:cNvPr id="15" name="Text Box 75">
            <a:extLst>
              <a:ext uri="{FF2B5EF4-FFF2-40B4-BE49-F238E27FC236}">
                <a16:creationId xmlns:a16="http://schemas.microsoft.com/office/drawing/2014/main" id="{A600D705-57CD-E740-93F2-2D2E44CA601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58</a:t>
            </a:r>
          </a:p>
        </p:txBody>
      </p:sp>
      <p:sp>
        <p:nvSpPr>
          <p:cNvPr id="16" name="Text Box 76">
            <a:extLst>
              <a:ext uri="{FF2B5EF4-FFF2-40B4-BE49-F238E27FC236}">
                <a16:creationId xmlns:a16="http://schemas.microsoft.com/office/drawing/2014/main" id="{DCD6474B-E883-E042-9745-48903613C3B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57</a:t>
            </a:r>
          </a:p>
        </p:txBody>
      </p:sp>
      <p:sp>
        <p:nvSpPr>
          <p:cNvPr id="17" name="Text Box 77">
            <a:extLst>
              <a:ext uri="{FF2B5EF4-FFF2-40B4-BE49-F238E27FC236}">
                <a16:creationId xmlns:a16="http://schemas.microsoft.com/office/drawing/2014/main" id="{3A52A06F-23E8-2E49-8A7A-25C9663A6D34}"/>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56</a:t>
            </a:r>
          </a:p>
        </p:txBody>
      </p:sp>
      <p:sp>
        <p:nvSpPr>
          <p:cNvPr id="18" name="Text Box 78">
            <a:extLst>
              <a:ext uri="{FF2B5EF4-FFF2-40B4-BE49-F238E27FC236}">
                <a16:creationId xmlns:a16="http://schemas.microsoft.com/office/drawing/2014/main" id="{DB65BDD8-0482-A345-8927-459ED80AE1EA}"/>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55</a:t>
            </a:r>
          </a:p>
        </p:txBody>
      </p:sp>
      <p:sp>
        <p:nvSpPr>
          <p:cNvPr id="19" name="Text Box 79">
            <a:extLst>
              <a:ext uri="{FF2B5EF4-FFF2-40B4-BE49-F238E27FC236}">
                <a16:creationId xmlns:a16="http://schemas.microsoft.com/office/drawing/2014/main" id="{19A4625B-2CCE-D347-A93B-CB0456CFF5B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54</a:t>
            </a:r>
          </a:p>
        </p:txBody>
      </p:sp>
      <p:sp>
        <p:nvSpPr>
          <p:cNvPr id="23" name="Text Box 80">
            <a:extLst>
              <a:ext uri="{FF2B5EF4-FFF2-40B4-BE49-F238E27FC236}">
                <a16:creationId xmlns:a16="http://schemas.microsoft.com/office/drawing/2014/main" id="{ECE5A559-9C4E-4F4C-B2A4-0B7AF13E263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53</a:t>
            </a:r>
          </a:p>
        </p:txBody>
      </p:sp>
      <p:sp>
        <p:nvSpPr>
          <p:cNvPr id="24" name="Text Box 81">
            <a:extLst>
              <a:ext uri="{FF2B5EF4-FFF2-40B4-BE49-F238E27FC236}">
                <a16:creationId xmlns:a16="http://schemas.microsoft.com/office/drawing/2014/main" id="{6C58EE5E-6CC2-D84E-A55B-6E97F5A44D6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52</a:t>
            </a:r>
          </a:p>
        </p:txBody>
      </p:sp>
      <p:sp>
        <p:nvSpPr>
          <p:cNvPr id="25" name="Text Box 82">
            <a:extLst>
              <a:ext uri="{FF2B5EF4-FFF2-40B4-BE49-F238E27FC236}">
                <a16:creationId xmlns:a16="http://schemas.microsoft.com/office/drawing/2014/main" id="{469801FC-F178-924D-941D-375BA421C5D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51</a:t>
            </a:r>
          </a:p>
        </p:txBody>
      </p:sp>
      <p:sp>
        <p:nvSpPr>
          <p:cNvPr id="26" name="Text Box 83">
            <a:extLst>
              <a:ext uri="{FF2B5EF4-FFF2-40B4-BE49-F238E27FC236}">
                <a16:creationId xmlns:a16="http://schemas.microsoft.com/office/drawing/2014/main" id="{4EC1C7E1-770D-BC4D-8DF0-B4533C7F347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50</a:t>
            </a:r>
          </a:p>
        </p:txBody>
      </p:sp>
      <p:sp>
        <p:nvSpPr>
          <p:cNvPr id="27" name="Text Box 84">
            <a:extLst>
              <a:ext uri="{FF2B5EF4-FFF2-40B4-BE49-F238E27FC236}">
                <a16:creationId xmlns:a16="http://schemas.microsoft.com/office/drawing/2014/main" id="{DFACE405-C201-4C42-BE2F-559BC80548DA}"/>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49</a:t>
            </a:r>
          </a:p>
        </p:txBody>
      </p:sp>
      <p:sp>
        <p:nvSpPr>
          <p:cNvPr id="28" name="Text Box 85">
            <a:extLst>
              <a:ext uri="{FF2B5EF4-FFF2-40B4-BE49-F238E27FC236}">
                <a16:creationId xmlns:a16="http://schemas.microsoft.com/office/drawing/2014/main" id="{9A392317-609E-BE42-9B4F-DCD096E5CD6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48</a:t>
            </a:r>
          </a:p>
        </p:txBody>
      </p:sp>
      <p:sp>
        <p:nvSpPr>
          <p:cNvPr id="29" name="Text Box 86">
            <a:extLst>
              <a:ext uri="{FF2B5EF4-FFF2-40B4-BE49-F238E27FC236}">
                <a16:creationId xmlns:a16="http://schemas.microsoft.com/office/drawing/2014/main" id="{72377C9D-E274-4D4C-889E-B68CB8A5D15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47</a:t>
            </a:r>
          </a:p>
        </p:txBody>
      </p:sp>
      <p:sp>
        <p:nvSpPr>
          <p:cNvPr id="30" name="Text Box 87">
            <a:extLst>
              <a:ext uri="{FF2B5EF4-FFF2-40B4-BE49-F238E27FC236}">
                <a16:creationId xmlns:a16="http://schemas.microsoft.com/office/drawing/2014/main" id="{B0F584FE-7753-5B43-ACC4-C3653FD9989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46</a:t>
            </a:r>
          </a:p>
        </p:txBody>
      </p:sp>
      <p:sp>
        <p:nvSpPr>
          <p:cNvPr id="31" name="Text Box 88">
            <a:extLst>
              <a:ext uri="{FF2B5EF4-FFF2-40B4-BE49-F238E27FC236}">
                <a16:creationId xmlns:a16="http://schemas.microsoft.com/office/drawing/2014/main" id="{4B842303-61FC-E241-9D86-65DA6E0886F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45</a:t>
            </a:r>
          </a:p>
        </p:txBody>
      </p:sp>
      <p:sp>
        <p:nvSpPr>
          <p:cNvPr id="32" name="Text Box 89">
            <a:extLst>
              <a:ext uri="{FF2B5EF4-FFF2-40B4-BE49-F238E27FC236}">
                <a16:creationId xmlns:a16="http://schemas.microsoft.com/office/drawing/2014/main" id="{239750B5-F245-D047-B111-29D7881F5D5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44</a:t>
            </a:r>
          </a:p>
        </p:txBody>
      </p:sp>
      <p:sp>
        <p:nvSpPr>
          <p:cNvPr id="33" name="Text Box 90">
            <a:extLst>
              <a:ext uri="{FF2B5EF4-FFF2-40B4-BE49-F238E27FC236}">
                <a16:creationId xmlns:a16="http://schemas.microsoft.com/office/drawing/2014/main" id="{7A1AB6D7-DD37-9845-BEF7-07B4497F888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43</a:t>
            </a:r>
          </a:p>
        </p:txBody>
      </p:sp>
      <p:sp>
        <p:nvSpPr>
          <p:cNvPr id="34" name="Text Box 91">
            <a:extLst>
              <a:ext uri="{FF2B5EF4-FFF2-40B4-BE49-F238E27FC236}">
                <a16:creationId xmlns:a16="http://schemas.microsoft.com/office/drawing/2014/main" id="{1B367DA2-BA27-754B-A9C1-E9F744E6567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42</a:t>
            </a:r>
          </a:p>
        </p:txBody>
      </p:sp>
      <p:sp>
        <p:nvSpPr>
          <p:cNvPr id="35" name="Text Box 92">
            <a:extLst>
              <a:ext uri="{FF2B5EF4-FFF2-40B4-BE49-F238E27FC236}">
                <a16:creationId xmlns:a16="http://schemas.microsoft.com/office/drawing/2014/main" id="{C8C0EC1A-324B-8741-8758-7759E81B159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41</a:t>
            </a:r>
          </a:p>
        </p:txBody>
      </p:sp>
      <p:sp>
        <p:nvSpPr>
          <p:cNvPr id="36" name="Text Box 93">
            <a:extLst>
              <a:ext uri="{FF2B5EF4-FFF2-40B4-BE49-F238E27FC236}">
                <a16:creationId xmlns:a16="http://schemas.microsoft.com/office/drawing/2014/main" id="{8729492B-6B2A-F948-A036-8FAE1511223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40</a:t>
            </a:r>
          </a:p>
        </p:txBody>
      </p:sp>
      <p:sp>
        <p:nvSpPr>
          <p:cNvPr id="37" name="Text Box 94">
            <a:extLst>
              <a:ext uri="{FF2B5EF4-FFF2-40B4-BE49-F238E27FC236}">
                <a16:creationId xmlns:a16="http://schemas.microsoft.com/office/drawing/2014/main" id="{5EE65EE8-C93B-1F47-892E-7B5C948EA05E}"/>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39</a:t>
            </a:r>
          </a:p>
        </p:txBody>
      </p:sp>
      <p:sp>
        <p:nvSpPr>
          <p:cNvPr id="38" name="Text Box 95">
            <a:extLst>
              <a:ext uri="{FF2B5EF4-FFF2-40B4-BE49-F238E27FC236}">
                <a16:creationId xmlns:a16="http://schemas.microsoft.com/office/drawing/2014/main" id="{F914E8B4-776D-AE48-9355-3BE3AB390A7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38</a:t>
            </a:r>
          </a:p>
        </p:txBody>
      </p:sp>
      <p:sp>
        <p:nvSpPr>
          <p:cNvPr id="39" name="Text Box 96">
            <a:extLst>
              <a:ext uri="{FF2B5EF4-FFF2-40B4-BE49-F238E27FC236}">
                <a16:creationId xmlns:a16="http://schemas.microsoft.com/office/drawing/2014/main" id="{7DB3F5D8-0935-164A-82B3-859AF85B36D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37</a:t>
            </a:r>
          </a:p>
        </p:txBody>
      </p:sp>
      <p:sp>
        <p:nvSpPr>
          <p:cNvPr id="40" name="Text Box 97">
            <a:extLst>
              <a:ext uri="{FF2B5EF4-FFF2-40B4-BE49-F238E27FC236}">
                <a16:creationId xmlns:a16="http://schemas.microsoft.com/office/drawing/2014/main" id="{ADCF6D0F-751C-8343-A1AF-7F13672C1E7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36</a:t>
            </a:r>
          </a:p>
        </p:txBody>
      </p:sp>
      <p:sp>
        <p:nvSpPr>
          <p:cNvPr id="41" name="Text Box 98">
            <a:extLst>
              <a:ext uri="{FF2B5EF4-FFF2-40B4-BE49-F238E27FC236}">
                <a16:creationId xmlns:a16="http://schemas.microsoft.com/office/drawing/2014/main" id="{CCE8DA3E-A9E1-7647-BCA9-AB7C94D0C9D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35</a:t>
            </a:r>
          </a:p>
        </p:txBody>
      </p:sp>
      <p:sp>
        <p:nvSpPr>
          <p:cNvPr id="42" name="Text Box 99">
            <a:extLst>
              <a:ext uri="{FF2B5EF4-FFF2-40B4-BE49-F238E27FC236}">
                <a16:creationId xmlns:a16="http://schemas.microsoft.com/office/drawing/2014/main" id="{784F438B-D5CA-BC41-8C72-BDF16BB50CF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34</a:t>
            </a:r>
          </a:p>
        </p:txBody>
      </p:sp>
      <p:sp>
        <p:nvSpPr>
          <p:cNvPr id="43" name="Text Box 100">
            <a:extLst>
              <a:ext uri="{FF2B5EF4-FFF2-40B4-BE49-F238E27FC236}">
                <a16:creationId xmlns:a16="http://schemas.microsoft.com/office/drawing/2014/main" id="{285AFF90-EE45-0548-9CBC-79D31CA8562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33</a:t>
            </a:r>
          </a:p>
        </p:txBody>
      </p:sp>
      <p:sp>
        <p:nvSpPr>
          <p:cNvPr id="44" name="Text Box 102">
            <a:extLst>
              <a:ext uri="{FF2B5EF4-FFF2-40B4-BE49-F238E27FC236}">
                <a16:creationId xmlns:a16="http://schemas.microsoft.com/office/drawing/2014/main" id="{7BA9DA21-2D2B-5545-91E1-646E8324C1DB}"/>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32</a:t>
            </a:r>
          </a:p>
        </p:txBody>
      </p:sp>
      <p:sp>
        <p:nvSpPr>
          <p:cNvPr id="45" name="Text Box 103">
            <a:extLst>
              <a:ext uri="{FF2B5EF4-FFF2-40B4-BE49-F238E27FC236}">
                <a16:creationId xmlns:a16="http://schemas.microsoft.com/office/drawing/2014/main" id="{029B66BA-D060-284E-9D57-71C6F774099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31</a:t>
            </a:r>
          </a:p>
        </p:txBody>
      </p:sp>
      <p:sp>
        <p:nvSpPr>
          <p:cNvPr id="46" name="Text Box 104">
            <a:extLst>
              <a:ext uri="{FF2B5EF4-FFF2-40B4-BE49-F238E27FC236}">
                <a16:creationId xmlns:a16="http://schemas.microsoft.com/office/drawing/2014/main" id="{81D36C9F-90E3-FB42-ADE6-D56C45C0968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30</a:t>
            </a:r>
          </a:p>
        </p:txBody>
      </p:sp>
      <p:sp>
        <p:nvSpPr>
          <p:cNvPr id="47" name="Text Box 105">
            <a:extLst>
              <a:ext uri="{FF2B5EF4-FFF2-40B4-BE49-F238E27FC236}">
                <a16:creationId xmlns:a16="http://schemas.microsoft.com/office/drawing/2014/main" id="{DB29A279-E46A-9149-B8BB-C1C937C7604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29</a:t>
            </a:r>
          </a:p>
        </p:txBody>
      </p:sp>
      <p:sp>
        <p:nvSpPr>
          <p:cNvPr id="48" name="Text Box 106">
            <a:extLst>
              <a:ext uri="{FF2B5EF4-FFF2-40B4-BE49-F238E27FC236}">
                <a16:creationId xmlns:a16="http://schemas.microsoft.com/office/drawing/2014/main" id="{0B7CFA60-0A1C-6F4F-89FC-4918C6F33D7E}"/>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28</a:t>
            </a:r>
          </a:p>
        </p:txBody>
      </p:sp>
      <p:sp>
        <p:nvSpPr>
          <p:cNvPr id="49" name="Text Box 107">
            <a:extLst>
              <a:ext uri="{FF2B5EF4-FFF2-40B4-BE49-F238E27FC236}">
                <a16:creationId xmlns:a16="http://schemas.microsoft.com/office/drawing/2014/main" id="{55D60041-91A2-A24F-997A-B79F25ADBBB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27</a:t>
            </a:r>
          </a:p>
        </p:txBody>
      </p:sp>
      <p:sp>
        <p:nvSpPr>
          <p:cNvPr id="50" name="Text Box 108">
            <a:extLst>
              <a:ext uri="{FF2B5EF4-FFF2-40B4-BE49-F238E27FC236}">
                <a16:creationId xmlns:a16="http://schemas.microsoft.com/office/drawing/2014/main" id="{D45382A5-9C7B-CD43-8EF7-EDE537722FD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26</a:t>
            </a:r>
          </a:p>
        </p:txBody>
      </p:sp>
      <p:sp>
        <p:nvSpPr>
          <p:cNvPr id="51" name="Text Box 109">
            <a:extLst>
              <a:ext uri="{FF2B5EF4-FFF2-40B4-BE49-F238E27FC236}">
                <a16:creationId xmlns:a16="http://schemas.microsoft.com/office/drawing/2014/main" id="{18FD5DE4-6882-0E4A-B39E-0E69F8DFB79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25</a:t>
            </a:r>
          </a:p>
        </p:txBody>
      </p:sp>
      <p:sp>
        <p:nvSpPr>
          <p:cNvPr id="52" name="Text Box 110">
            <a:extLst>
              <a:ext uri="{FF2B5EF4-FFF2-40B4-BE49-F238E27FC236}">
                <a16:creationId xmlns:a16="http://schemas.microsoft.com/office/drawing/2014/main" id="{DDEAB158-B592-8347-8893-8E1122AE45A0}"/>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24</a:t>
            </a:r>
          </a:p>
        </p:txBody>
      </p:sp>
      <p:sp>
        <p:nvSpPr>
          <p:cNvPr id="53" name="Text Box 111">
            <a:extLst>
              <a:ext uri="{FF2B5EF4-FFF2-40B4-BE49-F238E27FC236}">
                <a16:creationId xmlns:a16="http://schemas.microsoft.com/office/drawing/2014/main" id="{3267F2B3-2B93-9D4E-938F-191187ABCC2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23</a:t>
            </a:r>
          </a:p>
        </p:txBody>
      </p:sp>
      <p:sp>
        <p:nvSpPr>
          <p:cNvPr id="54" name="Text Box 112">
            <a:extLst>
              <a:ext uri="{FF2B5EF4-FFF2-40B4-BE49-F238E27FC236}">
                <a16:creationId xmlns:a16="http://schemas.microsoft.com/office/drawing/2014/main" id="{BBC2D4F5-1342-614F-BC59-4CA044121AE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22</a:t>
            </a:r>
          </a:p>
        </p:txBody>
      </p:sp>
      <p:sp>
        <p:nvSpPr>
          <p:cNvPr id="55" name="Text Box 113">
            <a:extLst>
              <a:ext uri="{FF2B5EF4-FFF2-40B4-BE49-F238E27FC236}">
                <a16:creationId xmlns:a16="http://schemas.microsoft.com/office/drawing/2014/main" id="{2145269D-CCA5-9C4A-A663-3BA7DA67D1F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21</a:t>
            </a:r>
          </a:p>
        </p:txBody>
      </p:sp>
      <p:sp>
        <p:nvSpPr>
          <p:cNvPr id="56" name="Text Box 114">
            <a:extLst>
              <a:ext uri="{FF2B5EF4-FFF2-40B4-BE49-F238E27FC236}">
                <a16:creationId xmlns:a16="http://schemas.microsoft.com/office/drawing/2014/main" id="{E7D590C6-999D-A14F-8A24-F3EB1A5B3B7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20</a:t>
            </a:r>
          </a:p>
        </p:txBody>
      </p:sp>
      <p:sp>
        <p:nvSpPr>
          <p:cNvPr id="57" name="Text Box 115">
            <a:extLst>
              <a:ext uri="{FF2B5EF4-FFF2-40B4-BE49-F238E27FC236}">
                <a16:creationId xmlns:a16="http://schemas.microsoft.com/office/drawing/2014/main" id="{B7550745-47EA-A34E-8C00-492A3D428B3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19</a:t>
            </a:r>
          </a:p>
        </p:txBody>
      </p:sp>
      <p:sp>
        <p:nvSpPr>
          <p:cNvPr id="58" name="Text Box 116">
            <a:extLst>
              <a:ext uri="{FF2B5EF4-FFF2-40B4-BE49-F238E27FC236}">
                <a16:creationId xmlns:a16="http://schemas.microsoft.com/office/drawing/2014/main" id="{A21ED2EB-5F48-8741-8F5E-A50D14B54B3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18</a:t>
            </a:r>
          </a:p>
        </p:txBody>
      </p:sp>
      <p:sp>
        <p:nvSpPr>
          <p:cNvPr id="59" name="Text Box 117">
            <a:extLst>
              <a:ext uri="{FF2B5EF4-FFF2-40B4-BE49-F238E27FC236}">
                <a16:creationId xmlns:a16="http://schemas.microsoft.com/office/drawing/2014/main" id="{6634C388-1C79-AD45-9681-E3FD85A4FDB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17</a:t>
            </a:r>
          </a:p>
        </p:txBody>
      </p:sp>
      <p:sp>
        <p:nvSpPr>
          <p:cNvPr id="60" name="Text Box 118">
            <a:extLst>
              <a:ext uri="{FF2B5EF4-FFF2-40B4-BE49-F238E27FC236}">
                <a16:creationId xmlns:a16="http://schemas.microsoft.com/office/drawing/2014/main" id="{59C2B893-B098-164C-A880-D3F1E15EFF3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16</a:t>
            </a:r>
          </a:p>
        </p:txBody>
      </p:sp>
      <p:sp>
        <p:nvSpPr>
          <p:cNvPr id="61" name="Text Box 119">
            <a:extLst>
              <a:ext uri="{FF2B5EF4-FFF2-40B4-BE49-F238E27FC236}">
                <a16:creationId xmlns:a16="http://schemas.microsoft.com/office/drawing/2014/main" id="{4C5F1D87-860A-E847-8E9E-1704743B6C9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15</a:t>
            </a:r>
          </a:p>
        </p:txBody>
      </p:sp>
      <p:sp>
        <p:nvSpPr>
          <p:cNvPr id="62" name="Text Box 120">
            <a:extLst>
              <a:ext uri="{FF2B5EF4-FFF2-40B4-BE49-F238E27FC236}">
                <a16:creationId xmlns:a16="http://schemas.microsoft.com/office/drawing/2014/main" id="{EE223E32-FAE4-DE40-BBBC-D7B29585CE5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14</a:t>
            </a:r>
          </a:p>
        </p:txBody>
      </p:sp>
      <p:sp>
        <p:nvSpPr>
          <p:cNvPr id="63" name="Text Box 121">
            <a:extLst>
              <a:ext uri="{FF2B5EF4-FFF2-40B4-BE49-F238E27FC236}">
                <a16:creationId xmlns:a16="http://schemas.microsoft.com/office/drawing/2014/main" id="{8937A630-20A0-9348-8BF8-0FEBA323A4A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13</a:t>
            </a:r>
          </a:p>
        </p:txBody>
      </p:sp>
      <p:sp>
        <p:nvSpPr>
          <p:cNvPr id="64" name="Text Box 122">
            <a:extLst>
              <a:ext uri="{FF2B5EF4-FFF2-40B4-BE49-F238E27FC236}">
                <a16:creationId xmlns:a16="http://schemas.microsoft.com/office/drawing/2014/main" id="{C82533D4-949D-FA49-A93E-CC1FA2B0635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12</a:t>
            </a:r>
          </a:p>
        </p:txBody>
      </p:sp>
      <p:sp>
        <p:nvSpPr>
          <p:cNvPr id="65" name="Text Box 123">
            <a:extLst>
              <a:ext uri="{FF2B5EF4-FFF2-40B4-BE49-F238E27FC236}">
                <a16:creationId xmlns:a16="http://schemas.microsoft.com/office/drawing/2014/main" id="{47F714C9-026C-FE4A-ABE5-ECBB16DA32A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11</a:t>
            </a:r>
          </a:p>
        </p:txBody>
      </p:sp>
      <p:sp>
        <p:nvSpPr>
          <p:cNvPr id="66" name="Text Box 124">
            <a:extLst>
              <a:ext uri="{FF2B5EF4-FFF2-40B4-BE49-F238E27FC236}">
                <a16:creationId xmlns:a16="http://schemas.microsoft.com/office/drawing/2014/main" id="{DD235B17-0EDC-B641-AF62-0A4E3ED6513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10</a:t>
            </a:r>
          </a:p>
        </p:txBody>
      </p:sp>
      <p:sp>
        <p:nvSpPr>
          <p:cNvPr id="67" name="Text Box 125">
            <a:extLst>
              <a:ext uri="{FF2B5EF4-FFF2-40B4-BE49-F238E27FC236}">
                <a16:creationId xmlns:a16="http://schemas.microsoft.com/office/drawing/2014/main" id="{5E3CF6C9-6AA4-974B-830E-910AB6DE5E7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09</a:t>
            </a:r>
          </a:p>
        </p:txBody>
      </p:sp>
      <p:sp>
        <p:nvSpPr>
          <p:cNvPr id="68" name="Text Box 126">
            <a:extLst>
              <a:ext uri="{FF2B5EF4-FFF2-40B4-BE49-F238E27FC236}">
                <a16:creationId xmlns:a16="http://schemas.microsoft.com/office/drawing/2014/main" id="{3CDAD885-D458-7F41-9D99-9A9B72C5B83B}"/>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08</a:t>
            </a:r>
          </a:p>
        </p:txBody>
      </p:sp>
      <p:sp>
        <p:nvSpPr>
          <p:cNvPr id="69" name="Text Box 127">
            <a:extLst>
              <a:ext uri="{FF2B5EF4-FFF2-40B4-BE49-F238E27FC236}">
                <a16:creationId xmlns:a16="http://schemas.microsoft.com/office/drawing/2014/main" id="{01354293-A785-9E4B-BD77-26A173EACBB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07</a:t>
            </a:r>
          </a:p>
        </p:txBody>
      </p:sp>
      <p:sp>
        <p:nvSpPr>
          <p:cNvPr id="70" name="Text Box 128">
            <a:extLst>
              <a:ext uri="{FF2B5EF4-FFF2-40B4-BE49-F238E27FC236}">
                <a16:creationId xmlns:a16="http://schemas.microsoft.com/office/drawing/2014/main" id="{BEE88AF2-9A09-4F41-8DA4-519BAC577A1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06</a:t>
            </a:r>
          </a:p>
        </p:txBody>
      </p:sp>
      <p:sp>
        <p:nvSpPr>
          <p:cNvPr id="71" name="Text Box 129">
            <a:extLst>
              <a:ext uri="{FF2B5EF4-FFF2-40B4-BE49-F238E27FC236}">
                <a16:creationId xmlns:a16="http://schemas.microsoft.com/office/drawing/2014/main" id="{E95BCFFD-8732-C942-A79D-6EFBEFFB30E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05</a:t>
            </a:r>
          </a:p>
        </p:txBody>
      </p:sp>
      <p:sp>
        <p:nvSpPr>
          <p:cNvPr id="72" name="Text Box 130">
            <a:extLst>
              <a:ext uri="{FF2B5EF4-FFF2-40B4-BE49-F238E27FC236}">
                <a16:creationId xmlns:a16="http://schemas.microsoft.com/office/drawing/2014/main" id="{C23A5593-8939-9E4A-86C0-B8DDADEB9694}"/>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04</a:t>
            </a:r>
          </a:p>
        </p:txBody>
      </p:sp>
      <p:sp>
        <p:nvSpPr>
          <p:cNvPr id="73" name="Text Box 131">
            <a:extLst>
              <a:ext uri="{FF2B5EF4-FFF2-40B4-BE49-F238E27FC236}">
                <a16:creationId xmlns:a16="http://schemas.microsoft.com/office/drawing/2014/main" id="{08E6A367-DBE3-3D41-A179-B537A375B09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03</a:t>
            </a:r>
          </a:p>
        </p:txBody>
      </p:sp>
      <p:sp>
        <p:nvSpPr>
          <p:cNvPr id="74" name="Text Box 132">
            <a:extLst>
              <a:ext uri="{FF2B5EF4-FFF2-40B4-BE49-F238E27FC236}">
                <a16:creationId xmlns:a16="http://schemas.microsoft.com/office/drawing/2014/main" id="{B680B236-3260-0F47-A37A-B46F9207A73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02</a:t>
            </a:r>
          </a:p>
        </p:txBody>
      </p:sp>
      <p:sp>
        <p:nvSpPr>
          <p:cNvPr id="75" name="Text Box 133">
            <a:extLst>
              <a:ext uri="{FF2B5EF4-FFF2-40B4-BE49-F238E27FC236}">
                <a16:creationId xmlns:a16="http://schemas.microsoft.com/office/drawing/2014/main" id="{E7E97E50-6E80-2B40-9F63-4447074D51F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01</a:t>
            </a:r>
          </a:p>
        </p:txBody>
      </p:sp>
      <p:sp>
        <p:nvSpPr>
          <p:cNvPr id="76" name="Text Box 137">
            <a:extLst>
              <a:ext uri="{FF2B5EF4-FFF2-40B4-BE49-F238E27FC236}">
                <a16:creationId xmlns:a16="http://schemas.microsoft.com/office/drawing/2014/main" id="{C2CCB858-4FC8-2545-A647-8C67CFE96C70}"/>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dirty="0">
                <a:latin typeface="Verdana" pitchFamily="34" charset="0"/>
              </a:rPr>
              <a:t>00</a:t>
            </a:r>
          </a:p>
        </p:txBody>
      </p:sp>
      <p:pic>
        <p:nvPicPr>
          <p:cNvPr id="4" name="رسم 3" descr="سهم منحنى طفيف">
            <a:hlinkClick r:id="rId3" action="ppaction://hlinksldjump"/>
            <a:extLst>
              <a:ext uri="{FF2B5EF4-FFF2-40B4-BE49-F238E27FC236}">
                <a16:creationId xmlns:a16="http://schemas.microsoft.com/office/drawing/2014/main" id="{BF4397E8-7C8A-C447-B499-AB434FCC3B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3701" y="4701440"/>
            <a:ext cx="1928755" cy="1928755"/>
          </a:xfrm>
          <a:prstGeom prst="rect">
            <a:avLst/>
          </a:prstGeom>
        </p:spPr>
      </p:pic>
      <p:pic>
        <p:nvPicPr>
          <p:cNvPr id="77" name="رسم 76" descr="ساعة إيقاف">
            <a:extLst>
              <a:ext uri="{FF2B5EF4-FFF2-40B4-BE49-F238E27FC236}">
                <a16:creationId xmlns:a16="http://schemas.microsoft.com/office/drawing/2014/main" id="{039970E9-1860-1443-B58F-95897D73E0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93541" y="4822139"/>
            <a:ext cx="1558723" cy="1558723"/>
          </a:xfrm>
          <a:prstGeom prst="rect">
            <a:avLst/>
          </a:prstGeom>
        </p:spPr>
      </p:pic>
    </p:spTree>
    <p:extLst>
      <p:ext uri="{BB962C8B-B14F-4D97-AF65-F5344CB8AC3E}">
        <p14:creationId xmlns:p14="http://schemas.microsoft.com/office/powerpoint/2010/main" val="371099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1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5"/>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6"/>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7"/>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8"/>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9"/>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9"/>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3"/>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24"/>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25"/>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26"/>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27"/>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28"/>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29"/>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30"/>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31"/>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32"/>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3"/>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33"/>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4"/>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34"/>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5"/>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35"/>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6"/>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36"/>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7"/>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37"/>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8"/>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38"/>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9"/>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39"/>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0"/>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40"/>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1"/>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41"/>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2"/>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42"/>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3"/>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43"/>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4"/>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44"/>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5"/>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45"/>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6"/>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46"/>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7"/>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47"/>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8"/>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48"/>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9"/>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49"/>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0"/>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50"/>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1"/>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51"/>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2"/>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52"/>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3"/>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53"/>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4"/>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54"/>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5"/>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55"/>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6"/>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56"/>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7"/>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57"/>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8"/>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58"/>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9"/>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59"/>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0"/>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60"/>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1"/>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61"/>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2"/>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62"/>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3"/>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63"/>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4"/>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64"/>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5"/>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65"/>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6"/>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66"/>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7"/>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67"/>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8"/>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68"/>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9"/>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69"/>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0"/>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70"/>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1"/>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71"/>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2"/>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72"/>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3"/>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73"/>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4"/>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74"/>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5"/>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75"/>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dissolve">
                                      <p:cBhvr>
                                        <p:cTn id="184" dur="500"/>
                                        <p:tgtEl>
                                          <p:spTgt spid="76"/>
                                        </p:tgtEl>
                                      </p:cBhvr>
                                    </p:animEffect>
                                  </p:childTnLst>
                                  <p:subTnLst>
                                    <p:audio>
                                      <p:cMediaNode>
                                        <p:cTn display="0" masterRel="sameClick">
                                          <p:stCondLst>
                                            <p:cond evt="begin" delay="0">
                                              <p:tn val="182"/>
                                            </p:cond>
                                          </p:stCondLst>
                                          <p:endCondLst>
                                            <p:cond evt="onStopAudio" delay="0">
                                              <p:tgtEl>
                                                <p:sldTgt/>
                                              </p:tgtEl>
                                            </p:cond>
                                          </p:endCondLst>
                                        </p:cTn>
                                        <p:tgtEl>
                                          <p:sndTgt r:embed="rId2" name="bell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7981726" y="188640"/>
            <a:ext cx="418398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altLang="en-US" sz="4000" b="1" dirty="0">
                <a:latin typeface="Arial" panose="020B0604020202020204" pitchFamily="34" charset="0"/>
                <a:ea typeface="Source Sans Pro Black" panose="020B0503030403020204" pitchFamily="34" charset="0"/>
                <a:cs typeface="Arial" panose="020B0604020202020204" pitchFamily="34" charset="0"/>
              </a:rPr>
              <a:t>الألوان المتتامة</a:t>
            </a:r>
            <a:endParaRPr lang="en-US" altLang="en-US" sz="4000" b="1" dirty="0">
              <a:latin typeface="Arial" panose="020B0604020202020204" pitchFamily="34" charset="0"/>
              <a:ea typeface="Source Sans Pro Black" panose="020B0503030403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مستطيل 1">
            <a:extLst>
              <a:ext uri="{FF2B5EF4-FFF2-40B4-BE49-F238E27FC236}">
                <a16:creationId xmlns:a16="http://schemas.microsoft.com/office/drawing/2014/main" id="{2CDC2642-B268-864C-BB9F-FAD91A4E633B}"/>
              </a:ext>
            </a:extLst>
          </p:cNvPr>
          <p:cNvSpPr/>
          <p:nvPr/>
        </p:nvSpPr>
        <p:spPr>
          <a:xfrm>
            <a:off x="6245736" y="2028616"/>
            <a:ext cx="5613399" cy="2800767"/>
          </a:xfrm>
          <a:prstGeom prst="rect">
            <a:avLst/>
          </a:prstGeom>
          <a:ln w="57150"/>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4000" b="1" dirty="0">
                <a:solidFill>
                  <a:schemeClr val="tx1"/>
                </a:solidFill>
              </a:rPr>
              <a:t>اللونان الضوئيان اللذان يتراكبان معًا لإنتاج اللون الأبيض</a:t>
            </a:r>
          </a:p>
          <a:p>
            <a:pPr algn="ctr"/>
            <a:endParaRPr lang="ar-SA" sz="3200" b="1" dirty="0">
              <a:solidFill>
                <a:schemeClr val="tx1"/>
              </a:solidFill>
            </a:endParaRPr>
          </a:p>
          <a:p>
            <a:pPr algn="ctr"/>
            <a:r>
              <a:rPr lang="ar-SA" sz="3200" dirty="0">
                <a:solidFill>
                  <a:schemeClr val="tx1"/>
                </a:solidFill>
              </a:rPr>
              <a:t>عبارة عن </a:t>
            </a:r>
            <a:r>
              <a:rPr lang="ar-SA" sz="3200" b="1" dirty="0">
                <a:solidFill>
                  <a:schemeClr val="accent1">
                    <a:lumMod val="60000"/>
                    <a:lumOff val="40000"/>
                  </a:schemeClr>
                </a:solidFill>
              </a:rPr>
              <a:t>لون ثانوي  </a:t>
            </a:r>
            <a:r>
              <a:rPr lang="ar-SA" sz="3200" dirty="0">
                <a:solidFill>
                  <a:schemeClr val="tx1"/>
                </a:solidFill>
              </a:rPr>
              <a:t>مع </a:t>
            </a:r>
            <a:r>
              <a:rPr lang="ar-SA" sz="3200" b="1" dirty="0">
                <a:solidFill>
                  <a:srgbClr val="FF0000"/>
                </a:solidFill>
              </a:rPr>
              <a:t>لون أساسي  </a:t>
            </a:r>
            <a:r>
              <a:rPr lang="ar-SA" sz="3200" dirty="0">
                <a:solidFill>
                  <a:schemeClr val="tx1"/>
                </a:solidFill>
              </a:rPr>
              <a:t>ينتج عند مزجهما لون أبيض</a:t>
            </a:r>
          </a:p>
        </p:txBody>
      </p:sp>
      <p:pic>
        <p:nvPicPr>
          <p:cNvPr id="7" name="Picture 9" descr="photo_tv_colorsys_1">
            <a:extLst>
              <a:ext uri="{FF2B5EF4-FFF2-40B4-BE49-F238E27FC236}">
                <a16:creationId xmlns:a16="http://schemas.microsoft.com/office/drawing/2014/main" id="{EBDBF037-31DD-4F99-9F3B-384461071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37" y="499609"/>
            <a:ext cx="5613399" cy="508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44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B143C2C5-9FA8-4201-B216-52AF5707719F}"/>
              </a:ext>
            </a:extLst>
          </p:cNvPr>
          <p:cNvSpPr txBox="1"/>
          <p:nvPr/>
        </p:nvSpPr>
        <p:spPr>
          <a:xfrm>
            <a:off x="1865530" y="1628800"/>
            <a:ext cx="8460940" cy="2800767"/>
          </a:xfrm>
          <a:prstGeom prst="rect">
            <a:avLst/>
          </a:prstGeom>
          <a:noFill/>
          <a:ln w="76200">
            <a:solidFill>
              <a:srgbClr val="FFC000"/>
            </a:solidFill>
          </a:ln>
        </p:spPr>
        <p:txBody>
          <a:bodyPr wrap="square" rtlCol="1">
            <a:spAutoFit/>
          </a:bodyPr>
          <a:lstStyle/>
          <a:p>
            <a:r>
              <a:rPr lang="ar-SA" sz="4400" b="1" dirty="0"/>
              <a:t>  من خلال امتصاص وانعكاس هذه الأشعة  الضوئية او ما يعرف باختزال الضوء يمكن ان نرى الاجسام بألوانها المختلقة   وهذا هو موضوع درسنا القادم بإذنه تعالى </a:t>
            </a:r>
          </a:p>
        </p:txBody>
      </p:sp>
    </p:spTree>
    <p:extLst>
      <p:ext uri="{BB962C8B-B14F-4D97-AF65-F5344CB8AC3E}">
        <p14:creationId xmlns:p14="http://schemas.microsoft.com/office/powerpoint/2010/main" val="1389802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F™) M1NT 2020 (@M1NT) | Stocktwits">
            <a:extLst>
              <a:ext uri="{FF2B5EF4-FFF2-40B4-BE49-F238E27FC236}">
                <a16:creationId xmlns:a16="http://schemas.microsoft.com/office/drawing/2014/main" id="{B288EC1C-853C-40BF-824E-E55BB8E41AD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54769" y="623275"/>
            <a:ext cx="5474323" cy="5474323"/>
          </a:xfrm>
          <a:prstGeom prst="rect">
            <a:avLst/>
          </a:prstGeom>
          <a:noFill/>
          <a:extLst>
            <a:ext uri="{909E8E84-426E-40DD-AFC4-6F175D3DCCD1}">
              <a14:hiddenFill xmlns:a14="http://schemas.microsoft.com/office/drawing/2010/main">
                <a:solidFill>
                  <a:srgbClr val="FFFFFF"/>
                </a:solidFill>
              </a14:hiddenFill>
            </a:ext>
          </a:extLst>
        </p:spPr>
      </p:pic>
      <p:sp>
        <p:nvSpPr>
          <p:cNvPr id="1029" name="Right Triangle 7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مربع نص 1">
            <a:extLst>
              <a:ext uri="{FF2B5EF4-FFF2-40B4-BE49-F238E27FC236}">
                <a16:creationId xmlns:a16="http://schemas.microsoft.com/office/drawing/2014/main" id="{7E25F488-2B92-4C7A-AECB-CB53717610C9}"/>
              </a:ext>
            </a:extLst>
          </p:cNvPr>
          <p:cNvSpPr txBox="1"/>
          <p:nvPr/>
        </p:nvSpPr>
        <p:spPr>
          <a:xfrm>
            <a:off x="7032104" y="2852936"/>
            <a:ext cx="4114773" cy="1893762"/>
          </a:xfrm>
          <a:prstGeom prst="rect">
            <a:avLst/>
          </a:prstGeom>
        </p:spPr>
        <p:txBody>
          <a:bodyPr vert="horz" lIns="91440" tIns="45720" rIns="91440" bIns="45720" rtlCol="0" anchor="t">
            <a:normAutofit/>
          </a:bodyPr>
          <a:lstStyle/>
          <a:p>
            <a:pPr algn="ctr" rtl="0">
              <a:lnSpc>
                <a:spcPct val="90000"/>
              </a:lnSpc>
              <a:spcAft>
                <a:spcPts val="600"/>
              </a:spcAft>
            </a:pPr>
            <a:r>
              <a:rPr lang="ar-SA" sz="4000" dirty="0"/>
              <a:t>هل </a:t>
            </a:r>
            <a:r>
              <a:rPr lang="ar-SA" sz="4000" dirty="0" err="1"/>
              <a:t>انتي</a:t>
            </a:r>
            <a:r>
              <a:rPr lang="ar-SA" sz="4000" dirty="0"/>
              <a:t> مستعده ؟ </a:t>
            </a:r>
            <a:endParaRPr lang="en-US" sz="4000" dirty="0"/>
          </a:p>
        </p:txBody>
      </p:sp>
    </p:spTree>
    <p:extLst>
      <p:ext uri="{BB962C8B-B14F-4D97-AF65-F5344CB8AC3E}">
        <p14:creationId xmlns:p14="http://schemas.microsoft.com/office/powerpoint/2010/main" val="2955711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93" name="Group 29">
            <a:extLst>
              <a:ext uri="{FF2B5EF4-FFF2-40B4-BE49-F238E27FC236}">
                <a16:creationId xmlns:a16="http://schemas.microsoft.com/office/drawing/2014/main" id="{4C1741B9-1C01-4844-8AB8-DD565AEDCC2F}"/>
              </a:ext>
            </a:extLst>
          </p:cNvPr>
          <p:cNvGraphicFramePr>
            <a:graphicFrameLocks noGrp="1"/>
          </p:cNvGraphicFramePr>
          <p:nvPr>
            <p:extLst>
              <p:ext uri="{D42A27DB-BD31-4B8C-83A1-F6EECF244321}">
                <p14:modId xmlns:p14="http://schemas.microsoft.com/office/powerpoint/2010/main" val="4030879177"/>
              </p:ext>
            </p:extLst>
          </p:nvPr>
        </p:nvGraphicFramePr>
        <p:xfrm>
          <a:off x="2115793" y="76200"/>
          <a:ext cx="7960414" cy="6570151"/>
        </p:xfrm>
        <a:graphic>
          <a:graphicData uri="http://schemas.openxmlformats.org/drawingml/2006/table">
            <a:tbl>
              <a:tblPr rtl="1"/>
              <a:tblGrid>
                <a:gridCol w="3147280">
                  <a:extLst>
                    <a:ext uri="{9D8B030D-6E8A-4147-A177-3AD203B41FA5}">
                      <a16:colId xmlns:a16="http://schemas.microsoft.com/office/drawing/2014/main" val="512211136"/>
                    </a:ext>
                  </a:extLst>
                </a:gridCol>
                <a:gridCol w="4813134">
                  <a:extLst>
                    <a:ext uri="{9D8B030D-6E8A-4147-A177-3AD203B41FA5}">
                      <a16:colId xmlns:a16="http://schemas.microsoft.com/office/drawing/2014/main" val="3373823537"/>
                    </a:ext>
                  </a:extLst>
                </a:gridCol>
              </a:tblGrid>
              <a:tr h="48786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altLang="ar-SA" sz="2800" b="1" i="0" u="none" strike="noStrike" cap="none" normalizeH="0" baseline="0" dirty="0">
                          <a:ln>
                            <a:noFill/>
                          </a:ln>
                          <a:solidFill>
                            <a:srgbClr val="FFFFFF"/>
                          </a:solidFill>
                          <a:effectLst/>
                          <a:latin typeface="Constantia" panose="02030602050306030303" pitchFamily="18" charset="0"/>
                          <a:ea typeface="Majalla UI"/>
                          <a:cs typeface="Majalla UI"/>
                        </a:rPr>
                        <a:t>ألوان الضوء المتداخلة</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altLang="ar-SA" sz="2800" b="1" i="0" u="none" strike="noStrike" cap="none" normalizeH="0" baseline="0" dirty="0">
                          <a:ln>
                            <a:noFill/>
                          </a:ln>
                          <a:solidFill>
                            <a:srgbClr val="FFFFFF"/>
                          </a:solidFill>
                          <a:effectLst/>
                          <a:latin typeface="Constantia" panose="02030602050306030303" pitchFamily="18" charset="0"/>
                          <a:ea typeface="Majalla UI"/>
                          <a:cs typeface="Majalla UI"/>
                        </a:rPr>
                        <a:t>                  اللون الناتج</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037049471"/>
                  </a:ext>
                </a:extLst>
              </a:tr>
              <a:tr h="889631">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ar-SA" sz="2800" b="1" i="0" u="none" strike="noStrike" cap="none" normalizeH="0" baseline="0" dirty="0">
                          <a:ln>
                            <a:noFill/>
                          </a:ln>
                          <a:solidFill>
                            <a:srgbClr val="FF0000"/>
                          </a:solidFill>
                          <a:effectLst/>
                          <a:latin typeface="Constantia" panose="02030602050306030303" pitchFamily="18" charset="0"/>
                          <a:ea typeface="Majalla UI"/>
                          <a:cs typeface="Majalla UI"/>
                        </a:rPr>
                        <a:t>الأحمر</a:t>
                      </a:r>
                      <a:r>
                        <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rPr>
                        <a:t> </a:t>
                      </a:r>
                      <a:r>
                        <a:rPr kumimoji="0" lang="ar-SA" altLang="ar-SA" sz="2800" b="1" i="0" u="none" strike="noStrike" cap="none" normalizeH="0" baseline="0" dirty="0">
                          <a:ln>
                            <a:noFill/>
                          </a:ln>
                          <a:solidFill>
                            <a:srgbClr val="00B050"/>
                          </a:solidFill>
                          <a:effectLst/>
                          <a:latin typeface="Constantia" panose="02030602050306030303" pitchFamily="18" charset="0"/>
                          <a:ea typeface="Majalla UI"/>
                          <a:cs typeface="Majalla UI"/>
                        </a:rPr>
                        <a:t>والأخضر</a:t>
                      </a:r>
                      <a:r>
                        <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rPr>
                        <a:t> </a:t>
                      </a:r>
                      <a:r>
                        <a:rPr kumimoji="0" lang="ar-SA" altLang="ar-SA" sz="2800" b="1" i="0" u="none" strike="noStrike" cap="none" normalizeH="0" baseline="0" dirty="0">
                          <a:ln>
                            <a:noFill/>
                          </a:ln>
                          <a:solidFill>
                            <a:schemeClr val="accent1"/>
                          </a:solidFill>
                          <a:effectLst/>
                          <a:latin typeface="Constantia" panose="02030602050306030303" pitchFamily="18" charset="0"/>
                          <a:ea typeface="Majalla UI"/>
                          <a:cs typeface="Majalla UI"/>
                        </a:rPr>
                        <a:t>والأزرق</a:t>
                      </a:r>
                    </a:p>
                    <a:p>
                      <a:pPr marL="0" marR="0" lvl="0" indent="0" algn="ctr" defTabSz="914400" rtl="1" eaLnBrk="1" fontAlgn="base" latinLnBrk="0" hangingPunct="1">
                        <a:lnSpc>
                          <a:spcPct val="100000"/>
                        </a:lnSpc>
                        <a:spcBef>
                          <a:spcPct val="0"/>
                        </a:spcBef>
                        <a:spcAft>
                          <a:spcPct val="0"/>
                        </a:spcAft>
                        <a:buClrTx/>
                        <a:buSzTx/>
                        <a:buFontTx/>
                        <a:buNone/>
                        <a:tabLst/>
                      </a:pPr>
                      <a:endParaRPr kumimoji="0" lang="ar-SA" altLang="ar-SA" sz="2800" b="1" i="0" u="none" strike="noStrike" cap="none" normalizeH="0" baseline="0" dirty="0">
                        <a:ln>
                          <a:noFill/>
                        </a:ln>
                        <a:solidFill>
                          <a:schemeClr val="accent1"/>
                        </a:solidFill>
                        <a:effectLst/>
                        <a:latin typeface="Constantia" panose="02030602050306030303" pitchFamily="18" charset="0"/>
                        <a:ea typeface="Majalla UI"/>
                        <a:cs typeface="Majalla UI"/>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rPr>
                        <a:t>      </a:t>
                      </a:r>
                      <a:r>
                        <a:rPr kumimoji="0" lang="ar-SA" altLang="ar-SA" sz="2800" b="1" i="0" u="none" strike="noStrike" cap="none" normalizeH="0" baseline="0" dirty="0">
                          <a:ln>
                            <a:noFill/>
                          </a:ln>
                          <a:solidFill>
                            <a:schemeClr val="bg1"/>
                          </a:solidFill>
                          <a:effectLst/>
                          <a:latin typeface="Constantia" panose="02030602050306030303" pitchFamily="18" charset="0"/>
                          <a:ea typeface="Majalla UI"/>
                          <a:cs typeface="Majalla UI"/>
                        </a:rPr>
                        <a:t>الأبيض</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val="615887325"/>
                  </a:ext>
                </a:extLst>
              </a:tr>
              <a:tr h="48786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ar-SA" sz="2800" b="1" i="0" u="none" strike="noStrike" cap="none" normalizeH="0" baseline="0" dirty="0">
                          <a:ln>
                            <a:noFill/>
                          </a:ln>
                          <a:solidFill>
                            <a:srgbClr val="FF0000"/>
                          </a:solidFill>
                          <a:effectLst/>
                          <a:latin typeface="Constantia" panose="02030602050306030303" pitchFamily="18" charset="0"/>
                          <a:ea typeface="Majalla UI"/>
                          <a:cs typeface="Majalla UI"/>
                        </a:rPr>
                        <a:t>الأحمر</a:t>
                      </a:r>
                      <a:r>
                        <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rPr>
                        <a:t> </a:t>
                      </a:r>
                      <a:r>
                        <a:rPr kumimoji="0" lang="ar-SA" altLang="ar-SA" sz="2800" b="1" i="0" u="none" strike="noStrike" cap="none" normalizeH="0" baseline="0" dirty="0">
                          <a:ln>
                            <a:noFill/>
                          </a:ln>
                          <a:solidFill>
                            <a:srgbClr val="00B050"/>
                          </a:solidFill>
                          <a:effectLst/>
                          <a:latin typeface="Constantia" panose="02030602050306030303" pitchFamily="18" charset="0"/>
                          <a:ea typeface="Majalla UI"/>
                          <a:cs typeface="Majalla UI"/>
                        </a:rPr>
                        <a:t>والأخضر</a:t>
                      </a:r>
                      <a:r>
                        <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val="3882003008"/>
                  </a:ext>
                </a:extLst>
              </a:tr>
              <a:tr h="129140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ar-SA" sz="2800" b="1" i="0" u="none" strike="noStrike" cap="none" normalizeH="0" baseline="0" dirty="0">
                          <a:ln>
                            <a:noFill/>
                          </a:ln>
                          <a:solidFill>
                            <a:srgbClr val="CC0066"/>
                          </a:solidFill>
                          <a:effectLst/>
                          <a:latin typeface="Constantia" panose="02030602050306030303" pitchFamily="18" charset="0"/>
                          <a:ea typeface="Majalla UI"/>
                          <a:cs typeface="Majalla UI"/>
                        </a:rPr>
                        <a:t>الأرجواني   </a:t>
                      </a:r>
                      <a:r>
                        <a:rPr kumimoji="0" lang="ar-SA" altLang="ar-SA" sz="2800" b="1" i="0" u="none" strike="noStrike" cap="none" normalizeH="0" baseline="0" dirty="0">
                          <a:ln>
                            <a:noFill/>
                          </a:ln>
                          <a:solidFill>
                            <a:srgbClr val="00B050"/>
                          </a:solidFill>
                          <a:effectLst/>
                          <a:latin typeface="Constantia" panose="02030602050306030303" pitchFamily="18" charset="0"/>
                          <a:ea typeface="Majalla UI"/>
                          <a:cs typeface="Majalla UI"/>
                        </a:rPr>
                        <a:t>والأخضر</a:t>
                      </a:r>
                      <a:r>
                        <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rPr>
                        <a:t>   </a:t>
                      </a: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val="1063322773"/>
                  </a:ext>
                </a:extLst>
              </a:tr>
              <a:tr h="487862">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ar-SA" sz="2800" b="1" i="0" u="none" strike="noStrike" cap="none" normalizeH="0" baseline="0" dirty="0">
                          <a:ln>
                            <a:noFill/>
                          </a:ln>
                          <a:solidFill>
                            <a:srgbClr val="FF0000"/>
                          </a:solidFill>
                          <a:effectLst/>
                          <a:latin typeface="Constantia" panose="02030602050306030303" pitchFamily="18" charset="0"/>
                          <a:ea typeface="Majalla UI"/>
                          <a:cs typeface="Majalla UI"/>
                        </a:rPr>
                        <a:t>الأحمر</a:t>
                      </a:r>
                      <a:r>
                        <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rPr>
                        <a:t>  و </a:t>
                      </a:r>
                      <a:r>
                        <a:rPr kumimoji="0" lang="ar-SA" altLang="ar-SA" sz="2800" b="1" i="0" u="none" strike="noStrike" cap="none" normalizeH="0" baseline="0" dirty="0">
                          <a:ln>
                            <a:noFill/>
                          </a:ln>
                          <a:solidFill>
                            <a:schemeClr val="accent1"/>
                          </a:solidFill>
                          <a:effectLst/>
                          <a:latin typeface="Constantia" panose="02030602050306030303" pitchFamily="18" charset="0"/>
                          <a:ea typeface="Majalla UI"/>
                          <a:cs typeface="Majalla UI"/>
                        </a:rPr>
                        <a:t>الأزرق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2800" b="1" i="0" u="none" strike="noStrike" cap="none" normalizeH="0" baseline="0" dirty="0">
                        <a:ln>
                          <a:noFill/>
                        </a:ln>
                        <a:solidFill>
                          <a:srgbClr val="CC0066"/>
                        </a:solidFill>
                        <a:effectLst/>
                        <a:latin typeface="Constantia" panose="02030602050306030303" pitchFamily="18" charset="0"/>
                        <a:ea typeface="Majalla UI"/>
                        <a:cs typeface="Majalla UI"/>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val="1657470482"/>
                  </a:ext>
                </a:extLst>
              </a:tr>
              <a:tr h="889631">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ar-SA" sz="2800" b="1" i="0" u="none" strike="noStrike" cap="none" normalizeH="0" baseline="0" dirty="0">
                          <a:ln>
                            <a:noFill/>
                          </a:ln>
                          <a:solidFill>
                            <a:srgbClr val="FFFF00"/>
                          </a:solidFill>
                          <a:effectLst/>
                          <a:latin typeface="Constantia" panose="02030602050306030303" pitchFamily="18" charset="0"/>
                          <a:ea typeface="Majalla UI"/>
                          <a:cs typeface="Majalla UI"/>
                        </a:rPr>
                        <a:t> الأصفر </a:t>
                      </a:r>
                      <a:r>
                        <a:rPr kumimoji="0" lang="ar-SA" altLang="ar-SA" sz="2800" b="1" i="0" u="none" strike="noStrike" cap="none" normalizeH="0" baseline="0" dirty="0">
                          <a:ln>
                            <a:noFill/>
                          </a:ln>
                          <a:solidFill>
                            <a:schemeClr val="accent1"/>
                          </a:solidFill>
                          <a:effectLst/>
                          <a:latin typeface="Constantia" panose="02030602050306030303" pitchFamily="18" charset="0"/>
                          <a:ea typeface="Majalla UI"/>
                          <a:cs typeface="Majalla UI"/>
                        </a:rPr>
                        <a:t>والأزرق</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val="2297198980"/>
                  </a:ext>
                </a:extLst>
              </a:tr>
              <a:tr h="889631">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ar-SA" sz="2800" b="1" i="0" u="none" strike="noStrike" cap="none" normalizeH="0" baseline="0" dirty="0">
                          <a:ln>
                            <a:noFill/>
                          </a:ln>
                          <a:solidFill>
                            <a:srgbClr val="00B0F0"/>
                          </a:solidFill>
                          <a:effectLst/>
                          <a:latin typeface="Constantia" panose="02030602050306030303" pitchFamily="18" charset="0"/>
                          <a:ea typeface="Majalla UI"/>
                          <a:cs typeface="Majalla UI"/>
                        </a:rPr>
                        <a:t>الأزرق الفاتح </a:t>
                      </a:r>
                      <a:r>
                        <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rPr>
                        <a:t>و </a:t>
                      </a:r>
                      <a:r>
                        <a:rPr kumimoji="0" lang="ar-SA" altLang="ar-SA" sz="2800" b="1" i="0" u="none" strike="noStrike" cap="none" normalizeH="0" baseline="0" dirty="0">
                          <a:ln>
                            <a:noFill/>
                          </a:ln>
                          <a:solidFill>
                            <a:srgbClr val="FF0000"/>
                          </a:solidFill>
                          <a:effectLst/>
                          <a:latin typeface="Constantia" panose="02030602050306030303" pitchFamily="18" charset="0"/>
                          <a:ea typeface="Majalla UI"/>
                          <a:cs typeface="Majalla UI"/>
                        </a:rPr>
                        <a:t>الأحمر</a:t>
                      </a:r>
                    </a:p>
                    <a:p>
                      <a:pPr marL="0" marR="0" lvl="0" indent="0" algn="ctr" defTabSz="914400" rtl="1" eaLnBrk="1" fontAlgn="base" latinLnBrk="0" hangingPunct="1">
                        <a:lnSpc>
                          <a:spcPct val="100000"/>
                        </a:lnSpc>
                        <a:spcBef>
                          <a:spcPct val="0"/>
                        </a:spcBef>
                        <a:spcAft>
                          <a:spcPct val="0"/>
                        </a:spcAft>
                        <a:buClrTx/>
                        <a:buSzTx/>
                        <a:buFontTx/>
                        <a:buNone/>
                        <a:tabLst/>
                      </a:pPr>
                      <a:endParaRPr kumimoji="0" lang="ar-SA" altLang="ar-SA" sz="2800" b="1" i="0" u="none" strike="noStrike" cap="none" normalizeH="0" baseline="0" dirty="0">
                        <a:ln>
                          <a:noFill/>
                        </a:ln>
                        <a:solidFill>
                          <a:srgbClr val="FF0000"/>
                        </a:solidFill>
                        <a:effectLst/>
                        <a:latin typeface="Constantia" panose="02030602050306030303" pitchFamily="18" charset="0"/>
                        <a:ea typeface="Majalla UI"/>
                        <a:cs typeface="Majalla UI"/>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Majalla UI"/>
                          <a:cs typeface="Majalla UI"/>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Majalla UI"/>
                          <a:cs typeface="Majalla UI"/>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Majalla UI"/>
                          <a:cs typeface="Majalla UI"/>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Majalla UI"/>
                          <a:cs typeface="Majalla UI"/>
                        </a:defRPr>
                      </a:lvl9p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val="764723532"/>
                  </a:ext>
                </a:extLst>
              </a:tr>
              <a:tr h="889631">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ar-SA" sz="2800" b="1" i="0" u="none" strike="noStrike" cap="none" normalizeH="0" baseline="0" dirty="0">
                          <a:ln>
                            <a:noFill/>
                          </a:ln>
                          <a:solidFill>
                            <a:schemeClr val="accent1"/>
                          </a:solidFill>
                          <a:effectLst/>
                          <a:latin typeface="Constantia" panose="02030602050306030303" pitchFamily="18" charset="0"/>
                          <a:ea typeface="Majalla UI"/>
                          <a:cs typeface="Majalla UI"/>
                        </a:rPr>
                        <a:t>الأزرق </a:t>
                      </a:r>
                      <a:r>
                        <a:rPr kumimoji="0" lang="ar-SA" altLang="ar-SA" sz="2800" b="1" i="0" u="none" strike="noStrike" cap="none" normalizeH="0" baseline="0" dirty="0">
                          <a:ln>
                            <a:noFill/>
                          </a:ln>
                          <a:solidFill>
                            <a:srgbClr val="00B050"/>
                          </a:solidFill>
                          <a:effectLst/>
                          <a:latin typeface="Constantia" panose="02030602050306030303" pitchFamily="18" charset="0"/>
                          <a:ea typeface="Majalla UI"/>
                          <a:cs typeface="Majalla UI"/>
                        </a:rPr>
                        <a:t>والأخضر</a:t>
                      </a:r>
                      <a:r>
                        <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rPr>
                        <a:t> </a:t>
                      </a:r>
                    </a:p>
                    <a:p>
                      <a:pPr marL="0" marR="0" lvl="0" indent="0" algn="ctr" defTabSz="914400" rtl="1" eaLnBrk="1" fontAlgn="base" latinLnBrk="0" hangingPunct="1">
                        <a:lnSpc>
                          <a:spcPct val="100000"/>
                        </a:lnSpc>
                        <a:spcBef>
                          <a:spcPct val="0"/>
                        </a:spcBef>
                        <a:spcAft>
                          <a:spcPct val="0"/>
                        </a:spcAft>
                        <a:buClrTx/>
                        <a:buSzTx/>
                        <a:buFontTx/>
                        <a:buNone/>
                        <a:tabLst/>
                      </a:pPr>
                      <a:endParaRPr kumimoji="0" lang="ar-SA" altLang="ar-SA" sz="2800" b="1" i="0" u="none" strike="noStrike" cap="none" normalizeH="0" baseline="0" dirty="0">
                        <a:ln>
                          <a:noFill/>
                        </a:ln>
                        <a:solidFill>
                          <a:srgbClr val="FF0000"/>
                        </a:solidFill>
                        <a:effectLst/>
                        <a:latin typeface="Constantia" panose="02030602050306030303" pitchFamily="18" charset="0"/>
                        <a:ea typeface="Majalla UI"/>
                        <a:cs typeface="Majalla UI"/>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ar-SA" sz="2800" b="1" i="0" u="none" strike="noStrike" cap="none" normalizeH="0" baseline="0" dirty="0">
                          <a:ln>
                            <a:noFill/>
                          </a:ln>
                          <a:solidFill>
                            <a:srgbClr val="00B0F0"/>
                          </a:solidFill>
                          <a:effectLst/>
                          <a:latin typeface="Constantia" panose="02030602050306030303" pitchFamily="18" charset="0"/>
                          <a:ea typeface="Majalla UI"/>
                          <a:cs typeface="Majalla UI"/>
                        </a:rPr>
                        <a:t>  </a:t>
                      </a: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altLang="ar-SA" sz="2800" b="1" i="0" u="none" strike="noStrike" cap="none" normalizeH="0" baseline="0" dirty="0">
                        <a:ln>
                          <a:noFill/>
                        </a:ln>
                        <a:solidFill>
                          <a:srgbClr val="000000"/>
                        </a:solidFill>
                        <a:effectLst/>
                        <a:latin typeface="Constantia" panose="02030602050306030303" pitchFamily="18" charset="0"/>
                        <a:ea typeface="Majalla UI"/>
                        <a:cs typeface="Majalla UI"/>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val="3948815508"/>
                  </a:ext>
                </a:extLst>
              </a:tr>
            </a:tbl>
          </a:graphicData>
        </a:graphic>
      </p:graphicFrame>
      <p:sp>
        <p:nvSpPr>
          <p:cNvPr id="2" name="مستطيل 1">
            <a:extLst>
              <a:ext uri="{FF2B5EF4-FFF2-40B4-BE49-F238E27FC236}">
                <a16:creationId xmlns:a16="http://schemas.microsoft.com/office/drawing/2014/main" id="{AC31682D-277D-48A5-BDAB-5852DAD9D9F8}"/>
              </a:ext>
            </a:extLst>
          </p:cNvPr>
          <p:cNvSpPr/>
          <p:nvPr/>
        </p:nvSpPr>
        <p:spPr>
          <a:xfrm>
            <a:off x="5663952" y="620688"/>
            <a:ext cx="1080120" cy="504056"/>
          </a:xfrm>
          <a:prstGeom prst="rect">
            <a:avLst/>
          </a:prstGeom>
          <a:solidFill>
            <a:srgbClr val="CCD5EA"/>
          </a:solidFill>
          <a:ln>
            <a:solidFill>
              <a:srgbClr val="CCD5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ستطيل 3">
            <a:extLst>
              <a:ext uri="{FF2B5EF4-FFF2-40B4-BE49-F238E27FC236}">
                <a16:creationId xmlns:a16="http://schemas.microsoft.com/office/drawing/2014/main" id="{89C2540D-618C-4E01-978F-47E561BC5E77}"/>
              </a:ext>
            </a:extLst>
          </p:cNvPr>
          <p:cNvSpPr/>
          <p:nvPr/>
        </p:nvSpPr>
        <p:spPr>
          <a:xfrm>
            <a:off x="7458620" y="2550089"/>
            <a:ext cx="2082185" cy="504056"/>
          </a:xfrm>
          <a:prstGeom prst="rect">
            <a:avLst/>
          </a:prstGeom>
          <a:solidFill>
            <a:srgbClr val="CCD5EA"/>
          </a:solidFill>
          <a:ln>
            <a:solidFill>
              <a:srgbClr val="CCD5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F49E47DB-7F96-4E80-8687-8AA8D0818624}"/>
              </a:ext>
            </a:extLst>
          </p:cNvPr>
          <p:cNvSpPr/>
          <p:nvPr/>
        </p:nvSpPr>
        <p:spPr>
          <a:xfrm>
            <a:off x="7536160" y="3952638"/>
            <a:ext cx="1810993" cy="504056"/>
          </a:xfrm>
          <a:prstGeom prst="rect">
            <a:avLst/>
          </a:prstGeom>
          <a:solidFill>
            <a:srgbClr val="CCD5EA"/>
          </a:solidFill>
          <a:ln>
            <a:solidFill>
              <a:srgbClr val="CCD5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5">
            <a:extLst>
              <a:ext uri="{FF2B5EF4-FFF2-40B4-BE49-F238E27FC236}">
                <a16:creationId xmlns:a16="http://schemas.microsoft.com/office/drawing/2014/main" id="{C5FC5BCE-3534-4D8A-AC93-E999435E007E}"/>
              </a:ext>
            </a:extLst>
          </p:cNvPr>
          <p:cNvSpPr/>
          <p:nvPr/>
        </p:nvSpPr>
        <p:spPr>
          <a:xfrm>
            <a:off x="7386749" y="1550577"/>
            <a:ext cx="1944216" cy="426858"/>
          </a:xfrm>
          <a:prstGeom prst="rect">
            <a:avLst/>
          </a:prstGeom>
          <a:solidFill>
            <a:srgbClr val="E7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ستطيل 8">
            <a:extLst>
              <a:ext uri="{FF2B5EF4-FFF2-40B4-BE49-F238E27FC236}">
                <a16:creationId xmlns:a16="http://schemas.microsoft.com/office/drawing/2014/main" id="{89E938EC-CD20-4030-B4F5-1D0DB8BF7D4D}"/>
              </a:ext>
            </a:extLst>
          </p:cNvPr>
          <p:cNvSpPr/>
          <p:nvPr/>
        </p:nvSpPr>
        <p:spPr>
          <a:xfrm>
            <a:off x="7371118" y="4839537"/>
            <a:ext cx="2257191" cy="505338"/>
          </a:xfrm>
          <a:prstGeom prst="rect">
            <a:avLst/>
          </a:prstGeom>
          <a:solidFill>
            <a:srgbClr val="E7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ستطيل 9">
            <a:extLst>
              <a:ext uri="{FF2B5EF4-FFF2-40B4-BE49-F238E27FC236}">
                <a16:creationId xmlns:a16="http://schemas.microsoft.com/office/drawing/2014/main" id="{931524B4-BDBF-4D75-B683-AE71A6C5C690}"/>
              </a:ext>
            </a:extLst>
          </p:cNvPr>
          <p:cNvSpPr/>
          <p:nvPr/>
        </p:nvSpPr>
        <p:spPr>
          <a:xfrm>
            <a:off x="6891245" y="3451811"/>
            <a:ext cx="2808312" cy="426858"/>
          </a:xfrm>
          <a:prstGeom prst="rect">
            <a:avLst/>
          </a:prstGeom>
          <a:solidFill>
            <a:srgbClr val="E7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10">
            <a:extLst>
              <a:ext uri="{FF2B5EF4-FFF2-40B4-BE49-F238E27FC236}">
                <a16:creationId xmlns:a16="http://schemas.microsoft.com/office/drawing/2014/main" id="{4C552701-D469-4EAE-8168-6465A82ECB1C}"/>
              </a:ext>
            </a:extLst>
          </p:cNvPr>
          <p:cNvSpPr/>
          <p:nvPr/>
        </p:nvSpPr>
        <p:spPr>
          <a:xfrm>
            <a:off x="7536160" y="5793268"/>
            <a:ext cx="1794805" cy="426858"/>
          </a:xfrm>
          <a:prstGeom prst="rect">
            <a:avLst/>
          </a:prstGeom>
          <a:solidFill>
            <a:srgbClr val="E7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 name="مربع نص 2">
            <a:extLst>
              <a:ext uri="{FF2B5EF4-FFF2-40B4-BE49-F238E27FC236}">
                <a16:creationId xmlns:a16="http://schemas.microsoft.com/office/drawing/2014/main" id="{A52C66A3-39D5-4C49-9E6F-4B290985E3D2}"/>
              </a:ext>
            </a:extLst>
          </p:cNvPr>
          <p:cNvSpPr txBox="1"/>
          <p:nvPr/>
        </p:nvSpPr>
        <p:spPr>
          <a:xfrm>
            <a:off x="10200456" y="260648"/>
            <a:ext cx="1872208" cy="1512168"/>
          </a:xfrm>
          <a:prstGeom prst="rect">
            <a:avLst/>
          </a:prstGeom>
          <a:noFill/>
        </p:spPr>
        <p:txBody>
          <a:bodyPr wrap="square" rtlCol="1">
            <a:spAutoFit/>
          </a:bodyPr>
          <a:lstStyle/>
          <a:p>
            <a:endParaRPr lang="ar-SA" dirty="0"/>
          </a:p>
        </p:txBody>
      </p:sp>
    </p:spTree>
    <p:extLst>
      <p:ext uri="{BB962C8B-B14F-4D97-AF65-F5344CB8AC3E}">
        <p14:creationId xmlns:p14="http://schemas.microsoft.com/office/powerpoint/2010/main" val="37570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FA98B0C0-E723-4233-A4AB-86E4005F7EE0}"/>
              </a:ext>
            </a:extLst>
          </p:cNvPr>
          <p:cNvSpPr txBox="1"/>
          <p:nvPr/>
        </p:nvSpPr>
        <p:spPr>
          <a:xfrm>
            <a:off x="2063552" y="2204864"/>
            <a:ext cx="7848872" cy="1569660"/>
          </a:xfrm>
          <a:prstGeom prst="rect">
            <a:avLst/>
          </a:prstGeom>
          <a:noFill/>
          <a:ln w="57150">
            <a:solidFill>
              <a:srgbClr val="FFC000"/>
            </a:solidFill>
          </a:ln>
        </p:spPr>
        <p:txBody>
          <a:bodyPr wrap="square" rtlCol="1">
            <a:spAutoFit/>
          </a:bodyPr>
          <a:lstStyle/>
          <a:p>
            <a:r>
              <a:rPr lang="ar-SA" sz="4800" b="1" dirty="0"/>
              <a:t>هل تعتقدين  او تؤمنين بدور الألوان في العلاج الجسدي والنفسي ؟ </a:t>
            </a:r>
          </a:p>
        </p:txBody>
      </p:sp>
    </p:spTree>
    <p:extLst>
      <p:ext uri="{BB962C8B-B14F-4D97-AF65-F5344CB8AC3E}">
        <p14:creationId xmlns:p14="http://schemas.microsoft.com/office/powerpoint/2010/main" val="3176036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0956275-2B6B-48F5-B55F-B812979D4576}"/>
              </a:ext>
            </a:extLst>
          </p:cNvPr>
          <p:cNvPicPr>
            <a:picLocks noChangeAspect="1"/>
          </p:cNvPicPr>
          <p:nvPr/>
        </p:nvPicPr>
        <p:blipFill>
          <a:blip r:embed="rId2"/>
          <a:stretch>
            <a:fillRect/>
          </a:stretch>
        </p:blipFill>
        <p:spPr>
          <a:xfrm>
            <a:off x="2267088" y="643466"/>
            <a:ext cx="7657824" cy="5571067"/>
          </a:xfrm>
          <a:prstGeom prst="rect">
            <a:avLst/>
          </a:prstGeom>
        </p:spPr>
      </p:pic>
    </p:spTree>
    <p:extLst>
      <p:ext uri="{BB962C8B-B14F-4D97-AF65-F5344CB8AC3E}">
        <p14:creationId xmlns:p14="http://schemas.microsoft.com/office/powerpoint/2010/main" val="2399425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7CBAB19-118C-44EC-BC5D-12704236E72B}"/>
              </a:ext>
            </a:extLst>
          </p:cNvPr>
          <p:cNvPicPr>
            <a:picLocks noChangeAspect="1"/>
          </p:cNvPicPr>
          <p:nvPr/>
        </p:nvPicPr>
        <p:blipFill>
          <a:blip r:embed="rId2"/>
          <a:stretch>
            <a:fillRect/>
          </a:stretch>
        </p:blipFill>
        <p:spPr>
          <a:xfrm>
            <a:off x="1504074" y="620688"/>
            <a:ext cx="9144000" cy="2652720"/>
          </a:xfrm>
          <a:prstGeom prst="rect">
            <a:avLst/>
          </a:prstGeom>
        </p:spPr>
      </p:pic>
      <p:pic>
        <p:nvPicPr>
          <p:cNvPr id="5" name="صورة 4">
            <a:extLst>
              <a:ext uri="{FF2B5EF4-FFF2-40B4-BE49-F238E27FC236}">
                <a16:creationId xmlns:a16="http://schemas.microsoft.com/office/drawing/2014/main" id="{0A0DFE6B-52BA-4C5A-B4FC-0D69BC85C285}"/>
              </a:ext>
            </a:extLst>
          </p:cNvPr>
          <p:cNvPicPr>
            <a:picLocks noChangeAspect="1"/>
          </p:cNvPicPr>
          <p:nvPr/>
        </p:nvPicPr>
        <p:blipFill>
          <a:blip r:embed="rId3"/>
          <a:stretch>
            <a:fillRect/>
          </a:stretch>
        </p:blipFill>
        <p:spPr>
          <a:xfrm>
            <a:off x="2218242" y="3273409"/>
            <a:ext cx="2527354" cy="3223192"/>
          </a:xfrm>
          <a:prstGeom prst="rect">
            <a:avLst/>
          </a:prstGeom>
        </p:spPr>
      </p:pic>
      <p:pic>
        <p:nvPicPr>
          <p:cNvPr id="7" name="صورة 6">
            <a:extLst>
              <a:ext uri="{FF2B5EF4-FFF2-40B4-BE49-F238E27FC236}">
                <a16:creationId xmlns:a16="http://schemas.microsoft.com/office/drawing/2014/main" id="{1075B2B2-6375-465E-8223-2F142DC417D3}"/>
              </a:ext>
            </a:extLst>
          </p:cNvPr>
          <p:cNvPicPr>
            <a:picLocks noChangeAspect="1"/>
          </p:cNvPicPr>
          <p:nvPr/>
        </p:nvPicPr>
        <p:blipFill>
          <a:blip r:embed="rId4"/>
          <a:stretch>
            <a:fillRect/>
          </a:stretch>
        </p:blipFill>
        <p:spPr>
          <a:xfrm>
            <a:off x="4718152" y="3273409"/>
            <a:ext cx="5577394" cy="3360059"/>
          </a:xfrm>
          <a:prstGeom prst="rect">
            <a:avLst/>
          </a:prstGeom>
        </p:spPr>
      </p:pic>
    </p:spTree>
    <p:extLst>
      <p:ext uri="{BB962C8B-B14F-4D97-AF65-F5344CB8AC3E}">
        <p14:creationId xmlns:p14="http://schemas.microsoft.com/office/powerpoint/2010/main" val="2224748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A8E2692-8AF0-4D3B-9E5A-E8D8DB5FC31F}"/>
              </a:ext>
            </a:extLst>
          </p:cNvPr>
          <p:cNvPicPr>
            <a:picLocks noChangeAspect="1"/>
          </p:cNvPicPr>
          <p:nvPr/>
        </p:nvPicPr>
        <p:blipFill>
          <a:blip r:embed="rId2"/>
          <a:stretch>
            <a:fillRect/>
          </a:stretch>
        </p:blipFill>
        <p:spPr>
          <a:xfrm>
            <a:off x="1659025" y="0"/>
            <a:ext cx="8873951" cy="6858000"/>
          </a:xfrm>
          <a:prstGeom prst="rect">
            <a:avLst/>
          </a:prstGeom>
        </p:spPr>
      </p:pic>
    </p:spTree>
    <p:extLst>
      <p:ext uri="{BB962C8B-B14F-4D97-AF65-F5344CB8AC3E}">
        <p14:creationId xmlns:p14="http://schemas.microsoft.com/office/powerpoint/2010/main" val="220960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925187D3-6BC2-4197-A1B3-03CFE7B20CA0}"/>
              </a:ext>
            </a:extLst>
          </p:cNvPr>
          <p:cNvSpPr txBox="1"/>
          <p:nvPr/>
        </p:nvSpPr>
        <p:spPr>
          <a:xfrm>
            <a:off x="839416" y="908720"/>
            <a:ext cx="9577064" cy="5016758"/>
          </a:xfrm>
          <a:prstGeom prst="rect">
            <a:avLst/>
          </a:prstGeom>
          <a:noFill/>
          <a:ln w="38100">
            <a:solidFill>
              <a:schemeClr val="tx1"/>
            </a:solidFill>
          </a:ln>
        </p:spPr>
        <p:txBody>
          <a:bodyPr wrap="square" rtlCol="1">
            <a:spAutoFit/>
          </a:bodyPr>
          <a:lstStyle/>
          <a:p>
            <a:pPr algn="ctr"/>
            <a:r>
              <a:rPr lang="ar-SA" sz="4000" b="1" dirty="0"/>
              <a:t>وحرصا من حكومة وطننا  الرشيدة على توضيح المعتقدات الخاطئة وتصحيحها وتأصيل العقيدة الصحيحة عملت وزارة التربية والتعليم على إقامة  دورات  في  مدارس المملكة تتضمن تعريف ببعض اشكال الرقى والتمائم  المعاصرة والتي </a:t>
            </a:r>
          </a:p>
          <a:p>
            <a:pPr algn="ctr"/>
            <a:r>
              <a:rPr lang="ar-SA" sz="4000" b="1" dirty="0"/>
              <a:t>قد لا يدرك البعض  انها قد تؤدي الى  الشرك   </a:t>
            </a:r>
          </a:p>
          <a:p>
            <a:pPr algn="ctr"/>
            <a:r>
              <a:rPr lang="ar-SA" sz="4000" b="1" dirty="0"/>
              <a:t>ونحن هنا بدورنا واجبنا ان ننقلها لكم للفائدة نفعنا الله واياكم بما تعلمنا وجعله حجة لنا لا علينا .</a:t>
            </a:r>
          </a:p>
        </p:txBody>
      </p:sp>
    </p:spTree>
    <p:extLst>
      <p:ext uri="{BB962C8B-B14F-4D97-AF65-F5344CB8AC3E}">
        <p14:creationId xmlns:p14="http://schemas.microsoft.com/office/powerpoint/2010/main" val="230588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ownloads\images (3).jpg"/>
          <p:cNvPicPr>
            <a:picLocks noChangeAspect="1" noChangeArrowheads="1"/>
          </p:cNvPicPr>
          <p:nvPr/>
        </p:nvPicPr>
        <p:blipFill>
          <a:blip r:embed="rId2" cstate="print">
            <a:lum bright="20000"/>
          </a:blip>
          <a:srcRect l="2778" b="20619"/>
          <a:stretch>
            <a:fillRect/>
          </a:stretch>
        </p:blipFill>
        <p:spPr bwMode="auto">
          <a:xfrm>
            <a:off x="4849" y="-27384"/>
            <a:ext cx="12241360" cy="7118647"/>
          </a:xfrm>
          <a:prstGeom prst="rect">
            <a:avLst/>
          </a:prstGeom>
          <a:noFill/>
        </p:spPr>
      </p:pic>
      <p:sp>
        <p:nvSpPr>
          <p:cNvPr id="4" name="Rectangle 4">
            <a:hlinkClick r:id="rId3" action="ppaction://hlinkfile"/>
          </p:cNvPr>
          <p:cNvSpPr>
            <a:spLocks noChangeArrowheads="1"/>
          </p:cNvSpPr>
          <p:nvPr/>
        </p:nvSpPr>
        <p:spPr bwMode="auto">
          <a:xfrm>
            <a:off x="1648359" y="2463860"/>
            <a:ext cx="10538792" cy="2492990"/>
          </a:xfrm>
          <a:prstGeom prst="rect">
            <a:avLst/>
          </a:prstGeom>
          <a:noFill/>
          <a:ln w="9525">
            <a:noFill/>
            <a:miter lim="800000"/>
            <a:headEnd/>
            <a:tailEnd/>
          </a:ln>
        </p:spPr>
        <p:txBody>
          <a:bodyPr wrap="square" anchor="ctr">
            <a:spAutoFit/>
          </a:bodyPr>
          <a:lstStyle/>
          <a:p>
            <a:pPr>
              <a:defRPr/>
            </a:pPr>
            <a:r>
              <a:rPr lang="ar-SA" sz="4400" b="1" dirty="0">
                <a:solidFill>
                  <a:schemeClr val="bg1"/>
                </a:solidFill>
                <a:cs typeface="Simplified Arabic" pitchFamily="2" charset="-78"/>
              </a:rPr>
              <a:t> *عللي :  </a:t>
            </a:r>
          </a:p>
          <a:p>
            <a:pPr>
              <a:defRPr/>
            </a:pPr>
            <a:endParaRPr lang="ar-SA" sz="4400" b="1" dirty="0">
              <a:solidFill>
                <a:schemeClr val="bg1"/>
              </a:solidFill>
              <a:cs typeface="Simplified Arabic" pitchFamily="2" charset="-78"/>
            </a:endParaRPr>
          </a:p>
          <a:p>
            <a:pPr>
              <a:defRPr/>
            </a:pPr>
            <a:r>
              <a:rPr lang="ar-SA" sz="4400" b="1" dirty="0">
                <a:solidFill>
                  <a:schemeClr val="bg1"/>
                </a:solidFill>
                <a:cs typeface="Simplified Arabic" pitchFamily="2" charset="-78"/>
              </a:rPr>
              <a:t>1-  تبدو السماء زرقاء اللون في النهار؟..</a:t>
            </a:r>
          </a:p>
          <a:p>
            <a:pPr>
              <a:defRPr/>
            </a:pPr>
            <a:r>
              <a:rPr lang="en-US" sz="2400" b="1" dirty="0">
                <a:cs typeface="Simplified Arabic" pitchFamily="2" charset="-78"/>
              </a:rPr>
              <a:t>                                                        </a:t>
            </a:r>
            <a:endParaRPr lang="ar-SA" sz="2400" b="1" dirty="0">
              <a:cs typeface="Simplified Arabic" pitchFamily="2" charset="-78"/>
            </a:endParaRPr>
          </a:p>
        </p:txBody>
      </p:sp>
      <p:sp>
        <p:nvSpPr>
          <p:cNvPr id="5" name="Rectangle 4"/>
          <p:cNvSpPr>
            <a:spLocks noChangeArrowheads="1"/>
          </p:cNvSpPr>
          <p:nvPr/>
        </p:nvSpPr>
        <p:spPr bwMode="auto">
          <a:xfrm>
            <a:off x="2639616" y="4979492"/>
            <a:ext cx="7010400" cy="461665"/>
          </a:xfrm>
          <a:prstGeom prst="rect">
            <a:avLst/>
          </a:prstGeom>
          <a:noFill/>
          <a:ln w="9525">
            <a:noFill/>
            <a:miter lim="800000"/>
            <a:headEnd/>
            <a:tailEnd/>
          </a:ln>
        </p:spPr>
        <p:txBody>
          <a:bodyPr anchor="ctr">
            <a:spAutoFit/>
          </a:bodyPr>
          <a:lstStyle/>
          <a:p>
            <a:pPr>
              <a:defRPr/>
            </a:pPr>
            <a:r>
              <a:rPr lang="en-US" sz="2400" b="1" dirty="0">
                <a:cs typeface="Simplified Arabic" pitchFamily="2" charset="-78"/>
              </a:rPr>
              <a:t>                                                        </a:t>
            </a:r>
            <a:endParaRPr lang="ar-SA" sz="2400" b="1" dirty="0">
              <a:cs typeface="Simplified Arabic" pitchFamily="2" charset="-78"/>
            </a:endParaRPr>
          </a:p>
        </p:txBody>
      </p:sp>
      <p:sp>
        <p:nvSpPr>
          <p:cNvPr id="2" name="مربع نص 1">
            <a:extLst>
              <a:ext uri="{FF2B5EF4-FFF2-40B4-BE49-F238E27FC236}">
                <a16:creationId xmlns:a16="http://schemas.microsoft.com/office/drawing/2014/main" id="{8E660BE9-AAA3-40E3-B2AD-9A9306A99CBC}"/>
              </a:ext>
            </a:extLst>
          </p:cNvPr>
          <p:cNvSpPr txBox="1"/>
          <p:nvPr/>
        </p:nvSpPr>
        <p:spPr>
          <a:xfrm>
            <a:off x="6816080" y="1416843"/>
            <a:ext cx="4104456" cy="769441"/>
          </a:xfrm>
          <a:prstGeom prst="rect">
            <a:avLst/>
          </a:prstGeom>
          <a:noFill/>
        </p:spPr>
        <p:txBody>
          <a:bodyPr wrap="square" rtlCol="1">
            <a:spAutoFit/>
          </a:bodyPr>
          <a:lstStyle/>
          <a:p>
            <a:r>
              <a:rPr lang="ar-SA" sz="4000" b="1" dirty="0">
                <a:solidFill>
                  <a:schemeClr val="bg1"/>
                </a:solidFill>
              </a:rPr>
              <a:t>الواجب</a:t>
            </a:r>
            <a:r>
              <a:rPr lang="ar-SA" b="1" dirty="0"/>
              <a:t> </a:t>
            </a:r>
            <a:r>
              <a:rPr lang="ar-SA" sz="4400" b="1" dirty="0">
                <a:solidFill>
                  <a:schemeClr val="bg1"/>
                </a:solidFill>
              </a:rPr>
              <a:t>المنزلي</a:t>
            </a:r>
            <a:r>
              <a:rPr lang="ar-SA" b="1" dirty="0"/>
              <a:t> </a:t>
            </a:r>
            <a:r>
              <a:rPr lang="ar-SA" sz="3200" dirty="0">
                <a:solidFill>
                  <a:schemeClr val="bg1"/>
                </a:solidFill>
              </a:rPr>
              <a:t>:</a:t>
            </a:r>
            <a:endParaRPr lang="ar-SA" dirty="0">
              <a:solidFill>
                <a:schemeClr val="bg1"/>
              </a:solidFill>
            </a:endParaRPr>
          </a:p>
        </p:txBody>
      </p:sp>
    </p:spTree>
    <p:extLst>
      <p:ext uri="{BB962C8B-B14F-4D97-AF65-F5344CB8AC3E}">
        <p14:creationId xmlns:p14="http://schemas.microsoft.com/office/powerpoint/2010/main" val="129950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   تقييم الدرس السابق</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مستطيل مستدير الزوايا 12">
            <a:extLst>
              <a:ext uri="{FF2B5EF4-FFF2-40B4-BE49-F238E27FC236}">
                <a16:creationId xmlns:a16="http://schemas.microsoft.com/office/drawing/2014/main" id="{97EDFC14-F1A6-574A-A1EF-5627F8B7E8E2}"/>
              </a:ext>
            </a:extLst>
          </p:cNvPr>
          <p:cNvSpPr/>
          <p:nvPr/>
        </p:nvSpPr>
        <p:spPr>
          <a:xfrm>
            <a:off x="4852263" y="4805687"/>
            <a:ext cx="2718251" cy="156966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SA" sz="1400">
              <a:solidFill>
                <a:schemeClr val="tx1"/>
              </a:solidFill>
            </a:endParaRPr>
          </a:p>
        </p:txBody>
      </p:sp>
      <p:sp>
        <p:nvSpPr>
          <p:cNvPr id="14" name="Text Box 16">
            <a:extLst>
              <a:ext uri="{FF2B5EF4-FFF2-40B4-BE49-F238E27FC236}">
                <a16:creationId xmlns:a16="http://schemas.microsoft.com/office/drawing/2014/main" id="{07AC5494-1E1F-384F-ABFA-2730F7B9DA8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59</a:t>
            </a:r>
          </a:p>
        </p:txBody>
      </p:sp>
      <p:sp>
        <p:nvSpPr>
          <p:cNvPr id="15" name="Text Box 75">
            <a:extLst>
              <a:ext uri="{FF2B5EF4-FFF2-40B4-BE49-F238E27FC236}">
                <a16:creationId xmlns:a16="http://schemas.microsoft.com/office/drawing/2014/main" id="{A600D705-57CD-E740-93F2-2D2E44CA601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58</a:t>
            </a:r>
          </a:p>
        </p:txBody>
      </p:sp>
      <p:sp>
        <p:nvSpPr>
          <p:cNvPr id="16" name="Text Box 76">
            <a:extLst>
              <a:ext uri="{FF2B5EF4-FFF2-40B4-BE49-F238E27FC236}">
                <a16:creationId xmlns:a16="http://schemas.microsoft.com/office/drawing/2014/main" id="{DCD6474B-E883-E042-9745-48903613C3B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57</a:t>
            </a:r>
          </a:p>
        </p:txBody>
      </p:sp>
      <p:sp>
        <p:nvSpPr>
          <p:cNvPr id="17" name="Text Box 77">
            <a:extLst>
              <a:ext uri="{FF2B5EF4-FFF2-40B4-BE49-F238E27FC236}">
                <a16:creationId xmlns:a16="http://schemas.microsoft.com/office/drawing/2014/main" id="{3A52A06F-23E8-2E49-8A7A-25C9663A6D34}"/>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56</a:t>
            </a:r>
          </a:p>
        </p:txBody>
      </p:sp>
      <p:sp>
        <p:nvSpPr>
          <p:cNvPr id="18" name="Text Box 78">
            <a:extLst>
              <a:ext uri="{FF2B5EF4-FFF2-40B4-BE49-F238E27FC236}">
                <a16:creationId xmlns:a16="http://schemas.microsoft.com/office/drawing/2014/main" id="{DB65BDD8-0482-A345-8927-459ED80AE1EA}"/>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55</a:t>
            </a:r>
          </a:p>
        </p:txBody>
      </p:sp>
      <p:sp>
        <p:nvSpPr>
          <p:cNvPr id="19" name="Text Box 79">
            <a:extLst>
              <a:ext uri="{FF2B5EF4-FFF2-40B4-BE49-F238E27FC236}">
                <a16:creationId xmlns:a16="http://schemas.microsoft.com/office/drawing/2014/main" id="{19A4625B-2CCE-D347-A93B-CB0456CFF5B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54</a:t>
            </a:r>
          </a:p>
        </p:txBody>
      </p:sp>
      <p:sp>
        <p:nvSpPr>
          <p:cNvPr id="23" name="Text Box 80">
            <a:extLst>
              <a:ext uri="{FF2B5EF4-FFF2-40B4-BE49-F238E27FC236}">
                <a16:creationId xmlns:a16="http://schemas.microsoft.com/office/drawing/2014/main" id="{ECE5A559-9C4E-4F4C-B2A4-0B7AF13E263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53</a:t>
            </a:r>
          </a:p>
        </p:txBody>
      </p:sp>
      <p:sp>
        <p:nvSpPr>
          <p:cNvPr id="24" name="Text Box 81">
            <a:extLst>
              <a:ext uri="{FF2B5EF4-FFF2-40B4-BE49-F238E27FC236}">
                <a16:creationId xmlns:a16="http://schemas.microsoft.com/office/drawing/2014/main" id="{6C58EE5E-6CC2-D84E-A55B-6E97F5A44D6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52</a:t>
            </a:r>
          </a:p>
        </p:txBody>
      </p:sp>
      <p:sp>
        <p:nvSpPr>
          <p:cNvPr id="25" name="Text Box 82">
            <a:extLst>
              <a:ext uri="{FF2B5EF4-FFF2-40B4-BE49-F238E27FC236}">
                <a16:creationId xmlns:a16="http://schemas.microsoft.com/office/drawing/2014/main" id="{469801FC-F178-924D-941D-375BA421C5D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51</a:t>
            </a:r>
          </a:p>
        </p:txBody>
      </p:sp>
      <p:sp>
        <p:nvSpPr>
          <p:cNvPr id="26" name="Text Box 83">
            <a:extLst>
              <a:ext uri="{FF2B5EF4-FFF2-40B4-BE49-F238E27FC236}">
                <a16:creationId xmlns:a16="http://schemas.microsoft.com/office/drawing/2014/main" id="{4EC1C7E1-770D-BC4D-8DF0-B4533C7F347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50</a:t>
            </a:r>
          </a:p>
        </p:txBody>
      </p:sp>
      <p:sp>
        <p:nvSpPr>
          <p:cNvPr id="27" name="Text Box 84">
            <a:extLst>
              <a:ext uri="{FF2B5EF4-FFF2-40B4-BE49-F238E27FC236}">
                <a16:creationId xmlns:a16="http://schemas.microsoft.com/office/drawing/2014/main" id="{DFACE405-C201-4C42-BE2F-559BC80548DA}"/>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49</a:t>
            </a:r>
          </a:p>
        </p:txBody>
      </p:sp>
      <p:sp>
        <p:nvSpPr>
          <p:cNvPr id="28" name="Text Box 85">
            <a:extLst>
              <a:ext uri="{FF2B5EF4-FFF2-40B4-BE49-F238E27FC236}">
                <a16:creationId xmlns:a16="http://schemas.microsoft.com/office/drawing/2014/main" id="{9A392317-609E-BE42-9B4F-DCD096E5CD6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48</a:t>
            </a:r>
          </a:p>
        </p:txBody>
      </p:sp>
      <p:sp>
        <p:nvSpPr>
          <p:cNvPr id="29" name="Text Box 86">
            <a:extLst>
              <a:ext uri="{FF2B5EF4-FFF2-40B4-BE49-F238E27FC236}">
                <a16:creationId xmlns:a16="http://schemas.microsoft.com/office/drawing/2014/main" id="{72377C9D-E274-4D4C-889E-B68CB8A5D15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47</a:t>
            </a:r>
          </a:p>
        </p:txBody>
      </p:sp>
      <p:sp>
        <p:nvSpPr>
          <p:cNvPr id="30" name="Text Box 87">
            <a:extLst>
              <a:ext uri="{FF2B5EF4-FFF2-40B4-BE49-F238E27FC236}">
                <a16:creationId xmlns:a16="http://schemas.microsoft.com/office/drawing/2014/main" id="{B0F584FE-7753-5B43-ACC4-C3653FD9989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46</a:t>
            </a:r>
          </a:p>
        </p:txBody>
      </p:sp>
      <p:sp>
        <p:nvSpPr>
          <p:cNvPr id="31" name="Text Box 88">
            <a:extLst>
              <a:ext uri="{FF2B5EF4-FFF2-40B4-BE49-F238E27FC236}">
                <a16:creationId xmlns:a16="http://schemas.microsoft.com/office/drawing/2014/main" id="{4B842303-61FC-E241-9D86-65DA6E0886F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45</a:t>
            </a:r>
          </a:p>
        </p:txBody>
      </p:sp>
      <p:sp>
        <p:nvSpPr>
          <p:cNvPr id="32" name="Text Box 89">
            <a:extLst>
              <a:ext uri="{FF2B5EF4-FFF2-40B4-BE49-F238E27FC236}">
                <a16:creationId xmlns:a16="http://schemas.microsoft.com/office/drawing/2014/main" id="{239750B5-F245-D047-B111-29D7881F5D5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44</a:t>
            </a:r>
          </a:p>
        </p:txBody>
      </p:sp>
      <p:sp>
        <p:nvSpPr>
          <p:cNvPr id="33" name="Text Box 90">
            <a:extLst>
              <a:ext uri="{FF2B5EF4-FFF2-40B4-BE49-F238E27FC236}">
                <a16:creationId xmlns:a16="http://schemas.microsoft.com/office/drawing/2014/main" id="{7A1AB6D7-DD37-9845-BEF7-07B4497F888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43</a:t>
            </a:r>
          </a:p>
        </p:txBody>
      </p:sp>
      <p:sp>
        <p:nvSpPr>
          <p:cNvPr id="34" name="Text Box 91">
            <a:extLst>
              <a:ext uri="{FF2B5EF4-FFF2-40B4-BE49-F238E27FC236}">
                <a16:creationId xmlns:a16="http://schemas.microsoft.com/office/drawing/2014/main" id="{1B367DA2-BA27-754B-A9C1-E9F744E6567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42</a:t>
            </a:r>
          </a:p>
        </p:txBody>
      </p:sp>
      <p:sp>
        <p:nvSpPr>
          <p:cNvPr id="35" name="Text Box 92">
            <a:extLst>
              <a:ext uri="{FF2B5EF4-FFF2-40B4-BE49-F238E27FC236}">
                <a16:creationId xmlns:a16="http://schemas.microsoft.com/office/drawing/2014/main" id="{C8C0EC1A-324B-8741-8758-7759E81B159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41</a:t>
            </a:r>
          </a:p>
        </p:txBody>
      </p:sp>
      <p:sp>
        <p:nvSpPr>
          <p:cNvPr id="36" name="Text Box 93">
            <a:extLst>
              <a:ext uri="{FF2B5EF4-FFF2-40B4-BE49-F238E27FC236}">
                <a16:creationId xmlns:a16="http://schemas.microsoft.com/office/drawing/2014/main" id="{8729492B-6B2A-F948-A036-8FAE1511223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40</a:t>
            </a:r>
          </a:p>
        </p:txBody>
      </p:sp>
      <p:sp>
        <p:nvSpPr>
          <p:cNvPr id="37" name="Text Box 94">
            <a:extLst>
              <a:ext uri="{FF2B5EF4-FFF2-40B4-BE49-F238E27FC236}">
                <a16:creationId xmlns:a16="http://schemas.microsoft.com/office/drawing/2014/main" id="{5EE65EE8-C93B-1F47-892E-7B5C948EA05E}"/>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39</a:t>
            </a:r>
          </a:p>
        </p:txBody>
      </p:sp>
      <p:sp>
        <p:nvSpPr>
          <p:cNvPr id="38" name="Text Box 95">
            <a:extLst>
              <a:ext uri="{FF2B5EF4-FFF2-40B4-BE49-F238E27FC236}">
                <a16:creationId xmlns:a16="http://schemas.microsoft.com/office/drawing/2014/main" id="{F914E8B4-776D-AE48-9355-3BE3AB390A7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38</a:t>
            </a:r>
          </a:p>
        </p:txBody>
      </p:sp>
      <p:sp>
        <p:nvSpPr>
          <p:cNvPr id="39" name="Text Box 96">
            <a:extLst>
              <a:ext uri="{FF2B5EF4-FFF2-40B4-BE49-F238E27FC236}">
                <a16:creationId xmlns:a16="http://schemas.microsoft.com/office/drawing/2014/main" id="{7DB3F5D8-0935-164A-82B3-859AF85B36D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37</a:t>
            </a:r>
          </a:p>
        </p:txBody>
      </p:sp>
      <p:sp>
        <p:nvSpPr>
          <p:cNvPr id="40" name="Text Box 97">
            <a:extLst>
              <a:ext uri="{FF2B5EF4-FFF2-40B4-BE49-F238E27FC236}">
                <a16:creationId xmlns:a16="http://schemas.microsoft.com/office/drawing/2014/main" id="{ADCF6D0F-751C-8343-A1AF-7F13672C1E7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36</a:t>
            </a:r>
          </a:p>
        </p:txBody>
      </p:sp>
      <p:sp>
        <p:nvSpPr>
          <p:cNvPr id="41" name="Text Box 98">
            <a:extLst>
              <a:ext uri="{FF2B5EF4-FFF2-40B4-BE49-F238E27FC236}">
                <a16:creationId xmlns:a16="http://schemas.microsoft.com/office/drawing/2014/main" id="{CCE8DA3E-A9E1-7647-BCA9-AB7C94D0C9D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35</a:t>
            </a:r>
          </a:p>
        </p:txBody>
      </p:sp>
      <p:sp>
        <p:nvSpPr>
          <p:cNvPr id="42" name="Text Box 99">
            <a:extLst>
              <a:ext uri="{FF2B5EF4-FFF2-40B4-BE49-F238E27FC236}">
                <a16:creationId xmlns:a16="http://schemas.microsoft.com/office/drawing/2014/main" id="{784F438B-D5CA-BC41-8C72-BDF16BB50CF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34</a:t>
            </a:r>
          </a:p>
        </p:txBody>
      </p:sp>
      <p:sp>
        <p:nvSpPr>
          <p:cNvPr id="43" name="Text Box 100">
            <a:extLst>
              <a:ext uri="{FF2B5EF4-FFF2-40B4-BE49-F238E27FC236}">
                <a16:creationId xmlns:a16="http://schemas.microsoft.com/office/drawing/2014/main" id="{285AFF90-EE45-0548-9CBC-79D31CA8562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33</a:t>
            </a:r>
          </a:p>
        </p:txBody>
      </p:sp>
      <p:sp>
        <p:nvSpPr>
          <p:cNvPr id="44" name="Text Box 102">
            <a:extLst>
              <a:ext uri="{FF2B5EF4-FFF2-40B4-BE49-F238E27FC236}">
                <a16:creationId xmlns:a16="http://schemas.microsoft.com/office/drawing/2014/main" id="{7BA9DA21-2D2B-5545-91E1-646E8324C1DB}"/>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32</a:t>
            </a:r>
          </a:p>
        </p:txBody>
      </p:sp>
      <p:sp>
        <p:nvSpPr>
          <p:cNvPr id="45" name="Text Box 103">
            <a:extLst>
              <a:ext uri="{FF2B5EF4-FFF2-40B4-BE49-F238E27FC236}">
                <a16:creationId xmlns:a16="http://schemas.microsoft.com/office/drawing/2014/main" id="{029B66BA-D060-284E-9D57-71C6F774099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31</a:t>
            </a:r>
          </a:p>
        </p:txBody>
      </p:sp>
      <p:sp>
        <p:nvSpPr>
          <p:cNvPr id="46" name="Text Box 104">
            <a:extLst>
              <a:ext uri="{FF2B5EF4-FFF2-40B4-BE49-F238E27FC236}">
                <a16:creationId xmlns:a16="http://schemas.microsoft.com/office/drawing/2014/main" id="{81D36C9F-90E3-FB42-ADE6-D56C45C0968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30</a:t>
            </a:r>
          </a:p>
        </p:txBody>
      </p:sp>
      <p:sp>
        <p:nvSpPr>
          <p:cNvPr id="47" name="Text Box 105">
            <a:extLst>
              <a:ext uri="{FF2B5EF4-FFF2-40B4-BE49-F238E27FC236}">
                <a16:creationId xmlns:a16="http://schemas.microsoft.com/office/drawing/2014/main" id="{DB29A279-E46A-9149-B8BB-C1C937C7604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29</a:t>
            </a:r>
          </a:p>
        </p:txBody>
      </p:sp>
      <p:sp>
        <p:nvSpPr>
          <p:cNvPr id="48" name="Text Box 106">
            <a:extLst>
              <a:ext uri="{FF2B5EF4-FFF2-40B4-BE49-F238E27FC236}">
                <a16:creationId xmlns:a16="http://schemas.microsoft.com/office/drawing/2014/main" id="{0B7CFA60-0A1C-6F4F-89FC-4918C6F33D7E}"/>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28</a:t>
            </a:r>
          </a:p>
        </p:txBody>
      </p:sp>
      <p:sp>
        <p:nvSpPr>
          <p:cNvPr id="49" name="Text Box 107">
            <a:extLst>
              <a:ext uri="{FF2B5EF4-FFF2-40B4-BE49-F238E27FC236}">
                <a16:creationId xmlns:a16="http://schemas.microsoft.com/office/drawing/2014/main" id="{55D60041-91A2-A24F-997A-B79F25ADBBB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27</a:t>
            </a:r>
          </a:p>
        </p:txBody>
      </p:sp>
      <p:sp>
        <p:nvSpPr>
          <p:cNvPr id="50" name="Text Box 108">
            <a:extLst>
              <a:ext uri="{FF2B5EF4-FFF2-40B4-BE49-F238E27FC236}">
                <a16:creationId xmlns:a16="http://schemas.microsoft.com/office/drawing/2014/main" id="{D45382A5-9C7B-CD43-8EF7-EDE537722FD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26</a:t>
            </a:r>
          </a:p>
        </p:txBody>
      </p:sp>
      <p:sp>
        <p:nvSpPr>
          <p:cNvPr id="51" name="Text Box 109">
            <a:extLst>
              <a:ext uri="{FF2B5EF4-FFF2-40B4-BE49-F238E27FC236}">
                <a16:creationId xmlns:a16="http://schemas.microsoft.com/office/drawing/2014/main" id="{18FD5DE4-6882-0E4A-B39E-0E69F8DFB79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25</a:t>
            </a:r>
          </a:p>
        </p:txBody>
      </p:sp>
      <p:sp>
        <p:nvSpPr>
          <p:cNvPr id="52" name="Text Box 110">
            <a:extLst>
              <a:ext uri="{FF2B5EF4-FFF2-40B4-BE49-F238E27FC236}">
                <a16:creationId xmlns:a16="http://schemas.microsoft.com/office/drawing/2014/main" id="{DDEAB158-B592-8347-8893-8E1122AE45A0}"/>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24</a:t>
            </a:r>
          </a:p>
        </p:txBody>
      </p:sp>
      <p:sp>
        <p:nvSpPr>
          <p:cNvPr id="53" name="Text Box 111">
            <a:extLst>
              <a:ext uri="{FF2B5EF4-FFF2-40B4-BE49-F238E27FC236}">
                <a16:creationId xmlns:a16="http://schemas.microsoft.com/office/drawing/2014/main" id="{3267F2B3-2B93-9D4E-938F-191187ABCC2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23</a:t>
            </a:r>
          </a:p>
        </p:txBody>
      </p:sp>
      <p:sp>
        <p:nvSpPr>
          <p:cNvPr id="54" name="Text Box 112">
            <a:extLst>
              <a:ext uri="{FF2B5EF4-FFF2-40B4-BE49-F238E27FC236}">
                <a16:creationId xmlns:a16="http://schemas.microsoft.com/office/drawing/2014/main" id="{BBC2D4F5-1342-614F-BC59-4CA044121AE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22</a:t>
            </a:r>
          </a:p>
        </p:txBody>
      </p:sp>
      <p:sp>
        <p:nvSpPr>
          <p:cNvPr id="55" name="Text Box 113">
            <a:extLst>
              <a:ext uri="{FF2B5EF4-FFF2-40B4-BE49-F238E27FC236}">
                <a16:creationId xmlns:a16="http://schemas.microsoft.com/office/drawing/2014/main" id="{2145269D-CCA5-9C4A-A663-3BA7DA67D1F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21</a:t>
            </a:r>
          </a:p>
        </p:txBody>
      </p:sp>
      <p:sp>
        <p:nvSpPr>
          <p:cNvPr id="56" name="Text Box 114">
            <a:extLst>
              <a:ext uri="{FF2B5EF4-FFF2-40B4-BE49-F238E27FC236}">
                <a16:creationId xmlns:a16="http://schemas.microsoft.com/office/drawing/2014/main" id="{E7D590C6-999D-A14F-8A24-F3EB1A5B3B7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20</a:t>
            </a:r>
          </a:p>
        </p:txBody>
      </p:sp>
      <p:sp>
        <p:nvSpPr>
          <p:cNvPr id="57" name="Text Box 115">
            <a:extLst>
              <a:ext uri="{FF2B5EF4-FFF2-40B4-BE49-F238E27FC236}">
                <a16:creationId xmlns:a16="http://schemas.microsoft.com/office/drawing/2014/main" id="{B7550745-47EA-A34E-8C00-492A3D428B3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19</a:t>
            </a:r>
          </a:p>
        </p:txBody>
      </p:sp>
      <p:sp>
        <p:nvSpPr>
          <p:cNvPr id="58" name="Text Box 116">
            <a:extLst>
              <a:ext uri="{FF2B5EF4-FFF2-40B4-BE49-F238E27FC236}">
                <a16:creationId xmlns:a16="http://schemas.microsoft.com/office/drawing/2014/main" id="{A21ED2EB-5F48-8741-8F5E-A50D14B54B3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18</a:t>
            </a:r>
          </a:p>
        </p:txBody>
      </p:sp>
      <p:sp>
        <p:nvSpPr>
          <p:cNvPr id="59" name="Text Box 117">
            <a:extLst>
              <a:ext uri="{FF2B5EF4-FFF2-40B4-BE49-F238E27FC236}">
                <a16:creationId xmlns:a16="http://schemas.microsoft.com/office/drawing/2014/main" id="{6634C388-1C79-AD45-9681-E3FD85A4FDB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17</a:t>
            </a:r>
          </a:p>
        </p:txBody>
      </p:sp>
      <p:sp>
        <p:nvSpPr>
          <p:cNvPr id="60" name="Text Box 118">
            <a:extLst>
              <a:ext uri="{FF2B5EF4-FFF2-40B4-BE49-F238E27FC236}">
                <a16:creationId xmlns:a16="http://schemas.microsoft.com/office/drawing/2014/main" id="{59C2B893-B098-164C-A880-D3F1E15EFF3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16</a:t>
            </a:r>
          </a:p>
        </p:txBody>
      </p:sp>
      <p:sp>
        <p:nvSpPr>
          <p:cNvPr id="61" name="Text Box 119">
            <a:extLst>
              <a:ext uri="{FF2B5EF4-FFF2-40B4-BE49-F238E27FC236}">
                <a16:creationId xmlns:a16="http://schemas.microsoft.com/office/drawing/2014/main" id="{4C5F1D87-860A-E847-8E9E-1704743B6C9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15</a:t>
            </a:r>
          </a:p>
        </p:txBody>
      </p:sp>
      <p:sp>
        <p:nvSpPr>
          <p:cNvPr id="62" name="Text Box 120">
            <a:extLst>
              <a:ext uri="{FF2B5EF4-FFF2-40B4-BE49-F238E27FC236}">
                <a16:creationId xmlns:a16="http://schemas.microsoft.com/office/drawing/2014/main" id="{EE223E32-FAE4-DE40-BBBC-D7B29585CE5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14</a:t>
            </a:r>
          </a:p>
        </p:txBody>
      </p:sp>
      <p:sp>
        <p:nvSpPr>
          <p:cNvPr id="63" name="Text Box 121">
            <a:extLst>
              <a:ext uri="{FF2B5EF4-FFF2-40B4-BE49-F238E27FC236}">
                <a16:creationId xmlns:a16="http://schemas.microsoft.com/office/drawing/2014/main" id="{8937A630-20A0-9348-8BF8-0FEBA323A4A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13</a:t>
            </a:r>
          </a:p>
        </p:txBody>
      </p:sp>
      <p:sp>
        <p:nvSpPr>
          <p:cNvPr id="64" name="Text Box 122">
            <a:extLst>
              <a:ext uri="{FF2B5EF4-FFF2-40B4-BE49-F238E27FC236}">
                <a16:creationId xmlns:a16="http://schemas.microsoft.com/office/drawing/2014/main" id="{C82533D4-949D-FA49-A93E-CC1FA2B0635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12</a:t>
            </a:r>
          </a:p>
        </p:txBody>
      </p:sp>
      <p:sp>
        <p:nvSpPr>
          <p:cNvPr id="65" name="Text Box 123">
            <a:extLst>
              <a:ext uri="{FF2B5EF4-FFF2-40B4-BE49-F238E27FC236}">
                <a16:creationId xmlns:a16="http://schemas.microsoft.com/office/drawing/2014/main" id="{47F714C9-026C-FE4A-ABE5-ECBB16DA32A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11</a:t>
            </a:r>
          </a:p>
        </p:txBody>
      </p:sp>
      <p:sp>
        <p:nvSpPr>
          <p:cNvPr id="66" name="Text Box 124">
            <a:extLst>
              <a:ext uri="{FF2B5EF4-FFF2-40B4-BE49-F238E27FC236}">
                <a16:creationId xmlns:a16="http://schemas.microsoft.com/office/drawing/2014/main" id="{DD235B17-0EDC-B641-AF62-0A4E3ED6513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10</a:t>
            </a:r>
          </a:p>
        </p:txBody>
      </p:sp>
      <p:sp>
        <p:nvSpPr>
          <p:cNvPr id="67" name="Text Box 125">
            <a:extLst>
              <a:ext uri="{FF2B5EF4-FFF2-40B4-BE49-F238E27FC236}">
                <a16:creationId xmlns:a16="http://schemas.microsoft.com/office/drawing/2014/main" id="{5E3CF6C9-6AA4-974B-830E-910AB6DE5E7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09</a:t>
            </a:r>
          </a:p>
        </p:txBody>
      </p:sp>
      <p:sp>
        <p:nvSpPr>
          <p:cNvPr id="68" name="Text Box 126">
            <a:extLst>
              <a:ext uri="{FF2B5EF4-FFF2-40B4-BE49-F238E27FC236}">
                <a16:creationId xmlns:a16="http://schemas.microsoft.com/office/drawing/2014/main" id="{3CDAD885-D458-7F41-9D99-9A9B72C5B83B}"/>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08</a:t>
            </a:r>
          </a:p>
        </p:txBody>
      </p:sp>
      <p:sp>
        <p:nvSpPr>
          <p:cNvPr id="69" name="Text Box 127">
            <a:extLst>
              <a:ext uri="{FF2B5EF4-FFF2-40B4-BE49-F238E27FC236}">
                <a16:creationId xmlns:a16="http://schemas.microsoft.com/office/drawing/2014/main" id="{01354293-A785-9E4B-BD77-26A173EACBB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07</a:t>
            </a:r>
          </a:p>
        </p:txBody>
      </p:sp>
      <p:sp>
        <p:nvSpPr>
          <p:cNvPr id="70" name="Text Box 128">
            <a:extLst>
              <a:ext uri="{FF2B5EF4-FFF2-40B4-BE49-F238E27FC236}">
                <a16:creationId xmlns:a16="http://schemas.microsoft.com/office/drawing/2014/main" id="{BEE88AF2-9A09-4F41-8DA4-519BAC577A1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06</a:t>
            </a:r>
          </a:p>
        </p:txBody>
      </p:sp>
      <p:sp>
        <p:nvSpPr>
          <p:cNvPr id="71" name="Text Box 129">
            <a:extLst>
              <a:ext uri="{FF2B5EF4-FFF2-40B4-BE49-F238E27FC236}">
                <a16:creationId xmlns:a16="http://schemas.microsoft.com/office/drawing/2014/main" id="{E95BCFFD-8732-C942-A79D-6EFBEFFB30E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05</a:t>
            </a:r>
          </a:p>
        </p:txBody>
      </p:sp>
      <p:sp>
        <p:nvSpPr>
          <p:cNvPr id="72" name="Text Box 130">
            <a:extLst>
              <a:ext uri="{FF2B5EF4-FFF2-40B4-BE49-F238E27FC236}">
                <a16:creationId xmlns:a16="http://schemas.microsoft.com/office/drawing/2014/main" id="{C23A5593-8939-9E4A-86C0-B8DDADEB9694}"/>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04</a:t>
            </a:r>
          </a:p>
        </p:txBody>
      </p:sp>
      <p:sp>
        <p:nvSpPr>
          <p:cNvPr id="73" name="Text Box 131">
            <a:extLst>
              <a:ext uri="{FF2B5EF4-FFF2-40B4-BE49-F238E27FC236}">
                <a16:creationId xmlns:a16="http://schemas.microsoft.com/office/drawing/2014/main" id="{08E6A367-DBE3-3D41-A179-B537A375B09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03</a:t>
            </a:r>
          </a:p>
        </p:txBody>
      </p:sp>
      <p:sp>
        <p:nvSpPr>
          <p:cNvPr id="74" name="Text Box 132">
            <a:extLst>
              <a:ext uri="{FF2B5EF4-FFF2-40B4-BE49-F238E27FC236}">
                <a16:creationId xmlns:a16="http://schemas.microsoft.com/office/drawing/2014/main" id="{B680B236-3260-0F47-A37A-B46F9207A73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02</a:t>
            </a:r>
          </a:p>
        </p:txBody>
      </p:sp>
      <p:sp>
        <p:nvSpPr>
          <p:cNvPr id="75" name="Text Box 133">
            <a:extLst>
              <a:ext uri="{FF2B5EF4-FFF2-40B4-BE49-F238E27FC236}">
                <a16:creationId xmlns:a16="http://schemas.microsoft.com/office/drawing/2014/main" id="{E7E97E50-6E80-2B40-9F63-4447074D51F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01</a:t>
            </a:r>
          </a:p>
        </p:txBody>
      </p:sp>
      <p:sp>
        <p:nvSpPr>
          <p:cNvPr id="76" name="Text Box 137">
            <a:extLst>
              <a:ext uri="{FF2B5EF4-FFF2-40B4-BE49-F238E27FC236}">
                <a16:creationId xmlns:a16="http://schemas.microsoft.com/office/drawing/2014/main" id="{C2CCB858-4FC8-2545-A647-8C67CFE96C70}"/>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dirty="0">
                <a:latin typeface="Verdana" pitchFamily="34" charset="0"/>
              </a:rPr>
              <a:t>00</a:t>
            </a:r>
          </a:p>
        </p:txBody>
      </p:sp>
      <p:sp>
        <p:nvSpPr>
          <p:cNvPr id="77" name="مربع نص 76">
            <a:extLst>
              <a:ext uri="{FF2B5EF4-FFF2-40B4-BE49-F238E27FC236}">
                <a16:creationId xmlns:a16="http://schemas.microsoft.com/office/drawing/2014/main" id="{3DED6429-D948-154A-B4D7-04800283A07A}"/>
              </a:ext>
            </a:extLst>
          </p:cNvPr>
          <p:cNvSpPr txBox="1"/>
          <p:nvPr/>
        </p:nvSpPr>
        <p:spPr>
          <a:xfrm>
            <a:off x="2379713" y="2140004"/>
            <a:ext cx="7663353" cy="400110"/>
          </a:xfrm>
          <a:prstGeom prst="rect">
            <a:avLst/>
          </a:prstGeom>
          <a:ln w="76200"/>
        </p:spPr>
        <p:style>
          <a:lnRef idx="2">
            <a:schemeClr val="accent4"/>
          </a:lnRef>
          <a:fillRef idx="1">
            <a:schemeClr val="lt1"/>
          </a:fillRef>
          <a:effectRef idx="0">
            <a:schemeClr val="accent4"/>
          </a:effectRef>
          <a:fontRef idx="minor">
            <a:schemeClr val="dk1"/>
          </a:fontRef>
        </p:style>
        <p:txBody>
          <a:bodyPr wrap="square" rtlCol="1">
            <a:spAutoFit/>
          </a:bodyPr>
          <a:lstStyle/>
          <a:p>
            <a:pPr algn="ctr">
              <a:defRPr/>
            </a:pPr>
            <a:r>
              <a:rPr lang="ar-SA" sz="2000" b="1" dirty="0">
                <a:solidFill>
                  <a:schemeClr val="tx1">
                    <a:lumMod val="95000"/>
                    <a:lumOff val="5000"/>
                  </a:schemeClr>
                </a:solidFill>
              </a:rPr>
              <a:t>هو انحناء او انحراف الموجات عند الحواف او الفتحات </a:t>
            </a:r>
          </a:p>
        </p:txBody>
      </p:sp>
      <p:graphicFrame>
        <p:nvGraphicFramePr>
          <p:cNvPr id="78" name="جدول 77">
            <a:extLst>
              <a:ext uri="{FF2B5EF4-FFF2-40B4-BE49-F238E27FC236}">
                <a16:creationId xmlns:a16="http://schemas.microsoft.com/office/drawing/2014/main" id="{C7DCDEE3-633A-7648-9AB0-90FF9FF62560}"/>
              </a:ext>
            </a:extLst>
          </p:cNvPr>
          <p:cNvGraphicFramePr>
            <a:graphicFrameLocks noGrp="1"/>
          </p:cNvGraphicFramePr>
          <p:nvPr>
            <p:extLst>
              <p:ext uri="{D42A27DB-BD31-4B8C-83A1-F6EECF244321}">
                <p14:modId xmlns:p14="http://schemas.microsoft.com/office/powerpoint/2010/main" val="712826966"/>
              </p:ext>
            </p:extLst>
          </p:nvPr>
        </p:nvGraphicFramePr>
        <p:xfrm>
          <a:off x="3486152" y="3180583"/>
          <a:ext cx="5668307" cy="1190109"/>
        </p:xfrm>
        <a:graphic>
          <a:graphicData uri="http://schemas.openxmlformats.org/drawingml/2006/table">
            <a:tbl>
              <a:tblPr rtl="1" firstRow="1" bandRow="1">
                <a:tableStyleId>{C4B1156A-380E-4F78-BDF5-A606A8083BF9}</a:tableStyleId>
              </a:tblPr>
              <a:tblGrid>
                <a:gridCol w="651675">
                  <a:extLst>
                    <a:ext uri="{9D8B030D-6E8A-4147-A177-3AD203B41FA5}">
                      <a16:colId xmlns:a16="http://schemas.microsoft.com/office/drawing/2014/main" val="1501356153"/>
                    </a:ext>
                  </a:extLst>
                </a:gridCol>
                <a:gridCol w="5016632">
                  <a:extLst>
                    <a:ext uri="{9D8B030D-6E8A-4147-A177-3AD203B41FA5}">
                      <a16:colId xmlns:a16="http://schemas.microsoft.com/office/drawing/2014/main" val="1122118222"/>
                    </a:ext>
                  </a:extLst>
                </a:gridCol>
              </a:tblGrid>
              <a:tr h="396703">
                <a:tc>
                  <a:txBody>
                    <a:bodyPr/>
                    <a:lstStyle/>
                    <a:p>
                      <a:pPr algn="ctr" rtl="1"/>
                      <a:r>
                        <a:rPr lang="ar-SA" sz="2000" b="1" dirty="0" err="1">
                          <a:solidFill>
                            <a:schemeClr val="tx1"/>
                          </a:solidFill>
                          <a:cs typeface="+mn-cs"/>
                        </a:rPr>
                        <a:t>أ</a:t>
                      </a:r>
                      <a:endParaRPr lang="ar-SA" sz="20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التدفق الضوئي</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93883961"/>
                  </a:ext>
                </a:extLst>
              </a:tr>
              <a:tr h="396703">
                <a:tc>
                  <a:txBody>
                    <a:bodyPr/>
                    <a:lstStyle/>
                    <a:p>
                      <a:pPr algn="ctr" rtl="1"/>
                      <a:r>
                        <a:rPr lang="ar-SA" sz="2000" b="1" dirty="0">
                          <a:solidFill>
                            <a:schemeClr val="tx1"/>
                          </a:solidFill>
                          <a:cs typeface="+mn-cs"/>
                        </a:rPr>
                        <a:t>ب</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الاستضاءة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13855009"/>
                  </a:ext>
                </a:extLst>
              </a:tr>
              <a:tr h="396703">
                <a:tc>
                  <a:txBody>
                    <a:bodyPr/>
                    <a:lstStyle/>
                    <a:p>
                      <a:pPr algn="ctr" rtl="1"/>
                      <a:r>
                        <a:rPr lang="ar-SA" sz="2000" b="1" dirty="0" err="1">
                          <a:solidFill>
                            <a:schemeClr val="tx1"/>
                          </a:solidFill>
                          <a:cs typeface="+mn-cs"/>
                        </a:rPr>
                        <a:t>ج</a:t>
                      </a:r>
                      <a:endParaRPr lang="ar-SA" sz="20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الحيود</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93707331"/>
                  </a:ext>
                </a:extLst>
              </a:tr>
            </a:tbl>
          </a:graphicData>
        </a:graphic>
      </p:graphicFrame>
      <p:pic>
        <p:nvPicPr>
          <p:cNvPr id="79" name="رسم 78" descr="سهم منحنى طفيف">
            <a:hlinkClick r:id="rId3" action="ppaction://hlinksldjump"/>
            <a:extLst>
              <a:ext uri="{FF2B5EF4-FFF2-40B4-BE49-F238E27FC236}">
                <a16:creationId xmlns:a16="http://schemas.microsoft.com/office/drawing/2014/main" id="{771DCD2A-5E20-6F46-9DE8-A83E0FE5FA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3701" y="4701440"/>
            <a:ext cx="1928755" cy="1928755"/>
          </a:xfrm>
          <a:prstGeom prst="rect">
            <a:avLst/>
          </a:prstGeom>
        </p:spPr>
      </p:pic>
      <p:pic>
        <p:nvPicPr>
          <p:cNvPr id="80" name="رسم 79" descr="ساعة إيقاف">
            <a:extLst>
              <a:ext uri="{FF2B5EF4-FFF2-40B4-BE49-F238E27FC236}">
                <a16:creationId xmlns:a16="http://schemas.microsoft.com/office/drawing/2014/main" id="{343B627C-1606-544A-A41D-2CFD8BF18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93541" y="4822139"/>
            <a:ext cx="1558723" cy="1558723"/>
          </a:xfrm>
          <a:prstGeom prst="rect">
            <a:avLst/>
          </a:prstGeom>
        </p:spPr>
      </p:pic>
    </p:spTree>
    <p:extLst>
      <p:ext uri="{BB962C8B-B14F-4D97-AF65-F5344CB8AC3E}">
        <p14:creationId xmlns:p14="http://schemas.microsoft.com/office/powerpoint/2010/main" val="14238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1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5"/>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6"/>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7"/>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8"/>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9"/>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9"/>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3"/>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24"/>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25"/>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26"/>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27"/>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28"/>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29"/>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30"/>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31"/>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32"/>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3"/>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33"/>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4"/>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34"/>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5"/>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35"/>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6"/>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36"/>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7"/>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37"/>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8"/>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38"/>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9"/>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39"/>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0"/>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40"/>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1"/>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41"/>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2"/>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42"/>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3"/>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43"/>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4"/>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44"/>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5"/>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45"/>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6"/>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46"/>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7"/>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47"/>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8"/>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48"/>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9"/>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49"/>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0"/>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50"/>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1"/>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51"/>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2"/>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52"/>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3"/>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53"/>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4"/>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54"/>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5"/>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55"/>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6"/>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56"/>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7"/>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57"/>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8"/>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58"/>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9"/>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59"/>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0"/>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60"/>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1"/>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61"/>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2"/>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62"/>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3"/>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63"/>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4"/>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64"/>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5"/>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65"/>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6"/>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66"/>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7"/>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67"/>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8"/>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68"/>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9"/>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69"/>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0"/>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70"/>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1"/>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71"/>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2"/>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72"/>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3"/>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73"/>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4"/>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74"/>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5"/>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75"/>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dissolve">
                                      <p:cBhvr>
                                        <p:cTn id="184" dur="500"/>
                                        <p:tgtEl>
                                          <p:spTgt spid="76"/>
                                        </p:tgtEl>
                                      </p:cBhvr>
                                    </p:animEffect>
                                  </p:childTnLst>
                                  <p:subTnLst>
                                    <p:audio>
                                      <p:cMediaNode>
                                        <p:cTn display="0" masterRel="sameClick">
                                          <p:stCondLst>
                                            <p:cond evt="begin" delay="0">
                                              <p:tn val="182"/>
                                            </p:cond>
                                          </p:stCondLst>
                                          <p:endCondLst>
                                            <p:cond evt="onStopAudio" delay="0">
                                              <p:tgtEl>
                                                <p:sldTgt/>
                                              </p:tgtEl>
                                            </p:cond>
                                          </p:endCondLst>
                                        </p:cTn>
                                        <p:tgtEl>
                                          <p:sndTgt r:embed="rId2" name="bell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لون السماء ازرق">
            <a:hlinkClick r:id="" action="ppaction://media"/>
            <a:extLst>
              <a:ext uri="{FF2B5EF4-FFF2-40B4-BE49-F238E27FC236}">
                <a16:creationId xmlns:a16="http://schemas.microsoft.com/office/drawing/2014/main" id="{BD794AA5-7195-470B-B2B0-0FD17F384B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432" y="476672"/>
            <a:ext cx="10009112" cy="5364342"/>
          </a:xfrm>
          <a:prstGeom prst="rect">
            <a:avLst/>
          </a:prstGeom>
        </p:spPr>
      </p:pic>
    </p:spTree>
    <p:extLst>
      <p:ext uri="{BB962C8B-B14F-4D97-AF65-F5344CB8AC3E}">
        <p14:creationId xmlns:p14="http://schemas.microsoft.com/office/powerpoint/2010/main" val="424289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8150886-8FC7-4070-B354-3EFCA71AAAB7}"/>
              </a:ext>
            </a:extLst>
          </p:cNvPr>
          <p:cNvPicPr>
            <a:picLocks noChangeAspect="1"/>
          </p:cNvPicPr>
          <p:nvPr/>
        </p:nvPicPr>
        <p:blipFill>
          <a:blip r:embed="rId2"/>
          <a:stretch>
            <a:fillRect/>
          </a:stretch>
        </p:blipFill>
        <p:spPr>
          <a:xfrm>
            <a:off x="0" y="0"/>
            <a:ext cx="12000656" cy="6165304"/>
          </a:xfrm>
          <a:prstGeom prst="rect">
            <a:avLst/>
          </a:prstGeom>
        </p:spPr>
      </p:pic>
      <p:sp>
        <p:nvSpPr>
          <p:cNvPr id="4" name="مربع نص 3">
            <a:extLst>
              <a:ext uri="{FF2B5EF4-FFF2-40B4-BE49-F238E27FC236}">
                <a16:creationId xmlns:a16="http://schemas.microsoft.com/office/drawing/2014/main" id="{40FF6E6E-6C05-45F0-8EB1-AEAA4F503D3A}"/>
              </a:ext>
            </a:extLst>
          </p:cNvPr>
          <p:cNvSpPr txBox="1"/>
          <p:nvPr/>
        </p:nvSpPr>
        <p:spPr>
          <a:xfrm>
            <a:off x="959768" y="2276872"/>
            <a:ext cx="10081120" cy="707886"/>
          </a:xfrm>
          <a:prstGeom prst="rect">
            <a:avLst/>
          </a:prstGeom>
          <a:noFill/>
        </p:spPr>
        <p:txBody>
          <a:bodyPr wrap="square" rtlCol="1">
            <a:spAutoFit/>
          </a:bodyPr>
          <a:lstStyle/>
          <a:p>
            <a:r>
              <a:rPr lang="ar-SA" sz="4000" b="1" dirty="0"/>
              <a:t>2-  تبدو الشمس صفراء او برتقالية اللون عند الغروب ؟</a:t>
            </a:r>
          </a:p>
        </p:txBody>
      </p:sp>
    </p:spTree>
    <p:extLst>
      <p:ext uri="{BB962C8B-B14F-4D97-AF65-F5344CB8AC3E}">
        <p14:creationId xmlns:p14="http://schemas.microsoft.com/office/powerpoint/2010/main" val="1841320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AD2323D-7AAD-2445-BAA3-50DC5D3EF7D1}"/>
              </a:ext>
            </a:extLst>
          </p:cNvPr>
          <p:cNvSpPr txBox="1"/>
          <p:nvPr/>
        </p:nvSpPr>
        <p:spPr>
          <a:xfrm>
            <a:off x="4826353" y="4257675"/>
            <a:ext cx="585787" cy="369332"/>
          </a:xfrm>
          <a:prstGeom prst="rect">
            <a:avLst/>
          </a:prstGeom>
          <a:solidFill>
            <a:schemeClr val="bg1"/>
          </a:solidFill>
        </p:spPr>
        <p:txBody>
          <a:bodyPr wrap="square" rtlCol="1">
            <a:spAutoFit/>
          </a:bodyPr>
          <a:lstStyle/>
          <a:p>
            <a:endParaRPr lang="ar-SA" dirty="0"/>
          </a:p>
        </p:txBody>
      </p:sp>
      <p:sp>
        <p:nvSpPr>
          <p:cNvPr id="6" name="مربع نص 5">
            <a:extLst>
              <a:ext uri="{FF2B5EF4-FFF2-40B4-BE49-F238E27FC236}">
                <a16:creationId xmlns:a16="http://schemas.microsoft.com/office/drawing/2014/main" id="{BCB10FEA-71CD-EE46-BEA5-6B3F73318087}"/>
              </a:ext>
            </a:extLst>
          </p:cNvPr>
          <p:cNvSpPr txBox="1"/>
          <p:nvPr/>
        </p:nvSpPr>
        <p:spPr>
          <a:xfrm>
            <a:off x="1745017" y="2524124"/>
            <a:ext cx="2147887" cy="369332"/>
          </a:xfrm>
          <a:prstGeom prst="rect">
            <a:avLst/>
          </a:prstGeom>
          <a:solidFill>
            <a:schemeClr val="bg1"/>
          </a:solidFill>
        </p:spPr>
        <p:txBody>
          <a:bodyPr wrap="square" rtlCol="1">
            <a:spAutoFit/>
          </a:bodyPr>
          <a:lstStyle/>
          <a:p>
            <a:endParaRPr lang="ar-SA" dirty="0"/>
          </a:p>
        </p:txBody>
      </p:sp>
      <p:sp>
        <p:nvSpPr>
          <p:cNvPr id="7" name="مربع نص 6">
            <a:extLst>
              <a:ext uri="{FF2B5EF4-FFF2-40B4-BE49-F238E27FC236}">
                <a16:creationId xmlns:a16="http://schemas.microsoft.com/office/drawing/2014/main" id="{C19E4D40-C4C6-A344-AEEE-DA19D2DB4475}"/>
              </a:ext>
            </a:extLst>
          </p:cNvPr>
          <p:cNvSpPr txBox="1"/>
          <p:nvPr/>
        </p:nvSpPr>
        <p:spPr>
          <a:xfrm>
            <a:off x="8683978" y="1981993"/>
            <a:ext cx="2147887" cy="369332"/>
          </a:xfrm>
          <a:prstGeom prst="rect">
            <a:avLst/>
          </a:prstGeom>
          <a:solidFill>
            <a:schemeClr val="bg1"/>
          </a:solidFill>
        </p:spPr>
        <p:txBody>
          <a:bodyPr wrap="square" rtlCol="1">
            <a:spAutoFit/>
          </a:bodyPr>
          <a:lstStyle/>
          <a:p>
            <a:endParaRPr lang="ar-SA" dirty="0"/>
          </a:p>
        </p:txBody>
      </p:sp>
      <p:sp>
        <p:nvSpPr>
          <p:cNvPr id="9" name="شكل بيضاوي 8">
            <a:extLst>
              <a:ext uri="{FF2B5EF4-FFF2-40B4-BE49-F238E27FC236}">
                <a16:creationId xmlns:a16="http://schemas.microsoft.com/office/drawing/2014/main" id="{3EBBE5EC-5F98-1D4A-AB02-909E78487D05}"/>
              </a:ext>
            </a:extLst>
          </p:cNvPr>
          <p:cNvSpPr/>
          <p:nvPr/>
        </p:nvSpPr>
        <p:spPr>
          <a:xfrm>
            <a:off x="9480376" y="118268"/>
            <a:ext cx="2522691" cy="252269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Rectangle 7">
            <a:extLst>
              <a:ext uri="{FF2B5EF4-FFF2-40B4-BE49-F238E27FC236}">
                <a16:creationId xmlns:a16="http://schemas.microsoft.com/office/drawing/2014/main" id="{62A2EA3C-F432-B74F-9B55-66F4EE78BFF7}"/>
              </a:ext>
            </a:extLst>
          </p:cNvPr>
          <p:cNvSpPr/>
          <p:nvPr/>
        </p:nvSpPr>
        <p:spPr>
          <a:xfrm rot="16200000">
            <a:off x="-3271882" y="3042443"/>
            <a:ext cx="888206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
        <p:nvSpPr>
          <p:cNvPr id="12" name="مربع نص 11">
            <a:extLst>
              <a:ext uri="{FF2B5EF4-FFF2-40B4-BE49-F238E27FC236}">
                <a16:creationId xmlns:a16="http://schemas.microsoft.com/office/drawing/2014/main" id="{F86D551C-990B-4E43-BF6C-B53288479ED8}"/>
              </a:ext>
            </a:extLst>
          </p:cNvPr>
          <p:cNvSpPr txBox="1"/>
          <p:nvPr/>
        </p:nvSpPr>
        <p:spPr>
          <a:xfrm>
            <a:off x="551384" y="3417515"/>
            <a:ext cx="11288668" cy="646331"/>
          </a:xfrm>
          <a:prstGeom prst="rect">
            <a:avLst/>
          </a:prstGeom>
          <a:ln w="38100"/>
        </p:spPr>
        <p:style>
          <a:lnRef idx="2">
            <a:schemeClr val="accent4"/>
          </a:lnRef>
          <a:fillRef idx="1">
            <a:schemeClr val="lt1"/>
          </a:fillRef>
          <a:effectRef idx="0">
            <a:schemeClr val="accent4"/>
          </a:effectRef>
          <a:fontRef idx="minor">
            <a:schemeClr val="dk1"/>
          </a:fontRef>
        </p:style>
        <p:txBody>
          <a:bodyPr wrap="none" rtlCol="1">
            <a:spAutoFit/>
          </a:bodyPr>
          <a:lstStyle/>
          <a:p>
            <a:pPr algn="l" defTabSz="914377" rtl="0"/>
            <a:r>
              <a:rPr lang="ar-SA" sz="3600" b="1" dirty="0"/>
              <a:t>وصل اللهم وسلم وبارك على عبدك ونبيك محمد وعلى اله وصحبه اجمعين </a:t>
            </a:r>
          </a:p>
        </p:txBody>
      </p:sp>
    </p:spTree>
    <p:extLst>
      <p:ext uri="{BB962C8B-B14F-4D97-AF65-F5344CB8AC3E}">
        <p14:creationId xmlns:p14="http://schemas.microsoft.com/office/powerpoint/2010/main" val="4044184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altLang="en-US" sz="4000" b="1" dirty="0">
                <a:latin typeface="Arial" panose="020B0604020202020204" pitchFamily="34" charset="0"/>
                <a:ea typeface="Source Sans Pro Black" panose="020B0503030403020204" pitchFamily="34" charset="0"/>
                <a:cs typeface="Arial" panose="020B0604020202020204" pitchFamily="34" charset="0"/>
              </a:rPr>
              <a:t>اللون بواسطة اختزال أشعة الضوء</a:t>
            </a:r>
            <a:endParaRPr lang="en-US" altLang="en-US" sz="4000" b="1" dirty="0">
              <a:latin typeface="Arial" panose="020B0604020202020204" pitchFamily="34" charset="0"/>
              <a:ea typeface="Source Sans Pro Black" panose="020B0503030403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صورة 3">
            <a:extLst>
              <a:ext uri="{FF2B5EF4-FFF2-40B4-BE49-F238E27FC236}">
                <a16:creationId xmlns:a16="http://schemas.microsoft.com/office/drawing/2014/main" id="{FEE3AD77-A96E-9D47-96E4-F37AEF678F6D}"/>
              </a:ext>
            </a:extLst>
          </p:cNvPr>
          <p:cNvPicPr>
            <a:picLocks noChangeAspect="1"/>
          </p:cNvPicPr>
          <p:nvPr/>
        </p:nvPicPr>
        <p:blipFill rotWithShape="1">
          <a:blip r:embed="rId2">
            <a:extLst>
              <a:ext uri="{28A0092B-C50C-407E-A947-70E740481C1C}">
                <a14:useLocalDpi xmlns:a14="http://schemas.microsoft.com/office/drawing/2010/main" val="0"/>
              </a:ext>
            </a:extLst>
          </a:blip>
          <a:srcRect t="2020"/>
          <a:stretch/>
        </p:blipFill>
        <p:spPr>
          <a:xfrm>
            <a:off x="3750464" y="1236423"/>
            <a:ext cx="4691071" cy="5625306"/>
          </a:xfrm>
          <a:prstGeom prst="rect">
            <a:avLst/>
          </a:prstGeom>
        </p:spPr>
      </p:pic>
    </p:spTree>
    <p:extLst>
      <p:ext uri="{BB962C8B-B14F-4D97-AF65-F5344CB8AC3E}">
        <p14:creationId xmlns:p14="http://schemas.microsoft.com/office/powerpoint/2010/main" val="2434288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hlinkClick r:id="rId2" action="ppaction://hlinkfile"/>
          </p:cNvPr>
          <p:cNvSpPr>
            <a:spLocks noChangeArrowheads="1"/>
          </p:cNvSpPr>
          <p:nvPr/>
        </p:nvSpPr>
        <p:spPr bwMode="auto">
          <a:xfrm>
            <a:off x="2351584" y="257176"/>
            <a:ext cx="757956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SA" sz="4000" b="1" dirty="0">
                <a:solidFill>
                  <a:srgbClr val="FF0000"/>
                </a:solidFill>
                <a:latin typeface="Segoe UI" panose="020B0502040204020203" pitchFamily="34" charset="0"/>
                <a:ea typeface="Segoe UI" panose="020B0502040204020203" pitchFamily="34" charset="0"/>
                <a:cs typeface="Segoe UI" panose="020B0502040204020203" pitchFamily="34" charset="0"/>
              </a:rPr>
              <a:t>اللون بواسطة اختزال أشعة الضوء...</a:t>
            </a:r>
            <a:endParaRPr lang="ar-SA" sz="2400" b="1" dirty="0">
              <a:solidFill>
                <a:srgbClr val="FF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4">
            <a:hlinkClick r:id="rId2" action="ppaction://hlinkfile"/>
          </p:cNvPr>
          <p:cNvSpPr>
            <a:spLocks noChangeArrowheads="1"/>
          </p:cNvSpPr>
          <p:nvPr/>
        </p:nvSpPr>
        <p:spPr bwMode="auto">
          <a:xfrm>
            <a:off x="3657600" y="990600"/>
            <a:ext cx="7010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SA" sz="3200" b="1">
                <a:solidFill>
                  <a:srgbClr val="0070C0"/>
                </a:solidFill>
                <a:cs typeface="Simplified Arabic" panose="02020603050405020304" pitchFamily="18" charset="-78"/>
              </a:rPr>
              <a:t> </a:t>
            </a:r>
            <a:r>
              <a:rPr lang="ar-SA" sz="2800" b="1">
                <a:solidFill>
                  <a:srgbClr val="0070C0"/>
                </a:solidFill>
                <a:cs typeface="Simplified Arabic" panose="02020603050405020304" pitchFamily="18" charset="-78"/>
              </a:rPr>
              <a:t>** تستطيع الأجسام أن تعكس الضوء وتمرره وتمتصه.</a:t>
            </a:r>
            <a:endParaRPr lang="en-US" sz="2800" b="1">
              <a:solidFill>
                <a:srgbClr val="0070C0"/>
              </a:solidFill>
            </a:endParaRPr>
          </a:p>
          <a:p>
            <a:pPr rtl="0"/>
            <a:r>
              <a:rPr lang="en-US" sz="2400" b="1">
                <a:cs typeface="Simplified Arabic" panose="02020603050405020304" pitchFamily="18" charset="-78"/>
              </a:rPr>
              <a:t>                                                          </a:t>
            </a:r>
            <a:endParaRPr lang="ar-SA" sz="2400" b="1">
              <a:cs typeface="Simplified Arabic" panose="02020603050405020304" pitchFamily="18" charset="-78"/>
            </a:endParaRPr>
          </a:p>
        </p:txBody>
      </p:sp>
      <p:sp>
        <p:nvSpPr>
          <p:cNvPr id="7" name="Rectangle 4">
            <a:hlinkClick r:id="rId2" action="ppaction://hlinkfile"/>
          </p:cNvPr>
          <p:cNvSpPr>
            <a:spLocks noChangeArrowheads="1"/>
          </p:cNvSpPr>
          <p:nvPr/>
        </p:nvSpPr>
        <p:spPr bwMode="auto">
          <a:xfrm>
            <a:off x="4191000" y="1530351"/>
            <a:ext cx="6324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SA" sz="2800" b="1">
                <a:solidFill>
                  <a:srgbClr val="0070C0"/>
                </a:solidFill>
                <a:cs typeface="Simplified Arabic" panose="02020603050405020304" pitchFamily="18" charset="-78"/>
              </a:rPr>
              <a:t> ** يعتمد لون الجسم على الأطوال الموجية التي امتصها الجسم والتي عكسها .</a:t>
            </a:r>
            <a:endParaRPr lang="en-US" sz="2800" b="1">
              <a:solidFill>
                <a:srgbClr val="0070C0"/>
              </a:solidFill>
            </a:endParaRPr>
          </a:p>
          <a:p>
            <a:pPr rtl="0"/>
            <a:r>
              <a:rPr lang="en-US" sz="2400" b="1">
                <a:cs typeface="Simplified Arabic" panose="02020603050405020304" pitchFamily="18" charset="-78"/>
              </a:rPr>
              <a:t>                                                          </a:t>
            </a:r>
            <a:endParaRPr lang="ar-SA" sz="2400" b="1">
              <a:cs typeface="Simplified Arabic" panose="02020603050405020304" pitchFamily="18" charset="-78"/>
            </a:endParaRPr>
          </a:p>
        </p:txBody>
      </p:sp>
      <p:sp>
        <p:nvSpPr>
          <p:cNvPr id="9" name="Rectangle 4">
            <a:hlinkClick r:id="rId2" action="ppaction://hlinkfile"/>
          </p:cNvPr>
          <p:cNvSpPr>
            <a:spLocks noChangeArrowheads="1"/>
          </p:cNvSpPr>
          <p:nvPr/>
        </p:nvSpPr>
        <p:spPr bwMode="auto">
          <a:xfrm>
            <a:off x="3657600" y="2590800"/>
            <a:ext cx="7010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SA" sz="2800" b="1" dirty="0">
                <a:solidFill>
                  <a:srgbClr val="0070C0"/>
                </a:solidFill>
                <a:cs typeface="Simplified Arabic" panose="02020603050405020304" pitchFamily="18" charset="-78"/>
              </a:rPr>
              <a:t> ** إن وجود المواد الملونة بصورة طبيعية أو إضافتها اصطناعيا إلى المادة المكونة للجسم أو إضافة أصباغ إليه يكسبه لونا خاصا.</a:t>
            </a:r>
            <a:endParaRPr lang="en-US" sz="2800" b="1" dirty="0">
              <a:solidFill>
                <a:srgbClr val="0070C0"/>
              </a:solidFill>
            </a:endParaRPr>
          </a:p>
          <a:p>
            <a:pPr rtl="0"/>
            <a:r>
              <a:rPr lang="en-US" sz="2400" b="1" dirty="0">
                <a:cs typeface="Simplified Arabic" panose="02020603050405020304" pitchFamily="18" charset="-78"/>
              </a:rPr>
              <a:t>                                                          </a:t>
            </a:r>
            <a:endParaRPr lang="ar-SA" sz="2400" b="1" dirty="0">
              <a:cs typeface="Simplified Arabic" panose="02020603050405020304" pitchFamily="18" charset="-78"/>
            </a:endParaRPr>
          </a:p>
        </p:txBody>
      </p:sp>
      <p:sp>
        <p:nvSpPr>
          <p:cNvPr id="10" name="Rectangle 4">
            <a:hlinkClick r:id="rId2" action="ppaction://hlinkfile"/>
          </p:cNvPr>
          <p:cNvSpPr>
            <a:spLocks noChangeArrowheads="1"/>
          </p:cNvSpPr>
          <p:nvPr/>
        </p:nvSpPr>
        <p:spPr bwMode="auto">
          <a:xfrm>
            <a:off x="4038600" y="4114800"/>
            <a:ext cx="6629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SA" sz="2800" b="1">
                <a:solidFill>
                  <a:srgbClr val="0070C0"/>
                </a:solidFill>
                <a:cs typeface="Simplified Arabic" panose="02020603050405020304" pitchFamily="18" charset="-78"/>
              </a:rPr>
              <a:t> ** إن المواد الملونة عبارة عن جزيئات لها القدرة على امتصاص أطوال موجية معينة للضوء, وتسمح لأطوال موجية أخرى بالنفاذ من خلالها أو تعكسها .</a:t>
            </a:r>
            <a:endParaRPr lang="en-US" sz="2800" b="1">
              <a:solidFill>
                <a:srgbClr val="0070C0"/>
              </a:solidFill>
            </a:endParaRPr>
          </a:p>
          <a:p>
            <a:pPr rtl="0"/>
            <a:r>
              <a:rPr lang="en-US" sz="2400" b="1">
                <a:cs typeface="Simplified Arabic" panose="02020603050405020304" pitchFamily="18" charset="-78"/>
              </a:rPr>
              <a:t>                                                          </a:t>
            </a:r>
            <a:endParaRPr lang="ar-SA" sz="2400" b="1">
              <a:cs typeface="Simplified Arabic" panose="02020603050405020304" pitchFamily="18" charset="-78"/>
            </a:endParaRPr>
          </a:p>
        </p:txBody>
      </p:sp>
    </p:spTree>
    <p:extLst>
      <p:ext uri="{BB962C8B-B14F-4D97-AF65-F5344CB8AC3E}">
        <p14:creationId xmlns:p14="http://schemas.microsoft.com/office/powerpoint/2010/main" val="4013327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Horizont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6" grpId="0" autoUpdateAnimBg="0"/>
      <p:bldP spid="7" grpId="0" autoUpdateAnimBg="0"/>
      <p:bldP spid="9" grpId="0" autoUpdateAnimBg="0"/>
      <p:bldP spid="1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p:cNvGraphicFramePr/>
          <p:nvPr>
            <p:extLst>
              <p:ext uri="{D42A27DB-BD31-4B8C-83A1-F6EECF244321}">
                <p14:modId xmlns:p14="http://schemas.microsoft.com/office/powerpoint/2010/main" val="1443805792"/>
              </p:ext>
            </p:extLst>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8786" name="Picture 2" descr="www.news-all.com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1295400"/>
            <a:ext cx="1676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http://www.e-msjed.com/msjed/site/topicuploads/921201170419A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8200" y="2438401"/>
            <a:ext cx="16764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http://www.e-msjed.com/msjed/site/topicuploads/921201171629A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1676400"/>
            <a:ext cx="1981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ستطيل 6">
            <a:extLst>
              <a:ext uri="{FF2B5EF4-FFF2-40B4-BE49-F238E27FC236}">
                <a16:creationId xmlns:a16="http://schemas.microsoft.com/office/drawing/2014/main" id="{5FDA8744-D8A0-429B-B5E5-3C05E4C51F38}"/>
              </a:ext>
            </a:extLst>
          </p:cNvPr>
          <p:cNvSpPr/>
          <p:nvPr/>
        </p:nvSpPr>
        <p:spPr>
          <a:xfrm>
            <a:off x="3048000" y="420757"/>
            <a:ext cx="6407523" cy="707886"/>
          </a:xfrm>
          <a:prstGeom prst="rect">
            <a:avLst/>
          </a:prstGeom>
          <a:solidFill>
            <a:schemeClr val="accent4">
              <a:lumMod val="60000"/>
              <a:lumOff val="40000"/>
            </a:schemeClr>
          </a:solidFill>
          <a:ln>
            <a:solidFill>
              <a:schemeClr val="accent4"/>
            </a:solidFill>
          </a:ln>
        </p:spPr>
        <p:style>
          <a:lnRef idx="1">
            <a:schemeClr val="accent3"/>
          </a:lnRef>
          <a:fillRef idx="2">
            <a:schemeClr val="accent3"/>
          </a:fillRef>
          <a:effectRef idx="1">
            <a:schemeClr val="accent3"/>
          </a:effectRef>
          <a:fontRef idx="minor">
            <a:schemeClr val="dk1"/>
          </a:fontRef>
        </p:style>
        <p:txBody>
          <a:bodyPr wrap="none">
            <a:spAutoFit/>
          </a:bodyPr>
          <a:lstStyle/>
          <a:p>
            <a:r>
              <a:rPr lang="ar-SA" sz="4000" b="1" dirty="0">
                <a:ln w="0"/>
                <a:solidFill>
                  <a:schemeClr val="bg1"/>
                </a:solidFill>
                <a:effectLst>
                  <a:outerShdw blurRad="38100" dist="19050" dir="2700000" algn="tl" rotWithShape="0">
                    <a:schemeClr val="dk1">
                      <a:alpha val="40000"/>
                    </a:schemeClr>
                  </a:outerShdw>
                </a:effectLst>
              </a:rPr>
              <a:t>ما الفرق بين المواد الملوّنة والصبغة؟</a:t>
            </a:r>
          </a:p>
        </p:txBody>
      </p:sp>
    </p:spTree>
    <p:extLst>
      <p:ext uri="{BB962C8B-B14F-4D97-AF65-F5344CB8AC3E}">
        <p14:creationId xmlns:p14="http://schemas.microsoft.com/office/powerpoint/2010/main" val="3344205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8788"/>
                                        </p:tgtEl>
                                        <p:attrNameLst>
                                          <p:attrName>style.visibility</p:attrName>
                                        </p:attrNameLst>
                                      </p:cBhvr>
                                      <p:to>
                                        <p:strVal val="visible"/>
                                      </p:to>
                                    </p:set>
                                    <p:animEffect transition="in" filter="wheel(4)">
                                      <p:cBhvr>
                                        <p:cTn id="7" dur="2000"/>
                                        <p:tgtEl>
                                          <p:spTgt spid="1187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118786"/>
                                        </p:tgtEl>
                                        <p:attrNameLst>
                                          <p:attrName>style.visibility</p:attrName>
                                        </p:attrNameLst>
                                      </p:cBhvr>
                                      <p:to>
                                        <p:strVal val="visible"/>
                                      </p:to>
                                    </p:set>
                                    <p:animEffect transition="in" filter="wheel(4)">
                                      <p:cBhvr>
                                        <p:cTn id="12" dur="2000"/>
                                        <p:tgtEl>
                                          <p:spTgt spid="1187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118790"/>
                                        </p:tgtEl>
                                        <p:attrNameLst>
                                          <p:attrName>style.visibility</p:attrName>
                                        </p:attrNameLst>
                                      </p:cBhvr>
                                      <p:to>
                                        <p:strVal val="visible"/>
                                      </p:to>
                                    </p:set>
                                    <p:animEffect transition="in" filter="wheel(4)">
                                      <p:cBhvr>
                                        <p:cTn id="22" dur="2000"/>
                                        <p:tgtEl>
                                          <p:spTgt spid="11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رسم تخطيطي 2"/>
          <p:cNvGraphicFramePr/>
          <p:nvPr>
            <p:extLst>
              <p:ext uri="{D42A27DB-BD31-4B8C-83A1-F6EECF244321}">
                <p14:modId xmlns:p14="http://schemas.microsoft.com/office/powerpoint/2010/main" val="567882644"/>
              </p:ext>
            </p:extLst>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64" name="Picture 2" descr="www.news-all.com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1143000"/>
            <a:ext cx="1676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http://www.e-msjed.com/msjed/site/topicuploads/921201170419A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2209801"/>
            <a:ext cx="16764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http://www.e-msjed.com/msjed/site/topicuploads/921201171629A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2971800"/>
            <a:ext cx="17526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ستطيل 6">
            <a:extLst>
              <a:ext uri="{FF2B5EF4-FFF2-40B4-BE49-F238E27FC236}">
                <a16:creationId xmlns:a16="http://schemas.microsoft.com/office/drawing/2014/main" id="{9A0C7AD8-290D-43FC-BCE0-FA3C3C9C2BA1}"/>
              </a:ext>
            </a:extLst>
          </p:cNvPr>
          <p:cNvSpPr/>
          <p:nvPr/>
        </p:nvSpPr>
        <p:spPr>
          <a:xfrm>
            <a:off x="3048000" y="233503"/>
            <a:ext cx="6407523" cy="707886"/>
          </a:xfrm>
          <a:prstGeom prst="rect">
            <a:avLst/>
          </a:prstGeom>
          <a:solidFill>
            <a:schemeClr val="accent4">
              <a:lumMod val="60000"/>
              <a:lumOff val="40000"/>
            </a:schemeClr>
          </a:solidFill>
          <a:ln>
            <a:solidFill>
              <a:schemeClr val="accent4"/>
            </a:solidFill>
          </a:ln>
        </p:spPr>
        <p:style>
          <a:lnRef idx="1">
            <a:schemeClr val="accent3"/>
          </a:lnRef>
          <a:fillRef idx="2">
            <a:schemeClr val="accent3"/>
          </a:fillRef>
          <a:effectRef idx="1">
            <a:schemeClr val="accent3"/>
          </a:effectRef>
          <a:fontRef idx="minor">
            <a:schemeClr val="dk1"/>
          </a:fontRef>
        </p:style>
        <p:txBody>
          <a:bodyPr wrap="none">
            <a:spAutoFit/>
          </a:bodyPr>
          <a:lstStyle/>
          <a:p>
            <a:r>
              <a:rPr lang="ar-SA" sz="4000" b="1" dirty="0">
                <a:ln w="0"/>
                <a:solidFill>
                  <a:schemeClr val="bg1"/>
                </a:solidFill>
                <a:effectLst>
                  <a:outerShdw blurRad="38100" dist="19050" dir="2700000" algn="tl" rotWithShape="0">
                    <a:schemeClr val="dk1">
                      <a:alpha val="40000"/>
                    </a:schemeClr>
                  </a:outerShdw>
                </a:effectLst>
              </a:rPr>
              <a:t>ما الفرق بين المواد الملوّنة والصبغة؟</a:t>
            </a:r>
          </a:p>
        </p:txBody>
      </p:sp>
    </p:spTree>
    <p:extLst>
      <p:ext uri="{BB962C8B-B14F-4D97-AF65-F5344CB8AC3E}">
        <p14:creationId xmlns:p14="http://schemas.microsoft.com/office/powerpoint/2010/main" val="2200173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23E1F174-C56E-1D49-B21B-8ADD7E8B9B00}"/>
              </a:ext>
            </a:extLst>
          </p:cNvPr>
          <p:cNvGraphicFramePr/>
          <p:nvPr/>
        </p:nvGraphicFramePr>
        <p:xfrm>
          <a:off x="1631504" y="569168"/>
          <a:ext cx="86106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6">
            <a:extLst>
              <a:ext uri="{FF2B5EF4-FFF2-40B4-BE49-F238E27FC236}">
                <a16:creationId xmlns:a16="http://schemas.microsoft.com/office/drawing/2014/main" id="{1DF76354-0A89-9048-9F88-A713B0A8F2EC}"/>
              </a:ext>
            </a:extLst>
          </p:cNvPr>
          <p:cNvSpPr/>
          <p:nvPr/>
        </p:nvSpPr>
        <p:spPr>
          <a:xfrm>
            <a:off x="7272808" y="404664"/>
            <a:ext cx="5015880" cy="720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1">
            <a:extLst>
              <a:ext uri="{FF2B5EF4-FFF2-40B4-BE49-F238E27FC236}">
                <a16:creationId xmlns:a16="http://schemas.microsoft.com/office/drawing/2014/main" id="{6102FEB9-734D-3740-886D-6E857882E536}"/>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6">
            <a:extLst>
              <a:ext uri="{FF2B5EF4-FFF2-40B4-BE49-F238E27FC236}">
                <a16:creationId xmlns:a16="http://schemas.microsoft.com/office/drawing/2014/main" id="{2A68894E-80CB-514E-955F-8A2CA035F297}"/>
              </a:ext>
            </a:extLst>
          </p:cNvPr>
          <p:cNvSpPr/>
          <p:nvPr/>
        </p:nvSpPr>
        <p:spPr>
          <a:xfrm flipV="1">
            <a:off x="6552728" y="-81442"/>
            <a:ext cx="5807968" cy="2700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6">
            <a:extLst>
              <a:ext uri="{FF2B5EF4-FFF2-40B4-BE49-F238E27FC236}">
                <a16:creationId xmlns:a16="http://schemas.microsoft.com/office/drawing/2014/main" id="{8761CE5C-BE2A-D446-9BF4-42739BB70F09}"/>
              </a:ext>
            </a:extLst>
          </p:cNvPr>
          <p:cNvSpPr/>
          <p:nvPr/>
        </p:nvSpPr>
        <p:spPr>
          <a:xfrm flipV="1">
            <a:off x="-2472952" y="6687310"/>
            <a:ext cx="5807968" cy="2700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67745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3305846258"/>
              </p:ext>
            </p:extLst>
          </p:nvPr>
        </p:nvGraphicFramePr>
        <p:xfrm>
          <a:off x="2057400" y="0"/>
          <a:ext cx="83058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مستطيل مستدير الزوايا 2"/>
          <p:cNvSpPr/>
          <p:nvPr/>
        </p:nvSpPr>
        <p:spPr>
          <a:xfrm>
            <a:off x="9067800" y="27432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تعريفها</a:t>
            </a:r>
          </a:p>
        </p:txBody>
      </p:sp>
      <p:sp>
        <p:nvSpPr>
          <p:cNvPr id="4" name="مستطيل مستدير الزوايا 3"/>
          <p:cNvSpPr/>
          <p:nvPr/>
        </p:nvSpPr>
        <p:spPr>
          <a:xfrm>
            <a:off x="8991600" y="41148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مثال</a:t>
            </a:r>
          </a:p>
        </p:txBody>
      </p:sp>
      <p:sp>
        <p:nvSpPr>
          <p:cNvPr id="5" name="مستطيل مستدير الزوايا 4"/>
          <p:cNvSpPr/>
          <p:nvPr/>
        </p:nvSpPr>
        <p:spPr>
          <a:xfrm>
            <a:off x="8991600" y="54102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ألوانها</a:t>
            </a:r>
          </a:p>
        </p:txBody>
      </p:sp>
    </p:spTree>
    <p:extLst>
      <p:ext uri="{BB962C8B-B14F-4D97-AF65-F5344CB8AC3E}">
        <p14:creationId xmlns:p14="http://schemas.microsoft.com/office/powerpoint/2010/main" val="1507266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289878944"/>
              </p:ext>
            </p:extLst>
          </p:nvPr>
        </p:nvGraphicFramePr>
        <p:xfrm>
          <a:off x="2057400" y="0"/>
          <a:ext cx="83058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مستطيل مستدير الزوايا 2"/>
          <p:cNvSpPr/>
          <p:nvPr/>
        </p:nvSpPr>
        <p:spPr>
          <a:xfrm>
            <a:off x="9067800" y="27432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تعريفها</a:t>
            </a:r>
          </a:p>
        </p:txBody>
      </p:sp>
      <p:sp>
        <p:nvSpPr>
          <p:cNvPr id="4" name="مستطيل مستدير الزوايا 3"/>
          <p:cNvSpPr/>
          <p:nvPr/>
        </p:nvSpPr>
        <p:spPr>
          <a:xfrm>
            <a:off x="8991600" y="41148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مثال</a:t>
            </a:r>
          </a:p>
        </p:txBody>
      </p:sp>
      <p:sp>
        <p:nvSpPr>
          <p:cNvPr id="5" name="مستطيل مستدير الزوايا 4"/>
          <p:cNvSpPr/>
          <p:nvPr/>
        </p:nvSpPr>
        <p:spPr>
          <a:xfrm>
            <a:off x="8991600" y="54102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ألوانها</a:t>
            </a:r>
          </a:p>
        </p:txBody>
      </p:sp>
    </p:spTree>
    <p:extLst>
      <p:ext uri="{BB962C8B-B14F-4D97-AF65-F5344CB8AC3E}">
        <p14:creationId xmlns:p14="http://schemas.microsoft.com/office/powerpoint/2010/main" val="318683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3307104" y="1759364"/>
            <a:ext cx="5577792" cy="1815882"/>
          </a:xfrm>
          <a:prstGeom prst="rect">
            <a:avLst/>
          </a:prstGeom>
          <a:noFill/>
          <a:ln w="76200">
            <a:solidFill>
              <a:schemeClr val="accent6"/>
            </a:solidFill>
          </a:ln>
        </p:spPr>
        <p:txBody>
          <a:bodyPr wrap="square" lIns="91440" tIns="45720" rIns="91440" bIns="45720">
            <a:spAutoFit/>
          </a:bodyPr>
          <a:lstStyle/>
          <a:p>
            <a:pPr algn="ctr"/>
            <a:endParaRPr lang="ar-SA" sz="2800" b="1" dirty="0">
              <a:ln w="0">
                <a:noFill/>
              </a:ln>
            </a:endParaRPr>
          </a:p>
          <a:p>
            <a:pPr algn="ctr"/>
            <a:r>
              <a:rPr lang="ar-SA" sz="2800" b="1" dirty="0">
                <a:ln w="0">
                  <a:noFill/>
                </a:ln>
              </a:rPr>
              <a:t>القانون الصحيح لحساب الاستضاءة بفعل مصدر نقطي هو:</a:t>
            </a:r>
          </a:p>
          <a:p>
            <a:pPr algn="ctr"/>
            <a:endParaRPr lang="en-US" sz="2800" b="1" dirty="0">
              <a:ln w="0">
                <a:noFill/>
              </a:ln>
            </a:endParaRPr>
          </a:p>
        </p:txBody>
      </p:sp>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   تقييم الدرس السابق</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مستطيل مستدير الزوايا 12">
            <a:extLst>
              <a:ext uri="{FF2B5EF4-FFF2-40B4-BE49-F238E27FC236}">
                <a16:creationId xmlns:a16="http://schemas.microsoft.com/office/drawing/2014/main" id="{97EDFC14-F1A6-574A-A1EF-5627F8B7E8E2}"/>
              </a:ext>
            </a:extLst>
          </p:cNvPr>
          <p:cNvSpPr/>
          <p:nvPr/>
        </p:nvSpPr>
        <p:spPr>
          <a:xfrm>
            <a:off x="4852263" y="4805687"/>
            <a:ext cx="2718251" cy="156966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SA" sz="1400">
              <a:solidFill>
                <a:schemeClr val="tx1"/>
              </a:solidFill>
            </a:endParaRPr>
          </a:p>
        </p:txBody>
      </p:sp>
      <p:sp>
        <p:nvSpPr>
          <p:cNvPr id="14" name="Text Box 16">
            <a:extLst>
              <a:ext uri="{FF2B5EF4-FFF2-40B4-BE49-F238E27FC236}">
                <a16:creationId xmlns:a16="http://schemas.microsoft.com/office/drawing/2014/main" id="{07AC5494-1E1F-384F-ABFA-2730F7B9DA8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59</a:t>
            </a:r>
          </a:p>
        </p:txBody>
      </p:sp>
      <p:sp>
        <p:nvSpPr>
          <p:cNvPr id="15" name="Text Box 75">
            <a:extLst>
              <a:ext uri="{FF2B5EF4-FFF2-40B4-BE49-F238E27FC236}">
                <a16:creationId xmlns:a16="http://schemas.microsoft.com/office/drawing/2014/main" id="{A600D705-57CD-E740-93F2-2D2E44CA601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58</a:t>
            </a:r>
          </a:p>
        </p:txBody>
      </p:sp>
      <p:sp>
        <p:nvSpPr>
          <p:cNvPr id="16" name="Text Box 76">
            <a:extLst>
              <a:ext uri="{FF2B5EF4-FFF2-40B4-BE49-F238E27FC236}">
                <a16:creationId xmlns:a16="http://schemas.microsoft.com/office/drawing/2014/main" id="{DCD6474B-E883-E042-9745-48903613C3B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57</a:t>
            </a:r>
          </a:p>
        </p:txBody>
      </p:sp>
      <p:sp>
        <p:nvSpPr>
          <p:cNvPr id="17" name="Text Box 77">
            <a:extLst>
              <a:ext uri="{FF2B5EF4-FFF2-40B4-BE49-F238E27FC236}">
                <a16:creationId xmlns:a16="http://schemas.microsoft.com/office/drawing/2014/main" id="{3A52A06F-23E8-2E49-8A7A-25C9663A6D34}"/>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56</a:t>
            </a:r>
          </a:p>
        </p:txBody>
      </p:sp>
      <p:sp>
        <p:nvSpPr>
          <p:cNvPr id="18" name="Text Box 78">
            <a:extLst>
              <a:ext uri="{FF2B5EF4-FFF2-40B4-BE49-F238E27FC236}">
                <a16:creationId xmlns:a16="http://schemas.microsoft.com/office/drawing/2014/main" id="{DB65BDD8-0482-A345-8927-459ED80AE1EA}"/>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55</a:t>
            </a:r>
          </a:p>
        </p:txBody>
      </p:sp>
      <p:sp>
        <p:nvSpPr>
          <p:cNvPr id="19" name="Text Box 79">
            <a:extLst>
              <a:ext uri="{FF2B5EF4-FFF2-40B4-BE49-F238E27FC236}">
                <a16:creationId xmlns:a16="http://schemas.microsoft.com/office/drawing/2014/main" id="{19A4625B-2CCE-D347-A93B-CB0456CFF5B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54</a:t>
            </a:r>
          </a:p>
        </p:txBody>
      </p:sp>
      <p:sp>
        <p:nvSpPr>
          <p:cNvPr id="23" name="Text Box 80">
            <a:extLst>
              <a:ext uri="{FF2B5EF4-FFF2-40B4-BE49-F238E27FC236}">
                <a16:creationId xmlns:a16="http://schemas.microsoft.com/office/drawing/2014/main" id="{ECE5A559-9C4E-4F4C-B2A4-0B7AF13E263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53</a:t>
            </a:r>
          </a:p>
        </p:txBody>
      </p:sp>
      <p:sp>
        <p:nvSpPr>
          <p:cNvPr id="24" name="Text Box 81">
            <a:extLst>
              <a:ext uri="{FF2B5EF4-FFF2-40B4-BE49-F238E27FC236}">
                <a16:creationId xmlns:a16="http://schemas.microsoft.com/office/drawing/2014/main" id="{6C58EE5E-6CC2-D84E-A55B-6E97F5A44D6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52</a:t>
            </a:r>
          </a:p>
        </p:txBody>
      </p:sp>
      <p:sp>
        <p:nvSpPr>
          <p:cNvPr id="25" name="Text Box 82">
            <a:extLst>
              <a:ext uri="{FF2B5EF4-FFF2-40B4-BE49-F238E27FC236}">
                <a16:creationId xmlns:a16="http://schemas.microsoft.com/office/drawing/2014/main" id="{469801FC-F178-924D-941D-375BA421C5D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51</a:t>
            </a:r>
          </a:p>
        </p:txBody>
      </p:sp>
      <p:sp>
        <p:nvSpPr>
          <p:cNvPr id="26" name="Text Box 83">
            <a:extLst>
              <a:ext uri="{FF2B5EF4-FFF2-40B4-BE49-F238E27FC236}">
                <a16:creationId xmlns:a16="http://schemas.microsoft.com/office/drawing/2014/main" id="{4EC1C7E1-770D-BC4D-8DF0-B4533C7F347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50</a:t>
            </a:r>
          </a:p>
        </p:txBody>
      </p:sp>
      <p:sp>
        <p:nvSpPr>
          <p:cNvPr id="27" name="Text Box 84">
            <a:extLst>
              <a:ext uri="{FF2B5EF4-FFF2-40B4-BE49-F238E27FC236}">
                <a16:creationId xmlns:a16="http://schemas.microsoft.com/office/drawing/2014/main" id="{DFACE405-C201-4C42-BE2F-559BC80548DA}"/>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49</a:t>
            </a:r>
          </a:p>
        </p:txBody>
      </p:sp>
      <p:sp>
        <p:nvSpPr>
          <p:cNvPr id="28" name="Text Box 85">
            <a:extLst>
              <a:ext uri="{FF2B5EF4-FFF2-40B4-BE49-F238E27FC236}">
                <a16:creationId xmlns:a16="http://schemas.microsoft.com/office/drawing/2014/main" id="{9A392317-609E-BE42-9B4F-DCD096E5CD6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48</a:t>
            </a:r>
          </a:p>
        </p:txBody>
      </p:sp>
      <p:sp>
        <p:nvSpPr>
          <p:cNvPr id="29" name="Text Box 86">
            <a:extLst>
              <a:ext uri="{FF2B5EF4-FFF2-40B4-BE49-F238E27FC236}">
                <a16:creationId xmlns:a16="http://schemas.microsoft.com/office/drawing/2014/main" id="{72377C9D-E274-4D4C-889E-B68CB8A5D15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47</a:t>
            </a:r>
          </a:p>
        </p:txBody>
      </p:sp>
      <p:sp>
        <p:nvSpPr>
          <p:cNvPr id="30" name="Text Box 87">
            <a:extLst>
              <a:ext uri="{FF2B5EF4-FFF2-40B4-BE49-F238E27FC236}">
                <a16:creationId xmlns:a16="http://schemas.microsoft.com/office/drawing/2014/main" id="{B0F584FE-7753-5B43-ACC4-C3653FD9989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46</a:t>
            </a:r>
          </a:p>
        </p:txBody>
      </p:sp>
      <p:sp>
        <p:nvSpPr>
          <p:cNvPr id="31" name="Text Box 88">
            <a:extLst>
              <a:ext uri="{FF2B5EF4-FFF2-40B4-BE49-F238E27FC236}">
                <a16:creationId xmlns:a16="http://schemas.microsoft.com/office/drawing/2014/main" id="{4B842303-61FC-E241-9D86-65DA6E0886F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45</a:t>
            </a:r>
          </a:p>
        </p:txBody>
      </p:sp>
      <p:sp>
        <p:nvSpPr>
          <p:cNvPr id="32" name="Text Box 89">
            <a:extLst>
              <a:ext uri="{FF2B5EF4-FFF2-40B4-BE49-F238E27FC236}">
                <a16:creationId xmlns:a16="http://schemas.microsoft.com/office/drawing/2014/main" id="{239750B5-F245-D047-B111-29D7881F5D5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44</a:t>
            </a:r>
          </a:p>
        </p:txBody>
      </p:sp>
      <p:sp>
        <p:nvSpPr>
          <p:cNvPr id="33" name="Text Box 90">
            <a:extLst>
              <a:ext uri="{FF2B5EF4-FFF2-40B4-BE49-F238E27FC236}">
                <a16:creationId xmlns:a16="http://schemas.microsoft.com/office/drawing/2014/main" id="{7A1AB6D7-DD37-9845-BEF7-07B4497F888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43</a:t>
            </a:r>
          </a:p>
        </p:txBody>
      </p:sp>
      <p:sp>
        <p:nvSpPr>
          <p:cNvPr id="34" name="Text Box 91">
            <a:extLst>
              <a:ext uri="{FF2B5EF4-FFF2-40B4-BE49-F238E27FC236}">
                <a16:creationId xmlns:a16="http://schemas.microsoft.com/office/drawing/2014/main" id="{1B367DA2-BA27-754B-A9C1-E9F744E6567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42</a:t>
            </a:r>
          </a:p>
        </p:txBody>
      </p:sp>
      <p:sp>
        <p:nvSpPr>
          <p:cNvPr id="35" name="Text Box 92">
            <a:extLst>
              <a:ext uri="{FF2B5EF4-FFF2-40B4-BE49-F238E27FC236}">
                <a16:creationId xmlns:a16="http://schemas.microsoft.com/office/drawing/2014/main" id="{C8C0EC1A-324B-8741-8758-7759E81B159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41</a:t>
            </a:r>
          </a:p>
        </p:txBody>
      </p:sp>
      <p:sp>
        <p:nvSpPr>
          <p:cNvPr id="36" name="Text Box 93">
            <a:extLst>
              <a:ext uri="{FF2B5EF4-FFF2-40B4-BE49-F238E27FC236}">
                <a16:creationId xmlns:a16="http://schemas.microsoft.com/office/drawing/2014/main" id="{8729492B-6B2A-F948-A036-8FAE1511223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40</a:t>
            </a:r>
          </a:p>
        </p:txBody>
      </p:sp>
      <p:sp>
        <p:nvSpPr>
          <p:cNvPr id="37" name="Text Box 94">
            <a:extLst>
              <a:ext uri="{FF2B5EF4-FFF2-40B4-BE49-F238E27FC236}">
                <a16:creationId xmlns:a16="http://schemas.microsoft.com/office/drawing/2014/main" id="{5EE65EE8-C93B-1F47-892E-7B5C948EA05E}"/>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39</a:t>
            </a:r>
          </a:p>
        </p:txBody>
      </p:sp>
      <p:sp>
        <p:nvSpPr>
          <p:cNvPr id="38" name="Text Box 95">
            <a:extLst>
              <a:ext uri="{FF2B5EF4-FFF2-40B4-BE49-F238E27FC236}">
                <a16:creationId xmlns:a16="http://schemas.microsoft.com/office/drawing/2014/main" id="{F914E8B4-776D-AE48-9355-3BE3AB390A7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38</a:t>
            </a:r>
          </a:p>
        </p:txBody>
      </p:sp>
      <p:sp>
        <p:nvSpPr>
          <p:cNvPr id="39" name="Text Box 96">
            <a:extLst>
              <a:ext uri="{FF2B5EF4-FFF2-40B4-BE49-F238E27FC236}">
                <a16:creationId xmlns:a16="http://schemas.microsoft.com/office/drawing/2014/main" id="{7DB3F5D8-0935-164A-82B3-859AF85B36D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37</a:t>
            </a:r>
          </a:p>
        </p:txBody>
      </p:sp>
      <p:sp>
        <p:nvSpPr>
          <p:cNvPr id="40" name="Text Box 97">
            <a:extLst>
              <a:ext uri="{FF2B5EF4-FFF2-40B4-BE49-F238E27FC236}">
                <a16:creationId xmlns:a16="http://schemas.microsoft.com/office/drawing/2014/main" id="{ADCF6D0F-751C-8343-A1AF-7F13672C1E7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36</a:t>
            </a:r>
          </a:p>
        </p:txBody>
      </p:sp>
      <p:sp>
        <p:nvSpPr>
          <p:cNvPr id="41" name="Text Box 98">
            <a:extLst>
              <a:ext uri="{FF2B5EF4-FFF2-40B4-BE49-F238E27FC236}">
                <a16:creationId xmlns:a16="http://schemas.microsoft.com/office/drawing/2014/main" id="{CCE8DA3E-A9E1-7647-BCA9-AB7C94D0C9D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35</a:t>
            </a:r>
          </a:p>
        </p:txBody>
      </p:sp>
      <p:sp>
        <p:nvSpPr>
          <p:cNvPr id="42" name="Text Box 99">
            <a:extLst>
              <a:ext uri="{FF2B5EF4-FFF2-40B4-BE49-F238E27FC236}">
                <a16:creationId xmlns:a16="http://schemas.microsoft.com/office/drawing/2014/main" id="{784F438B-D5CA-BC41-8C72-BDF16BB50CF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34</a:t>
            </a:r>
          </a:p>
        </p:txBody>
      </p:sp>
      <p:sp>
        <p:nvSpPr>
          <p:cNvPr id="43" name="Text Box 100">
            <a:extLst>
              <a:ext uri="{FF2B5EF4-FFF2-40B4-BE49-F238E27FC236}">
                <a16:creationId xmlns:a16="http://schemas.microsoft.com/office/drawing/2014/main" id="{285AFF90-EE45-0548-9CBC-79D31CA8562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33</a:t>
            </a:r>
          </a:p>
        </p:txBody>
      </p:sp>
      <p:sp>
        <p:nvSpPr>
          <p:cNvPr id="44" name="Text Box 102">
            <a:extLst>
              <a:ext uri="{FF2B5EF4-FFF2-40B4-BE49-F238E27FC236}">
                <a16:creationId xmlns:a16="http://schemas.microsoft.com/office/drawing/2014/main" id="{7BA9DA21-2D2B-5545-91E1-646E8324C1DB}"/>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32</a:t>
            </a:r>
          </a:p>
        </p:txBody>
      </p:sp>
      <p:sp>
        <p:nvSpPr>
          <p:cNvPr id="45" name="Text Box 103">
            <a:extLst>
              <a:ext uri="{FF2B5EF4-FFF2-40B4-BE49-F238E27FC236}">
                <a16:creationId xmlns:a16="http://schemas.microsoft.com/office/drawing/2014/main" id="{029B66BA-D060-284E-9D57-71C6F774099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31</a:t>
            </a:r>
          </a:p>
        </p:txBody>
      </p:sp>
      <p:sp>
        <p:nvSpPr>
          <p:cNvPr id="46" name="Text Box 104">
            <a:extLst>
              <a:ext uri="{FF2B5EF4-FFF2-40B4-BE49-F238E27FC236}">
                <a16:creationId xmlns:a16="http://schemas.microsoft.com/office/drawing/2014/main" id="{81D36C9F-90E3-FB42-ADE6-D56C45C0968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30</a:t>
            </a:r>
          </a:p>
        </p:txBody>
      </p:sp>
      <p:sp>
        <p:nvSpPr>
          <p:cNvPr id="47" name="Text Box 105">
            <a:extLst>
              <a:ext uri="{FF2B5EF4-FFF2-40B4-BE49-F238E27FC236}">
                <a16:creationId xmlns:a16="http://schemas.microsoft.com/office/drawing/2014/main" id="{DB29A279-E46A-9149-B8BB-C1C937C7604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29</a:t>
            </a:r>
          </a:p>
        </p:txBody>
      </p:sp>
      <p:sp>
        <p:nvSpPr>
          <p:cNvPr id="48" name="Text Box 106">
            <a:extLst>
              <a:ext uri="{FF2B5EF4-FFF2-40B4-BE49-F238E27FC236}">
                <a16:creationId xmlns:a16="http://schemas.microsoft.com/office/drawing/2014/main" id="{0B7CFA60-0A1C-6F4F-89FC-4918C6F33D7E}"/>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28</a:t>
            </a:r>
          </a:p>
        </p:txBody>
      </p:sp>
      <p:sp>
        <p:nvSpPr>
          <p:cNvPr id="49" name="Text Box 107">
            <a:extLst>
              <a:ext uri="{FF2B5EF4-FFF2-40B4-BE49-F238E27FC236}">
                <a16:creationId xmlns:a16="http://schemas.microsoft.com/office/drawing/2014/main" id="{55D60041-91A2-A24F-997A-B79F25ADBBB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27</a:t>
            </a:r>
          </a:p>
        </p:txBody>
      </p:sp>
      <p:sp>
        <p:nvSpPr>
          <p:cNvPr id="50" name="Text Box 108">
            <a:extLst>
              <a:ext uri="{FF2B5EF4-FFF2-40B4-BE49-F238E27FC236}">
                <a16:creationId xmlns:a16="http://schemas.microsoft.com/office/drawing/2014/main" id="{D45382A5-9C7B-CD43-8EF7-EDE537722FD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26</a:t>
            </a:r>
          </a:p>
        </p:txBody>
      </p:sp>
      <p:sp>
        <p:nvSpPr>
          <p:cNvPr id="51" name="Text Box 109">
            <a:extLst>
              <a:ext uri="{FF2B5EF4-FFF2-40B4-BE49-F238E27FC236}">
                <a16:creationId xmlns:a16="http://schemas.microsoft.com/office/drawing/2014/main" id="{18FD5DE4-6882-0E4A-B39E-0E69F8DFB79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25</a:t>
            </a:r>
          </a:p>
        </p:txBody>
      </p:sp>
      <p:sp>
        <p:nvSpPr>
          <p:cNvPr id="52" name="Text Box 110">
            <a:extLst>
              <a:ext uri="{FF2B5EF4-FFF2-40B4-BE49-F238E27FC236}">
                <a16:creationId xmlns:a16="http://schemas.microsoft.com/office/drawing/2014/main" id="{DDEAB158-B592-8347-8893-8E1122AE45A0}"/>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24</a:t>
            </a:r>
          </a:p>
        </p:txBody>
      </p:sp>
      <p:sp>
        <p:nvSpPr>
          <p:cNvPr id="53" name="Text Box 111">
            <a:extLst>
              <a:ext uri="{FF2B5EF4-FFF2-40B4-BE49-F238E27FC236}">
                <a16:creationId xmlns:a16="http://schemas.microsoft.com/office/drawing/2014/main" id="{3267F2B3-2B93-9D4E-938F-191187ABCC2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23</a:t>
            </a:r>
          </a:p>
        </p:txBody>
      </p:sp>
      <p:sp>
        <p:nvSpPr>
          <p:cNvPr id="54" name="Text Box 112">
            <a:extLst>
              <a:ext uri="{FF2B5EF4-FFF2-40B4-BE49-F238E27FC236}">
                <a16:creationId xmlns:a16="http://schemas.microsoft.com/office/drawing/2014/main" id="{BBC2D4F5-1342-614F-BC59-4CA044121AE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22</a:t>
            </a:r>
          </a:p>
        </p:txBody>
      </p:sp>
      <p:sp>
        <p:nvSpPr>
          <p:cNvPr id="55" name="Text Box 113">
            <a:extLst>
              <a:ext uri="{FF2B5EF4-FFF2-40B4-BE49-F238E27FC236}">
                <a16:creationId xmlns:a16="http://schemas.microsoft.com/office/drawing/2014/main" id="{2145269D-CCA5-9C4A-A663-3BA7DA67D1F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21</a:t>
            </a:r>
          </a:p>
        </p:txBody>
      </p:sp>
      <p:sp>
        <p:nvSpPr>
          <p:cNvPr id="56" name="Text Box 114">
            <a:extLst>
              <a:ext uri="{FF2B5EF4-FFF2-40B4-BE49-F238E27FC236}">
                <a16:creationId xmlns:a16="http://schemas.microsoft.com/office/drawing/2014/main" id="{E7D590C6-999D-A14F-8A24-F3EB1A5B3B7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20</a:t>
            </a:r>
          </a:p>
        </p:txBody>
      </p:sp>
      <p:sp>
        <p:nvSpPr>
          <p:cNvPr id="57" name="Text Box 115">
            <a:extLst>
              <a:ext uri="{FF2B5EF4-FFF2-40B4-BE49-F238E27FC236}">
                <a16:creationId xmlns:a16="http://schemas.microsoft.com/office/drawing/2014/main" id="{B7550745-47EA-A34E-8C00-492A3D428B3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19</a:t>
            </a:r>
          </a:p>
        </p:txBody>
      </p:sp>
      <p:sp>
        <p:nvSpPr>
          <p:cNvPr id="58" name="Text Box 116">
            <a:extLst>
              <a:ext uri="{FF2B5EF4-FFF2-40B4-BE49-F238E27FC236}">
                <a16:creationId xmlns:a16="http://schemas.microsoft.com/office/drawing/2014/main" id="{A21ED2EB-5F48-8741-8F5E-A50D14B54B3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18</a:t>
            </a:r>
          </a:p>
        </p:txBody>
      </p:sp>
      <p:sp>
        <p:nvSpPr>
          <p:cNvPr id="59" name="Text Box 117">
            <a:extLst>
              <a:ext uri="{FF2B5EF4-FFF2-40B4-BE49-F238E27FC236}">
                <a16:creationId xmlns:a16="http://schemas.microsoft.com/office/drawing/2014/main" id="{6634C388-1C79-AD45-9681-E3FD85A4FDB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17</a:t>
            </a:r>
          </a:p>
        </p:txBody>
      </p:sp>
      <p:sp>
        <p:nvSpPr>
          <p:cNvPr id="60" name="Text Box 118">
            <a:extLst>
              <a:ext uri="{FF2B5EF4-FFF2-40B4-BE49-F238E27FC236}">
                <a16:creationId xmlns:a16="http://schemas.microsoft.com/office/drawing/2014/main" id="{59C2B893-B098-164C-A880-D3F1E15EFF3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16</a:t>
            </a:r>
          </a:p>
        </p:txBody>
      </p:sp>
      <p:sp>
        <p:nvSpPr>
          <p:cNvPr id="61" name="Text Box 119">
            <a:extLst>
              <a:ext uri="{FF2B5EF4-FFF2-40B4-BE49-F238E27FC236}">
                <a16:creationId xmlns:a16="http://schemas.microsoft.com/office/drawing/2014/main" id="{4C5F1D87-860A-E847-8E9E-1704743B6C9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15</a:t>
            </a:r>
          </a:p>
        </p:txBody>
      </p:sp>
      <p:sp>
        <p:nvSpPr>
          <p:cNvPr id="62" name="Text Box 120">
            <a:extLst>
              <a:ext uri="{FF2B5EF4-FFF2-40B4-BE49-F238E27FC236}">
                <a16:creationId xmlns:a16="http://schemas.microsoft.com/office/drawing/2014/main" id="{EE223E32-FAE4-DE40-BBBC-D7B29585CE5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14</a:t>
            </a:r>
          </a:p>
        </p:txBody>
      </p:sp>
      <p:sp>
        <p:nvSpPr>
          <p:cNvPr id="63" name="Text Box 121">
            <a:extLst>
              <a:ext uri="{FF2B5EF4-FFF2-40B4-BE49-F238E27FC236}">
                <a16:creationId xmlns:a16="http://schemas.microsoft.com/office/drawing/2014/main" id="{8937A630-20A0-9348-8BF8-0FEBA323A4A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13</a:t>
            </a:r>
          </a:p>
        </p:txBody>
      </p:sp>
      <p:sp>
        <p:nvSpPr>
          <p:cNvPr id="64" name="Text Box 122">
            <a:extLst>
              <a:ext uri="{FF2B5EF4-FFF2-40B4-BE49-F238E27FC236}">
                <a16:creationId xmlns:a16="http://schemas.microsoft.com/office/drawing/2014/main" id="{C82533D4-949D-FA49-A93E-CC1FA2B0635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12</a:t>
            </a:r>
          </a:p>
        </p:txBody>
      </p:sp>
      <p:sp>
        <p:nvSpPr>
          <p:cNvPr id="65" name="Text Box 123">
            <a:extLst>
              <a:ext uri="{FF2B5EF4-FFF2-40B4-BE49-F238E27FC236}">
                <a16:creationId xmlns:a16="http://schemas.microsoft.com/office/drawing/2014/main" id="{47F714C9-026C-FE4A-ABE5-ECBB16DA32A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11</a:t>
            </a:r>
          </a:p>
        </p:txBody>
      </p:sp>
      <p:sp>
        <p:nvSpPr>
          <p:cNvPr id="66" name="Text Box 124">
            <a:extLst>
              <a:ext uri="{FF2B5EF4-FFF2-40B4-BE49-F238E27FC236}">
                <a16:creationId xmlns:a16="http://schemas.microsoft.com/office/drawing/2014/main" id="{DD235B17-0EDC-B641-AF62-0A4E3ED6513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10</a:t>
            </a:r>
          </a:p>
        </p:txBody>
      </p:sp>
      <p:sp>
        <p:nvSpPr>
          <p:cNvPr id="67" name="Text Box 125">
            <a:extLst>
              <a:ext uri="{FF2B5EF4-FFF2-40B4-BE49-F238E27FC236}">
                <a16:creationId xmlns:a16="http://schemas.microsoft.com/office/drawing/2014/main" id="{5E3CF6C9-6AA4-974B-830E-910AB6DE5E7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09</a:t>
            </a:r>
          </a:p>
        </p:txBody>
      </p:sp>
      <p:sp>
        <p:nvSpPr>
          <p:cNvPr id="68" name="Text Box 126">
            <a:extLst>
              <a:ext uri="{FF2B5EF4-FFF2-40B4-BE49-F238E27FC236}">
                <a16:creationId xmlns:a16="http://schemas.microsoft.com/office/drawing/2014/main" id="{3CDAD885-D458-7F41-9D99-9A9B72C5B83B}"/>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08</a:t>
            </a:r>
          </a:p>
        </p:txBody>
      </p:sp>
      <p:sp>
        <p:nvSpPr>
          <p:cNvPr id="69" name="Text Box 127">
            <a:extLst>
              <a:ext uri="{FF2B5EF4-FFF2-40B4-BE49-F238E27FC236}">
                <a16:creationId xmlns:a16="http://schemas.microsoft.com/office/drawing/2014/main" id="{01354293-A785-9E4B-BD77-26A173EACBB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07</a:t>
            </a:r>
          </a:p>
        </p:txBody>
      </p:sp>
      <p:sp>
        <p:nvSpPr>
          <p:cNvPr id="70" name="Text Box 128">
            <a:extLst>
              <a:ext uri="{FF2B5EF4-FFF2-40B4-BE49-F238E27FC236}">
                <a16:creationId xmlns:a16="http://schemas.microsoft.com/office/drawing/2014/main" id="{BEE88AF2-9A09-4F41-8DA4-519BAC577A1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06</a:t>
            </a:r>
          </a:p>
        </p:txBody>
      </p:sp>
      <p:sp>
        <p:nvSpPr>
          <p:cNvPr id="71" name="Text Box 129">
            <a:extLst>
              <a:ext uri="{FF2B5EF4-FFF2-40B4-BE49-F238E27FC236}">
                <a16:creationId xmlns:a16="http://schemas.microsoft.com/office/drawing/2014/main" id="{E95BCFFD-8732-C942-A79D-6EFBEFFB30E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05</a:t>
            </a:r>
          </a:p>
        </p:txBody>
      </p:sp>
      <p:sp>
        <p:nvSpPr>
          <p:cNvPr id="72" name="Text Box 130">
            <a:extLst>
              <a:ext uri="{FF2B5EF4-FFF2-40B4-BE49-F238E27FC236}">
                <a16:creationId xmlns:a16="http://schemas.microsoft.com/office/drawing/2014/main" id="{C23A5593-8939-9E4A-86C0-B8DDADEB9694}"/>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04</a:t>
            </a:r>
          </a:p>
        </p:txBody>
      </p:sp>
      <p:sp>
        <p:nvSpPr>
          <p:cNvPr id="73" name="Text Box 131">
            <a:extLst>
              <a:ext uri="{FF2B5EF4-FFF2-40B4-BE49-F238E27FC236}">
                <a16:creationId xmlns:a16="http://schemas.microsoft.com/office/drawing/2014/main" id="{08E6A367-DBE3-3D41-A179-B537A375B09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03</a:t>
            </a:r>
          </a:p>
        </p:txBody>
      </p:sp>
      <p:sp>
        <p:nvSpPr>
          <p:cNvPr id="74" name="Text Box 132">
            <a:extLst>
              <a:ext uri="{FF2B5EF4-FFF2-40B4-BE49-F238E27FC236}">
                <a16:creationId xmlns:a16="http://schemas.microsoft.com/office/drawing/2014/main" id="{B680B236-3260-0F47-A37A-B46F9207A73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02</a:t>
            </a:r>
          </a:p>
        </p:txBody>
      </p:sp>
      <p:sp>
        <p:nvSpPr>
          <p:cNvPr id="75" name="Text Box 133">
            <a:extLst>
              <a:ext uri="{FF2B5EF4-FFF2-40B4-BE49-F238E27FC236}">
                <a16:creationId xmlns:a16="http://schemas.microsoft.com/office/drawing/2014/main" id="{E7E97E50-6E80-2B40-9F63-4447074D51F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01</a:t>
            </a:r>
          </a:p>
        </p:txBody>
      </p:sp>
      <p:sp>
        <p:nvSpPr>
          <p:cNvPr id="76" name="Text Box 137">
            <a:extLst>
              <a:ext uri="{FF2B5EF4-FFF2-40B4-BE49-F238E27FC236}">
                <a16:creationId xmlns:a16="http://schemas.microsoft.com/office/drawing/2014/main" id="{C2CCB858-4FC8-2545-A647-8C67CFE96C70}"/>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dirty="0">
                <a:latin typeface="Verdana" pitchFamily="34" charset="0"/>
              </a:rPr>
              <a:t>00</a:t>
            </a:r>
          </a:p>
        </p:txBody>
      </p:sp>
      <mc:AlternateContent xmlns:mc="http://schemas.openxmlformats.org/markup-compatibility/2006" xmlns:a14="http://schemas.microsoft.com/office/drawing/2010/main">
        <mc:Choice Requires="a14">
          <p:sp>
            <p:nvSpPr>
              <p:cNvPr id="77" name="مربع نص 76">
                <a:extLst>
                  <a:ext uri="{FF2B5EF4-FFF2-40B4-BE49-F238E27FC236}">
                    <a16:creationId xmlns:a16="http://schemas.microsoft.com/office/drawing/2014/main" id="{3F2DDCF1-04BA-1243-A39D-3AA5870C14CF}"/>
                  </a:ext>
                </a:extLst>
              </p:cNvPr>
              <p:cNvSpPr txBox="1"/>
              <p:nvPr/>
            </p:nvSpPr>
            <p:spPr>
              <a:xfrm flipH="1">
                <a:off x="1419797" y="4147797"/>
                <a:ext cx="1915579" cy="314766"/>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000" b="1" i="1">
                          <a:solidFill>
                            <a:schemeClr val="tx1"/>
                          </a:solidFill>
                          <a:latin typeface="Cambria Math" panose="02040503050406030204" pitchFamily="18" charset="0"/>
                        </a:rPr>
                        <m:t>𝑬</m:t>
                      </m:r>
                      <m:r>
                        <a:rPr lang="en-US" sz="2000" b="1" i="1">
                          <a:solidFill>
                            <a:schemeClr val="tx1"/>
                          </a:solidFill>
                          <a:latin typeface="Cambria Math" panose="02040503050406030204" pitchFamily="18" charset="0"/>
                        </a:rPr>
                        <m:t>=</m:t>
                      </m:r>
                      <m:r>
                        <a:rPr lang="en-US" sz="2000" b="1">
                          <a:solidFill>
                            <a:schemeClr val="tx1"/>
                          </a:solidFill>
                          <a:latin typeface="Cambria Math" panose="02040503050406030204" pitchFamily="18" charset="0"/>
                        </a:rPr>
                        <m:t>𝟒</m:t>
                      </m:r>
                      <m:r>
                        <a:rPr lang="en-US" sz="2000" b="1">
                          <a:solidFill>
                            <a:schemeClr val="tx1"/>
                          </a:solidFill>
                          <a:latin typeface="Cambria Math" panose="02040503050406030204" pitchFamily="18" charset="0"/>
                          <a:ea typeface="Cambria Math" panose="02040503050406030204" pitchFamily="18" charset="0"/>
                        </a:rPr>
                        <m:t>𝛑</m:t>
                      </m:r>
                      <m:r>
                        <a:rPr lang="en-US" sz="2000" b="1">
                          <a:solidFill>
                            <a:schemeClr val="tx1"/>
                          </a:solidFill>
                          <a:latin typeface="Cambria Math" panose="02040503050406030204" pitchFamily="18" charset="0"/>
                          <a:ea typeface="Cambria Math" panose="02040503050406030204" pitchFamily="18" charset="0"/>
                        </a:rPr>
                        <m:t> </m:t>
                      </m:r>
                      <m:sSup>
                        <m:sSupPr>
                          <m:ctrlPr>
                            <a:rPr lang="en-US" sz="2000" b="1" i="1">
                              <a:solidFill>
                                <a:schemeClr val="tx1"/>
                              </a:solidFill>
                              <a:latin typeface="Cambria Math" panose="02040503050406030204" pitchFamily="18" charset="0"/>
                              <a:ea typeface="Cambria Math" panose="02040503050406030204" pitchFamily="18" charset="0"/>
                            </a:rPr>
                          </m:ctrlPr>
                        </m:sSupPr>
                        <m:e>
                          <m:r>
                            <a:rPr lang="en-US" sz="2000" b="1">
                              <a:solidFill>
                                <a:schemeClr val="tx1"/>
                              </a:solidFill>
                              <a:latin typeface="Cambria Math" panose="02040503050406030204" pitchFamily="18" charset="0"/>
                              <a:ea typeface="Cambria Math" panose="02040503050406030204" pitchFamily="18" charset="0"/>
                            </a:rPr>
                            <m:t>𝐫</m:t>
                          </m:r>
                        </m:e>
                        <m:sup>
                          <m:r>
                            <a:rPr lang="en-US" sz="2000" b="1">
                              <a:solidFill>
                                <a:schemeClr val="tx1"/>
                              </a:solidFill>
                              <a:latin typeface="Cambria Math" panose="02040503050406030204" pitchFamily="18" charset="0"/>
                              <a:ea typeface="Cambria Math" panose="02040503050406030204" pitchFamily="18" charset="0"/>
                            </a:rPr>
                            <m:t>𝟐</m:t>
                          </m:r>
                        </m:sup>
                      </m:sSup>
                    </m:oMath>
                  </m:oMathPara>
                </a14:m>
                <a:endParaRPr lang="ar-SA" sz="2000" b="1" dirty="0">
                  <a:solidFill>
                    <a:schemeClr val="tx1"/>
                  </a:solidFill>
                </a:endParaRPr>
              </a:p>
            </p:txBody>
          </p:sp>
        </mc:Choice>
        <mc:Fallback xmlns="">
          <p:sp>
            <p:nvSpPr>
              <p:cNvPr id="77" name="مربع نص 76">
                <a:extLst>
                  <a:ext uri="{FF2B5EF4-FFF2-40B4-BE49-F238E27FC236}">
                    <a16:creationId xmlns:a16="http://schemas.microsoft.com/office/drawing/2014/main" id="{3F2DDCF1-04BA-1243-A39D-3AA5870C14CF}"/>
                  </a:ext>
                </a:extLst>
              </p:cNvPr>
              <p:cNvSpPr txBox="1">
                <a:spLocks noRot="1" noChangeAspect="1" noMove="1" noResize="1" noEditPoints="1" noAdjustHandles="1" noChangeArrowheads="1" noChangeShapeType="1" noTextEdit="1"/>
              </p:cNvSpPr>
              <p:nvPr/>
            </p:nvSpPr>
            <p:spPr>
              <a:xfrm flipH="1">
                <a:off x="1419797" y="4147797"/>
                <a:ext cx="1915579" cy="314766"/>
              </a:xfrm>
              <a:prstGeom prst="rect">
                <a:avLst/>
              </a:prstGeom>
              <a:blipFill>
                <a:blip r:embed="rId3"/>
                <a:stretch>
                  <a:fillRect t="-20000" b="-48000"/>
                </a:stretch>
              </a:blipFill>
              <a:ln>
                <a:noFill/>
              </a:ln>
            </p:spPr>
            <p:txBody>
              <a:bodyPr/>
              <a:lstStyle/>
              <a:p>
                <a:r>
                  <a:rPr lang="ar-SA">
                    <a:noFill/>
                  </a:rPr>
                  <a:t> </a:t>
                </a:r>
              </a:p>
            </p:txBody>
          </p:sp>
        </mc:Fallback>
      </mc:AlternateContent>
      <p:sp>
        <p:nvSpPr>
          <p:cNvPr id="2" name="مربع نص 1">
            <a:extLst>
              <a:ext uri="{FF2B5EF4-FFF2-40B4-BE49-F238E27FC236}">
                <a16:creationId xmlns:a16="http://schemas.microsoft.com/office/drawing/2014/main" id="{9988D6C1-0F8F-414F-8235-562A1C01DBAA}"/>
              </a:ext>
            </a:extLst>
          </p:cNvPr>
          <p:cNvSpPr txBox="1"/>
          <p:nvPr/>
        </p:nvSpPr>
        <p:spPr>
          <a:xfrm>
            <a:off x="1034463" y="4107323"/>
            <a:ext cx="380232" cy="400110"/>
          </a:xfrm>
          <a:prstGeom prst="rect">
            <a:avLst/>
          </a:prstGeom>
          <a:noFill/>
        </p:spPr>
        <p:txBody>
          <a:bodyPr wrap="none" rtlCol="1">
            <a:spAutoFit/>
          </a:bodyPr>
          <a:lstStyle/>
          <a:p>
            <a:r>
              <a:rPr lang="en-US" sz="2000" b="1" dirty="0"/>
              <a:t>a.</a:t>
            </a:r>
            <a:endParaRPr lang="ar-SA" sz="2000" b="1" dirty="0"/>
          </a:p>
        </p:txBody>
      </p:sp>
      <mc:AlternateContent xmlns:mc="http://schemas.openxmlformats.org/markup-compatibility/2006" xmlns:a14="http://schemas.microsoft.com/office/drawing/2010/main">
        <mc:Choice Requires="a14">
          <p:sp>
            <p:nvSpPr>
              <p:cNvPr id="78" name="مربع نص 77">
                <a:extLst>
                  <a:ext uri="{FF2B5EF4-FFF2-40B4-BE49-F238E27FC236}">
                    <a16:creationId xmlns:a16="http://schemas.microsoft.com/office/drawing/2014/main" id="{050E9362-BD31-7846-A678-76BBE6EA4E36}"/>
                  </a:ext>
                </a:extLst>
              </p:cNvPr>
              <p:cNvSpPr txBox="1"/>
              <p:nvPr/>
            </p:nvSpPr>
            <p:spPr>
              <a:xfrm flipH="1">
                <a:off x="4007768" y="3890774"/>
                <a:ext cx="1915579" cy="576183"/>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000" b="1" i="1">
                          <a:solidFill>
                            <a:schemeClr val="tx1"/>
                          </a:solidFill>
                          <a:latin typeface="Cambria Math" panose="02040503050406030204" pitchFamily="18" charset="0"/>
                        </a:rPr>
                        <m:t>𝑷</m:t>
                      </m:r>
                      <m:r>
                        <a:rPr lang="en-US" sz="2000" b="1" i="1">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sz="2000" b="1">
                              <a:solidFill>
                                <a:schemeClr val="tx1"/>
                              </a:solidFill>
                              <a:latin typeface="Cambria Math" panose="02040503050406030204" pitchFamily="18" charset="0"/>
                            </a:rPr>
                            <m:t>𝐄</m:t>
                          </m:r>
                        </m:num>
                        <m:den>
                          <m:r>
                            <a:rPr lang="en-US" sz="2000" b="1">
                              <a:solidFill>
                                <a:schemeClr val="tx1"/>
                              </a:solidFill>
                              <a:latin typeface="Cambria Math" panose="02040503050406030204" pitchFamily="18" charset="0"/>
                            </a:rPr>
                            <m:t>𝟒</m:t>
                          </m:r>
                          <m:r>
                            <a:rPr lang="en-US" sz="2000" b="1">
                              <a:solidFill>
                                <a:schemeClr val="tx1"/>
                              </a:solidFill>
                              <a:latin typeface="Cambria Math" panose="02040503050406030204" pitchFamily="18" charset="0"/>
                              <a:ea typeface="Cambria Math" panose="02040503050406030204" pitchFamily="18" charset="0"/>
                            </a:rPr>
                            <m:t>𝛑</m:t>
                          </m:r>
                          <m:r>
                            <a:rPr lang="en-US" sz="2000" b="1">
                              <a:solidFill>
                                <a:schemeClr val="tx1"/>
                              </a:solidFill>
                              <a:latin typeface="Cambria Math" panose="02040503050406030204" pitchFamily="18" charset="0"/>
                              <a:ea typeface="Cambria Math" panose="02040503050406030204" pitchFamily="18" charset="0"/>
                            </a:rPr>
                            <m:t> </m:t>
                          </m:r>
                          <m:sSup>
                            <m:sSupPr>
                              <m:ctrlPr>
                                <a:rPr lang="en-US" sz="2000" b="1" i="1">
                                  <a:solidFill>
                                    <a:schemeClr val="tx1"/>
                                  </a:solidFill>
                                  <a:latin typeface="Cambria Math" panose="02040503050406030204" pitchFamily="18" charset="0"/>
                                  <a:ea typeface="Cambria Math" panose="02040503050406030204" pitchFamily="18" charset="0"/>
                                </a:rPr>
                              </m:ctrlPr>
                            </m:sSupPr>
                            <m:e>
                              <m:r>
                                <a:rPr lang="en-US" sz="2000" b="1">
                                  <a:solidFill>
                                    <a:schemeClr val="tx1"/>
                                  </a:solidFill>
                                  <a:latin typeface="Cambria Math" panose="02040503050406030204" pitchFamily="18" charset="0"/>
                                  <a:ea typeface="Cambria Math" panose="02040503050406030204" pitchFamily="18" charset="0"/>
                                </a:rPr>
                                <m:t>𝐫</m:t>
                              </m:r>
                            </m:e>
                            <m:sup>
                              <m:r>
                                <a:rPr lang="en-US" sz="2000" b="1">
                                  <a:solidFill>
                                    <a:schemeClr val="tx1"/>
                                  </a:solidFill>
                                  <a:latin typeface="Cambria Math" panose="02040503050406030204" pitchFamily="18" charset="0"/>
                                  <a:ea typeface="Cambria Math" panose="02040503050406030204" pitchFamily="18" charset="0"/>
                                </a:rPr>
                                <m:t>𝟐</m:t>
                              </m:r>
                            </m:sup>
                          </m:sSup>
                        </m:den>
                      </m:f>
                    </m:oMath>
                  </m:oMathPara>
                </a14:m>
                <a:endParaRPr lang="ar-SA" sz="2000" b="1" dirty="0">
                  <a:solidFill>
                    <a:schemeClr val="tx1"/>
                  </a:solidFill>
                </a:endParaRPr>
              </a:p>
            </p:txBody>
          </p:sp>
        </mc:Choice>
        <mc:Fallback xmlns="">
          <p:sp>
            <p:nvSpPr>
              <p:cNvPr id="78" name="مربع نص 77">
                <a:extLst>
                  <a:ext uri="{FF2B5EF4-FFF2-40B4-BE49-F238E27FC236}">
                    <a16:creationId xmlns:a16="http://schemas.microsoft.com/office/drawing/2014/main" id="{050E9362-BD31-7846-A678-76BBE6EA4E36}"/>
                  </a:ext>
                </a:extLst>
              </p:cNvPr>
              <p:cNvSpPr txBox="1">
                <a:spLocks noRot="1" noChangeAspect="1" noMove="1" noResize="1" noEditPoints="1" noAdjustHandles="1" noChangeArrowheads="1" noChangeShapeType="1" noTextEdit="1"/>
              </p:cNvSpPr>
              <p:nvPr/>
            </p:nvSpPr>
            <p:spPr>
              <a:xfrm flipH="1">
                <a:off x="4007768" y="3890774"/>
                <a:ext cx="1915579" cy="576183"/>
              </a:xfrm>
              <a:prstGeom prst="rect">
                <a:avLst/>
              </a:prstGeom>
              <a:blipFill>
                <a:blip r:embed="rId4"/>
                <a:stretch>
                  <a:fillRect b="-27660"/>
                </a:stretch>
              </a:blipFill>
              <a:ln>
                <a:noFill/>
              </a:ln>
            </p:spPr>
            <p:txBody>
              <a:bodyPr/>
              <a:lstStyle/>
              <a:p>
                <a:r>
                  <a:rPr lang="ar-SA">
                    <a:noFill/>
                  </a:rPr>
                  <a:t> </a:t>
                </a:r>
              </a:p>
            </p:txBody>
          </p:sp>
        </mc:Fallback>
      </mc:AlternateContent>
      <p:sp>
        <p:nvSpPr>
          <p:cNvPr id="79" name="مربع نص 78">
            <a:extLst>
              <a:ext uri="{FF2B5EF4-FFF2-40B4-BE49-F238E27FC236}">
                <a16:creationId xmlns:a16="http://schemas.microsoft.com/office/drawing/2014/main" id="{4189D12B-C17E-D347-93D2-BE6D44F04883}"/>
              </a:ext>
            </a:extLst>
          </p:cNvPr>
          <p:cNvSpPr txBox="1"/>
          <p:nvPr/>
        </p:nvSpPr>
        <p:spPr>
          <a:xfrm>
            <a:off x="3616315" y="4107323"/>
            <a:ext cx="391453" cy="400110"/>
          </a:xfrm>
          <a:prstGeom prst="rect">
            <a:avLst/>
          </a:prstGeom>
          <a:noFill/>
        </p:spPr>
        <p:txBody>
          <a:bodyPr wrap="none" rtlCol="1">
            <a:spAutoFit/>
          </a:bodyPr>
          <a:lstStyle/>
          <a:p>
            <a:r>
              <a:rPr lang="en-US" sz="2000" b="1" dirty="0"/>
              <a:t>b.</a:t>
            </a:r>
            <a:endParaRPr lang="ar-SA" sz="2000" b="1" dirty="0"/>
          </a:p>
        </p:txBody>
      </p:sp>
      <mc:AlternateContent xmlns:mc="http://schemas.openxmlformats.org/markup-compatibility/2006" xmlns:a14="http://schemas.microsoft.com/office/drawing/2010/main">
        <mc:Choice Requires="a14">
          <p:sp>
            <p:nvSpPr>
              <p:cNvPr id="80" name="مربع نص 79">
                <a:extLst>
                  <a:ext uri="{FF2B5EF4-FFF2-40B4-BE49-F238E27FC236}">
                    <a16:creationId xmlns:a16="http://schemas.microsoft.com/office/drawing/2014/main" id="{80C66F91-55F7-9A40-B361-F6DE3869B74F}"/>
                  </a:ext>
                </a:extLst>
              </p:cNvPr>
              <p:cNvSpPr txBox="1"/>
              <p:nvPr/>
            </p:nvSpPr>
            <p:spPr>
              <a:xfrm flipH="1">
                <a:off x="6661733" y="3931250"/>
                <a:ext cx="1915579" cy="576183"/>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000" b="1" i="1">
                          <a:solidFill>
                            <a:schemeClr val="tx1"/>
                          </a:solidFill>
                          <a:latin typeface="Cambria Math" panose="02040503050406030204" pitchFamily="18" charset="0"/>
                        </a:rPr>
                        <m:t>𝑬</m:t>
                      </m:r>
                      <m:r>
                        <a:rPr lang="en-US" sz="2000" b="1" i="1">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sz="2000" b="1">
                              <a:solidFill>
                                <a:schemeClr val="tx1"/>
                              </a:solidFill>
                              <a:latin typeface="Cambria Math" panose="02040503050406030204" pitchFamily="18" charset="0"/>
                            </a:rPr>
                            <m:t>𝐏</m:t>
                          </m:r>
                        </m:num>
                        <m:den>
                          <m:r>
                            <a:rPr lang="en-US" sz="2000" b="1">
                              <a:solidFill>
                                <a:schemeClr val="tx1"/>
                              </a:solidFill>
                              <a:latin typeface="Cambria Math" panose="02040503050406030204" pitchFamily="18" charset="0"/>
                            </a:rPr>
                            <m:t>𝟒</m:t>
                          </m:r>
                          <m:r>
                            <a:rPr lang="en-US" sz="2000" b="1">
                              <a:solidFill>
                                <a:schemeClr val="tx1"/>
                              </a:solidFill>
                              <a:latin typeface="Cambria Math" panose="02040503050406030204" pitchFamily="18" charset="0"/>
                              <a:ea typeface="Cambria Math" panose="02040503050406030204" pitchFamily="18" charset="0"/>
                            </a:rPr>
                            <m:t>𝛑</m:t>
                          </m:r>
                          <m:r>
                            <a:rPr lang="en-US" sz="2000" b="1">
                              <a:solidFill>
                                <a:schemeClr val="tx1"/>
                              </a:solidFill>
                              <a:latin typeface="Cambria Math" panose="02040503050406030204" pitchFamily="18" charset="0"/>
                              <a:ea typeface="Cambria Math" panose="02040503050406030204" pitchFamily="18" charset="0"/>
                            </a:rPr>
                            <m:t> </m:t>
                          </m:r>
                          <m:sSup>
                            <m:sSupPr>
                              <m:ctrlPr>
                                <a:rPr lang="en-US" sz="2000" b="1" i="1">
                                  <a:solidFill>
                                    <a:schemeClr val="tx1"/>
                                  </a:solidFill>
                                  <a:latin typeface="Cambria Math" panose="02040503050406030204" pitchFamily="18" charset="0"/>
                                  <a:ea typeface="Cambria Math" panose="02040503050406030204" pitchFamily="18" charset="0"/>
                                </a:rPr>
                              </m:ctrlPr>
                            </m:sSupPr>
                            <m:e>
                              <m:r>
                                <a:rPr lang="en-US" sz="2000" b="1">
                                  <a:solidFill>
                                    <a:schemeClr val="tx1"/>
                                  </a:solidFill>
                                  <a:latin typeface="Cambria Math" panose="02040503050406030204" pitchFamily="18" charset="0"/>
                                  <a:ea typeface="Cambria Math" panose="02040503050406030204" pitchFamily="18" charset="0"/>
                                </a:rPr>
                                <m:t>𝐫</m:t>
                              </m:r>
                            </m:e>
                            <m:sup>
                              <m:r>
                                <a:rPr lang="en-US" sz="2000" b="1">
                                  <a:solidFill>
                                    <a:schemeClr val="tx1"/>
                                  </a:solidFill>
                                  <a:latin typeface="Cambria Math" panose="02040503050406030204" pitchFamily="18" charset="0"/>
                                  <a:ea typeface="Cambria Math" panose="02040503050406030204" pitchFamily="18" charset="0"/>
                                </a:rPr>
                                <m:t>𝟐</m:t>
                              </m:r>
                            </m:sup>
                          </m:sSup>
                        </m:den>
                      </m:f>
                    </m:oMath>
                  </m:oMathPara>
                </a14:m>
                <a:endParaRPr lang="ar-SA" sz="2000" b="1" dirty="0">
                  <a:solidFill>
                    <a:schemeClr val="tx1"/>
                  </a:solidFill>
                </a:endParaRPr>
              </a:p>
            </p:txBody>
          </p:sp>
        </mc:Choice>
        <mc:Fallback xmlns="">
          <p:sp>
            <p:nvSpPr>
              <p:cNvPr id="80" name="مربع نص 79">
                <a:extLst>
                  <a:ext uri="{FF2B5EF4-FFF2-40B4-BE49-F238E27FC236}">
                    <a16:creationId xmlns:a16="http://schemas.microsoft.com/office/drawing/2014/main" id="{80C66F91-55F7-9A40-B361-F6DE3869B74F}"/>
                  </a:ext>
                </a:extLst>
              </p:cNvPr>
              <p:cNvSpPr txBox="1">
                <a:spLocks noRot="1" noChangeAspect="1" noMove="1" noResize="1" noEditPoints="1" noAdjustHandles="1" noChangeArrowheads="1" noChangeShapeType="1" noTextEdit="1"/>
              </p:cNvSpPr>
              <p:nvPr/>
            </p:nvSpPr>
            <p:spPr>
              <a:xfrm flipH="1">
                <a:off x="6661733" y="3931250"/>
                <a:ext cx="1915579" cy="576183"/>
              </a:xfrm>
              <a:prstGeom prst="rect">
                <a:avLst/>
              </a:prstGeom>
              <a:blipFill>
                <a:blip r:embed="rId5"/>
                <a:stretch>
                  <a:fillRect b="-28261"/>
                </a:stretch>
              </a:blipFill>
              <a:ln>
                <a:noFill/>
              </a:ln>
            </p:spPr>
            <p:txBody>
              <a:bodyPr/>
              <a:lstStyle/>
              <a:p>
                <a:r>
                  <a:rPr lang="ar-SA">
                    <a:noFill/>
                  </a:rPr>
                  <a:t> </a:t>
                </a:r>
              </a:p>
            </p:txBody>
          </p:sp>
        </mc:Fallback>
      </mc:AlternateContent>
      <p:sp>
        <p:nvSpPr>
          <p:cNvPr id="81" name="مربع نص 80">
            <a:extLst>
              <a:ext uri="{FF2B5EF4-FFF2-40B4-BE49-F238E27FC236}">
                <a16:creationId xmlns:a16="http://schemas.microsoft.com/office/drawing/2014/main" id="{513F6807-6DC3-F646-8166-CE13BDBB02C0}"/>
              </a:ext>
            </a:extLst>
          </p:cNvPr>
          <p:cNvSpPr txBox="1"/>
          <p:nvPr/>
        </p:nvSpPr>
        <p:spPr>
          <a:xfrm>
            <a:off x="6300739" y="4147797"/>
            <a:ext cx="360996" cy="400110"/>
          </a:xfrm>
          <a:prstGeom prst="rect">
            <a:avLst/>
          </a:prstGeom>
          <a:noFill/>
        </p:spPr>
        <p:txBody>
          <a:bodyPr wrap="none" rtlCol="1">
            <a:spAutoFit/>
          </a:bodyPr>
          <a:lstStyle/>
          <a:p>
            <a:r>
              <a:rPr lang="en-US" sz="2000" b="1" dirty="0"/>
              <a:t>c.</a:t>
            </a:r>
            <a:endParaRPr lang="ar-SA" sz="2000" b="1" dirty="0"/>
          </a:p>
        </p:txBody>
      </p:sp>
      <mc:AlternateContent xmlns:mc="http://schemas.openxmlformats.org/markup-compatibility/2006" xmlns:a14="http://schemas.microsoft.com/office/drawing/2010/main">
        <mc:Choice Requires="a14">
          <p:sp>
            <p:nvSpPr>
              <p:cNvPr id="82" name="مربع نص 81">
                <a:extLst>
                  <a:ext uri="{FF2B5EF4-FFF2-40B4-BE49-F238E27FC236}">
                    <a16:creationId xmlns:a16="http://schemas.microsoft.com/office/drawing/2014/main" id="{B4DF2F9F-AB66-C344-A2C3-A19635AC33AC}"/>
                  </a:ext>
                </a:extLst>
              </p:cNvPr>
              <p:cNvSpPr txBox="1"/>
              <p:nvPr/>
            </p:nvSpPr>
            <p:spPr>
              <a:xfrm flipH="1">
                <a:off x="9357744" y="3931250"/>
                <a:ext cx="1915579" cy="576183"/>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000" b="1" i="1">
                          <a:solidFill>
                            <a:schemeClr val="tx1"/>
                          </a:solidFill>
                          <a:latin typeface="Cambria Math" panose="02040503050406030204" pitchFamily="18" charset="0"/>
                        </a:rPr>
                        <m:t>𝑬</m:t>
                      </m:r>
                      <m:r>
                        <a:rPr lang="en-US" sz="2000" b="1" i="1">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sz="2000" b="1" i="1">
                              <a:solidFill>
                                <a:schemeClr val="tx1"/>
                              </a:solidFill>
                              <a:latin typeface="Cambria Math" panose="02040503050406030204" pitchFamily="18" charset="0"/>
                            </a:rPr>
                            <m:t>𝑷</m:t>
                          </m:r>
                        </m:num>
                        <m:den>
                          <m:r>
                            <a:rPr lang="en-US" sz="2000" b="1">
                              <a:solidFill>
                                <a:schemeClr val="tx1"/>
                              </a:solidFill>
                              <a:latin typeface="Cambria Math" panose="02040503050406030204" pitchFamily="18" charset="0"/>
                            </a:rPr>
                            <m:t>𝟐</m:t>
                          </m:r>
                          <m:r>
                            <a:rPr lang="en-US" sz="2000" b="1">
                              <a:solidFill>
                                <a:schemeClr val="tx1"/>
                              </a:solidFill>
                              <a:latin typeface="Cambria Math" panose="02040503050406030204" pitchFamily="18" charset="0"/>
                              <a:ea typeface="Cambria Math" panose="02040503050406030204" pitchFamily="18" charset="0"/>
                            </a:rPr>
                            <m:t>𝛑</m:t>
                          </m:r>
                          <m:r>
                            <a:rPr lang="en-US" sz="2000" b="1">
                              <a:solidFill>
                                <a:schemeClr val="tx1"/>
                              </a:solidFill>
                              <a:latin typeface="Cambria Math" panose="02040503050406030204" pitchFamily="18" charset="0"/>
                              <a:ea typeface="Cambria Math" panose="02040503050406030204" pitchFamily="18" charset="0"/>
                            </a:rPr>
                            <m:t> </m:t>
                          </m:r>
                          <m:sSup>
                            <m:sSupPr>
                              <m:ctrlPr>
                                <a:rPr lang="en-US" sz="2000" b="1" i="1">
                                  <a:solidFill>
                                    <a:schemeClr val="tx1"/>
                                  </a:solidFill>
                                  <a:latin typeface="Cambria Math" panose="02040503050406030204" pitchFamily="18" charset="0"/>
                                  <a:ea typeface="Cambria Math" panose="02040503050406030204" pitchFamily="18" charset="0"/>
                                </a:rPr>
                              </m:ctrlPr>
                            </m:sSupPr>
                            <m:e>
                              <m:r>
                                <a:rPr lang="en-US" sz="2000" b="1">
                                  <a:solidFill>
                                    <a:schemeClr val="tx1"/>
                                  </a:solidFill>
                                  <a:latin typeface="Cambria Math" panose="02040503050406030204" pitchFamily="18" charset="0"/>
                                  <a:ea typeface="Cambria Math" panose="02040503050406030204" pitchFamily="18" charset="0"/>
                                </a:rPr>
                                <m:t>𝐫</m:t>
                              </m:r>
                            </m:e>
                            <m:sup>
                              <m:r>
                                <a:rPr lang="en-US" sz="2000" b="1">
                                  <a:solidFill>
                                    <a:schemeClr val="tx1"/>
                                  </a:solidFill>
                                  <a:latin typeface="Cambria Math" panose="02040503050406030204" pitchFamily="18" charset="0"/>
                                  <a:ea typeface="Cambria Math" panose="02040503050406030204" pitchFamily="18" charset="0"/>
                                </a:rPr>
                                <m:t>𝟐</m:t>
                              </m:r>
                            </m:sup>
                          </m:sSup>
                        </m:den>
                      </m:f>
                    </m:oMath>
                  </m:oMathPara>
                </a14:m>
                <a:endParaRPr lang="ar-SA" sz="2000" b="1" dirty="0">
                  <a:solidFill>
                    <a:schemeClr val="tx1"/>
                  </a:solidFill>
                </a:endParaRPr>
              </a:p>
            </p:txBody>
          </p:sp>
        </mc:Choice>
        <mc:Fallback xmlns="">
          <p:sp>
            <p:nvSpPr>
              <p:cNvPr id="82" name="مربع نص 81">
                <a:extLst>
                  <a:ext uri="{FF2B5EF4-FFF2-40B4-BE49-F238E27FC236}">
                    <a16:creationId xmlns:a16="http://schemas.microsoft.com/office/drawing/2014/main" id="{B4DF2F9F-AB66-C344-A2C3-A19635AC33AC}"/>
                  </a:ext>
                </a:extLst>
              </p:cNvPr>
              <p:cNvSpPr txBox="1">
                <a:spLocks noRot="1" noChangeAspect="1" noMove="1" noResize="1" noEditPoints="1" noAdjustHandles="1" noChangeArrowheads="1" noChangeShapeType="1" noTextEdit="1"/>
              </p:cNvSpPr>
              <p:nvPr/>
            </p:nvSpPr>
            <p:spPr>
              <a:xfrm flipH="1">
                <a:off x="9357744" y="3931250"/>
                <a:ext cx="1915579" cy="576183"/>
              </a:xfrm>
              <a:prstGeom prst="rect">
                <a:avLst/>
              </a:prstGeom>
              <a:blipFill>
                <a:blip r:embed="rId6"/>
                <a:stretch>
                  <a:fillRect b="-28261"/>
                </a:stretch>
              </a:blipFill>
              <a:ln>
                <a:noFill/>
              </a:ln>
            </p:spPr>
            <p:txBody>
              <a:bodyPr/>
              <a:lstStyle/>
              <a:p>
                <a:r>
                  <a:rPr lang="ar-SA">
                    <a:noFill/>
                  </a:rPr>
                  <a:t> </a:t>
                </a:r>
              </a:p>
            </p:txBody>
          </p:sp>
        </mc:Fallback>
      </mc:AlternateContent>
      <p:sp>
        <p:nvSpPr>
          <p:cNvPr id="83" name="مربع نص 82">
            <a:extLst>
              <a:ext uri="{FF2B5EF4-FFF2-40B4-BE49-F238E27FC236}">
                <a16:creationId xmlns:a16="http://schemas.microsoft.com/office/drawing/2014/main" id="{7C81E320-6868-6545-88FD-E2B28C664CBC}"/>
              </a:ext>
            </a:extLst>
          </p:cNvPr>
          <p:cNvSpPr txBox="1"/>
          <p:nvPr/>
        </p:nvSpPr>
        <p:spPr>
          <a:xfrm>
            <a:off x="8966291" y="4147797"/>
            <a:ext cx="391453" cy="400110"/>
          </a:xfrm>
          <a:prstGeom prst="rect">
            <a:avLst/>
          </a:prstGeom>
          <a:noFill/>
        </p:spPr>
        <p:txBody>
          <a:bodyPr wrap="none" rtlCol="1">
            <a:spAutoFit/>
          </a:bodyPr>
          <a:lstStyle/>
          <a:p>
            <a:r>
              <a:rPr lang="en-US" sz="2000" b="1" dirty="0"/>
              <a:t>d.</a:t>
            </a:r>
            <a:endParaRPr lang="ar-SA" sz="2000" b="1" dirty="0"/>
          </a:p>
        </p:txBody>
      </p:sp>
      <p:pic>
        <p:nvPicPr>
          <p:cNvPr id="84" name="رسم 83" descr="سهم منحنى طفيف">
            <a:hlinkClick r:id="rId7" action="ppaction://hlinksldjump"/>
            <a:extLst>
              <a:ext uri="{FF2B5EF4-FFF2-40B4-BE49-F238E27FC236}">
                <a16:creationId xmlns:a16="http://schemas.microsoft.com/office/drawing/2014/main" id="{65A60DA8-2C24-C847-967C-ABE5BABCAB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53701" y="4701440"/>
            <a:ext cx="1928755" cy="1928755"/>
          </a:xfrm>
          <a:prstGeom prst="rect">
            <a:avLst/>
          </a:prstGeom>
        </p:spPr>
      </p:pic>
      <p:pic>
        <p:nvPicPr>
          <p:cNvPr id="85" name="رسم 84" descr="ساعة إيقاف">
            <a:extLst>
              <a:ext uri="{FF2B5EF4-FFF2-40B4-BE49-F238E27FC236}">
                <a16:creationId xmlns:a16="http://schemas.microsoft.com/office/drawing/2014/main" id="{F8090AD1-4210-1140-AA19-A86E126521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93541" y="4822139"/>
            <a:ext cx="1558723" cy="1558723"/>
          </a:xfrm>
          <a:prstGeom prst="rect">
            <a:avLst/>
          </a:prstGeom>
        </p:spPr>
      </p:pic>
    </p:spTree>
    <p:extLst>
      <p:ext uri="{BB962C8B-B14F-4D97-AF65-F5344CB8AC3E}">
        <p14:creationId xmlns:p14="http://schemas.microsoft.com/office/powerpoint/2010/main" val="213872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1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5"/>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6"/>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7"/>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8"/>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9"/>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9"/>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3"/>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24"/>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25"/>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26"/>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27"/>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28"/>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29"/>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30"/>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31"/>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32"/>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3"/>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33"/>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4"/>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34"/>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5"/>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35"/>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6"/>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36"/>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7"/>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37"/>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8"/>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38"/>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9"/>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39"/>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0"/>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40"/>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1"/>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41"/>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2"/>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42"/>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3"/>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43"/>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4"/>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44"/>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5"/>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45"/>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6"/>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46"/>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7"/>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47"/>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8"/>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48"/>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9"/>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49"/>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0"/>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50"/>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1"/>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51"/>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2"/>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52"/>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3"/>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53"/>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4"/>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54"/>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5"/>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55"/>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6"/>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56"/>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7"/>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57"/>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8"/>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58"/>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9"/>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59"/>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0"/>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60"/>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1"/>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61"/>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2"/>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62"/>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3"/>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63"/>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4"/>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64"/>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5"/>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65"/>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6"/>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66"/>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7"/>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67"/>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8"/>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68"/>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9"/>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69"/>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0"/>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70"/>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1"/>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71"/>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2"/>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72"/>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3"/>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73"/>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4"/>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74"/>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5"/>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75"/>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dissolve">
                                      <p:cBhvr>
                                        <p:cTn id="184" dur="500"/>
                                        <p:tgtEl>
                                          <p:spTgt spid="76"/>
                                        </p:tgtEl>
                                      </p:cBhvr>
                                    </p:animEffect>
                                  </p:childTnLst>
                                  <p:subTnLst>
                                    <p:audio>
                                      <p:cMediaNode>
                                        <p:cTn display="0" masterRel="sameClick">
                                          <p:stCondLst>
                                            <p:cond evt="begin" delay="0">
                                              <p:tn val="182"/>
                                            </p:cond>
                                          </p:stCondLst>
                                          <p:endCondLst>
                                            <p:cond evt="onStopAudio" delay="0">
                                              <p:tgtEl>
                                                <p:sldTgt/>
                                              </p:tgtEl>
                                            </p:cond>
                                          </p:endCondLst>
                                        </p:cTn>
                                        <p:tgtEl>
                                          <p:sndTgt r:embed="rId2" name="bell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572607375"/>
              </p:ext>
            </p:extLst>
          </p:nvPr>
        </p:nvGraphicFramePr>
        <p:xfrm>
          <a:off x="2057400" y="0"/>
          <a:ext cx="83058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مستطيل مستدير الزوايا 2"/>
          <p:cNvSpPr/>
          <p:nvPr/>
        </p:nvSpPr>
        <p:spPr>
          <a:xfrm>
            <a:off x="9067800" y="27432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تعريفها</a:t>
            </a:r>
          </a:p>
        </p:txBody>
      </p:sp>
      <p:sp>
        <p:nvSpPr>
          <p:cNvPr id="4" name="مستطيل مستدير الزوايا 3"/>
          <p:cNvSpPr/>
          <p:nvPr/>
        </p:nvSpPr>
        <p:spPr>
          <a:xfrm>
            <a:off x="8991600" y="41148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مثال</a:t>
            </a:r>
          </a:p>
        </p:txBody>
      </p:sp>
      <p:sp>
        <p:nvSpPr>
          <p:cNvPr id="5" name="مستطيل مستدير الزوايا 4"/>
          <p:cNvSpPr/>
          <p:nvPr/>
        </p:nvSpPr>
        <p:spPr>
          <a:xfrm>
            <a:off x="8991600" y="54102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ألوانها</a:t>
            </a:r>
          </a:p>
        </p:txBody>
      </p:sp>
    </p:spTree>
    <p:extLst>
      <p:ext uri="{BB962C8B-B14F-4D97-AF65-F5344CB8AC3E}">
        <p14:creationId xmlns:p14="http://schemas.microsoft.com/office/powerpoint/2010/main" val="4256932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536889063"/>
              </p:ext>
            </p:extLst>
          </p:nvPr>
        </p:nvGraphicFramePr>
        <p:xfrm>
          <a:off x="2074524" y="0"/>
          <a:ext cx="83058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مستطيل مستدير الزوايا 2"/>
          <p:cNvSpPr/>
          <p:nvPr/>
        </p:nvSpPr>
        <p:spPr>
          <a:xfrm>
            <a:off x="9067800" y="27432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تعريفها</a:t>
            </a:r>
          </a:p>
        </p:txBody>
      </p:sp>
      <p:sp>
        <p:nvSpPr>
          <p:cNvPr id="4" name="مستطيل مستدير الزوايا 3"/>
          <p:cNvSpPr/>
          <p:nvPr/>
        </p:nvSpPr>
        <p:spPr>
          <a:xfrm>
            <a:off x="8991600" y="41148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مثال</a:t>
            </a:r>
          </a:p>
        </p:txBody>
      </p:sp>
      <p:sp>
        <p:nvSpPr>
          <p:cNvPr id="5" name="مستطيل مستدير الزوايا 4"/>
          <p:cNvSpPr/>
          <p:nvPr/>
        </p:nvSpPr>
        <p:spPr>
          <a:xfrm>
            <a:off x="8991600" y="5410200"/>
            <a:ext cx="1295400" cy="762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dirty="0">
                <a:ln>
                  <a:solidFill>
                    <a:schemeClr val="tx1">
                      <a:lumMod val="95000"/>
                      <a:lumOff val="5000"/>
                    </a:schemeClr>
                  </a:solidFill>
                </a:ln>
              </a:rPr>
              <a:t>ألوانها</a:t>
            </a:r>
          </a:p>
        </p:txBody>
      </p:sp>
    </p:spTree>
    <p:extLst>
      <p:ext uri="{BB962C8B-B14F-4D97-AF65-F5344CB8AC3E}">
        <p14:creationId xmlns:p14="http://schemas.microsoft.com/office/powerpoint/2010/main" val="3792290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2135560" y="1124744"/>
            <a:ext cx="7709148" cy="4464496"/>
          </a:xfrm>
          <a:prstGeom prst="rect">
            <a:avLst/>
          </a:prstGeom>
        </p:spPr>
      </p:pic>
    </p:spTree>
    <p:extLst>
      <p:ext uri="{BB962C8B-B14F-4D97-AF65-F5344CB8AC3E}">
        <p14:creationId xmlns:p14="http://schemas.microsoft.com/office/powerpoint/2010/main" val="3531586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طابعات الصو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232" y="3939873"/>
            <a:ext cx="7581900" cy="256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2278452" y="354973"/>
            <a:ext cx="7825680" cy="2124075"/>
          </a:xfrm>
          <a:prstGeom prst="rect">
            <a:avLst/>
          </a:prstGeom>
          <a:noFill/>
          <a:ln w="57150">
            <a:solidFill>
              <a:schemeClr val="accent4">
                <a:lumMod val="60000"/>
                <a:lumOff val="40000"/>
              </a:schemeClr>
            </a:solidFill>
            <a:miter lim="800000"/>
            <a:headEnd/>
            <a:tailEnd/>
          </a:ln>
        </p:spPr>
        <p:txBody>
          <a:bodyPr wrap="square" anchor="ctr">
            <a:spAutoFit/>
          </a:bodyPr>
          <a:lstStyle/>
          <a:p>
            <a:pPr>
              <a:defRPr/>
            </a:pPr>
            <a:r>
              <a:rPr lang="ar-SA" sz="3600" b="1" dirty="0">
                <a:solidFill>
                  <a:srgbClr val="92D050"/>
                </a:solidFill>
                <a:cs typeface="Simplified Arabic" pitchFamily="2" charset="-78"/>
              </a:rPr>
              <a:t> </a:t>
            </a:r>
            <a:r>
              <a:rPr lang="ar-SA" sz="3600" b="1" dirty="0">
                <a:solidFill>
                  <a:schemeClr val="tx1">
                    <a:lumMod val="95000"/>
                    <a:lumOff val="5000"/>
                  </a:schemeClr>
                </a:solidFill>
                <a:cs typeface="Simplified Arabic" pitchFamily="2" charset="-78"/>
              </a:rPr>
              <a:t>** تستخدم الطابعة الملونة نقاطا من صبغة </a:t>
            </a:r>
            <a:r>
              <a:rPr lang="ar-SA" sz="3600" b="1" dirty="0">
                <a:solidFill>
                  <a:srgbClr val="FFFF00"/>
                </a:solidFill>
                <a:cs typeface="Simplified Arabic" pitchFamily="2" charset="-78"/>
              </a:rPr>
              <a:t>الأصفر</a:t>
            </a:r>
            <a:r>
              <a:rPr lang="ar-SA" sz="3600" b="1" dirty="0">
                <a:solidFill>
                  <a:schemeClr val="tx1">
                    <a:lumMod val="95000"/>
                    <a:lumOff val="5000"/>
                  </a:schemeClr>
                </a:solidFill>
                <a:cs typeface="Simplified Arabic" pitchFamily="2" charset="-78"/>
              </a:rPr>
              <a:t> </a:t>
            </a:r>
            <a:r>
              <a:rPr lang="ar-SA" sz="3600" b="1" dirty="0">
                <a:solidFill>
                  <a:srgbClr val="7030A0"/>
                </a:solidFill>
                <a:cs typeface="Simplified Arabic" pitchFamily="2" charset="-78"/>
              </a:rPr>
              <a:t>والأرجواني</a:t>
            </a:r>
            <a:r>
              <a:rPr lang="ar-SA" sz="3600" b="1" dirty="0">
                <a:solidFill>
                  <a:schemeClr val="tx1">
                    <a:lumMod val="95000"/>
                    <a:lumOff val="5000"/>
                  </a:schemeClr>
                </a:solidFill>
                <a:cs typeface="Simplified Arabic" pitchFamily="2" charset="-78"/>
              </a:rPr>
              <a:t> </a:t>
            </a:r>
            <a:r>
              <a:rPr lang="ar-SA" sz="3600" b="1" dirty="0">
                <a:solidFill>
                  <a:srgbClr val="00B0F0"/>
                </a:solidFill>
                <a:cs typeface="Simplified Arabic" pitchFamily="2" charset="-78"/>
              </a:rPr>
              <a:t>والأزرق</a:t>
            </a:r>
            <a:r>
              <a:rPr lang="ar-SA" sz="3600" b="1" dirty="0">
                <a:solidFill>
                  <a:schemeClr val="tx1">
                    <a:lumMod val="95000"/>
                    <a:lumOff val="5000"/>
                  </a:schemeClr>
                </a:solidFill>
                <a:cs typeface="Simplified Arabic" pitchFamily="2" charset="-78"/>
              </a:rPr>
              <a:t> الداكن لعمل صورة ملونة.</a:t>
            </a:r>
            <a:endParaRPr lang="en-US" sz="3600" b="1" dirty="0">
              <a:solidFill>
                <a:schemeClr val="tx1">
                  <a:lumMod val="95000"/>
                  <a:lumOff val="5000"/>
                </a:schemeClr>
              </a:solidFill>
            </a:endParaRPr>
          </a:p>
          <a:p>
            <a:pPr rtl="0" eaLnBrk="0" hangingPunct="0">
              <a:defRPr/>
            </a:pPr>
            <a:r>
              <a:rPr lang="en-US" sz="2400" b="1" dirty="0">
                <a:cs typeface="Simplified Arabic" pitchFamily="2" charset="-78"/>
              </a:rPr>
              <a:t>                                                          </a:t>
            </a:r>
            <a:endParaRPr lang="ar-SA" sz="2400" b="1" dirty="0">
              <a:cs typeface="Simplified Arabic" pitchFamily="2" charset="-78"/>
            </a:endParaRPr>
          </a:p>
        </p:txBody>
      </p:sp>
      <p:sp>
        <p:nvSpPr>
          <p:cNvPr id="4" name="Rectangle 4"/>
          <p:cNvSpPr>
            <a:spLocks noChangeArrowheads="1"/>
          </p:cNvSpPr>
          <p:nvPr/>
        </p:nvSpPr>
        <p:spPr bwMode="auto">
          <a:xfrm>
            <a:off x="2783632" y="2739723"/>
            <a:ext cx="7010400" cy="1200150"/>
          </a:xfrm>
          <a:prstGeom prst="rect">
            <a:avLst/>
          </a:prstGeom>
          <a:noFill/>
          <a:ln w="9525">
            <a:noFill/>
            <a:miter lim="800000"/>
            <a:headEnd/>
            <a:tailEnd/>
          </a:ln>
        </p:spPr>
        <p:txBody>
          <a:bodyPr anchor="ctr">
            <a:spAutoFit/>
          </a:bodyPr>
          <a:lstStyle/>
          <a:p>
            <a:pPr>
              <a:defRPr/>
            </a:pPr>
            <a:r>
              <a:rPr lang="ar-SA" sz="2400" b="1" dirty="0">
                <a:solidFill>
                  <a:schemeClr val="tx1">
                    <a:lumMod val="95000"/>
                    <a:lumOff val="5000"/>
                  </a:schemeClr>
                </a:solidFill>
                <a:cs typeface="Simplified Arabic" pitchFamily="2" charset="-78"/>
              </a:rPr>
              <a:t>(وتكون الأصباغ المستخدمة مركبات مطحونة مثل أكسيد </a:t>
            </a:r>
            <a:r>
              <a:rPr lang="ar-SA" sz="2400" b="1" dirty="0" err="1">
                <a:solidFill>
                  <a:schemeClr val="tx1">
                    <a:lumMod val="95000"/>
                    <a:lumOff val="5000"/>
                  </a:schemeClr>
                </a:solidFill>
                <a:cs typeface="Simplified Arabic" pitchFamily="2" charset="-78"/>
              </a:rPr>
              <a:t>التيتانيوم</a:t>
            </a:r>
            <a:r>
              <a:rPr lang="ar-SA" sz="2400" b="1" dirty="0">
                <a:solidFill>
                  <a:schemeClr val="tx1">
                    <a:lumMod val="95000"/>
                    <a:lumOff val="5000"/>
                  </a:schemeClr>
                </a:solidFill>
                <a:cs typeface="Simplified Arabic" pitchFamily="2" charset="-78"/>
              </a:rPr>
              <a:t> (أبيض) </a:t>
            </a:r>
            <a:r>
              <a:rPr lang="ar-SA" sz="2400" b="1" dirty="0" err="1">
                <a:solidFill>
                  <a:schemeClr val="tx1">
                    <a:lumMod val="95000"/>
                    <a:lumOff val="5000"/>
                  </a:schemeClr>
                </a:solidFill>
                <a:cs typeface="Simplified Arabic" pitchFamily="2" charset="-78"/>
              </a:rPr>
              <a:t>وأكسيدالكروم</a:t>
            </a:r>
            <a:r>
              <a:rPr lang="ar-SA" sz="2400" b="1" dirty="0">
                <a:solidFill>
                  <a:schemeClr val="tx1">
                    <a:lumMod val="95000"/>
                    <a:lumOff val="5000"/>
                  </a:schemeClr>
                </a:solidFill>
                <a:cs typeface="Simplified Arabic" pitchFamily="2" charset="-78"/>
              </a:rPr>
              <a:t>(</a:t>
            </a:r>
            <a:r>
              <a:rPr lang="ar-SA" sz="2400" b="1" dirty="0">
                <a:solidFill>
                  <a:srgbClr val="00B050"/>
                </a:solidFill>
                <a:cs typeface="Simplified Arabic" pitchFamily="2" charset="-78"/>
              </a:rPr>
              <a:t>أخضر</a:t>
            </a:r>
            <a:r>
              <a:rPr lang="ar-SA" sz="2400" b="1" dirty="0">
                <a:solidFill>
                  <a:schemeClr val="tx1">
                    <a:lumMod val="95000"/>
                    <a:lumOff val="5000"/>
                  </a:schemeClr>
                </a:solidFill>
                <a:cs typeface="Simplified Arabic" pitchFamily="2" charset="-78"/>
              </a:rPr>
              <a:t>) </a:t>
            </a:r>
            <a:r>
              <a:rPr lang="ar-SA" sz="2400" b="1" dirty="0" err="1">
                <a:solidFill>
                  <a:schemeClr val="tx1">
                    <a:lumMod val="95000"/>
                    <a:lumOff val="5000"/>
                  </a:schemeClr>
                </a:solidFill>
                <a:cs typeface="Simplified Arabic" pitchFamily="2" charset="-78"/>
              </a:rPr>
              <a:t>وكبريتيد</a:t>
            </a:r>
            <a:r>
              <a:rPr lang="ar-SA" sz="2400" b="1" dirty="0">
                <a:solidFill>
                  <a:schemeClr val="tx1">
                    <a:lumMod val="95000"/>
                    <a:lumOff val="5000"/>
                  </a:schemeClr>
                </a:solidFill>
                <a:cs typeface="Simplified Arabic" pitchFamily="2" charset="-78"/>
              </a:rPr>
              <a:t> </a:t>
            </a:r>
            <a:r>
              <a:rPr lang="ar-SA" sz="2400" b="1" dirty="0" err="1">
                <a:solidFill>
                  <a:schemeClr val="tx1">
                    <a:lumMod val="95000"/>
                    <a:lumOff val="5000"/>
                  </a:schemeClr>
                </a:solidFill>
                <a:cs typeface="Simplified Arabic" pitchFamily="2" charset="-78"/>
              </a:rPr>
              <a:t>الكاديوم</a:t>
            </a:r>
            <a:r>
              <a:rPr lang="ar-SA" sz="2400" b="1" dirty="0">
                <a:solidFill>
                  <a:schemeClr val="tx1">
                    <a:lumMod val="95000"/>
                    <a:lumOff val="5000"/>
                  </a:schemeClr>
                </a:solidFill>
                <a:cs typeface="Simplified Arabic" pitchFamily="2" charset="-78"/>
              </a:rPr>
              <a:t>(</a:t>
            </a:r>
            <a:r>
              <a:rPr lang="ar-SA" sz="2400" b="1" dirty="0">
                <a:solidFill>
                  <a:srgbClr val="FFFF00"/>
                </a:solidFill>
                <a:cs typeface="Simplified Arabic" pitchFamily="2" charset="-78"/>
              </a:rPr>
              <a:t>أصفر</a:t>
            </a:r>
            <a:r>
              <a:rPr lang="ar-SA" sz="2400" b="1" dirty="0">
                <a:solidFill>
                  <a:schemeClr val="tx1">
                    <a:lumMod val="95000"/>
                    <a:lumOff val="5000"/>
                  </a:schemeClr>
                </a:solidFill>
                <a:cs typeface="Simplified Arabic" pitchFamily="2" charset="-78"/>
              </a:rPr>
              <a:t>)).</a:t>
            </a:r>
            <a:endParaRPr lang="en-US" sz="2400" b="1" dirty="0">
              <a:solidFill>
                <a:schemeClr val="tx1">
                  <a:lumMod val="95000"/>
                  <a:lumOff val="5000"/>
                </a:schemeClr>
              </a:solidFill>
            </a:endParaRPr>
          </a:p>
          <a:p>
            <a:pPr rtl="0" eaLnBrk="0" hangingPunct="0">
              <a:defRPr/>
            </a:pPr>
            <a:r>
              <a:rPr lang="en-US" sz="2400" b="1" dirty="0">
                <a:cs typeface="Simplified Arabic" pitchFamily="2" charset="-78"/>
              </a:rPr>
              <a:t>                                                          </a:t>
            </a:r>
            <a:endParaRPr lang="ar-SA" sz="2400" b="1" dirty="0">
              <a:cs typeface="Simplified Arabic" pitchFamily="2" charset="-78"/>
            </a:endParaRPr>
          </a:p>
        </p:txBody>
      </p:sp>
    </p:spTree>
    <p:extLst>
      <p:ext uri="{BB962C8B-B14F-4D97-AF65-F5344CB8AC3E}">
        <p14:creationId xmlns:p14="http://schemas.microsoft.com/office/powerpoint/2010/main" val="2904550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5057" t="20430" r="33560" b="16256"/>
          <a:stretch>
            <a:fillRect/>
          </a:stretch>
        </p:blipFill>
        <p:spPr bwMode="auto">
          <a:xfrm>
            <a:off x="2135560" y="163396"/>
            <a:ext cx="8964488" cy="6531208"/>
          </a:xfrm>
          <a:prstGeom prst="rect">
            <a:avLst/>
          </a:prstGeom>
          <a:noFill/>
          <a:ln w="9525">
            <a:noFill/>
            <a:miter lim="800000"/>
            <a:headEnd/>
            <a:tailEnd/>
          </a:ln>
        </p:spPr>
      </p:pic>
      <p:sp>
        <p:nvSpPr>
          <p:cNvPr id="3" name="وسيلة شرح مع سهم إلى الأعلى 2"/>
          <p:cNvSpPr/>
          <p:nvPr/>
        </p:nvSpPr>
        <p:spPr>
          <a:xfrm>
            <a:off x="1775520" y="5517232"/>
            <a:ext cx="2232248" cy="936104"/>
          </a:xfrm>
          <a:prstGeom prst="upArrowCallou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solidFill>
              </a:rPr>
              <a:t>المهمة الثالثة</a:t>
            </a:r>
          </a:p>
        </p:txBody>
      </p:sp>
    </p:spTree>
    <p:extLst>
      <p:ext uri="{BB962C8B-B14F-4D97-AF65-F5344CB8AC3E}">
        <p14:creationId xmlns:p14="http://schemas.microsoft.com/office/powerpoint/2010/main" val="3030448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حافظة الصور\images (2).jpg"/>
          <p:cNvPicPr>
            <a:picLocks noChangeAspect="1" noChangeArrowheads="1"/>
          </p:cNvPicPr>
          <p:nvPr/>
        </p:nvPicPr>
        <p:blipFill>
          <a:blip r:embed="rId2" cstate="print">
            <a:lum bright="10000"/>
          </a:blip>
          <a:srcRect/>
          <a:stretch>
            <a:fillRect/>
          </a:stretch>
        </p:blipFill>
        <p:spPr bwMode="auto">
          <a:xfrm>
            <a:off x="581920" y="3429000"/>
            <a:ext cx="3569864" cy="3212976"/>
          </a:xfrm>
          <a:prstGeom prst="rect">
            <a:avLst/>
          </a:prstGeom>
          <a:noFill/>
        </p:spPr>
      </p:pic>
      <p:sp>
        <p:nvSpPr>
          <p:cNvPr id="3" name="Rectangle 4">
            <a:hlinkClick r:id="rId3" action="ppaction://hlinkfile"/>
          </p:cNvPr>
          <p:cNvSpPr>
            <a:spLocks noChangeArrowheads="1"/>
          </p:cNvSpPr>
          <p:nvPr/>
        </p:nvSpPr>
        <p:spPr bwMode="auto">
          <a:xfrm>
            <a:off x="4151784" y="188641"/>
            <a:ext cx="576753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ar-SA" sz="4000" b="1" dirty="0">
                <a:solidFill>
                  <a:srgbClr val="00B050"/>
                </a:solidFill>
                <a:cs typeface="Simplified Arabic" pitchFamily="18" charset="-78"/>
              </a:rPr>
              <a:t>استخلاص النتائج من </a:t>
            </a:r>
            <a:r>
              <a:rPr lang="ar-SA" sz="4000" b="1" dirty="0" err="1">
                <a:solidFill>
                  <a:srgbClr val="00B050"/>
                </a:solidFill>
                <a:cs typeface="Simplified Arabic" pitchFamily="18" charset="-78"/>
              </a:rPr>
              <a:t>اللون...</a:t>
            </a:r>
            <a:endParaRPr lang="ar-SA" sz="2400" b="1" dirty="0">
              <a:solidFill>
                <a:srgbClr val="00B050"/>
              </a:solidFill>
              <a:cs typeface="Simplified Arabic" pitchFamily="18" charset="-78"/>
            </a:endParaRPr>
          </a:p>
        </p:txBody>
      </p:sp>
      <p:sp>
        <p:nvSpPr>
          <p:cNvPr id="4" name="Rectangle 4"/>
          <p:cNvSpPr>
            <a:spLocks noChangeArrowheads="1"/>
          </p:cNvSpPr>
          <p:nvPr/>
        </p:nvSpPr>
        <p:spPr bwMode="auto">
          <a:xfrm>
            <a:off x="3287688" y="836713"/>
            <a:ext cx="7010400" cy="2862263"/>
          </a:xfrm>
          <a:prstGeom prst="rect">
            <a:avLst/>
          </a:prstGeom>
          <a:noFill/>
          <a:ln w="9525">
            <a:noFill/>
            <a:miter lim="800000"/>
            <a:headEnd/>
            <a:tailEnd/>
          </a:ln>
        </p:spPr>
        <p:txBody>
          <a:bodyPr anchor="ctr">
            <a:spAutoFit/>
          </a:bodyPr>
          <a:lstStyle/>
          <a:p>
            <a:pPr>
              <a:defRPr/>
            </a:pPr>
            <a:r>
              <a:rPr lang="ar-SA" sz="3600" b="1" dirty="0">
                <a:solidFill>
                  <a:srgbClr val="92D050"/>
                </a:solidFill>
                <a:cs typeface="Simplified Arabic" pitchFamily="2" charset="-78"/>
              </a:rPr>
              <a:t> </a:t>
            </a:r>
            <a:r>
              <a:rPr lang="ar-SA" sz="3600" b="1" dirty="0">
                <a:solidFill>
                  <a:schemeClr val="tx1">
                    <a:lumMod val="95000"/>
                    <a:lumOff val="5000"/>
                  </a:schemeClr>
                </a:solidFill>
                <a:cs typeface="Simplified Arabic" pitchFamily="2" charset="-78"/>
              </a:rPr>
              <a:t>** تبدو النباتات خضراء بسبب صبغة </a:t>
            </a:r>
            <a:r>
              <a:rPr lang="ar-SA" sz="3600" b="1" dirty="0" err="1">
                <a:solidFill>
                  <a:schemeClr val="tx1">
                    <a:lumMod val="95000"/>
                    <a:lumOff val="5000"/>
                  </a:schemeClr>
                </a:solidFill>
                <a:cs typeface="Simplified Arabic" pitchFamily="2" charset="-78"/>
              </a:rPr>
              <a:t>الكلورفيل</a:t>
            </a:r>
            <a:r>
              <a:rPr lang="ar-SA" sz="3600" b="1" dirty="0">
                <a:solidFill>
                  <a:schemeClr val="tx1">
                    <a:lumMod val="95000"/>
                    <a:lumOff val="5000"/>
                  </a:schemeClr>
                </a:solidFill>
                <a:cs typeface="Simplified Arabic" pitchFamily="2" charset="-78"/>
              </a:rPr>
              <a:t> فيها حيث يمتص الضوء </a:t>
            </a:r>
            <a:r>
              <a:rPr lang="ar-SA" sz="3600" b="1" dirty="0">
                <a:solidFill>
                  <a:srgbClr val="FF0000"/>
                </a:solidFill>
                <a:cs typeface="Simplified Arabic" pitchFamily="2" charset="-78"/>
              </a:rPr>
              <a:t>الأحمر</a:t>
            </a:r>
            <a:r>
              <a:rPr lang="ar-SA" sz="3600" b="1" dirty="0">
                <a:solidFill>
                  <a:schemeClr val="tx1">
                    <a:lumMod val="95000"/>
                    <a:lumOff val="5000"/>
                  </a:schemeClr>
                </a:solidFill>
                <a:cs typeface="Simplified Arabic" pitchFamily="2" charset="-78"/>
              </a:rPr>
              <a:t> ويمتص النوع الآخر اللون </a:t>
            </a:r>
            <a:r>
              <a:rPr lang="ar-SA" sz="3600" b="1" dirty="0">
                <a:solidFill>
                  <a:srgbClr val="00B0F0"/>
                </a:solidFill>
                <a:cs typeface="Simplified Arabic" pitchFamily="2" charset="-78"/>
              </a:rPr>
              <a:t>الأزرق</a:t>
            </a:r>
            <a:r>
              <a:rPr lang="ar-SA" sz="3600" b="1" dirty="0">
                <a:solidFill>
                  <a:schemeClr val="tx1">
                    <a:lumMod val="95000"/>
                    <a:lumOff val="5000"/>
                  </a:schemeClr>
                </a:solidFill>
                <a:cs typeface="Simplified Arabic" pitchFamily="2" charset="-78"/>
              </a:rPr>
              <a:t> في حين يعكس كلاهما الضوء </a:t>
            </a:r>
            <a:r>
              <a:rPr lang="ar-SA" sz="4800" b="1" dirty="0">
                <a:solidFill>
                  <a:srgbClr val="00B050"/>
                </a:solidFill>
                <a:cs typeface="Simplified Arabic" pitchFamily="2" charset="-78"/>
              </a:rPr>
              <a:t>الأخضر</a:t>
            </a:r>
            <a:r>
              <a:rPr lang="ar-SA" sz="3600" b="1" dirty="0">
                <a:solidFill>
                  <a:schemeClr val="tx1">
                    <a:lumMod val="95000"/>
                    <a:lumOff val="5000"/>
                  </a:schemeClr>
                </a:solidFill>
                <a:cs typeface="Simplified Arabic" pitchFamily="2" charset="-78"/>
              </a:rPr>
              <a:t>.</a:t>
            </a:r>
            <a:endParaRPr lang="en-US" sz="3600" b="1" dirty="0">
              <a:solidFill>
                <a:schemeClr val="tx1">
                  <a:lumMod val="95000"/>
                  <a:lumOff val="5000"/>
                </a:schemeClr>
              </a:solidFill>
            </a:endParaRPr>
          </a:p>
          <a:p>
            <a:pPr rtl="0" eaLnBrk="0" hangingPunct="0">
              <a:defRPr/>
            </a:pPr>
            <a:r>
              <a:rPr lang="en-US" sz="2400" b="1" dirty="0">
                <a:cs typeface="Simplified Arabic" pitchFamily="2" charset="-78"/>
              </a:rPr>
              <a:t>                                                          </a:t>
            </a:r>
            <a:endParaRPr lang="ar-SA" sz="2400" b="1" dirty="0">
              <a:cs typeface="Simplified Arabic" pitchFamily="2" charset="-78"/>
            </a:endParaRPr>
          </a:p>
        </p:txBody>
      </p:sp>
      <p:sp>
        <p:nvSpPr>
          <p:cNvPr id="5" name="Rectangle 4"/>
          <p:cNvSpPr>
            <a:spLocks noChangeArrowheads="1"/>
          </p:cNvSpPr>
          <p:nvPr/>
        </p:nvSpPr>
        <p:spPr bwMode="auto">
          <a:xfrm>
            <a:off x="3359696" y="3573017"/>
            <a:ext cx="7010400" cy="1570037"/>
          </a:xfrm>
          <a:prstGeom prst="rect">
            <a:avLst/>
          </a:prstGeom>
          <a:noFill/>
          <a:ln w="9525">
            <a:noFill/>
            <a:miter lim="800000"/>
            <a:headEnd/>
            <a:tailEnd/>
          </a:ln>
        </p:spPr>
        <p:txBody>
          <a:bodyPr anchor="ctr">
            <a:spAutoFit/>
          </a:bodyPr>
          <a:lstStyle/>
          <a:p>
            <a:pPr>
              <a:defRPr/>
            </a:pPr>
            <a:r>
              <a:rPr lang="ar-SA" sz="3600" b="1" dirty="0">
                <a:solidFill>
                  <a:schemeClr val="accent3">
                    <a:lumMod val="50000"/>
                  </a:schemeClr>
                </a:solidFill>
                <a:cs typeface="Simplified Arabic" pitchFamily="2" charset="-78"/>
              </a:rPr>
              <a:t> تستخدم طاقة الضوء الأحمر والأزرق الممتصتين في عملية البناء الضوئي</a:t>
            </a:r>
            <a:endParaRPr lang="en-US" sz="3600" b="1" dirty="0">
              <a:solidFill>
                <a:schemeClr val="accent3">
                  <a:lumMod val="50000"/>
                </a:schemeClr>
              </a:solidFill>
            </a:endParaRPr>
          </a:p>
          <a:p>
            <a:pPr rtl="0" eaLnBrk="0" hangingPunct="0">
              <a:defRPr/>
            </a:pPr>
            <a:r>
              <a:rPr lang="en-US" sz="2400" b="1" dirty="0">
                <a:solidFill>
                  <a:schemeClr val="accent3">
                    <a:lumMod val="50000"/>
                  </a:schemeClr>
                </a:solidFill>
                <a:cs typeface="Simplified Arabic" pitchFamily="2" charset="-78"/>
              </a:rPr>
              <a:t>                                                          </a:t>
            </a:r>
            <a:endParaRPr lang="ar-SA" sz="2400" b="1" dirty="0">
              <a:solidFill>
                <a:schemeClr val="accent3">
                  <a:lumMod val="50000"/>
                </a:schemeClr>
              </a:solidFill>
              <a:cs typeface="Simplified Arabic" pitchFamily="2" charset="-78"/>
            </a:endParaRPr>
          </a:p>
        </p:txBody>
      </p:sp>
    </p:spTree>
    <p:extLst>
      <p:ext uri="{BB962C8B-B14F-4D97-AF65-F5344CB8AC3E}">
        <p14:creationId xmlns:p14="http://schemas.microsoft.com/office/powerpoint/2010/main" val="46266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2567608" y="116632"/>
            <a:ext cx="7416824" cy="6563392"/>
          </a:xfrm>
          <a:prstGeom prst="rect">
            <a:avLst/>
          </a:prstGeom>
        </p:spPr>
      </p:pic>
    </p:spTree>
    <p:extLst>
      <p:ext uri="{BB962C8B-B14F-4D97-AF65-F5344CB8AC3E}">
        <p14:creationId xmlns:p14="http://schemas.microsoft.com/office/powerpoint/2010/main" val="1784672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3143672" y="-7378"/>
            <a:ext cx="6480720" cy="6741368"/>
          </a:xfrm>
          <a:prstGeom prst="rect">
            <a:avLst/>
          </a:prstGeom>
        </p:spPr>
      </p:pic>
    </p:spTree>
    <p:extLst>
      <p:ext uri="{BB962C8B-B14F-4D97-AF65-F5344CB8AC3E}">
        <p14:creationId xmlns:p14="http://schemas.microsoft.com/office/powerpoint/2010/main" val="1484290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حافظة الصور\IMG-20160226-WA018.jpg"/>
          <p:cNvPicPr>
            <a:picLocks noChangeAspect="1" noChangeArrowheads="1"/>
          </p:cNvPicPr>
          <p:nvPr/>
        </p:nvPicPr>
        <p:blipFill>
          <a:blip r:embed="rId2" cstate="print"/>
          <a:srcRect/>
          <a:stretch>
            <a:fillRect/>
          </a:stretch>
        </p:blipFill>
        <p:spPr bwMode="auto">
          <a:xfrm>
            <a:off x="1524000" y="1"/>
            <a:ext cx="9144000" cy="6857999"/>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رسم 7" descr="قلب">
            <a:extLst>
              <a:ext uri="{FF2B5EF4-FFF2-40B4-BE49-F238E27FC236}">
                <a16:creationId xmlns:a16="http://schemas.microsoft.com/office/drawing/2014/main" id="{950B62CE-3A10-304B-9D0C-0B6660B2FC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9856" y="2026834"/>
            <a:ext cx="2804332" cy="2804332"/>
          </a:xfrm>
          <a:prstGeom prst="rect">
            <a:avLst/>
          </a:prstGeom>
        </p:spPr>
      </p:pic>
      <p:sp>
        <p:nvSpPr>
          <p:cNvPr id="2" name="مربع نص 1">
            <a:extLst>
              <a:ext uri="{FF2B5EF4-FFF2-40B4-BE49-F238E27FC236}">
                <a16:creationId xmlns:a16="http://schemas.microsoft.com/office/drawing/2014/main" id="{C2D410DB-8865-B047-8E00-E8D8A29A72A7}"/>
              </a:ext>
            </a:extLst>
          </p:cNvPr>
          <p:cNvSpPr txBox="1"/>
          <p:nvPr/>
        </p:nvSpPr>
        <p:spPr>
          <a:xfrm>
            <a:off x="1915885" y="825409"/>
            <a:ext cx="8379217" cy="707886"/>
          </a:xfrm>
          <a:prstGeom prst="rect">
            <a:avLst/>
          </a:prstGeom>
        </p:spPr>
        <p:style>
          <a:lnRef idx="2">
            <a:schemeClr val="accent4"/>
          </a:lnRef>
          <a:fillRef idx="1">
            <a:schemeClr val="lt1"/>
          </a:fillRef>
          <a:effectRef idx="0">
            <a:schemeClr val="accent4"/>
          </a:effectRef>
          <a:fontRef idx="minor">
            <a:schemeClr val="dk1"/>
          </a:fontRef>
        </p:style>
        <p:txBody>
          <a:bodyPr wrap="none" rtlCol="1">
            <a:spAutoFit/>
          </a:bodyPr>
          <a:lstStyle/>
          <a:p>
            <a:pPr algn="l" defTabSz="914377" rtl="0"/>
            <a:r>
              <a:rPr lang="ar-SA" sz="4000" b="1" dirty="0"/>
              <a:t>اللهم علمنا ما ينفعنا وانفعنا بما علمتنا وزدنا علمًا</a:t>
            </a:r>
          </a:p>
        </p:txBody>
      </p:sp>
    </p:spTree>
    <p:extLst>
      <p:ext uri="{BB962C8B-B14F-4D97-AF65-F5344CB8AC3E}">
        <p14:creationId xmlns:p14="http://schemas.microsoft.com/office/powerpoint/2010/main" val="2286041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3286544" y="1852969"/>
            <a:ext cx="6467157" cy="954107"/>
          </a:xfrm>
          <a:prstGeom prst="rect">
            <a:avLst/>
          </a:prstGeom>
          <a:noFill/>
          <a:ln w="76200">
            <a:solidFill>
              <a:srgbClr val="7030A0"/>
            </a:solidFill>
          </a:ln>
        </p:spPr>
        <p:txBody>
          <a:bodyPr wrap="square" lIns="91440" tIns="45720" rIns="91440" bIns="45720">
            <a:spAutoFit/>
          </a:bodyPr>
          <a:lstStyle/>
          <a:p>
            <a:pPr algn="ctr"/>
            <a:r>
              <a:rPr lang="ar-SA" sz="2800" b="1" dirty="0">
                <a:ln w="0">
                  <a:noFill/>
                </a:ln>
              </a:rPr>
              <a:t>كل نقطة على صدر الموجة تعتبر  مصدر مستقلا جديدا للموجات التي تنتشر بسرعه في جميع الاتجاهات </a:t>
            </a:r>
            <a:endParaRPr lang="en-US" sz="2800" b="1" dirty="0">
              <a:ln w="0">
                <a:noFill/>
              </a:ln>
            </a:endParaRPr>
          </a:p>
        </p:txBody>
      </p:sp>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   تقييم الدرس السابق</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رسم 4" descr="ساعة إيقاف">
            <a:extLst>
              <a:ext uri="{FF2B5EF4-FFF2-40B4-BE49-F238E27FC236}">
                <a16:creationId xmlns:a16="http://schemas.microsoft.com/office/drawing/2014/main" id="{D59F4DAC-1878-D54F-8123-E1B459168A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93541" y="4822139"/>
            <a:ext cx="1558723" cy="1558723"/>
          </a:xfrm>
          <a:prstGeom prst="rect">
            <a:avLst/>
          </a:prstGeom>
        </p:spPr>
      </p:pic>
      <p:sp>
        <p:nvSpPr>
          <p:cNvPr id="13" name="مستطيل مستدير الزوايا 12">
            <a:extLst>
              <a:ext uri="{FF2B5EF4-FFF2-40B4-BE49-F238E27FC236}">
                <a16:creationId xmlns:a16="http://schemas.microsoft.com/office/drawing/2014/main" id="{97EDFC14-F1A6-574A-A1EF-5627F8B7E8E2}"/>
              </a:ext>
            </a:extLst>
          </p:cNvPr>
          <p:cNvSpPr/>
          <p:nvPr/>
        </p:nvSpPr>
        <p:spPr>
          <a:xfrm>
            <a:off x="4852263" y="4805687"/>
            <a:ext cx="2718251" cy="156966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SA" sz="1400">
              <a:solidFill>
                <a:schemeClr val="tx1"/>
              </a:solidFill>
            </a:endParaRPr>
          </a:p>
        </p:txBody>
      </p:sp>
      <p:sp>
        <p:nvSpPr>
          <p:cNvPr id="14" name="Text Box 16">
            <a:extLst>
              <a:ext uri="{FF2B5EF4-FFF2-40B4-BE49-F238E27FC236}">
                <a16:creationId xmlns:a16="http://schemas.microsoft.com/office/drawing/2014/main" id="{07AC5494-1E1F-384F-ABFA-2730F7B9DA8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59</a:t>
            </a:r>
          </a:p>
        </p:txBody>
      </p:sp>
      <p:sp>
        <p:nvSpPr>
          <p:cNvPr id="15" name="Text Box 75">
            <a:extLst>
              <a:ext uri="{FF2B5EF4-FFF2-40B4-BE49-F238E27FC236}">
                <a16:creationId xmlns:a16="http://schemas.microsoft.com/office/drawing/2014/main" id="{A600D705-57CD-E740-93F2-2D2E44CA601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58</a:t>
            </a:r>
          </a:p>
        </p:txBody>
      </p:sp>
      <p:sp>
        <p:nvSpPr>
          <p:cNvPr id="16" name="Text Box 76">
            <a:extLst>
              <a:ext uri="{FF2B5EF4-FFF2-40B4-BE49-F238E27FC236}">
                <a16:creationId xmlns:a16="http://schemas.microsoft.com/office/drawing/2014/main" id="{DCD6474B-E883-E042-9745-48903613C3B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57</a:t>
            </a:r>
          </a:p>
        </p:txBody>
      </p:sp>
      <p:sp>
        <p:nvSpPr>
          <p:cNvPr id="17" name="Text Box 77">
            <a:extLst>
              <a:ext uri="{FF2B5EF4-FFF2-40B4-BE49-F238E27FC236}">
                <a16:creationId xmlns:a16="http://schemas.microsoft.com/office/drawing/2014/main" id="{3A52A06F-23E8-2E49-8A7A-25C9663A6D34}"/>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56</a:t>
            </a:r>
          </a:p>
        </p:txBody>
      </p:sp>
      <p:sp>
        <p:nvSpPr>
          <p:cNvPr id="18" name="Text Box 78">
            <a:extLst>
              <a:ext uri="{FF2B5EF4-FFF2-40B4-BE49-F238E27FC236}">
                <a16:creationId xmlns:a16="http://schemas.microsoft.com/office/drawing/2014/main" id="{DB65BDD8-0482-A345-8927-459ED80AE1EA}"/>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55</a:t>
            </a:r>
          </a:p>
        </p:txBody>
      </p:sp>
      <p:sp>
        <p:nvSpPr>
          <p:cNvPr id="19" name="Text Box 79">
            <a:extLst>
              <a:ext uri="{FF2B5EF4-FFF2-40B4-BE49-F238E27FC236}">
                <a16:creationId xmlns:a16="http://schemas.microsoft.com/office/drawing/2014/main" id="{19A4625B-2CCE-D347-A93B-CB0456CFF5B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54</a:t>
            </a:r>
          </a:p>
        </p:txBody>
      </p:sp>
      <p:sp>
        <p:nvSpPr>
          <p:cNvPr id="23" name="Text Box 80">
            <a:extLst>
              <a:ext uri="{FF2B5EF4-FFF2-40B4-BE49-F238E27FC236}">
                <a16:creationId xmlns:a16="http://schemas.microsoft.com/office/drawing/2014/main" id="{ECE5A559-9C4E-4F4C-B2A4-0B7AF13E263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53</a:t>
            </a:r>
          </a:p>
        </p:txBody>
      </p:sp>
      <p:sp>
        <p:nvSpPr>
          <p:cNvPr id="24" name="Text Box 81">
            <a:extLst>
              <a:ext uri="{FF2B5EF4-FFF2-40B4-BE49-F238E27FC236}">
                <a16:creationId xmlns:a16="http://schemas.microsoft.com/office/drawing/2014/main" id="{6C58EE5E-6CC2-D84E-A55B-6E97F5A44D6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52</a:t>
            </a:r>
          </a:p>
        </p:txBody>
      </p:sp>
      <p:sp>
        <p:nvSpPr>
          <p:cNvPr id="25" name="Text Box 82">
            <a:extLst>
              <a:ext uri="{FF2B5EF4-FFF2-40B4-BE49-F238E27FC236}">
                <a16:creationId xmlns:a16="http://schemas.microsoft.com/office/drawing/2014/main" id="{469801FC-F178-924D-941D-375BA421C5D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51</a:t>
            </a:r>
          </a:p>
        </p:txBody>
      </p:sp>
      <p:sp>
        <p:nvSpPr>
          <p:cNvPr id="26" name="Text Box 83">
            <a:extLst>
              <a:ext uri="{FF2B5EF4-FFF2-40B4-BE49-F238E27FC236}">
                <a16:creationId xmlns:a16="http://schemas.microsoft.com/office/drawing/2014/main" id="{4EC1C7E1-770D-BC4D-8DF0-B4533C7F347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50</a:t>
            </a:r>
          </a:p>
        </p:txBody>
      </p:sp>
      <p:sp>
        <p:nvSpPr>
          <p:cNvPr id="27" name="Text Box 84">
            <a:extLst>
              <a:ext uri="{FF2B5EF4-FFF2-40B4-BE49-F238E27FC236}">
                <a16:creationId xmlns:a16="http://schemas.microsoft.com/office/drawing/2014/main" id="{DFACE405-C201-4C42-BE2F-559BC80548DA}"/>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49</a:t>
            </a:r>
          </a:p>
        </p:txBody>
      </p:sp>
      <p:sp>
        <p:nvSpPr>
          <p:cNvPr id="28" name="Text Box 85">
            <a:extLst>
              <a:ext uri="{FF2B5EF4-FFF2-40B4-BE49-F238E27FC236}">
                <a16:creationId xmlns:a16="http://schemas.microsoft.com/office/drawing/2014/main" id="{9A392317-609E-BE42-9B4F-DCD096E5CD6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48</a:t>
            </a:r>
          </a:p>
        </p:txBody>
      </p:sp>
      <p:sp>
        <p:nvSpPr>
          <p:cNvPr id="29" name="Text Box 86">
            <a:extLst>
              <a:ext uri="{FF2B5EF4-FFF2-40B4-BE49-F238E27FC236}">
                <a16:creationId xmlns:a16="http://schemas.microsoft.com/office/drawing/2014/main" id="{72377C9D-E274-4D4C-889E-B68CB8A5D158}"/>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47</a:t>
            </a:r>
          </a:p>
        </p:txBody>
      </p:sp>
      <p:sp>
        <p:nvSpPr>
          <p:cNvPr id="30" name="Text Box 87">
            <a:extLst>
              <a:ext uri="{FF2B5EF4-FFF2-40B4-BE49-F238E27FC236}">
                <a16:creationId xmlns:a16="http://schemas.microsoft.com/office/drawing/2014/main" id="{B0F584FE-7753-5B43-ACC4-C3653FD9989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46</a:t>
            </a:r>
          </a:p>
        </p:txBody>
      </p:sp>
      <p:sp>
        <p:nvSpPr>
          <p:cNvPr id="31" name="Text Box 88">
            <a:extLst>
              <a:ext uri="{FF2B5EF4-FFF2-40B4-BE49-F238E27FC236}">
                <a16:creationId xmlns:a16="http://schemas.microsoft.com/office/drawing/2014/main" id="{4B842303-61FC-E241-9D86-65DA6E0886F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45</a:t>
            </a:r>
          </a:p>
        </p:txBody>
      </p:sp>
      <p:sp>
        <p:nvSpPr>
          <p:cNvPr id="32" name="Text Box 89">
            <a:extLst>
              <a:ext uri="{FF2B5EF4-FFF2-40B4-BE49-F238E27FC236}">
                <a16:creationId xmlns:a16="http://schemas.microsoft.com/office/drawing/2014/main" id="{239750B5-F245-D047-B111-29D7881F5D5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44</a:t>
            </a:r>
          </a:p>
        </p:txBody>
      </p:sp>
      <p:sp>
        <p:nvSpPr>
          <p:cNvPr id="33" name="Text Box 90">
            <a:extLst>
              <a:ext uri="{FF2B5EF4-FFF2-40B4-BE49-F238E27FC236}">
                <a16:creationId xmlns:a16="http://schemas.microsoft.com/office/drawing/2014/main" id="{7A1AB6D7-DD37-9845-BEF7-07B4497F888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43</a:t>
            </a:r>
          </a:p>
        </p:txBody>
      </p:sp>
      <p:sp>
        <p:nvSpPr>
          <p:cNvPr id="34" name="Text Box 91">
            <a:extLst>
              <a:ext uri="{FF2B5EF4-FFF2-40B4-BE49-F238E27FC236}">
                <a16:creationId xmlns:a16="http://schemas.microsoft.com/office/drawing/2014/main" id="{1B367DA2-BA27-754B-A9C1-E9F744E6567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42</a:t>
            </a:r>
          </a:p>
        </p:txBody>
      </p:sp>
      <p:sp>
        <p:nvSpPr>
          <p:cNvPr id="35" name="Text Box 92">
            <a:extLst>
              <a:ext uri="{FF2B5EF4-FFF2-40B4-BE49-F238E27FC236}">
                <a16:creationId xmlns:a16="http://schemas.microsoft.com/office/drawing/2014/main" id="{C8C0EC1A-324B-8741-8758-7759E81B159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41</a:t>
            </a:r>
          </a:p>
        </p:txBody>
      </p:sp>
      <p:sp>
        <p:nvSpPr>
          <p:cNvPr id="36" name="Text Box 93">
            <a:extLst>
              <a:ext uri="{FF2B5EF4-FFF2-40B4-BE49-F238E27FC236}">
                <a16:creationId xmlns:a16="http://schemas.microsoft.com/office/drawing/2014/main" id="{8729492B-6B2A-F948-A036-8FAE1511223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40</a:t>
            </a:r>
          </a:p>
        </p:txBody>
      </p:sp>
      <p:sp>
        <p:nvSpPr>
          <p:cNvPr id="37" name="Text Box 94">
            <a:extLst>
              <a:ext uri="{FF2B5EF4-FFF2-40B4-BE49-F238E27FC236}">
                <a16:creationId xmlns:a16="http://schemas.microsoft.com/office/drawing/2014/main" id="{5EE65EE8-C93B-1F47-892E-7B5C948EA05E}"/>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39</a:t>
            </a:r>
          </a:p>
        </p:txBody>
      </p:sp>
      <p:sp>
        <p:nvSpPr>
          <p:cNvPr id="38" name="Text Box 95">
            <a:extLst>
              <a:ext uri="{FF2B5EF4-FFF2-40B4-BE49-F238E27FC236}">
                <a16:creationId xmlns:a16="http://schemas.microsoft.com/office/drawing/2014/main" id="{F914E8B4-776D-AE48-9355-3BE3AB390A7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38</a:t>
            </a:r>
          </a:p>
        </p:txBody>
      </p:sp>
      <p:sp>
        <p:nvSpPr>
          <p:cNvPr id="39" name="Text Box 96">
            <a:extLst>
              <a:ext uri="{FF2B5EF4-FFF2-40B4-BE49-F238E27FC236}">
                <a16:creationId xmlns:a16="http://schemas.microsoft.com/office/drawing/2014/main" id="{7DB3F5D8-0935-164A-82B3-859AF85B36D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37</a:t>
            </a:r>
          </a:p>
        </p:txBody>
      </p:sp>
      <p:sp>
        <p:nvSpPr>
          <p:cNvPr id="40" name="Text Box 97">
            <a:extLst>
              <a:ext uri="{FF2B5EF4-FFF2-40B4-BE49-F238E27FC236}">
                <a16:creationId xmlns:a16="http://schemas.microsoft.com/office/drawing/2014/main" id="{ADCF6D0F-751C-8343-A1AF-7F13672C1E7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36</a:t>
            </a:r>
          </a:p>
        </p:txBody>
      </p:sp>
      <p:sp>
        <p:nvSpPr>
          <p:cNvPr id="41" name="Text Box 98">
            <a:extLst>
              <a:ext uri="{FF2B5EF4-FFF2-40B4-BE49-F238E27FC236}">
                <a16:creationId xmlns:a16="http://schemas.microsoft.com/office/drawing/2014/main" id="{CCE8DA3E-A9E1-7647-BCA9-AB7C94D0C9D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35</a:t>
            </a:r>
          </a:p>
        </p:txBody>
      </p:sp>
      <p:sp>
        <p:nvSpPr>
          <p:cNvPr id="42" name="Text Box 99">
            <a:extLst>
              <a:ext uri="{FF2B5EF4-FFF2-40B4-BE49-F238E27FC236}">
                <a16:creationId xmlns:a16="http://schemas.microsoft.com/office/drawing/2014/main" id="{784F438B-D5CA-BC41-8C72-BDF16BB50CF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34</a:t>
            </a:r>
          </a:p>
        </p:txBody>
      </p:sp>
      <p:sp>
        <p:nvSpPr>
          <p:cNvPr id="43" name="Text Box 100">
            <a:extLst>
              <a:ext uri="{FF2B5EF4-FFF2-40B4-BE49-F238E27FC236}">
                <a16:creationId xmlns:a16="http://schemas.microsoft.com/office/drawing/2014/main" id="{285AFF90-EE45-0548-9CBC-79D31CA85625}"/>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33</a:t>
            </a:r>
          </a:p>
        </p:txBody>
      </p:sp>
      <p:sp>
        <p:nvSpPr>
          <p:cNvPr id="44" name="Text Box 102">
            <a:extLst>
              <a:ext uri="{FF2B5EF4-FFF2-40B4-BE49-F238E27FC236}">
                <a16:creationId xmlns:a16="http://schemas.microsoft.com/office/drawing/2014/main" id="{7BA9DA21-2D2B-5545-91E1-646E8324C1DB}"/>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32</a:t>
            </a:r>
          </a:p>
        </p:txBody>
      </p:sp>
      <p:sp>
        <p:nvSpPr>
          <p:cNvPr id="45" name="Text Box 103">
            <a:extLst>
              <a:ext uri="{FF2B5EF4-FFF2-40B4-BE49-F238E27FC236}">
                <a16:creationId xmlns:a16="http://schemas.microsoft.com/office/drawing/2014/main" id="{029B66BA-D060-284E-9D57-71C6F774099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31</a:t>
            </a:r>
          </a:p>
        </p:txBody>
      </p:sp>
      <p:sp>
        <p:nvSpPr>
          <p:cNvPr id="46" name="Text Box 104">
            <a:extLst>
              <a:ext uri="{FF2B5EF4-FFF2-40B4-BE49-F238E27FC236}">
                <a16:creationId xmlns:a16="http://schemas.microsoft.com/office/drawing/2014/main" id="{81D36C9F-90E3-FB42-ADE6-D56C45C0968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30</a:t>
            </a:r>
          </a:p>
        </p:txBody>
      </p:sp>
      <p:sp>
        <p:nvSpPr>
          <p:cNvPr id="47" name="Text Box 105">
            <a:extLst>
              <a:ext uri="{FF2B5EF4-FFF2-40B4-BE49-F238E27FC236}">
                <a16:creationId xmlns:a16="http://schemas.microsoft.com/office/drawing/2014/main" id="{DB29A279-E46A-9149-B8BB-C1C937C7604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29</a:t>
            </a:r>
          </a:p>
        </p:txBody>
      </p:sp>
      <p:sp>
        <p:nvSpPr>
          <p:cNvPr id="48" name="Text Box 106">
            <a:extLst>
              <a:ext uri="{FF2B5EF4-FFF2-40B4-BE49-F238E27FC236}">
                <a16:creationId xmlns:a16="http://schemas.microsoft.com/office/drawing/2014/main" id="{0B7CFA60-0A1C-6F4F-89FC-4918C6F33D7E}"/>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28</a:t>
            </a:r>
          </a:p>
        </p:txBody>
      </p:sp>
      <p:sp>
        <p:nvSpPr>
          <p:cNvPr id="49" name="Text Box 107">
            <a:extLst>
              <a:ext uri="{FF2B5EF4-FFF2-40B4-BE49-F238E27FC236}">
                <a16:creationId xmlns:a16="http://schemas.microsoft.com/office/drawing/2014/main" id="{55D60041-91A2-A24F-997A-B79F25ADBBB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27</a:t>
            </a:r>
          </a:p>
        </p:txBody>
      </p:sp>
      <p:sp>
        <p:nvSpPr>
          <p:cNvPr id="50" name="Text Box 108">
            <a:extLst>
              <a:ext uri="{FF2B5EF4-FFF2-40B4-BE49-F238E27FC236}">
                <a16:creationId xmlns:a16="http://schemas.microsoft.com/office/drawing/2014/main" id="{D45382A5-9C7B-CD43-8EF7-EDE537722FD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26</a:t>
            </a:r>
          </a:p>
        </p:txBody>
      </p:sp>
      <p:sp>
        <p:nvSpPr>
          <p:cNvPr id="51" name="Text Box 109">
            <a:extLst>
              <a:ext uri="{FF2B5EF4-FFF2-40B4-BE49-F238E27FC236}">
                <a16:creationId xmlns:a16="http://schemas.microsoft.com/office/drawing/2014/main" id="{18FD5DE4-6882-0E4A-B39E-0E69F8DFB79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25</a:t>
            </a:r>
          </a:p>
        </p:txBody>
      </p:sp>
      <p:sp>
        <p:nvSpPr>
          <p:cNvPr id="52" name="Text Box 110">
            <a:extLst>
              <a:ext uri="{FF2B5EF4-FFF2-40B4-BE49-F238E27FC236}">
                <a16:creationId xmlns:a16="http://schemas.microsoft.com/office/drawing/2014/main" id="{DDEAB158-B592-8347-8893-8E1122AE45A0}"/>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24</a:t>
            </a:r>
          </a:p>
        </p:txBody>
      </p:sp>
      <p:sp>
        <p:nvSpPr>
          <p:cNvPr id="53" name="Text Box 111">
            <a:extLst>
              <a:ext uri="{FF2B5EF4-FFF2-40B4-BE49-F238E27FC236}">
                <a16:creationId xmlns:a16="http://schemas.microsoft.com/office/drawing/2014/main" id="{3267F2B3-2B93-9D4E-938F-191187ABCC2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23</a:t>
            </a:r>
          </a:p>
        </p:txBody>
      </p:sp>
      <p:sp>
        <p:nvSpPr>
          <p:cNvPr id="54" name="Text Box 112">
            <a:extLst>
              <a:ext uri="{FF2B5EF4-FFF2-40B4-BE49-F238E27FC236}">
                <a16:creationId xmlns:a16="http://schemas.microsoft.com/office/drawing/2014/main" id="{BBC2D4F5-1342-614F-BC59-4CA044121AE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22</a:t>
            </a:r>
          </a:p>
        </p:txBody>
      </p:sp>
      <p:sp>
        <p:nvSpPr>
          <p:cNvPr id="55" name="Text Box 113">
            <a:extLst>
              <a:ext uri="{FF2B5EF4-FFF2-40B4-BE49-F238E27FC236}">
                <a16:creationId xmlns:a16="http://schemas.microsoft.com/office/drawing/2014/main" id="{2145269D-CCA5-9C4A-A663-3BA7DA67D1F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21</a:t>
            </a:r>
          </a:p>
        </p:txBody>
      </p:sp>
      <p:sp>
        <p:nvSpPr>
          <p:cNvPr id="56" name="Text Box 114">
            <a:extLst>
              <a:ext uri="{FF2B5EF4-FFF2-40B4-BE49-F238E27FC236}">
                <a16:creationId xmlns:a16="http://schemas.microsoft.com/office/drawing/2014/main" id="{E7D590C6-999D-A14F-8A24-F3EB1A5B3B7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20</a:t>
            </a:r>
          </a:p>
        </p:txBody>
      </p:sp>
      <p:sp>
        <p:nvSpPr>
          <p:cNvPr id="57" name="Text Box 115">
            <a:extLst>
              <a:ext uri="{FF2B5EF4-FFF2-40B4-BE49-F238E27FC236}">
                <a16:creationId xmlns:a16="http://schemas.microsoft.com/office/drawing/2014/main" id="{B7550745-47EA-A34E-8C00-492A3D428B3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19</a:t>
            </a:r>
          </a:p>
        </p:txBody>
      </p:sp>
      <p:sp>
        <p:nvSpPr>
          <p:cNvPr id="58" name="Text Box 116">
            <a:extLst>
              <a:ext uri="{FF2B5EF4-FFF2-40B4-BE49-F238E27FC236}">
                <a16:creationId xmlns:a16="http://schemas.microsoft.com/office/drawing/2014/main" id="{A21ED2EB-5F48-8741-8F5E-A50D14B54B39}"/>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18</a:t>
            </a:r>
          </a:p>
        </p:txBody>
      </p:sp>
      <p:sp>
        <p:nvSpPr>
          <p:cNvPr id="59" name="Text Box 117">
            <a:extLst>
              <a:ext uri="{FF2B5EF4-FFF2-40B4-BE49-F238E27FC236}">
                <a16:creationId xmlns:a16="http://schemas.microsoft.com/office/drawing/2014/main" id="{6634C388-1C79-AD45-9681-E3FD85A4FDB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17</a:t>
            </a:r>
          </a:p>
        </p:txBody>
      </p:sp>
      <p:sp>
        <p:nvSpPr>
          <p:cNvPr id="60" name="Text Box 118">
            <a:extLst>
              <a:ext uri="{FF2B5EF4-FFF2-40B4-BE49-F238E27FC236}">
                <a16:creationId xmlns:a16="http://schemas.microsoft.com/office/drawing/2014/main" id="{59C2B893-B098-164C-A880-D3F1E15EFF3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16</a:t>
            </a:r>
          </a:p>
        </p:txBody>
      </p:sp>
      <p:sp>
        <p:nvSpPr>
          <p:cNvPr id="61" name="Text Box 119">
            <a:extLst>
              <a:ext uri="{FF2B5EF4-FFF2-40B4-BE49-F238E27FC236}">
                <a16:creationId xmlns:a16="http://schemas.microsoft.com/office/drawing/2014/main" id="{4C5F1D87-860A-E847-8E9E-1704743B6C97}"/>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15</a:t>
            </a:r>
          </a:p>
        </p:txBody>
      </p:sp>
      <p:sp>
        <p:nvSpPr>
          <p:cNvPr id="62" name="Text Box 120">
            <a:extLst>
              <a:ext uri="{FF2B5EF4-FFF2-40B4-BE49-F238E27FC236}">
                <a16:creationId xmlns:a16="http://schemas.microsoft.com/office/drawing/2014/main" id="{EE223E32-FAE4-DE40-BBBC-D7B29585CE5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14</a:t>
            </a:r>
          </a:p>
        </p:txBody>
      </p:sp>
      <p:sp>
        <p:nvSpPr>
          <p:cNvPr id="63" name="Text Box 121">
            <a:extLst>
              <a:ext uri="{FF2B5EF4-FFF2-40B4-BE49-F238E27FC236}">
                <a16:creationId xmlns:a16="http://schemas.microsoft.com/office/drawing/2014/main" id="{8937A630-20A0-9348-8BF8-0FEBA323A4A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13</a:t>
            </a:r>
          </a:p>
        </p:txBody>
      </p:sp>
      <p:sp>
        <p:nvSpPr>
          <p:cNvPr id="64" name="Text Box 122">
            <a:extLst>
              <a:ext uri="{FF2B5EF4-FFF2-40B4-BE49-F238E27FC236}">
                <a16:creationId xmlns:a16="http://schemas.microsoft.com/office/drawing/2014/main" id="{C82533D4-949D-FA49-A93E-CC1FA2B0635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12</a:t>
            </a:r>
          </a:p>
        </p:txBody>
      </p:sp>
      <p:sp>
        <p:nvSpPr>
          <p:cNvPr id="65" name="Text Box 123">
            <a:extLst>
              <a:ext uri="{FF2B5EF4-FFF2-40B4-BE49-F238E27FC236}">
                <a16:creationId xmlns:a16="http://schemas.microsoft.com/office/drawing/2014/main" id="{47F714C9-026C-FE4A-ABE5-ECBB16DA32A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11</a:t>
            </a:r>
          </a:p>
        </p:txBody>
      </p:sp>
      <p:sp>
        <p:nvSpPr>
          <p:cNvPr id="66" name="Text Box 124">
            <a:extLst>
              <a:ext uri="{FF2B5EF4-FFF2-40B4-BE49-F238E27FC236}">
                <a16:creationId xmlns:a16="http://schemas.microsoft.com/office/drawing/2014/main" id="{DD235B17-0EDC-B641-AF62-0A4E3ED6513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10</a:t>
            </a:r>
          </a:p>
        </p:txBody>
      </p:sp>
      <p:sp>
        <p:nvSpPr>
          <p:cNvPr id="67" name="Text Box 125">
            <a:extLst>
              <a:ext uri="{FF2B5EF4-FFF2-40B4-BE49-F238E27FC236}">
                <a16:creationId xmlns:a16="http://schemas.microsoft.com/office/drawing/2014/main" id="{5E3CF6C9-6AA4-974B-830E-910AB6DE5E7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09</a:t>
            </a:r>
          </a:p>
        </p:txBody>
      </p:sp>
      <p:sp>
        <p:nvSpPr>
          <p:cNvPr id="68" name="Text Box 126">
            <a:extLst>
              <a:ext uri="{FF2B5EF4-FFF2-40B4-BE49-F238E27FC236}">
                <a16:creationId xmlns:a16="http://schemas.microsoft.com/office/drawing/2014/main" id="{3CDAD885-D458-7F41-9D99-9A9B72C5B83B}"/>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08</a:t>
            </a:r>
          </a:p>
        </p:txBody>
      </p:sp>
      <p:sp>
        <p:nvSpPr>
          <p:cNvPr id="69" name="Text Box 127">
            <a:extLst>
              <a:ext uri="{FF2B5EF4-FFF2-40B4-BE49-F238E27FC236}">
                <a16:creationId xmlns:a16="http://schemas.microsoft.com/office/drawing/2014/main" id="{01354293-A785-9E4B-BD77-26A173EACBBF}"/>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07</a:t>
            </a:r>
          </a:p>
        </p:txBody>
      </p:sp>
      <p:sp>
        <p:nvSpPr>
          <p:cNvPr id="70" name="Text Box 128">
            <a:extLst>
              <a:ext uri="{FF2B5EF4-FFF2-40B4-BE49-F238E27FC236}">
                <a16:creationId xmlns:a16="http://schemas.microsoft.com/office/drawing/2014/main" id="{BEE88AF2-9A09-4F41-8DA4-519BAC577A1D}"/>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06</a:t>
            </a:r>
          </a:p>
        </p:txBody>
      </p:sp>
      <p:sp>
        <p:nvSpPr>
          <p:cNvPr id="71" name="Text Box 129">
            <a:extLst>
              <a:ext uri="{FF2B5EF4-FFF2-40B4-BE49-F238E27FC236}">
                <a16:creationId xmlns:a16="http://schemas.microsoft.com/office/drawing/2014/main" id="{E95BCFFD-8732-C942-A79D-6EFBEFFB30E6}"/>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05</a:t>
            </a:r>
          </a:p>
        </p:txBody>
      </p:sp>
      <p:sp>
        <p:nvSpPr>
          <p:cNvPr id="72" name="Text Box 130">
            <a:extLst>
              <a:ext uri="{FF2B5EF4-FFF2-40B4-BE49-F238E27FC236}">
                <a16:creationId xmlns:a16="http://schemas.microsoft.com/office/drawing/2014/main" id="{C23A5593-8939-9E4A-86C0-B8DDADEB9694}"/>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04</a:t>
            </a:r>
          </a:p>
        </p:txBody>
      </p:sp>
      <p:sp>
        <p:nvSpPr>
          <p:cNvPr id="73" name="Text Box 131">
            <a:extLst>
              <a:ext uri="{FF2B5EF4-FFF2-40B4-BE49-F238E27FC236}">
                <a16:creationId xmlns:a16="http://schemas.microsoft.com/office/drawing/2014/main" id="{08E6A367-DBE3-3D41-A179-B537A375B09C}"/>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03</a:t>
            </a:r>
          </a:p>
        </p:txBody>
      </p:sp>
      <p:sp>
        <p:nvSpPr>
          <p:cNvPr id="74" name="Text Box 132">
            <a:extLst>
              <a:ext uri="{FF2B5EF4-FFF2-40B4-BE49-F238E27FC236}">
                <a16:creationId xmlns:a16="http://schemas.microsoft.com/office/drawing/2014/main" id="{B680B236-3260-0F47-A37A-B46F9207A732}"/>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02</a:t>
            </a:r>
          </a:p>
        </p:txBody>
      </p:sp>
      <p:sp>
        <p:nvSpPr>
          <p:cNvPr id="75" name="Text Box 133">
            <a:extLst>
              <a:ext uri="{FF2B5EF4-FFF2-40B4-BE49-F238E27FC236}">
                <a16:creationId xmlns:a16="http://schemas.microsoft.com/office/drawing/2014/main" id="{E7E97E50-6E80-2B40-9F63-4447074D51F3}"/>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01</a:t>
            </a:r>
          </a:p>
        </p:txBody>
      </p:sp>
      <p:sp>
        <p:nvSpPr>
          <p:cNvPr id="76" name="Text Box 137">
            <a:extLst>
              <a:ext uri="{FF2B5EF4-FFF2-40B4-BE49-F238E27FC236}">
                <a16:creationId xmlns:a16="http://schemas.microsoft.com/office/drawing/2014/main" id="{C2CCB858-4FC8-2545-A647-8C67CFE96C70}"/>
              </a:ext>
            </a:extLst>
          </p:cNvPr>
          <p:cNvSpPr txBox="1">
            <a:spLocks noChangeArrowheads="1"/>
          </p:cNvSpPr>
          <p:nvPr/>
        </p:nvSpPr>
        <p:spPr bwMode="auto">
          <a:xfrm>
            <a:off x="4007768" y="4805688"/>
            <a:ext cx="3124200" cy="1569660"/>
          </a:xfrm>
          <a:prstGeom prst="rect">
            <a:avLst/>
          </a:prstGeom>
          <a:noFill/>
          <a:ln w="9525">
            <a:noFill/>
            <a:miter lim="800000"/>
            <a:headEnd/>
            <a:tailEnd/>
          </a:ln>
        </p:spPr>
        <p:txBody>
          <a:bodyPr wrap="square">
            <a:spAutoFit/>
          </a:bodyPr>
          <a:lstStyle/>
          <a:p>
            <a:pPr>
              <a:spcBef>
                <a:spcPct val="50000"/>
              </a:spcBef>
            </a:pPr>
            <a:r>
              <a:rPr lang="en-US" sz="9600" b="1" dirty="0">
                <a:latin typeface="Verdana" pitchFamily="34" charset="0"/>
              </a:rPr>
              <a:t>00</a:t>
            </a:r>
          </a:p>
        </p:txBody>
      </p:sp>
      <p:graphicFrame>
        <p:nvGraphicFramePr>
          <p:cNvPr id="77" name="جدول 76">
            <a:extLst>
              <a:ext uri="{FF2B5EF4-FFF2-40B4-BE49-F238E27FC236}">
                <a16:creationId xmlns:a16="http://schemas.microsoft.com/office/drawing/2014/main" id="{8EBBE39A-F122-A54A-8391-4DF706D2321D}"/>
              </a:ext>
            </a:extLst>
          </p:cNvPr>
          <p:cNvGraphicFramePr>
            <a:graphicFrameLocks noGrp="1"/>
          </p:cNvGraphicFramePr>
          <p:nvPr>
            <p:extLst>
              <p:ext uri="{D42A27DB-BD31-4B8C-83A1-F6EECF244321}">
                <p14:modId xmlns:p14="http://schemas.microsoft.com/office/powerpoint/2010/main" val="2683312822"/>
              </p:ext>
            </p:extLst>
          </p:nvPr>
        </p:nvGraphicFramePr>
        <p:xfrm>
          <a:off x="3486152" y="3180583"/>
          <a:ext cx="5668307" cy="1190109"/>
        </p:xfrm>
        <a:graphic>
          <a:graphicData uri="http://schemas.openxmlformats.org/drawingml/2006/table">
            <a:tbl>
              <a:tblPr rtl="1" firstRow="1" bandRow="1">
                <a:tableStyleId>{C4B1156A-380E-4F78-BDF5-A606A8083BF9}</a:tableStyleId>
              </a:tblPr>
              <a:tblGrid>
                <a:gridCol w="651675">
                  <a:extLst>
                    <a:ext uri="{9D8B030D-6E8A-4147-A177-3AD203B41FA5}">
                      <a16:colId xmlns:a16="http://schemas.microsoft.com/office/drawing/2014/main" val="1501356153"/>
                    </a:ext>
                  </a:extLst>
                </a:gridCol>
                <a:gridCol w="5016632">
                  <a:extLst>
                    <a:ext uri="{9D8B030D-6E8A-4147-A177-3AD203B41FA5}">
                      <a16:colId xmlns:a16="http://schemas.microsoft.com/office/drawing/2014/main" val="1122118222"/>
                    </a:ext>
                  </a:extLst>
                </a:gridCol>
              </a:tblGrid>
              <a:tr h="396703">
                <a:tc>
                  <a:txBody>
                    <a:bodyPr/>
                    <a:lstStyle/>
                    <a:p>
                      <a:pPr algn="ctr" rtl="1"/>
                      <a:r>
                        <a:rPr lang="ar-SA" sz="2000" b="1" dirty="0" err="1">
                          <a:solidFill>
                            <a:schemeClr val="tx1"/>
                          </a:solidFill>
                          <a:cs typeface="+mn-cs"/>
                        </a:rPr>
                        <a:t>أ</a:t>
                      </a:r>
                      <a:endParaRPr lang="ar-SA" sz="20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شدة الإضاءة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93883961"/>
                  </a:ext>
                </a:extLst>
              </a:tr>
              <a:tr h="396703">
                <a:tc>
                  <a:txBody>
                    <a:bodyPr/>
                    <a:lstStyle/>
                    <a:p>
                      <a:pPr algn="ctr" rtl="1"/>
                      <a:r>
                        <a:rPr lang="ar-SA" sz="2000" b="1" dirty="0">
                          <a:solidFill>
                            <a:schemeClr val="tx1"/>
                          </a:solidFill>
                          <a:cs typeface="+mn-cs"/>
                        </a:rPr>
                        <a:t>ب</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مبدا هيجنز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13855009"/>
                  </a:ext>
                </a:extLst>
              </a:tr>
              <a:tr h="396703">
                <a:tc>
                  <a:txBody>
                    <a:bodyPr/>
                    <a:lstStyle/>
                    <a:p>
                      <a:pPr algn="ctr" rtl="1"/>
                      <a:r>
                        <a:rPr lang="ar-SA" sz="2000" b="1" dirty="0" err="1">
                          <a:solidFill>
                            <a:schemeClr val="tx1"/>
                          </a:solidFill>
                          <a:cs typeface="+mn-cs"/>
                        </a:rPr>
                        <a:t>ج</a:t>
                      </a:r>
                      <a:endParaRPr lang="ar-SA" sz="20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457200" lvl="1" algn="r" defTabSz="914400" rtl="1" eaLnBrk="1" latinLnBrk="0" hangingPunct="1"/>
                      <a:r>
                        <a:rPr lang="ar-SA" sz="2000" b="1" dirty="0">
                          <a:solidFill>
                            <a:schemeClr val="tx1"/>
                          </a:solidFill>
                          <a:cs typeface="+mn-cs"/>
                        </a:rPr>
                        <a:t>نموذج الشعاع الضوئي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93707331"/>
                  </a:ext>
                </a:extLst>
              </a:tr>
            </a:tbl>
          </a:graphicData>
        </a:graphic>
      </p:graphicFrame>
      <p:pic>
        <p:nvPicPr>
          <p:cNvPr id="78" name="رسم 77" descr="سهم منحنى طفيف">
            <a:hlinkClick r:id="rId5" action="ppaction://hlinksldjump"/>
            <a:extLst>
              <a:ext uri="{FF2B5EF4-FFF2-40B4-BE49-F238E27FC236}">
                <a16:creationId xmlns:a16="http://schemas.microsoft.com/office/drawing/2014/main" id="{38841C16-BA1B-0947-920E-106EA166A9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53701" y="4701440"/>
            <a:ext cx="1928755" cy="1928755"/>
          </a:xfrm>
          <a:prstGeom prst="rect">
            <a:avLst/>
          </a:prstGeom>
        </p:spPr>
      </p:pic>
    </p:spTree>
    <p:extLst>
      <p:ext uri="{BB962C8B-B14F-4D97-AF65-F5344CB8AC3E}">
        <p14:creationId xmlns:p14="http://schemas.microsoft.com/office/powerpoint/2010/main" val="108725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1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5"/>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6"/>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7"/>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8"/>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9"/>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9"/>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3"/>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24"/>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25"/>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26"/>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27"/>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28"/>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29"/>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30"/>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31"/>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32"/>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3"/>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33"/>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4"/>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34"/>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5"/>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35"/>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6"/>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36"/>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7"/>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37"/>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8"/>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38"/>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9"/>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39"/>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0"/>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40"/>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1"/>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41"/>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2"/>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42"/>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3"/>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43"/>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4"/>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44"/>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5"/>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45"/>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6"/>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46"/>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7"/>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47"/>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8"/>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48"/>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9"/>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49"/>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0"/>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50"/>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1"/>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51"/>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2"/>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52"/>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3"/>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53"/>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4"/>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54"/>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5"/>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55"/>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6"/>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56"/>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7"/>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57"/>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8"/>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58"/>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9"/>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59"/>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0"/>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60"/>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1"/>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61"/>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2"/>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62"/>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3"/>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63"/>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4"/>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64"/>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5"/>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65"/>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6"/>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66"/>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7"/>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67"/>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8"/>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68"/>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9"/>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69"/>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0"/>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70"/>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1"/>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71"/>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2"/>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72"/>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3"/>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73"/>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4"/>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74"/>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5"/>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75"/>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dissolve">
                                      <p:cBhvr>
                                        <p:cTn id="184" dur="500"/>
                                        <p:tgtEl>
                                          <p:spTgt spid="76"/>
                                        </p:tgtEl>
                                      </p:cBhvr>
                                    </p:animEffect>
                                  </p:childTnLst>
                                  <p:subTnLst>
                                    <p:audio>
                                      <p:cMediaNode>
                                        <p:cTn display="0" masterRel="sameClick">
                                          <p:stCondLst>
                                            <p:cond evt="begin" delay="0">
                                              <p:tn val="182"/>
                                            </p:cond>
                                          </p:stCondLst>
                                          <p:endCondLst>
                                            <p:cond evt="onStopAudio" delay="0">
                                              <p:tgtEl>
                                                <p:sldTgt/>
                                              </p:tgtEl>
                                            </p:cond>
                                          </p:endCondLst>
                                        </p:cTn>
                                        <p:tgtEl>
                                          <p:sndTgt r:embed="rId2" name="bell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5381391" y="2036563"/>
            <a:ext cx="2870200" cy="2182707"/>
          </a:xfrm>
          <a:prstGeom prst="bentUpArrow">
            <a:avLst>
              <a:gd name="adj1" fmla="val 2176"/>
              <a:gd name="adj2" fmla="val 25000"/>
              <a:gd name="adj3" fmla="val 25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2073896" y="3759424"/>
            <a:ext cx="3427563"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400" dirty="0">
                <a:solidFill>
                  <a:schemeClr val="bg1"/>
                </a:solidFill>
                <a:latin typeface="Arial" panose="020B0604020202020204" pitchFamily="34" charset="0"/>
                <a:cs typeface="Arial" panose="020B0604020202020204" pitchFamily="34" charset="0"/>
              </a:rPr>
              <a:t>الاستضاءة</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5255904" y="1510553"/>
            <a:ext cx="3936440" cy="3446953"/>
          </a:xfrm>
          <a:prstGeom prst="bentUpArrow">
            <a:avLst>
              <a:gd name="adj1" fmla="val 1440"/>
              <a:gd name="adj2" fmla="val 25000"/>
              <a:gd name="adj3" fmla="val 1726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2073897" y="4496480"/>
            <a:ext cx="3428148"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400" dirty="0">
                <a:solidFill>
                  <a:schemeClr val="bg1"/>
                </a:solidFill>
                <a:latin typeface="Arial" panose="020B0604020202020204" pitchFamily="34" charset="0"/>
                <a:cs typeface="Arial" panose="020B0604020202020204" pitchFamily="34" charset="0"/>
              </a:rPr>
              <a:t>الطبيعة الموجية للضوء</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2073896" y="1510552"/>
            <a:ext cx="7851648" cy="1612776"/>
          </a:xfrm>
          <a:prstGeom prst="rect">
            <a:avLst/>
          </a:prstGeom>
          <a:solidFill>
            <a:schemeClr val="accent4">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bevelT w="38100" h="38100"/>
              <a:contourClr>
                <a:schemeClr val="tx2"/>
              </a:contourClr>
            </a:sp3d>
          </a:bodyPr>
          <a:lstStyle/>
          <a:p>
            <a:pPr algn="ctr" rtl="0">
              <a:spcBef>
                <a:spcPct val="0"/>
              </a:spcBef>
              <a:defRPr/>
            </a:pPr>
            <a:r>
              <a:rPr lang="ar-SA" sz="7200" b="1" kern="0" dirty="0">
                <a:solidFill>
                  <a:sysClr val="windowText" lastClr="000000"/>
                </a:solidFill>
                <a:latin typeface="Arial" panose="020B0604020202020204" pitchFamily="34" charset="0"/>
                <a:cs typeface="Arial" panose="020B0604020202020204" pitchFamily="34" charset="0"/>
              </a:rPr>
              <a:t>أساسيات الضوء</a:t>
            </a:r>
          </a:p>
        </p:txBody>
      </p:sp>
      <p:sp>
        <p:nvSpPr>
          <p:cNvPr id="10" name="مستطيل 9">
            <a:extLst>
              <a:ext uri="{FF2B5EF4-FFF2-40B4-BE49-F238E27FC236}">
                <a16:creationId xmlns:a16="http://schemas.microsoft.com/office/drawing/2014/main" id="{7D7AB7BC-1A96-7046-A631-9FA0913D1BB1}"/>
              </a:ext>
            </a:extLst>
          </p:cNvPr>
          <p:cNvSpPr/>
          <p:nvPr/>
        </p:nvSpPr>
        <p:spPr>
          <a:xfrm>
            <a:off x="6253136" y="682460"/>
            <a:ext cx="3672408" cy="792088"/>
          </a:xfrm>
          <a:prstGeom prst="rect">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الأول</a:t>
            </a:r>
          </a:p>
        </p:txBody>
      </p:sp>
      <p:sp>
        <p:nvSpPr>
          <p:cNvPr id="12" name="مربع نص 11">
            <a:extLst>
              <a:ext uri="{FF2B5EF4-FFF2-40B4-BE49-F238E27FC236}">
                <a16:creationId xmlns:a16="http://schemas.microsoft.com/office/drawing/2014/main" id="{4B2EE59B-B96E-9243-A646-26AF984B7928}"/>
              </a:ext>
            </a:extLst>
          </p:cNvPr>
          <p:cNvSpPr txBox="1"/>
          <p:nvPr/>
        </p:nvSpPr>
        <p:spPr>
          <a:xfrm>
            <a:off x="9889769" y="78279"/>
            <a:ext cx="2302233" cy="369332"/>
          </a:xfrm>
          <a:prstGeom prst="rect">
            <a:avLst/>
          </a:prstGeom>
          <a:noFill/>
        </p:spPr>
        <p:txBody>
          <a:bodyPr wrap="none" rtlCol="1">
            <a:spAutoFit/>
          </a:bodyPr>
          <a:lstStyle/>
          <a:p>
            <a:r>
              <a:rPr lang="ar-SA" dirty="0"/>
              <a:t>فيزياء ٣ للصف الثالث ثانوي</a:t>
            </a:r>
          </a:p>
        </p:txBody>
      </p:sp>
      <p:sp>
        <p:nvSpPr>
          <p:cNvPr id="3" name="مربع نص 2">
            <a:extLst>
              <a:ext uri="{FF2B5EF4-FFF2-40B4-BE49-F238E27FC236}">
                <a16:creationId xmlns:a16="http://schemas.microsoft.com/office/drawing/2014/main" id="{55FF1FBC-39A1-594D-9959-EB84F366B55E}"/>
              </a:ext>
            </a:extLst>
          </p:cNvPr>
          <p:cNvSpPr txBox="1"/>
          <p:nvPr/>
        </p:nvSpPr>
        <p:spPr>
          <a:xfrm>
            <a:off x="-1971328" y="422031"/>
            <a:ext cx="184731" cy="369332"/>
          </a:xfrm>
          <a:prstGeom prst="rect">
            <a:avLst/>
          </a:prstGeom>
          <a:noFill/>
        </p:spPr>
        <p:txBody>
          <a:bodyPr wrap="none" rtlCol="1">
            <a:spAutoFit/>
          </a:bodyPr>
          <a:lstStyle/>
          <a:p>
            <a:endParaRPr lang="ar-SA" dirty="0"/>
          </a:p>
        </p:txBody>
      </p:sp>
    </p:spTree>
    <p:extLst>
      <p:ext uri="{BB962C8B-B14F-4D97-AF65-F5344CB8AC3E}">
        <p14:creationId xmlns:p14="http://schemas.microsoft.com/office/powerpoint/2010/main" val="276592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75520" y="188640"/>
            <a:ext cx="7941568" cy="1143000"/>
          </a:xfrm>
          <a:ln>
            <a:noFill/>
          </a:ln>
        </p:spPr>
        <p:txBody>
          <a:bodyPr>
            <a:noAutofit/>
          </a:bodyPr>
          <a:lstStyle/>
          <a:p>
            <a:pPr algn="ctr"/>
            <a:r>
              <a:rPr lang="ar-SA" sz="2000" b="1" dirty="0">
                <a:solidFill>
                  <a:srgbClr val="C00000"/>
                </a:solidFill>
              </a:rPr>
              <a:t>رقم النشاط /  </a:t>
            </a:r>
            <a:r>
              <a:rPr lang="ar-SA" sz="2000" b="1" dirty="0"/>
              <a:t>( 1 ) تمهيدي                            </a:t>
            </a:r>
            <a:r>
              <a:rPr lang="ar-SA" sz="2000" b="1" dirty="0">
                <a:solidFill>
                  <a:srgbClr val="C00000"/>
                </a:solidFill>
              </a:rPr>
              <a:t>نوع النشاط / </a:t>
            </a:r>
            <a:r>
              <a:rPr lang="ar-SA" sz="2000" b="1" dirty="0"/>
              <a:t>جماعي</a:t>
            </a:r>
            <a:br>
              <a:rPr lang="ar-SA" sz="2000" b="1" dirty="0">
                <a:solidFill>
                  <a:srgbClr val="C00000"/>
                </a:solidFill>
              </a:rPr>
            </a:br>
            <a:r>
              <a:rPr lang="ar-SA" sz="2000" b="1" dirty="0">
                <a:solidFill>
                  <a:srgbClr val="C00000"/>
                </a:solidFill>
              </a:rPr>
              <a:t>زمن النشاط /  </a:t>
            </a:r>
            <a:r>
              <a:rPr lang="ar-SA" sz="2000" b="1" dirty="0"/>
              <a:t> دقيقة                                    </a:t>
            </a:r>
            <a:r>
              <a:rPr lang="ar-SA" sz="2000" b="1" dirty="0">
                <a:solidFill>
                  <a:srgbClr val="C00000"/>
                </a:solidFill>
              </a:rPr>
              <a:t>نوع الاستراتيجية / </a:t>
            </a:r>
            <a:r>
              <a:rPr lang="ar-SA" sz="2000" b="1" dirty="0"/>
              <a:t>قراءة الصورة </a:t>
            </a:r>
          </a:p>
        </p:txBody>
      </p:sp>
      <p:pic>
        <p:nvPicPr>
          <p:cNvPr id="6" name="عنصر نائب للمحتوى 5" descr="IMG-20160225-WA014.jpg"/>
          <p:cNvPicPr>
            <a:picLocks noGrp="1" noChangeAspect="1"/>
          </p:cNvPicPr>
          <p:nvPr>
            <p:ph sz="half" idx="1"/>
          </p:nvPr>
        </p:nvPicPr>
        <p:blipFill>
          <a:blip r:embed="rId2" cstate="print"/>
          <a:srcRect l="-547" t="19724" b="24591"/>
          <a:stretch>
            <a:fillRect/>
          </a:stretch>
        </p:blipFill>
        <p:spPr>
          <a:xfrm>
            <a:off x="6142123" y="4045192"/>
            <a:ext cx="2483667" cy="2664296"/>
          </a:xfrm>
        </p:spPr>
      </p:pic>
      <p:pic>
        <p:nvPicPr>
          <p:cNvPr id="5" name="عنصر نائب للمحتوى 4" descr="IMG-20160216-WA007.jpg"/>
          <p:cNvPicPr>
            <a:picLocks noGrp="1" noChangeAspect="1"/>
          </p:cNvPicPr>
          <p:nvPr>
            <p:ph sz="half" idx="2"/>
          </p:nvPr>
        </p:nvPicPr>
        <p:blipFill>
          <a:blip r:embed="rId3" cstate="print">
            <a:lum bright="-20000"/>
          </a:blip>
          <a:stretch>
            <a:fillRect/>
          </a:stretch>
        </p:blipFill>
        <p:spPr>
          <a:xfrm>
            <a:off x="6168009" y="1628801"/>
            <a:ext cx="2330155" cy="2421125"/>
          </a:xfrm>
        </p:spPr>
      </p:pic>
      <p:pic>
        <p:nvPicPr>
          <p:cNvPr id="7" name="صورة 6" descr="IMG-20160225-WA068.jpg"/>
          <p:cNvPicPr>
            <a:picLocks noChangeAspect="1"/>
          </p:cNvPicPr>
          <p:nvPr/>
        </p:nvPicPr>
        <p:blipFill>
          <a:blip r:embed="rId4" cstate="print"/>
          <a:srcRect l="12726" t="17450" r="12725" b="15351"/>
          <a:stretch>
            <a:fillRect/>
          </a:stretch>
        </p:blipFill>
        <p:spPr>
          <a:xfrm>
            <a:off x="8256240" y="1628800"/>
            <a:ext cx="2160240" cy="2376264"/>
          </a:xfrm>
          <a:prstGeom prst="rect">
            <a:avLst/>
          </a:prstGeom>
        </p:spPr>
      </p:pic>
      <p:pic>
        <p:nvPicPr>
          <p:cNvPr id="8" name="صورة 7" descr="IMG-20160225-WA107.jpg"/>
          <p:cNvPicPr>
            <a:picLocks noChangeAspect="1"/>
          </p:cNvPicPr>
          <p:nvPr/>
        </p:nvPicPr>
        <p:blipFill>
          <a:blip r:embed="rId5" cstate="print"/>
          <a:srcRect l="8998" t="14300" r="29499" b="12201"/>
          <a:stretch>
            <a:fillRect/>
          </a:stretch>
        </p:blipFill>
        <p:spPr>
          <a:xfrm>
            <a:off x="8263725" y="4005064"/>
            <a:ext cx="2209710" cy="2736304"/>
          </a:xfrm>
          <a:prstGeom prst="rect">
            <a:avLst/>
          </a:prstGeom>
        </p:spPr>
      </p:pic>
      <p:sp>
        <p:nvSpPr>
          <p:cNvPr id="13" name="مستطيل 12"/>
          <p:cNvSpPr/>
          <p:nvPr/>
        </p:nvSpPr>
        <p:spPr>
          <a:xfrm>
            <a:off x="1775520" y="1556792"/>
            <a:ext cx="4248472" cy="5040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5" name="عنصر نائب للمحتوى 4" descr="IMG-20160216-WA007.jpg"/>
          <p:cNvPicPr>
            <a:picLocks noChangeAspect="1"/>
          </p:cNvPicPr>
          <p:nvPr/>
        </p:nvPicPr>
        <p:blipFill>
          <a:blip r:embed="rId3" cstate="print">
            <a:grayscl/>
          </a:blip>
          <a:stretch>
            <a:fillRect/>
          </a:stretch>
        </p:blipFill>
        <p:spPr>
          <a:xfrm>
            <a:off x="1775521" y="1628801"/>
            <a:ext cx="2330155" cy="2421125"/>
          </a:xfrm>
          <a:prstGeom prst="rect">
            <a:avLst/>
          </a:prstGeom>
        </p:spPr>
      </p:pic>
      <p:pic>
        <p:nvPicPr>
          <p:cNvPr id="14" name="صورة 13" descr="IMG-20160225-WA068.jpg"/>
          <p:cNvPicPr>
            <a:picLocks noChangeAspect="1"/>
          </p:cNvPicPr>
          <p:nvPr/>
        </p:nvPicPr>
        <p:blipFill>
          <a:blip r:embed="rId4" cstate="print">
            <a:grayscl/>
          </a:blip>
          <a:srcRect l="12726" t="17450" r="12725" b="15351"/>
          <a:stretch>
            <a:fillRect/>
          </a:stretch>
        </p:blipFill>
        <p:spPr>
          <a:xfrm>
            <a:off x="3719736" y="1628800"/>
            <a:ext cx="2160240" cy="2448272"/>
          </a:xfrm>
          <a:prstGeom prst="rect">
            <a:avLst/>
          </a:prstGeom>
        </p:spPr>
      </p:pic>
      <p:pic>
        <p:nvPicPr>
          <p:cNvPr id="17" name="عنصر نائب للمحتوى 5" descr="IMG-20160225-WA014.jpg"/>
          <p:cNvPicPr>
            <a:picLocks noChangeAspect="1"/>
          </p:cNvPicPr>
          <p:nvPr/>
        </p:nvPicPr>
        <p:blipFill>
          <a:blip r:embed="rId2" cstate="print">
            <a:grayscl/>
          </a:blip>
          <a:srcRect l="-547" t="19724" b="24591"/>
          <a:stretch>
            <a:fillRect/>
          </a:stretch>
        </p:blipFill>
        <p:spPr>
          <a:xfrm>
            <a:off x="1775521" y="3933056"/>
            <a:ext cx="2483667" cy="2664296"/>
          </a:xfrm>
          <a:prstGeom prst="rect">
            <a:avLst/>
          </a:prstGeom>
        </p:spPr>
      </p:pic>
      <p:pic>
        <p:nvPicPr>
          <p:cNvPr id="16" name="صورة 15" descr="IMG-20160225-WA107.jpg"/>
          <p:cNvPicPr>
            <a:picLocks noChangeAspect="1"/>
          </p:cNvPicPr>
          <p:nvPr/>
        </p:nvPicPr>
        <p:blipFill>
          <a:blip r:embed="rId5" cstate="print">
            <a:grayscl/>
          </a:blip>
          <a:srcRect l="8998" t="14300" r="29499" b="12201"/>
          <a:stretch>
            <a:fillRect/>
          </a:stretch>
        </p:blipFill>
        <p:spPr>
          <a:xfrm>
            <a:off x="3719736" y="4005064"/>
            <a:ext cx="2209710" cy="2619672"/>
          </a:xfrm>
          <a:prstGeom prst="rect">
            <a:avLst/>
          </a:prstGeom>
        </p:spPr>
      </p:pic>
      <p:sp>
        <p:nvSpPr>
          <p:cNvPr id="18" name="مستطيل 17"/>
          <p:cNvSpPr/>
          <p:nvPr/>
        </p:nvSpPr>
        <p:spPr>
          <a:xfrm>
            <a:off x="6096000" y="1556792"/>
            <a:ext cx="4392488" cy="51125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مستدير الزوايا 18"/>
          <p:cNvSpPr/>
          <p:nvPr/>
        </p:nvSpPr>
        <p:spPr>
          <a:xfrm>
            <a:off x="1343472" y="315902"/>
            <a:ext cx="8373616" cy="8640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Rectangle 7">
            <a:extLst>
              <a:ext uri="{FF2B5EF4-FFF2-40B4-BE49-F238E27FC236}">
                <a16:creationId xmlns:a16="http://schemas.microsoft.com/office/drawing/2014/main" id="{19EA5892-FECC-498E-A9EA-C55D80F85E90}"/>
              </a:ext>
            </a:extLst>
          </p:cNvPr>
          <p:cNvSpPr/>
          <p:nvPr/>
        </p:nvSpPr>
        <p:spPr>
          <a:xfrm>
            <a:off x="9984432" y="245157"/>
            <a:ext cx="1975082" cy="10299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2400" b="1" dirty="0">
                <a:solidFill>
                  <a:schemeClr val="tx1"/>
                </a:solidFill>
                <a:latin typeface="Arial" panose="020B0604020202020204" pitchFamily="34" charset="0"/>
                <a:cs typeface="Arial" panose="020B0604020202020204" pitchFamily="34" charset="0"/>
              </a:rPr>
              <a:t>التهيئة</a:t>
            </a:r>
            <a:endParaRPr lang="en-US" sz="3600" b="1" dirty="0">
              <a:solidFill>
                <a:schemeClr val="tx1"/>
              </a:solidFill>
              <a:latin typeface="Arial" panose="020B0604020202020204" pitchFamily="34" charset="0"/>
              <a:cs typeface="Arial" panose="020B0604020202020204" pitchFamily="34" charset="0"/>
            </a:endParaRPr>
          </a:p>
        </p:txBody>
      </p:sp>
      <p:sp>
        <p:nvSpPr>
          <p:cNvPr id="21" name="Rectangle 7">
            <a:extLst>
              <a:ext uri="{FF2B5EF4-FFF2-40B4-BE49-F238E27FC236}">
                <a16:creationId xmlns:a16="http://schemas.microsoft.com/office/drawing/2014/main" id="{074CC452-6AD6-44E6-8F47-63A7BC67429D}"/>
              </a:ext>
            </a:extLst>
          </p:cNvPr>
          <p:cNvSpPr/>
          <p:nvPr/>
        </p:nvSpPr>
        <p:spPr>
          <a:xfrm rot="16200000">
            <a:off x="-3672011" y="2926557"/>
            <a:ext cx="888206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IMG-20160225-WA069.jpg"/>
          <p:cNvPicPr>
            <a:picLocks noChangeAspect="1"/>
          </p:cNvPicPr>
          <p:nvPr/>
        </p:nvPicPr>
        <p:blipFill>
          <a:blip r:embed="rId2" cstate="print">
            <a:lum/>
          </a:blip>
          <a:srcRect l="22044" t="36350" r="20180" b="33200"/>
          <a:stretch>
            <a:fillRect/>
          </a:stretch>
        </p:blipFill>
        <p:spPr>
          <a:xfrm>
            <a:off x="1415480" y="0"/>
            <a:ext cx="9865096" cy="6873224"/>
          </a:xfrm>
          <a:prstGeom prst="rect">
            <a:avLst/>
          </a:prstGeom>
        </p:spPr>
      </p:pic>
      <p:sp>
        <p:nvSpPr>
          <p:cNvPr id="3" name="Rectangle 7">
            <a:extLst>
              <a:ext uri="{FF2B5EF4-FFF2-40B4-BE49-F238E27FC236}">
                <a16:creationId xmlns:a16="http://schemas.microsoft.com/office/drawing/2014/main" id="{AF4660B8-9EEE-4550-9043-060669C8C521}"/>
              </a:ext>
            </a:extLst>
          </p:cNvPr>
          <p:cNvSpPr/>
          <p:nvPr/>
        </p:nvSpPr>
        <p:spPr>
          <a:xfrm rot="16200000">
            <a:off x="-3315195" y="3119117"/>
            <a:ext cx="888206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11031</TotalTime>
  <Words>1310</Words>
  <Application>Microsoft Office PowerPoint</Application>
  <PresentationFormat>شاشة عريضة</PresentationFormat>
  <Paragraphs>451</Paragraphs>
  <Slides>59</Slides>
  <Notes>1</Notes>
  <HiddenSlides>0</HiddenSlides>
  <MMClips>5</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59</vt:i4>
      </vt:variant>
    </vt:vector>
  </HeadingPairs>
  <TitlesOfParts>
    <vt:vector size="67" baseType="lpstr">
      <vt:lpstr>Arial</vt:lpstr>
      <vt:lpstr>Calibri</vt:lpstr>
      <vt:lpstr>Cambria Math</vt:lpstr>
      <vt:lpstr>Constantia</vt:lpstr>
      <vt:lpstr>Segoe UI</vt:lpstr>
      <vt:lpstr>Tahoma</vt:lpstr>
      <vt:lpstr>Verdana</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رقم النشاط /  ( 1 ) تمهيدي                            نوع النشاط / جماعي زمن النشاط /   دقيقة                                    نوع الاستراتيجية / قراءة الصورة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toshiba</dc:creator>
  <cp:lastModifiedBy>غدير ناصر اللويمي</cp:lastModifiedBy>
  <cp:revision>507</cp:revision>
  <dcterms:created xsi:type="dcterms:W3CDTF">2011-10-26T14:00:35Z</dcterms:created>
  <dcterms:modified xsi:type="dcterms:W3CDTF">2021-09-05T16:26:32Z</dcterms:modified>
</cp:coreProperties>
</file>