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6" name="Shape 45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111;p7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366" name="Google Shape;112;p7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364" name="Google Shape;113;p7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" name="Google Shape;114;p7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67" name="Google Shape;115;p7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68" name="Google Shape;116;p7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69" name="Google Shape;117;p7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118;p7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119;p7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20;p7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21;p7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22;p7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76" name="نص العنوان"/>
          <p:cNvSpPr txBox="1"/>
          <p:nvPr>
            <p:ph type="title"/>
          </p:nvPr>
        </p:nvSpPr>
        <p:spPr>
          <a:xfrm>
            <a:off x="1919999" y="1093066"/>
            <a:ext cx="20544003" cy="1504801"/>
          </a:xfrm>
          <a:prstGeom prst="rect">
            <a:avLst/>
          </a:prstGeom>
          <a:ln w="12700"/>
        </p:spPr>
        <p:txBody>
          <a:bodyPr anchor="ctr"/>
          <a:lstStyle>
            <a:lvl1pPr>
              <a:defRPr sz="74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77" name="مستوى النص الأول…"/>
          <p:cNvSpPr txBox="1"/>
          <p:nvPr>
            <p:ph type="body" sz="quarter" idx="1"/>
          </p:nvPr>
        </p:nvSpPr>
        <p:spPr>
          <a:xfrm>
            <a:off x="5250399" y="4152400"/>
            <a:ext cx="13883202" cy="2152801"/>
          </a:xfrm>
          <a:prstGeom prst="rect">
            <a:avLst/>
          </a:prstGeom>
        </p:spPr>
        <p:txBody>
          <a:bodyPr/>
          <a:lstStyle>
            <a:lvl1pPr marL="880533" indent="-753533" algn="ctr">
              <a:buClrTx/>
              <a:buSzTx/>
              <a:buNone/>
              <a:defRPr sz="4200">
                <a:solidFill>
                  <a:srgbClr val="323149"/>
                </a:solidFill>
              </a:defRPr>
            </a:lvl1pPr>
            <a:lvl2pPr marL="880533" indent="-296333" algn="ctr">
              <a:buClrTx/>
              <a:buSzTx/>
              <a:buNone/>
              <a:defRPr sz="4200">
                <a:solidFill>
                  <a:srgbClr val="323149"/>
                </a:solidFill>
              </a:defRPr>
            </a:lvl2pPr>
            <a:lvl3pPr marL="880533" indent="160866" algn="ctr">
              <a:buClrTx/>
              <a:buSzTx/>
              <a:buNone/>
              <a:defRPr sz="4200">
                <a:solidFill>
                  <a:srgbClr val="323149"/>
                </a:solidFill>
              </a:defRPr>
            </a:lvl3pPr>
            <a:lvl4pPr marL="880533" indent="618066" algn="ctr">
              <a:buClrTx/>
              <a:buSzTx/>
              <a:buNone/>
              <a:defRPr sz="4200">
                <a:solidFill>
                  <a:srgbClr val="323149"/>
                </a:solidFill>
              </a:defRPr>
            </a:lvl4pPr>
            <a:lvl5pPr marL="880533" indent="1075266" algn="ctr">
              <a:buClrTx/>
              <a:buSzTx/>
              <a:buNone/>
              <a:defRPr sz="4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378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688448" y="697704"/>
            <a:ext cx="2669968" cy="2522747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45;p3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389" name="Google Shape;46;p3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387" name="Google Shape;47;p3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" name="Google Shape;48;p3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999AC">
                  <a:alpha val="2179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90" name="Google Shape;49;p3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91" name="Google Shape;50;p3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92" name="Google Shape;51;p3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52;p3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53;p3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54;p3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55;p3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56;p3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99" name="نص العنوان"/>
          <p:cNvSpPr txBox="1"/>
          <p:nvPr>
            <p:ph type="title"/>
          </p:nvPr>
        </p:nvSpPr>
        <p:spPr>
          <a:xfrm>
            <a:off x="6378399" y="7824599"/>
            <a:ext cx="11627202" cy="2244801"/>
          </a:xfrm>
          <a:prstGeom prst="rect">
            <a:avLst/>
          </a:prstGeom>
        </p:spPr>
        <p:txBody>
          <a:bodyPr anchor="ctr"/>
          <a:lstStyle>
            <a:lvl1pPr algn="ctr">
              <a:defRPr sz="96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00" name="مستوى النص الأول…"/>
          <p:cNvSpPr txBox="1"/>
          <p:nvPr>
            <p:ph type="body" sz="quarter" idx="1"/>
          </p:nvPr>
        </p:nvSpPr>
        <p:spPr>
          <a:xfrm>
            <a:off x="7529332" y="10357799"/>
            <a:ext cx="9325602" cy="1832001"/>
          </a:xfrm>
          <a:prstGeom prst="rect">
            <a:avLst/>
          </a:prstGeom>
        </p:spPr>
        <p:txBody>
          <a:bodyPr/>
          <a:lstStyle>
            <a:lvl1pPr marL="880533" indent="-753533" algn="ctr">
              <a:buClrTx/>
              <a:buSzTx/>
              <a:buNone/>
              <a:defRPr sz="4800">
                <a:solidFill>
                  <a:srgbClr val="323149"/>
                </a:solidFill>
              </a:defRPr>
            </a:lvl1pPr>
            <a:lvl2pPr marL="880533" indent="-296333" algn="ctr">
              <a:buClrTx/>
              <a:buSzTx/>
              <a:buNone/>
              <a:defRPr sz="4800">
                <a:solidFill>
                  <a:srgbClr val="323149"/>
                </a:solidFill>
              </a:defRPr>
            </a:lvl2pPr>
            <a:lvl3pPr marL="880533" indent="160866" algn="ctr">
              <a:buClrTx/>
              <a:buSzTx/>
              <a:buNone/>
              <a:defRPr sz="4800">
                <a:solidFill>
                  <a:srgbClr val="323149"/>
                </a:solidFill>
              </a:defRPr>
            </a:lvl3pPr>
            <a:lvl4pPr marL="880533" indent="618066" algn="ctr">
              <a:buClrTx/>
              <a:buSzTx/>
              <a:buNone/>
              <a:defRPr sz="4800">
                <a:solidFill>
                  <a:srgbClr val="323149"/>
                </a:solidFill>
              </a:defRPr>
            </a:lvl4pPr>
            <a:lvl5pPr marL="880533" indent="1075266" algn="ctr">
              <a:buClrTx/>
              <a:buSzTx/>
              <a:buNone/>
              <a:defRPr sz="48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401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688448" y="697704"/>
            <a:ext cx="2669968" cy="2522747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224;p16"/>
          <p:cNvGrpSpPr/>
          <p:nvPr/>
        </p:nvGrpSpPr>
        <p:grpSpPr>
          <a:xfrm>
            <a:off x="558566" y="509533"/>
            <a:ext cx="23266867" cy="12595601"/>
            <a:chOff x="0" y="0"/>
            <a:chExt cx="23266866" cy="12595600"/>
          </a:xfrm>
        </p:grpSpPr>
        <p:grpSp>
          <p:nvGrpSpPr>
            <p:cNvPr id="412" name="Google Shape;225;p16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410" name="Google Shape;226;p16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" name="Google Shape;227;p16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13" name="Google Shape;228;p16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414" name="Google Shape;229;p16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415" name="Google Shape;230;p16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231;p16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232;p16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233;p16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234;p16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235;p16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2" name="نص العنوان"/>
          <p:cNvSpPr txBox="1"/>
          <p:nvPr>
            <p:ph type="title"/>
          </p:nvPr>
        </p:nvSpPr>
        <p:spPr>
          <a:xfrm>
            <a:off x="4844532" y="4735266"/>
            <a:ext cx="6819202" cy="1040001"/>
          </a:xfrm>
          <a:prstGeom prst="rect">
            <a:avLst/>
          </a:prstGeom>
        </p:spPr>
        <p:txBody>
          <a:bodyPr anchor="ctr"/>
          <a:lstStyle>
            <a:lvl1pPr>
              <a:defRPr sz="52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23" name="مستوى النص الأول…"/>
          <p:cNvSpPr txBox="1"/>
          <p:nvPr>
            <p:ph type="body" sz="quarter" idx="1"/>
          </p:nvPr>
        </p:nvSpPr>
        <p:spPr>
          <a:xfrm>
            <a:off x="4844532" y="6054933"/>
            <a:ext cx="6339202" cy="1504801"/>
          </a:xfrm>
          <a:prstGeom prst="rect">
            <a:avLst/>
          </a:prstGeom>
        </p:spPr>
        <p:txBody>
          <a:bodyPr/>
          <a:lstStyle>
            <a:lvl1pPr marL="880533" indent="-753533">
              <a:buClrTx/>
              <a:buSzTx/>
              <a:buNone/>
              <a:defRPr sz="4200">
                <a:solidFill>
                  <a:srgbClr val="323149"/>
                </a:solidFill>
              </a:defRPr>
            </a:lvl1pPr>
            <a:lvl2pPr marL="880533" indent="-296333">
              <a:buClrTx/>
              <a:buSzTx/>
              <a:buNone/>
              <a:defRPr sz="4200">
                <a:solidFill>
                  <a:srgbClr val="323149"/>
                </a:solidFill>
              </a:defRPr>
            </a:lvl2pPr>
            <a:lvl3pPr marL="880533" indent="160866">
              <a:buClrTx/>
              <a:buSzTx/>
              <a:buNone/>
              <a:defRPr sz="4200">
                <a:solidFill>
                  <a:srgbClr val="323149"/>
                </a:solidFill>
              </a:defRPr>
            </a:lvl3pPr>
            <a:lvl4pPr marL="880533" indent="618066">
              <a:buClrTx/>
              <a:buSzTx/>
              <a:buNone/>
              <a:defRPr sz="4200">
                <a:solidFill>
                  <a:srgbClr val="323149"/>
                </a:solidFill>
              </a:defRPr>
            </a:lvl4pPr>
            <a:lvl5pPr marL="880533" indent="1075266">
              <a:buClrTx/>
              <a:buSzTx/>
              <a:buNone/>
              <a:defRPr sz="4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424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688448" y="697704"/>
            <a:ext cx="2669968" cy="2522747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9;p2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435" name="Google Shape;10;p2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433" name="Google Shape;11;p2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4" name="Google Shape;12;p2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36" name="Google Shape;13;p2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437" name="Google Shape;14;p2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438" name="Google Shape;15;p2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6;p2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7;p2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1" name="Google Shape;18;p2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19;p2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20;p2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5" name="مستوى النص الأول…"/>
          <p:cNvSpPr txBox="1"/>
          <p:nvPr>
            <p:ph type="body" sz="quarter" idx="1"/>
          </p:nvPr>
        </p:nvSpPr>
        <p:spPr>
          <a:xfrm>
            <a:off x="4358399" y="9650979"/>
            <a:ext cx="10901602" cy="1192801"/>
          </a:xfrm>
          <a:prstGeom prst="rect">
            <a:avLst/>
          </a:prstGeom>
        </p:spPr>
        <p:txBody>
          <a:bodyPr/>
          <a:lstStyle>
            <a:lvl1pPr marL="880533" indent="-753533">
              <a:buClrTx/>
              <a:buSzTx/>
              <a:buNone/>
              <a:defRPr sz="4800">
                <a:solidFill>
                  <a:srgbClr val="323149"/>
                </a:solidFill>
              </a:defRPr>
            </a:lvl1pPr>
            <a:lvl2pPr marL="880533" indent="-296333">
              <a:buClrTx/>
              <a:buSzTx/>
              <a:buNone/>
              <a:defRPr sz="4800">
                <a:solidFill>
                  <a:srgbClr val="323149"/>
                </a:solidFill>
              </a:defRPr>
            </a:lvl2pPr>
            <a:lvl3pPr marL="880533" indent="160866">
              <a:buClrTx/>
              <a:buSzTx/>
              <a:buNone/>
              <a:defRPr sz="4800">
                <a:solidFill>
                  <a:srgbClr val="323149"/>
                </a:solidFill>
              </a:defRPr>
            </a:lvl3pPr>
            <a:lvl4pPr marL="880533" indent="618066">
              <a:buClrTx/>
              <a:buSzTx/>
              <a:buNone/>
              <a:defRPr sz="4800">
                <a:solidFill>
                  <a:srgbClr val="323149"/>
                </a:solidFill>
              </a:defRPr>
            </a:lvl4pPr>
            <a:lvl5pPr marL="880533" indent="1075266">
              <a:buClrTx/>
              <a:buSzTx/>
              <a:buNone/>
              <a:defRPr sz="48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46" name="نص العنوان"/>
          <p:cNvSpPr txBox="1"/>
          <p:nvPr>
            <p:ph type="title"/>
          </p:nvPr>
        </p:nvSpPr>
        <p:spPr>
          <a:xfrm>
            <a:off x="4358399" y="8476901"/>
            <a:ext cx="10901602" cy="1336801"/>
          </a:xfrm>
          <a:prstGeom prst="rect">
            <a:avLst/>
          </a:prstGeom>
        </p:spPr>
        <p:txBody>
          <a:bodyPr anchor="ctr"/>
          <a:lstStyle>
            <a:lvl1pPr>
              <a:defRPr sz="5200">
                <a:solidFill>
                  <a:srgbClr val="99A0C1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447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688215" y="751637"/>
            <a:ext cx="2669968" cy="2522747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1252484" y="10723089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2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333;p21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275" name="Google Shape;334;p21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273" name="Google Shape;335;p21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" name="Google Shape;336;p21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6" name="Google Shape;337;p21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277" name="Google Shape;338;p21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278" name="Google Shape;339;p21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" name="Google Shape;340;p21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341;p21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" name="Google Shape;342;p21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" name="Google Shape;343;p21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" name="Google Shape;344;p21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85" name="نص العنوان"/>
          <p:cNvSpPr txBox="1"/>
          <p:nvPr>
            <p:ph type="title"/>
          </p:nvPr>
        </p:nvSpPr>
        <p:spPr>
          <a:xfrm>
            <a:off x="1919999" y="1093066"/>
            <a:ext cx="20544003" cy="1504801"/>
          </a:xfrm>
          <a:prstGeom prst="rect">
            <a:avLst/>
          </a:prstGeom>
        </p:spPr>
        <p:txBody>
          <a:bodyPr anchor="ctr"/>
          <a:lstStyle>
            <a:lvl1pPr>
              <a:defRPr sz="74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86" name="مستوى النص الأول…"/>
          <p:cNvSpPr txBox="1"/>
          <p:nvPr>
            <p:ph type="body" sz="quarter" idx="1"/>
          </p:nvPr>
        </p:nvSpPr>
        <p:spPr>
          <a:xfrm>
            <a:off x="2425599" y="6845533"/>
            <a:ext cx="5923202" cy="1004801"/>
          </a:xfrm>
          <a:prstGeom prst="rect">
            <a:avLst/>
          </a:prstGeom>
        </p:spPr>
        <p:txBody>
          <a:bodyPr/>
          <a:lstStyle>
            <a:lvl1pPr marL="880533" indent="-753533">
              <a:buClrTx/>
              <a:buSzTx/>
              <a:buNone/>
              <a:defRPr sz="4200">
                <a:solidFill>
                  <a:srgbClr val="323149"/>
                </a:solidFill>
              </a:defRPr>
            </a:lvl1pPr>
            <a:lvl2pPr marL="880533" indent="-296333">
              <a:buClrTx/>
              <a:buSzTx/>
              <a:buNone/>
              <a:defRPr sz="4200">
                <a:solidFill>
                  <a:srgbClr val="323149"/>
                </a:solidFill>
              </a:defRPr>
            </a:lvl2pPr>
            <a:lvl3pPr marL="880533" indent="160866">
              <a:buClrTx/>
              <a:buSzTx/>
              <a:buNone/>
              <a:defRPr sz="4200">
                <a:solidFill>
                  <a:srgbClr val="323149"/>
                </a:solidFill>
              </a:defRPr>
            </a:lvl3pPr>
            <a:lvl4pPr marL="880533" indent="618066">
              <a:buClrTx/>
              <a:buSzTx/>
              <a:buNone/>
              <a:defRPr sz="4200">
                <a:solidFill>
                  <a:srgbClr val="323149"/>
                </a:solidFill>
              </a:defRPr>
            </a:lvl4pPr>
            <a:lvl5pPr marL="880533" indent="1075266">
              <a:buClrTx/>
              <a:buSzTx/>
              <a:buNone/>
              <a:defRPr sz="4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87" name="Google Shape;360;p21"/>
          <p:cNvSpPr/>
          <p:nvPr/>
        </p:nvSpPr>
        <p:spPr>
          <a:xfrm>
            <a:off x="2202466" y="2680133"/>
            <a:ext cx="3224801" cy="1"/>
          </a:xfrm>
          <a:prstGeom prst="line">
            <a:avLst/>
          </a:prstGeom>
          <a:ln w="50800">
            <a:solidFill>
              <a:srgbClr val="99A0C1"/>
            </a:solidFill>
            <a:prstDash val="lgDash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323149"/>
                </a:solidFill>
              </a:defRPr>
            </a:pPr>
          </a:p>
        </p:txBody>
      </p:sp>
      <p:pic>
        <p:nvPicPr>
          <p:cNvPr id="288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21495097" y="10967986"/>
            <a:ext cx="1937610" cy="1830771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96;p6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299" name="Google Shape;97;p6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297" name="Google Shape;98;p6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" name="Google Shape;99;p6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0" name="Google Shape;100;p6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01" name="Google Shape;101;p6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02" name="Google Shape;102;p6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103;p6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104;p6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" name="Google Shape;105;p6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106;p6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" name="Google Shape;107;p6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09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919999" y="930008"/>
            <a:ext cx="1937610" cy="1830771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_1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176;p13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320" name="Google Shape;177;p13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318" name="Google Shape;178;p13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" name="Google Shape;179;p13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999AC">
                  <a:alpha val="2179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21" name="Google Shape;180;p13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22" name="Google Shape;181;p13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23" name="Google Shape;182;p13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" name="Google Shape;183;p13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" name="Google Shape;184;p13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" name="Google Shape;185;p13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186;p13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" name="Google Shape;187;p13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30" name="نص العنوان"/>
          <p:cNvSpPr txBox="1"/>
          <p:nvPr>
            <p:ph type="title"/>
          </p:nvPr>
        </p:nvSpPr>
        <p:spPr>
          <a:xfrm>
            <a:off x="12162634" y="5410799"/>
            <a:ext cx="6548001" cy="2244801"/>
          </a:xfrm>
          <a:prstGeom prst="rect">
            <a:avLst/>
          </a:prstGeom>
        </p:spPr>
        <p:txBody>
          <a:bodyPr anchor="ctr"/>
          <a:lstStyle>
            <a:lvl1pPr>
              <a:defRPr sz="96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31" name="مستوى النص الأول…"/>
          <p:cNvSpPr txBox="1"/>
          <p:nvPr>
            <p:ph type="body" sz="quarter" idx="1"/>
          </p:nvPr>
        </p:nvSpPr>
        <p:spPr>
          <a:xfrm>
            <a:off x="12162701" y="7943999"/>
            <a:ext cx="6548002" cy="1493601"/>
          </a:xfrm>
          <a:prstGeom prst="rect">
            <a:avLst/>
          </a:prstGeom>
        </p:spPr>
        <p:txBody>
          <a:bodyPr/>
          <a:lstStyle>
            <a:lvl1pPr marL="880533" indent="-753533">
              <a:buClrTx/>
              <a:buSzTx/>
              <a:buNone/>
              <a:defRPr sz="4200">
                <a:solidFill>
                  <a:srgbClr val="323149"/>
                </a:solidFill>
              </a:defRPr>
            </a:lvl1pPr>
            <a:lvl2pPr marL="880533" indent="-296333">
              <a:buClrTx/>
              <a:buSzTx/>
              <a:buNone/>
              <a:defRPr sz="4200">
                <a:solidFill>
                  <a:srgbClr val="323149"/>
                </a:solidFill>
              </a:defRPr>
            </a:lvl2pPr>
            <a:lvl3pPr marL="880533" indent="160866">
              <a:buClrTx/>
              <a:buSzTx/>
              <a:buNone/>
              <a:defRPr sz="4200">
                <a:solidFill>
                  <a:srgbClr val="323149"/>
                </a:solidFill>
              </a:defRPr>
            </a:lvl3pPr>
            <a:lvl4pPr marL="880533" indent="618066">
              <a:buClrTx/>
              <a:buSzTx/>
              <a:buNone/>
              <a:defRPr sz="4200">
                <a:solidFill>
                  <a:srgbClr val="323149"/>
                </a:solidFill>
              </a:defRPr>
            </a:lvl4pPr>
            <a:lvl5pPr marL="880533" indent="1075266">
              <a:buClrTx/>
              <a:buSzTx/>
              <a:buNone/>
              <a:defRPr sz="4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332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838019" y="952855"/>
            <a:ext cx="1937611" cy="1830772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oogle Shape;77;p5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343" name="Google Shape;78;p5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341" name="Google Shape;79;p5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" name="Google Shape;80;p5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44" name="Google Shape;81;p5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45" name="Google Shape;82;p5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46" name="Google Shape;83;p5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84;p5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85;p5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86;p5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87;p5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88;p5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53" name="مستوى النص الأول…"/>
          <p:cNvSpPr txBox="1"/>
          <p:nvPr>
            <p:ph type="body" sz="quarter" idx="1"/>
          </p:nvPr>
        </p:nvSpPr>
        <p:spPr>
          <a:xfrm>
            <a:off x="3442066" y="7334866"/>
            <a:ext cx="7753601" cy="1662401"/>
          </a:xfrm>
          <a:prstGeom prst="rect">
            <a:avLst/>
          </a:prstGeom>
        </p:spPr>
        <p:txBody>
          <a:bodyPr anchor="ctr"/>
          <a:lstStyle>
            <a:lvl1pPr marL="880533" indent="-753533" algn="ctr">
              <a:buClrTx/>
              <a:buSzTx/>
              <a:buNone/>
              <a:defRPr sz="5200">
                <a:solidFill>
                  <a:srgbClr val="323149"/>
                </a:solidFill>
              </a:defRPr>
            </a:lvl1pPr>
            <a:lvl2pPr marL="880533" indent="-296333" algn="ctr">
              <a:buClrTx/>
              <a:buSzTx/>
              <a:buNone/>
              <a:defRPr sz="5200">
                <a:solidFill>
                  <a:srgbClr val="323149"/>
                </a:solidFill>
              </a:defRPr>
            </a:lvl2pPr>
            <a:lvl3pPr marL="880533" indent="160866" algn="ctr">
              <a:buClrTx/>
              <a:buSzTx/>
              <a:buNone/>
              <a:defRPr sz="5200">
                <a:solidFill>
                  <a:srgbClr val="323149"/>
                </a:solidFill>
              </a:defRPr>
            </a:lvl3pPr>
            <a:lvl4pPr marL="880533" indent="618066" algn="ctr">
              <a:buClrTx/>
              <a:buSzTx/>
              <a:buNone/>
              <a:defRPr sz="5200">
                <a:solidFill>
                  <a:srgbClr val="323149"/>
                </a:solidFill>
              </a:defRPr>
            </a:lvl4pPr>
            <a:lvl5pPr marL="880533" indent="1075266" algn="ctr">
              <a:buClrTx/>
              <a:buSzTx/>
              <a:buNone/>
              <a:defRPr sz="5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354" name="نص العنوان"/>
          <p:cNvSpPr txBox="1"/>
          <p:nvPr>
            <p:ph type="title"/>
          </p:nvPr>
        </p:nvSpPr>
        <p:spPr>
          <a:xfrm>
            <a:off x="1919999" y="1093066"/>
            <a:ext cx="20544003" cy="1504801"/>
          </a:xfrm>
          <a:prstGeom prst="rect">
            <a:avLst/>
          </a:prstGeom>
        </p:spPr>
        <p:txBody>
          <a:bodyPr anchor="ctr"/>
          <a:lstStyle>
            <a:lvl1pPr>
              <a:defRPr sz="74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355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21577770" y="11003057"/>
            <a:ext cx="1937610" cy="1830771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وحدات الكتلة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0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slide" Target="slide22.xml"/><Relationship Id="rId12" Type="http://schemas.openxmlformats.org/officeDocument/2006/relationships/image" Target="../media/image29.png"/><Relationship Id="rId13" Type="http://schemas.openxmlformats.org/officeDocument/2006/relationships/hyperlink" Target="https://drive.google.com/file/d/1cK0JGHsxxoSRfkejq6X8Zl3A-9igXZHb/view?usp=drivesdk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5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ET3oBgK5zFQ?playlist=ET3oBgK5zFQ&amp;autoplay=1&amp;iv_load_policy=3&amp;loop=1&amp;modestbranding=1&amp;start=3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6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1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hyperlink" Target="https://drive.google.com/file/d/1cK0JGHsxxoSRfkejq6X8Zl3A-9igXZHb/view?usp=drivesdk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5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ET3oBgK5zFQ?playlist=ET3oBgK5zFQ&amp;autoplay=1&amp;iv_load_policy=3&amp;loop=1&amp;modestbranding=1&amp;start=3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6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2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slide" Target="slide22.xml"/><Relationship Id="rId12" Type="http://schemas.openxmlformats.org/officeDocument/2006/relationships/image" Target="../media/image29.png"/><Relationship Id="rId13" Type="http://schemas.openxmlformats.org/officeDocument/2006/relationships/hyperlink" Target="https://drive.google.com/file/d/1cK0JGHsxxoSRfkejq6X8Zl3A-9igXZHb/view?usp=drivesdk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5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ET3oBgK5zFQ?playlist=ET3oBgK5zFQ&amp;autoplay=1&amp;iv_load_policy=3&amp;loop=1&amp;modestbranding=1&amp;start=3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6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3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image" Target="../media/image29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hyperlink" Target="https://drive.google.com/file/d/1cK0JGHsxxoSRfkejq6X8Zl3A-9igXZHb/view?usp=drivesdk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r.oryxlearning.com/grade/5th-grade/maths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classroomscreen.com/app/wv1/0718e87f-b0f9-4181-9962-19e14b37322f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apps.mathlearningcenter.org/number-frames/" TargetMode="External"/><Relationship Id="rId21" Type="http://schemas.openxmlformats.org/officeDocument/2006/relationships/image" Target="../media/image15.png"/><Relationship Id="rId22" Type="http://schemas.openxmlformats.org/officeDocument/2006/relationships/hyperlink" Target="https://apps.mathlearningcenter.org/number-pieces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heelofnames.com/ar/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www.youtube-nocookie.com/embed/ET3oBgK5zFQ?playlist=ET3oBgK5zFQ&amp;autoplay=1&amp;iv_load_policy=3&amp;loop=1&amp;modestbranding=1&amp;start=3" TargetMode="External"/><Relationship Id="rId27" Type="http://schemas.openxmlformats.org/officeDocument/2006/relationships/image" Target="../media/image6.jpeg"/><Relationship Id="rId28" Type="http://schemas.openxmlformats.org/officeDocument/2006/relationships/hyperlink" Target="https://v-clock.com/timer/#countdown=00:01:00&amp;enabled=0&amp;seconds=0&amp;sound=glow&amp;loop=1" TargetMode="External"/><Relationship Id="rId29" Type="http://schemas.openxmlformats.org/officeDocument/2006/relationships/image" Target="../media/image16.png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4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slide" Target="slide22.xml"/><Relationship Id="rId12" Type="http://schemas.openxmlformats.org/officeDocument/2006/relationships/image" Target="../media/image29.png"/><Relationship Id="rId13" Type="http://schemas.openxmlformats.org/officeDocument/2006/relationships/hyperlink" Target="https://drive.google.com/file/d/1cK0JGHsxxoSRfkejq6X8Zl3A-9igXZHb/view?usp=drivesdk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5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ET3oBgK5zFQ?playlist=ET3oBgK5zFQ&amp;autoplay=1&amp;iv_load_policy=3&amp;loop=1&amp;modestbranding=1&amp;start=3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6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5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image" Target="../media/image29.png"/><Relationship Id="rId12" Type="http://schemas.openxmlformats.org/officeDocument/2006/relationships/image" Target="../media/image33.png"/><Relationship Id="rId13" Type="http://schemas.openxmlformats.org/officeDocument/2006/relationships/hyperlink" Target="https://drive.google.com/file/d/1cK0JGHsxxoSRfkejq6X8Zl3A-9igXZHb/view?usp=drivesdk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5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ET3oBgK5zFQ?playlist=ET3oBgK5zFQ&amp;autoplay=1&amp;iv_load_policy=3&amp;loop=1&amp;modestbranding=1&amp;start=3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6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slide" Target="slide22.xml"/><Relationship Id="rId12" Type="http://schemas.openxmlformats.org/officeDocument/2006/relationships/image" Target="../media/image34.png"/><Relationship Id="rId13" Type="http://schemas.openxmlformats.org/officeDocument/2006/relationships/image" Target="../media/image29.png"/><Relationship Id="rId14" Type="http://schemas.openxmlformats.org/officeDocument/2006/relationships/hyperlink" Target="https://drive.google.com/file/d/1cK0JGHsxxoSRfkejq6X8Zl3A-9igXZHb/view?usp=drivesdk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r.oryxlearning.com/grade/5th-grade/maths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classroomscreen.com/app/wv1/0718e87f-b0f9-4181-9962-19e14b37322f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apps.mathlearningcenter.org/number-frames/" TargetMode="External"/><Relationship Id="rId21" Type="http://schemas.openxmlformats.org/officeDocument/2006/relationships/image" Target="../media/image15.png"/><Relationship Id="rId22" Type="http://schemas.openxmlformats.org/officeDocument/2006/relationships/hyperlink" Target="https://apps.mathlearningcenter.org/number-pieces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heelofnames.com/ar/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www.youtube-nocookie.com/embed/ET3oBgK5zFQ?playlist=ET3oBgK5zFQ&amp;autoplay=1&amp;iv_load_policy=3&amp;loop=1&amp;modestbranding=1&amp;start=3" TargetMode="External"/><Relationship Id="rId27" Type="http://schemas.openxmlformats.org/officeDocument/2006/relationships/image" Target="../media/image6.jpeg"/><Relationship Id="rId28" Type="http://schemas.openxmlformats.org/officeDocument/2006/relationships/hyperlink" Target="https://v-clock.com/timer/#countdown=00:01:00&amp;enabled=0&amp;seconds=0&amp;sound=glow&amp;loop=1" TargetMode="External"/><Relationship Id="rId29" Type="http://schemas.openxmlformats.org/officeDocument/2006/relationships/image" Target="../media/image16.png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image" Target="../media/image34.png"/><Relationship Id="rId12" Type="http://schemas.openxmlformats.org/officeDocument/2006/relationships/image" Target="../media/image29.png"/><Relationship Id="rId13" Type="http://schemas.openxmlformats.org/officeDocument/2006/relationships/hyperlink" Target="https://drive.google.com/file/d/1cK0JGHsxxoSRfkejq6X8Zl3A-9igXZHb/view?usp=drivesdk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5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ET3oBgK5zFQ?playlist=ET3oBgK5zFQ&amp;autoplay=1&amp;iv_load_policy=3&amp;loop=1&amp;modestbranding=1&amp;start=3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6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image" Target="../media/image28.png"/><Relationship Id="rId12" Type="http://schemas.openxmlformats.org/officeDocument/2006/relationships/image" Target="../media/image35.png"/><Relationship Id="rId13" Type="http://schemas.openxmlformats.org/officeDocument/2006/relationships/hyperlink" Target="https://drive.google.com/file/d/1cK0JGHsxxoSRfkejq6X8Zl3A-9igXZHb/view?usp=drivesdk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5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ET3oBgK5zFQ?playlist=ET3oBgK5zFQ&amp;autoplay=1&amp;iv_load_policy=3&amp;loop=1&amp;modestbranding=1&amp;start=3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6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hyperlink" Target="https://drive.google.com/file/d/1cK0JGHsxxoSRfkejq6X8Zl3A-9igXZHb/view?usp=drivesdk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5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ET3oBgK5zFQ?playlist=ET3oBgK5zFQ&amp;autoplay=1&amp;iv_load_policy=3&amp;loop=1&amp;modestbranding=1&amp;start=3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6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18.xml"/><Relationship Id="rId8" Type="http://schemas.openxmlformats.org/officeDocument/2006/relationships/slide" Target="slide20.xml"/><Relationship Id="rId9" Type="http://schemas.openxmlformats.org/officeDocument/2006/relationships/slide" Target="slide22.xml"/><Relationship Id="rId10" Type="http://schemas.openxmlformats.org/officeDocument/2006/relationships/image" Target="../media/image8.png"/><Relationship Id="rId11" Type="http://schemas.openxmlformats.org/officeDocument/2006/relationships/image" Target="../media/image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ae3160837vy" TargetMode="External"/><Relationship Id="rId3" Type="http://schemas.openxmlformats.org/officeDocument/2006/relationships/image" Target="../media/image37.png"/><Relationship Id="rId4" Type="http://schemas.openxmlformats.org/officeDocument/2006/relationships/image" Target="../media/image9.jpeg"/><Relationship Id="rId5" Type="http://schemas.openxmlformats.org/officeDocument/2006/relationships/image" Target="../media/image38.png"/><Relationship Id="rId6" Type="http://schemas.openxmlformats.org/officeDocument/2006/relationships/image" Target="../media/image10.jpeg"/><Relationship Id="rId7" Type="http://schemas.openxmlformats.org/officeDocument/2006/relationships/image" Target="../media/image39.png"/><Relationship Id="rId8" Type="http://schemas.openxmlformats.org/officeDocument/2006/relationships/slide" Target="slide3.xml"/><Relationship Id="rId9" Type="http://schemas.openxmlformats.org/officeDocument/2006/relationships/slide" Target="slide5.xml"/><Relationship Id="rId10" Type="http://schemas.openxmlformats.org/officeDocument/2006/relationships/slide" Target="slide4.xml"/><Relationship Id="rId11" Type="http://schemas.openxmlformats.org/officeDocument/2006/relationships/slide" Target="slide6.xml"/><Relationship Id="rId12" Type="http://schemas.openxmlformats.org/officeDocument/2006/relationships/slide" Target="slide10.xml"/><Relationship Id="rId13" Type="http://schemas.openxmlformats.org/officeDocument/2006/relationships/slide" Target="slide18.xml"/><Relationship Id="rId14" Type="http://schemas.openxmlformats.org/officeDocument/2006/relationships/slide" Target="slide20.xml"/><Relationship Id="rId15" Type="http://schemas.openxmlformats.org/officeDocument/2006/relationships/slide" Target="slide22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18.xml"/><Relationship Id="rId8" Type="http://schemas.openxmlformats.org/officeDocument/2006/relationships/slide" Target="slide20.xml"/><Relationship Id="rId9" Type="http://schemas.openxmlformats.org/officeDocument/2006/relationships/slide" Target="slide22.xml"/><Relationship Id="rId10" Type="http://schemas.openxmlformats.org/officeDocument/2006/relationships/image" Target="../media/image8.png"/><Relationship Id="rId11" Type="http://schemas.openxmlformats.org/officeDocument/2006/relationships/image" Target="../media/image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0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slide" Target="slide22.xml"/><Relationship Id="rId12" Type="http://schemas.openxmlformats.org/officeDocument/2006/relationships/image" Target="../media/image12.png"/><Relationship Id="rId13" Type="http://schemas.openxmlformats.org/officeDocument/2006/relationships/image" Target="../media/image9.png"/><Relationship Id="rId14" Type="http://schemas.openxmlformats.org/officeDocument/2006/relationships/image" Target="../media/image13.png"/><Relationship Id="rId15" Type="http://schemas.openxmlformats.org/officeDocument/2006/relationships/hyperlink" Target="https://drive.google.com/file/d/1cK0JGHsxxoSRfkejq6X8Zl3A-9igXZHb/view?usp=drivesdk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r.oryxlearning.com/grade/5th-grade/maths" TargetMode="External"/><Relationship Id="rId18" Type="http://schemas.openxmlformats.org/officeDocument/2006/relationships/image" Target="../media/image2.jpeg"/><Relationship Id="rId19" Type="http://schemas.openxmlformats.org/officeDocument/2006/relationships/hyperlink" Target="https://classroomscreen.com/app/wv1/0718e87f-b0f9-4181-9962-19e14b37322f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apps.mathlearningcenter.org/number-frames/" TargetMode="External"/><Relationship Id="rId22" Type="http://schemas.openxmlformats.org/officeDocument/2006/relationships/image" Target="../media/image15.png"/><Relationship Id="rId23" Type="http://schemas.openxmlformats.org/officeDocument/2006/relationships/hyperlink" Target="https://apps.mathlearningcenter.org/number-pieces/" TargetMode="External"/><Relationship Id="rId24" Type="http://schemas.openxmlformats.org/officeDocument/2006/relationships/image" Target="../media/image4.jpeg"/><Relationship Id="rId25" Type="http://schemas.openxmlformats.org/officeDocument/2006/relationships/hyperlink" Target="https://wheelofnames.com/ar/" TargetMode="External"/><Relationship Id="rId26" Type="http://schemas.openxmlformats.org/officeDocument/2006/relationships/image" Target="../media/image5.jpeg"/><Relationship Id="rId27" Type="http://schemas.openxmlformats.org/officeDocument/2006/relationships/hyperlink" Target="https://www.youtube-nocookie.com/embed/ET3oBgK5zFQ?playlist=ET3oBgK5zFQ&amp;autoplay=1&amp;iv_load_policy=3&amp;loop=1&amp;modestbranding=1&amp;start=3" TargetMode="External"/><Relationship Id="rId28" Type="http://schemas.openxmlformats.org/officeDocument/2006/relationships/image" Target="../media/image6.jpeg"/><Relationship Id="rId29" Type="http://schemas.openxmlformats.org/officeDocument/2006/relationships/hyperlink" Target="https://v-clock.com/timer/#countdown=00:01:00&amp;enabled=0&amp;seconds=0&amp;sound=glow&amp;loop=1" TargetMode="External"/><Relationship Id="rId30" Type="http://schemas.openxmlformats.org/officeDocument/2006/relationships/image" Target="../media/image16.png"/><Relationship Id="rId31" Type="http://schemas.openxmlformats.org/officeDocument/2006/relationships/image" Target="../media/image7.jpeg"/><Relationship Id="rId32" Type="http://schemas.openxmlformats.org/officeDocument/2006/relationships/hyperlink" Target="https://whiteboard.fi/" TargetMode="External"/><Relationship Id="rId33" Type="http://schemas.openxmlformats.org/officeDocument/2006/relationships/image" Target="../media/image8.jpeg"/><Relationship Id="rId34" Type="http://schemas.openxmlformats.org/officeDocument/2006/relationships/image" Target="../media/image1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0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slide" Target="slide22.xml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hyperlink" Target="https://drive.google.com/file/d/1cK0JGHsxxoSRfkejq6X8Zl3A-9igXZHb/view?usp=drivesdk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r.oryxlearning.com/grade/5th-grade/maths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classroomscreen.com/app/wv1/0718e87f-b0f9-4181-9962-19e14b37322f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apps.mathlearningcenter.org/number-frames/" TargetMode="External"/><Relationship Id="rId21" Type="http://schemas.openxmlformats.org/officeDocument/2006/relationships/image" Target="../media/image15.png"/><Relationship Id="rId22" Type="http://schemas.openxmlformats.org/officeDocument/2006/relationships/hyperlink" Target="https://apps.mathlearningcenter.org/number-pieces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heelofnames.com/ar/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www.youtube-nocookie.com/embed/ET3oBgK5zFQ?playlist=ET3oBgK5zFQ&amp;autoplay=1&amp;iv_load_policy=3&amp;loop=1&amp;modestbranding=1&amp;start=3" TargetMode="External"/><Relationship Id="rId27" Type="http://schemas.openxmlformats.org/officeDocument/2006/relationships/image" Target="../media/image6.jpeg"/><Relationship Id="rId28" Type="http://schemas.openxmlformats.org/officeDocument/2006/relationships/hyperlink" Target="https://v-clock.com/timer/#countdown=00:01:00&amp;enabled=0&amp;seconds=0&amp;sound=glow&amp;loop=1" TargetMode="External"/><Relationship Id="rId29" Type="http://schemas.openxmlformats.org/officeDocument/2006/relationships/image" Target="../media/image16.png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image" Target="../media/image21.png"/><Relationship Id="rId12" Type="http://schemas.openxmlformats.org/officeDocument/2006/relationships/hyperlink" Target="https://drive.google.com/file/d/1cK0JGHsxxoSRfkejq6X8Zl3A-9igXZHb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ET3oBgK5zFQ?playlist=ET3oBgK5zFQ&amp;autoplay=1&amp;iv_load_policy=3&amp;loop=1&amp;modestbranding=1&amp;start=3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image" Target="../media/image22.png"/><Relationship Id="rId12" Type="http://schemas.openxmlformats.org/officeDocument/2006/relationships/hyperlink" Target="https://drive.google.com/file/d/1cK0JGHsxxoSRfkejq6X8Zl3A-9igXZHb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ET3oBgK5zFQ?playlist=ET3oBgK5zFQ&amp;autoplay=1&amp;iv_load_policy=3&amp;loop=1&amp;modestbranding=1&amp;start=3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7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hyperlink" Target="https://drive.google.com/file/d/1cK0JGHsxxoSRfkejq6X8Zl3A-9igXZHb/view?usp=drivesdk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5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ET3oBgK5zFQ?playlist=ET3oBgK5zFQ&amp;autoplay=1&amp;iv_load_policy=3&amp;loop=1&amp;modestbranding=1&amp;start=3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6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8.xml"/><Relationship Id="rId7" Type="http://schemas.openxmlformats.org/officeDocument/2006/relationships/slide" Target="slide10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hyperlink" Target="https://drive.google.com/file/d/1cK0JGHsxxoSRfkejq6X8Zl3A-9igXZHb/view?usp=drivesdk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5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ET3oBgK5zFQ?playlist=ET3oBgK5zFQ&amp;autoplay=1&amp;iv_load_policy=3&amp;loop=1&amp;modestbranding=1&amp;start=3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6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9.xml"/><Relationship Id="rId7" Type="http://schemas.openxmlformats.org/officeDocument/2006/relationships/slide" Target="slide10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Relationship Id="rId11" Type="http://schemas.openxmlformats.org/officeDocument/2006/relationships/image" Target="../media/image27.png"/><Relationship Id="rId12" Type="http://schemas.openxmlformats.org/officeDocument/2006/relationships/hyperlink" Target="https://drive.google.com/file/d/1cK0JGHsxxoSRfkejq6X8Zl3A-9igXZHb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ET3oBgK5zFQ?playlist=ET3oBgK5zFQ&amp;autoplay=1&amp;iv_load_policy=3&amp;loop=1&amp;modestbranding=1&amp;start=3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Freeform 21"/>
          <p:cNvSpPr/>
          <p:nvPr/>
        </p:nvSpPr>
        <p:spPr>
          <a:xfrm>
            <a:off x="7053762" y="5092486"/>
            <a:ext cx="11600814" cy="1219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61" name="تجميع"/>
          <p:cNvGrpSpPr/>
          <p:nvPr/>
        </p:nvGrpSpPr>
        <p:grpSpPr>
          <a:xfrm>
            <a:off x="11537883" y="8175242"/>
            <a:ext cx="3017269" cy="1437641"/>
            <a:chOff x="0" y="-108886"/>
            <a:chExt cx="3017268" cy="1437639"/>
          </a:xfrm>
        </p:grpSpPr>
        <p:sp>
          <p:nvSpPr>
            <p:cNvPr id="459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0" name="صفحة ١٣"/>
            <p:cNvSpPr txBox="1"/>
            <p:nvPr/>
          </p:nvSpPr>
          <p:spPr>
            <a:xfrm>
              <a:off x="118146" y="-108887"/>
              <a:ext cx="2780976" cy="14376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١٣  </a:t>
              </a:r>
            </a:p>
          </p:txBody>
        </p:sp>
      </p:grpSp>
      <p:grpSp>
        <p:nvGrpSpPr>
          <p:cNvPr id="467" name="تجميع"/>
          <p:cNvGrpSpPr/>
          <p:nvPr/>
        </p:nvGrpSpPr>
        <p:grpSpPr>
          <a:xfrm>
            <a:off x="18708802" y="1167046"/>
            <a:ext cx="5337101" cy="1953665"/>
            <a:chOff x="0" y="0"/>
            <a:chExt cx="5337099" cy="1953664"/>
          </a:xfrm>
        </p:grpSpPr>
        <p:sp>
          <p:nvSpPr>
            <p:cNvPr id="462" name="الفصل"/>
            <p:cNvSpPr txBox="1"/>
            <p:nvPr/>
          </p:nvSpPr>
          <p:spPr>
            <a:xfrm>
              <a:off x="2651411" y="0"/>
              <a:ext cx="2685689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465" name="تجميع"/>
            <p:cNvGrpSpPr/>
            <p:nvPr/>
          </p:nvGrpSpPr>
          <p:grpSpPr>
            <a:xfrm>
              <a:off x="3518237" y="508515"/>
              <a:ext cx="981041" cy="1445150"/>
              <a:chOff x="0" y="0"/>
              <a:chExt cx="981040" cy="1445148"/>
            </a:xfrm>
          </p:grpSpPr>
          <p:sp>
            <p:nvSpPr>
              <p:cNvPr id="463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464" name="١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  <p:sp>
          <p:nvSpPr>
            <p:cNvPr id="466" name="القيمة المنزلية"/>
            <p:cNvSpPr txBox="1"/>
            <p:nvPr/>
          </p:nvSpPr>
          <p:spPr>
            <a:xfrm>
              <a:off x="0" y="644323"/>
              <a:ext cx="3518238" cy="11014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القيمة المنزلية</a:t>
              </a:r>
            </a:p>
          </p:txBody>
        </p:sp>
      </p:grpSp>
      <p:pic>
        <p:nvPicPr>
          <p:cNvPr id="468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66"/>
          <a:stretch>
            <a:fillRect/>
          </a:stretch>
        </p:blipFill>
        <p:spPr>
          <a:xfrm>
            <a:off x="16038521" y="7773975"/>
            <a:ext cx="7838970" cy="427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56201" r="0" b="0"/>
          <a:stretch>
            <a:fillRect/>
          </a:stretch>
        </p:blipFill>
        <p:spPr>
          <a:xfrm>
            <a:off x="1874146" y="5092486"/>
            <a:ext cx="5179670" cy="2268595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الفصل الأول : القيمة المنزلية…"/>
          <p:cNvSpPr txBox="1"/>
          <p:nvPr>
            <p:ph type="title" idx="4294967295"/>
          </p:nvPr>
        </p:nvSpPr>
        <p:spPr>
          <a:xfrm>
            <a:off x="5235521" y="4464903"/>
            <a:ext cx="15237296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الأول : القيمة المنزلية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١-١</a:t>
            </a:r>
            <a:r>
              <a:rPr>
                <a:solidFill>
                  <a:srgbClr val="FF5A54"/>
                </a:solidFill>
              </a:rPr>
              <a:t> </a:t>
            </a:r>
            <a:r>
              <a:t>القيمة المنزلية ضمن البلايين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74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4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4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776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753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51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52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75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54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5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6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7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8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0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1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2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3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4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5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6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7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8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9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0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2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73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74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77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8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82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8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7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81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8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8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84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8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90" name="تجميع"/>
          <p:cNvGrpSpPr/>
          <p:nvPr/>
        </p:nvGrpSpPr>
        <p:grpSpPr>
          <a:xfrm>
            <a:off x="21364925" y="3175773"/>
            <a:ext cx="2191716" cy="1591471"/>
            <a:chOff x="0" y="0"/>
            <a:chExt cx="2191715" cy="1591470"/>
          </a:xfrm>
        </p:grpSpPr>
        <p:sp>
          <p:nvSpPr>
            <p:cNvPr id="788" name="Google Shape;2338;p47"/>
            <p:cNvSpPr/>
            <p:nvPr/>
          </p:nvSpPr>
          <p:spPr>
            <a:xfrm>
              <a:off x="640838" y="272869"/>
              <a:ext cx="1045733" cy="1045733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9" name="١"/>
            <p:cNvSpPr txBox="1"/>
            <p:nvPr/>
          </p:nvSpPr>
          <p:spPr>
            <a:xfrm>
              <a:off x="0" y="-1"/>
              <a:ext cx="2191716" cy="159147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426463">
                <a:lnSpc>
                  <a:spcPct val="90000"/>
                </a:lnSpc>
                <a:defRPr sz="10607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793" name="تجميع"/>
          <p:cNvGrpSpPr/>
          <p:nvPr/>
        </p:nvGrpSpPr>
        <p:grpSpPr>
          <a:xfrm>
            <a:off x="21153150" y="7334022"/>
            <a:ext cx="2191716" cy="1591471"/>
            <a:chOff x="0" y="0"/>
            <a:chExt cx="2191715" cy="1591470"/>
          </a:xfrm>
        </p:grpSpPr>
        <p:sp>
          <p:nvSpPr>
            <p:cNvPr id="791" name="Google Shape;2338;p47"/>
            <p:cNvSpPr/>
            <p:nvPr/>
          </p:nvSpPr>
          <p:spPr>
            <a:xfrm>
              <a:off x="640838" y="272869"/>
              <a:ext cx="1045733" cy="1045733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2" name="٢"/>
            <p:cNvSpPr txBox="1"/>
            <p:nvPr/>
          </p:nvSpPr>
          <p:spPr>
            <a:xfrm>
              <a:off x="0" y="-1"/>
              <a:ext cx="2191716" cy="159147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426463">
                <a:lnSpc>
                  <a:spcPct val="90000"/>
                </a:lnSpc>
                <a:defRPr sz="10607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pic>
        <p:nvPicPr>
          <p:cNvPr id="794" name="IMG_0375.png" descr="IMG_0375.png"/>
          <p:cNvPicPr>
            <a:picLocks noChangeAspect="1"/>
          </p:cNvPicPr>
          <p:nvPr/>
        </p:nvPicPr>
        <p:blipFill>
          <a:blip r:embed="rId12">
            <a:extLst/>
          </a:blip>
          <a:srcRect l="28508" t="16375" r="0" b="74573"/>
          <a:stretch>
            <a:fillRect/>
          </a:stretch>
        </p:blipFill>
        <p:spPr>
          <a:xfrm>
            <a:off x="8306830" y="1627512"/>
            <a:ext cx="15126885" cy="1337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95" name="IMG_0375.png" descr="IMG_0375.png"/>
          <p:cNvPicPr>
            <a:picLocks noChangeAspect="1"/>
          </p:cNvPicPr>
          <p:nvPr/>
        </p:nvPicPr>
        <p:blipFill>
          <a:blip r:embed="rId12">
            <a:extLst/>
          </a:blip>
          <a:srcRect l="81636" t="26153" r="8040" b="68713"/>
          <a:stretch>
            <a:fillRect/>
          </a:stretch>
        </p:blipFill>
        <p:spPr>
          <a:xfrm>
            <a:off x="18340568" y="3371739"/>
            <a:ext cx="3491008" cy="1212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96" name="IMG_0375.png" descr="IMG_0375.png"/>
          <p:cNvPicPr>
            <a:picLocks noChangeAspect="1"/>
          </p:cNvPicPr>
          <p:nvPr/>
        </p:nvPicPr>
        <p:blipFill>
          <a:blip r:embed="rId12">
            <a:extLst/>
          </a:blip>
          <a:srcRect l="51392" t="25221" r="33708" b="67107"/>
          <a:stretch>
            <a:fillRect/>
          </a:stretch>
        </p:blipFill>
        <p:spPr>
          <a:xfrm>
            <a:off x="16827184" y="7262189"/>
            <a:ext cx="4625371" cy="16632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16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81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1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0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9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9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9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0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02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3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0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04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05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07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8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9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0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1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1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15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5" grpId="2"/>
      <p:bldP build="whole" bldLvl="1" animBg="1" rev="0" advAuto="0" spid="794" grpId="1"/>
      <p:bldP build="whole" bldLvl="1" animBg="1" rev="0" advAuto="0" spid="796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7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23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2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1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22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26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2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2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2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31" name="تجميع"/>
          <p:cNvGrpSpPr/>
          <p:nvPr/>
        </p:nvGrpSpPr>
        <p:grpSpPr>
          <a:xfrm>
            <a:off x="21364925" y="3175773"/>
            <a:ext cx="2191716" cy="1591471"/>
            <a:chOff x="0" y="0"/>
            <a:chExt cx="2191715" cy="1591470"/>
          </a:xfrm>
        </p:grpSpPr>
        <p:sp>
          <p:nvSpPr>
            <p:cNvPr id="829" name="Google Shape;2338;p47"/>
            <p:cNvSpPr/>
            <p:nvPr/>
          </p:nvSpPr>
          <p:spPr>
            <a:xfrm>
              <a:off x="640838" y="272869"/>
              <a:ext cx="1045733" cy="1045733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0" name="١"/>
            <p:cNvSpPr txBox="1"/>
            <p:nvPr/>
          </p:nvSpPr>
          <p:spPr>
            <a:xfrm>
              <a:off x="0" y="-1"/>
              <a:ext cx="2191716" cy="159147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426463">
                <a:lnSpc>
                  <a:spcPct val="90000"/>
                </a:lnSpc>
                <a:defRPr sz="10607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834" name="تجميع"/>
          <p:cNvGrpSpPr/>
          <p:nvPr/>
        </p:nvGrpSpPr>
        <p:grpSpPr>
          <a:xfrm>
            <a:off x="21553346" y="7298105"/>
            <a:ext cx="2191716" cy="1591472"/>
            <a:chOff x="0" y="0"/>
            <a:chExt cx="2191715" cy="1591470"/>
          </a:xfrm>
        </p:grpSpPr>
        <p:sp>
          <p:nvSpPr>
            <p:cNvPr id="832" name="Google Shape;2338;p47"/>
            <p:cNvSpPr/>
            <p:nvPr/>
          </p:nvSpPr>
          <p:spPr>
            <a:xfrm>
              <a:off x="640838" y="272869"/>
              <a:ext cx="1045733" cy="1045733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3" name="٢"/>
            <p:cNvSpPr txBox="1"/>
            <p:nvPr/>
          </p:nvSpPr>
          <p:spPr>
            <a:xfrm>
              <a:off x="0" y="-1"/>
              <a:ext cx="2191716" cy="159147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426463">
                <a:lnSpc>
                  <a:spcPct val="90000"/>
                </a:lnSpc>
                <a:defRPr sz="10607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pic>
        <p:nvPicPr>
          <p:cNvPr id="835" name="IMG_0375.png" descr="IMG_0375.png"/>
          <p:cNvPicPr>
            <a:picLocks noChangeAspect="1"/>
          </p:cNvPicPr>
          <p:nvPr/>
        </p:nvPicPr>
        <p:blipFill>
          <a:blip r:embed="rId11">
            <a:extLst/>
          </a:blip>
          <a:srcRect l="28508" t="16375" r="0" b="74573"/>
          <a:stretch>
            <a:fillRect/>
          </a:stretch>
        </p:blipFill>
        <p:spPr>
          <a:xfrm>
            <a:off x="8306830" y="1627512"/>
            <a:ext cx="15126885" cy="1337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36" name="IMG_0375.png" descr="IMG_0375.png"/>
          <p:cNvPicPr>
            <a:picLocks noChangeAspect="1"/>
          </p:cNvPicPr>
          <p:nvPr/>
        </p:nvPicPr>
        <p:blipFill>
          <a:blip r:embed="rId11">
            <a:extLst/>
          </a:blip>
          <a:srcRect l="81636" t="26153" r="8040" b="68713"/>
          <a:stretch>
            <a:fillRect/>
          </a:stretch>
        </p:blipFill>
        <p:spPr>
          <a:xfrm>
            <a:off x="18340568" y="3371739"/>
            <a:ext cx="3491008" cy="1212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37" name="IMG_0375.png" descr="IMG_0375.png"/>
          <p:cNvPicPr>
            <a:picLocks noChangeAspect="1"/>
          </p:cNvPicPr>
          <p:nvPr/>
        </p:nvPicPr>
        <p:blipFill>
          <a:blip r:embed="rId11">
            <a:extLst/>
          </a:blip>
          <a:srcRect l="51392" t="25221" r="33708" b="67107"/>
          <a:stretch>
            <a:fillRect/>
          </a:stretch>
        </p:blipFill>
        <p:spPr>
          <a:xfrm>
            <a:off x="17687836" y="7437125"/>
            <a:ext cx="4625371" cy="1663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8" name="IMG_3728.png" descr="IMG_3728.png"/>
          <p:cNvPicPr>
            <a:picLocks noChangeAspect="1"/>
          </p:cNvPicPr>
          <p:nvPr/>
        </p:nvPicPr>
        <p:blipFill>
          <a:blip r:embed="rId12">
            <a:extLst/>
          </a:blip>
          <a:srcRect l="17827" t="0" r="3624" b="58536"/>
          <a:stretch>
            <a:fillRect/>
          </a:stretch>
        </p:blipFill>
        <p:spPr>
          <a:xfrm>
            <a:off x="3843072" y="2912845"/>
            <a:ext cx="14146164" cy="3708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9" name="IMG_3728.png" descr="IMG_3728.png"/>
          <p:cNvPicPr>
            <a:picLocks noChangeAspect="1"/>
          </p:cNvPicPr>
          <p:nvPr/>
        </p:nvPicPr>
        <p:blipFill>
          <a:blip r:embed="rId12">
            <a:extLst/>
          </a:blip>
          <a:srcRect l="17829" t="57299" r="4428" b="0"/>
          <a:stretch>
            <a:fillRect/>
          </a:stretch>
        </p:blipFill>
        <p:spPr>
          <a:xfrm>
            <a:off x="2890351" y="7840848"/>
            <a:ext cx="14797520" cy="40366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9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85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5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4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4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4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4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4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45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6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4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47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48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50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1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2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3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4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5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58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5" grpId="1"/>
      <p:bldP build="whole" bldLvl="1" animBg="1" rev="0" advAuto="0" spid="836" grpId="2"/>
      <p:bldP build="whole" bldLvl="1" animBg="1" rev="0" advAuto="0" spid="837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863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61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2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64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891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868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866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867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90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869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0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1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2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3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4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5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6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7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8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9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0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1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2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3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4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5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6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7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88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89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892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1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97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95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9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6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00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98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99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0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903" name="IMG_0375.png" descr="IMG_0375.png"/>
          <p:cNvPicPr>
            <a:picLocks noChangeAspect="1"/>
          </p:cNvPicPr>
          <p:nvPr/>
        </p:nvPicPr>
        <p:blipFill>
          <a:blip r:embed="rId12">
            <a:extLst/>
          </a:blip>
          <a:srcRect l="28508" t="16375" r="0" b="74573"/>
          <a:stretch>
            <a:fillRect/>
          </a:stretch>
        </p:blipFill>
        <p:spPr>
          <a:xfrm>
            <a:off x="8306830" y="1627512"/>
            <a:ext cx="15126885" cy="13375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6" name="تجميع"/>
          <p:cNvGrpSpPr/>
          <p:nvPr/>
        </p:nvGrpSpPr>
        <p:grpSpPr>
          <a:xfrm>
            <a:off x="21282073" y="3018446"/>
            <a:ext cx="2191716" cy="1591471"/>
            <a:chOff x="0" y="0"/>
            <a:chExt cx="2191715" cy="1591470"/>
          </a:xfrm>
        </p:grpSpPr>
        <p:sp>
          <p:nvSpPr>
            <p:cNvPr id="904" name="Google Shape;2338;p47"/>
            <p:cNvSpPr/>
            <p:nvPr/>
          </p:nvSpPr>
          <p:spPr>
            <a:xfrm>
              <a:off x="640838" y="272869"/>
              <a:ext cx="1045733" cy="1045733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5" name="٣"/>
            <p:cNvSpPr txBox="1"/>
            <p:nvPr/>
          </p:nvSpPr>
          <p:spPr>
            <a:xfrm>
              <a:off x="0" y="-1"/>
              <a:ext cx="2191716" cy="159147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426463">
                <a:lnSpc>
                  <a:spcPct val="90000"/>
                </a:lnSpc>
                <a:defRPr sz="10607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pic>
        <p:nvPicPr>
          <p:cNvPr id="907" name="IMG_0375.png" descr="IMG_0375.png"/>
          <p:cNvPicPr>
            <a:picLocks noChangeAspect="1"/>
          </p:cNvPicPr>
          <p:nvPr/>
        </p:nvPicPr>
        <p:blipFill>
          <a:blip r:embed="rId12">
            <a:extLst/>
          </a:blip>
          <a:srcRect l="17597" t="25221" r="60248" b="67107"/>
          <a:stretch>
            <a:fillRect/>
          </a:stretch>
        </p:blipFill>
        <p:spPr>
          <a:xfrm>
            <a:off x="15261177" y="3018445"/>
            <a:ext cx="6599059" cy="15958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0" name="تجميع"/>
          <p:cNvGrpSpPr/>
          <p:nvPr/>
        </p:nvGrpSpPr>
        <p:grpSpPr>
          <a:xfrm>
            <a:off x="21203553" y="5688456"/>
            <a:ext cx="2270236" cy="1648487"/>
            <a:chOff x="101600" y="-33866"/>
            <a:chExt cx="2270234" cy="1648486"/>
          </a:xfrm>
        </p:grpSpPr>
        <p:sp>
          <p:nvSpPr>
            <p:cNvPr id="908" name="Google Shape;2338;p47"/>
            <p:cNvSpPr/>
            <p:nvPr/>
          </p:nvSpPr>
          <p:spPr>
            <a:xfrm>
              <a:off x="663796" y="282645"/>
              <a:ext cx="1083198" cy="1083197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9" name="٤"/>
            <p:cNvSpPr txBox="1"/>
            <p:nvPr/>
          </p:nvSpPr>
          <p:spPr>
            <a:xfrm>
              <a:off x="101600" y="-33867"/>
              <a:ext cx="2270235" cy="164848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481327">
                <a:lnSpc>
                  <a:spcPct val="90000"/>
                </a:lnSpc>
                <a:defRPr sz="11016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913" name="تجميع"/>
          <p:cNvGrpSpPr/>
          <p:nvPr/>
        </p:nvGrpSpPr>
        <p:grpSpPr>
          <a:xfrm>
            <a:off x="21203553" y="7773607"/>
            <a:ext cx="2270236" cy="1648487"/>
            <a:chOff x="101600" y="-203200"/>
            <a:chExt cx="2270234" cy="1648486"/>
          </a:xfrm>
        </p:grpSpPr>
        <p:sp>
          <p:nvSpPr>
            <p:cNvPr id="911" name="Google Shape;2338;p47"/>
            <p:cNvSpPr/>
            <p:nvPr/>
          </p:nvSpPr>
          <p:spPr>
            <a:xfrm>
              <a:off x="663796" y="282645"/>
              <a:ext cx="1083198" cy="1083197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2" name="٥"/>
            <p:cNvSpPr txBox="1"/>
            <p:nvPr/>
          </p:nvSpPr>
          <p:spPr>
            <a:xfrm>
              <a:off x="101600" y="-203200"/>
              <a:ext cx="2270235" cy="164848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481327">
                <a:lnSpc>
                  <a:spcPct val="90000"/>
                </a:lnSpc>
                <a:defRPr sz="11016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pic>
        <p:nvPicPr>
          <p:cNvPr id="914" name="IMG_0375.png" descr="IMG_0375.png"/>
          <p:cNvPicPr>
            <a:picLocks noChangeAspect="1"/>
          </p:cNvPicPr>
          <p:nvPr/>
        </p:nvPicPr>
        <p:blipFill>
          <a:blip r:embed="rId12">
            <a:extLst/>
          </a:blip>
          <a:srcRect l="62119" t="41858" r="7336" b="51326"/>
          <a:stretch>
            <a:fillRect/>
          </a:stretch>
        </p:blipFill>
        <p:spPr>
          <a:xfrm>
            <a:off x="12022094" y="5745558"/>
            <a:ext cx="9740708" cy="1517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915" name="IMG_0375.png" descr="IMG_0375.png"/>
          <p:cNvPicPr>
            <a:picLocks noChangeAspect="1"/>
          </p:cNvPicPr>
          <p:nvPr/>
        </p:nvPicPr>
        <p:blipFill>
          <a:blip r:embed="rId12">
            <a:extLst/>
          </a:blip>
          <a:srcRect l="7391" t="41821" r="51171" b="51730"/>
          <a:stretch>
            <a:fillRect/>
          </a:stretch>
        </p:blipFill>
        <p:spPr>
          <a:xfrm>
            <a:off x="8007461" y="8009219"/>
            <a:ext cx="13004270" cy="14133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5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93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3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2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1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1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1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1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21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2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2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23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24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26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7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8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9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0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3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34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15" grpId="4"/>
      <p:bldP build="whole" bldLvl="1" animBg="1" rev="0" advAuto="0" spid="903" grpId="1"/>
      <p:bldP build="whole" bldLvl="1" animBg="1" rev="0" advAuto="0" spid="914" grpId="3"/>
      <p:bldP build="whole" bldLvl="1" animBg="1" rev="0" advAuto="0" spid="907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42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4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3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41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4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4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4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4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948" name="IMG_0375.png" descr="IMG_0375.png"/>
          <p:cNvPicPr>
            <a:picLocks noChangeAspect="1"/>
          </p:cNvPicPr>
          <p:nvPr/>
        </p:nvPicPr>
        <p:blipFill>
          <a:blip r:embed="rId11">
            <a:extLst/>
          </a:blip>
          <a:srcRect l="28508" t="16375" r="0" b="74573"/>
          <a:stretch>
            <a:fillRect/>
          </a:stretch>
        </p:blipFill>
        <p:spPr>
          <a:xfrm>
            <a:off x="8306830" y="1627512"/>
            <a:ext cx="15126885" cy="13375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1" name="تجميع"/>
          <p:cNvGrpSpPr/>
          <p:nvPr/>
        </p:nvGrpSpPr>
        <p:grpSpPr>
          <a:xfrm>
            <a:off x="21756938" y="3162707"/>
            <a:ext cx="2191716" cy="1591472"/>
            <a:chOff x="0" y="0"/>
            <a:chExt cx="2191715" cy="1591470"/>
          </a:xfrm>
        </p:grpSpPr>
        <p:sp>
          <p:nvSpPr>
            <p:cNvPr id="949" name="Google Shape;2338;p47"/>
            <p:cNvSpPr/>
            <p:nvPr/>
          </p:nvSpPr>
          <p:spPr>
            <a:xfrm>
              <a:off x="640838" y="272869"/>
              <a:ext cx="1045733" cy="1045733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0" name="٣"/>
            <p:cNvSpPr txBox="1"/>
            <p:nvPr/>
          </p:nvSpPr>
          <p:spPr>
            <a:xfrm>
              <a:off x="0" y="-1"/>
              <a:ext cx="2191716" cy="159147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426463">
                <a:lnSpc>
                  <a:spcPct val="90000"/>
                </a:lnSpc>
                <a:defRPr sz="10607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pic>
        <p:nvPicPr>
          <p:cNvPr id="952" name="IMG_0375.png" descr="IMG_0375.png"/>
          <p:cNvPicPr>
            <a:picLocks noChangeAspect="1"/>
          </p:cNvPicPr>
          <p:nvPr/>
        </p:nvPicPr>
        <p:blipFill>
          <a:blip r:embed="rId11">
            <a:extLst/>
          </a:blip>
          <a:srcRect l="17597" t="25221" r="60248" b="67107"/>
          <a:stretch>
            <a:fillRect/>
          </a:stretch>
        </p:blipFill>
        <p:spPr>
          <a:xfrm>
            <a:off x="16486152" y="3253408"/>
            <a:ext cx="5848949" cy="1414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3" name="IMG_3726.png" descr="IMG_3726.png"/>
          <p:cNvPicPr>
            <a:picLocks noChangeAspect="1"/>
          </p:cNvPicPr>
          <p:nvPr/>
        </p:nvPicPr>
        <p:blipFill>
          <a:blip r:embed="rId12">
            <a:extLst/>
          </a:blip>
          <a:srcRect l="0" t="0" r="2489" b="0"/>
          <a:stretch>
            <a:fillRect/>
          </a:stretch>
        </p:blipFill>
        <p:spPr>
          <a:xfrm>
            <a:off x="2111147" y="3141559"/>
            <a:ext cx="14860479" cy="3433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954" name="IMG_3727.png" descr="IMG_3727.png"/>
          <p:cNvPicPr>
            <a:picLocks noChangeAspect="1"/>
          </p:cNvPicPr>
          <p:nvPr/>
        </p:nvPicPr>
        <p:blipFill>
          <a:blip r:embed="rId13">
            <a:extLst/>
          </a:blip>
          <a:srcRect l="67939" t="9698" r="0" b="26032"/>
          <a:stretch>
            <a:fillRect/>
          </a:stretch>
        </p:blipFill>
        <p:spPr>
          <a:xfrm>
            <a:off x="10425565" y="8617817"/>
            <a:ext cx="5444890" cy="1447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955" name="IMG_3727.png" descr="IMG_3727.png"/>
          <p:cNvPicPr>
            <a:picLocks noChangeAspect="1"/>
          </p:cNvPicPr>
          <p:nvPr/>
        </p:nvPicPr>
        <p:blipFill>
          <a:blip r:embed="rId13">
            <a:extLst/>
          </a:blip>
          <a:srcRect l="3196" t="17240" r="72707" b="38514"/>
          <a:stretch>
            <a:fillRect/>
          </a:stretch>
        </p:blipFill>
        <p:spPr>
          <a:xfrm>
            <a:off x="10748645" y="11233340"/>
            <a:ext cx="4953513" cy="12058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8" name="تجميع"/>
          <p:cNvGrpSpPr/>
          <p:nvPr/>
        </p:nvGrpSpPr>
        <p:grpSpPr>
          <a:xfrm>
            <a:off x="17302492" y="7176164"/>
            <a:ext cx="2270236" cy="1648487"/>
            <a:chOff x="101600" y="-33866"/>
            <a:chExt cx="2270234" cy="1648486"/>
          </a:xfrm>
        </p:grpSpPr>
        <p:sp>
          <p:nvSpPr>
            <p:cNvPr id="956" name="Google Shape;2338;p47"/>
            <p:cNvSpPr/>
            <p:nvPr/>
          </p:nvSpPr>
          <p:spPr>
            <a:xfrm>
              <a:off x="663796" y="282645"/>
              <a:ext cx="1083198" cy="1083197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7" name="٤"/>
            <p:cNvSpPr txBox="1"/>
            <p:nvPr/>
          </p:nvSpPr>
          <p:spPr>
            <a:xfrm>
              <a:off x="101600" y="-33867"/>
              <a:ext cx="2270235" cy="164848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481327">
                <a:lnSpc>
                  <a:spcPct val="90000"/>
                </a:lnSpc>
                <a:defRPr sz="11016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961" name="تجميع"/>
          <p:cNvGrpSpPr/>
          <p:nvPr/>
        </p:nvGrpSpPr>
        <p:grpSpPr>
          <a:xfrm>
            <a:off x="17142921" y="9697364"/>
            <a:ext cx="2270235" cy="1648487"/>
            <a:chOff x="101600" y="-203200"/>
            <a:chExt cx="2270234" cy="1648486"/>
          </a:xfrm>
        </p:grpSpPr>
        <p:sp>
          <p:nvSpPr>
            <p:cNvPr id="959" name="Google Shape;2338;p47"/>
            <p:cNvSpPr/>
            <p:nvPr/>
          </p:nvSpPr>
          <p:spPr>
            <a:xfrm>
              <a:off x="663796" y="282645"/>
              <a:ext cx="1083198" cy="1083197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0" name="٥"/>
            <p:cNvSpPr txBox="1"/>
            <p:nvPr/>
          </p:nvSpPr>
          <p:spPr>
            <a:xfrm>
              <a:off x="101600" y="-203200"/>
              <a:ext cx="2270235" cy="164848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481327">
                <a:lnSpc>
                  <a:spcPct val="90000"/>
                </a:lnSpc>
                <a:defRPr sz="11016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pic>
        <p:nvPicPr>
          <p:cNvPr id="962" name="IMG_0375.png" descr="IMG_0375.png"/>
          <p:cNvPicPr>
            <a:picLocks noChangeAspect="1"/>
          </p:cNvPicPr>
          <p:nvPr/>
        </p:nvPicPr>
        <p:blipFill>
          <a:blip r:embed="rId11">
            <a:extLst/>
          </a:blip>
          <a:srcRect l="62119" t="41858" r="7336" b="51326"/>
          <a:stretch>
            <a:fillRect/>
          </a:stretch>
        </p:blipFill>
        <p:spPr>
          <a:xfrm>
            <a:off x="8121033" y="7233267"/>
            <a:ext cx="9740709" cy="1517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3" name="IMG_0375.png" descr="IMG_0375.png"/>
          <p:cNvPicPr>
            <a:picLocks noChangeAspect="1"/>
          </p:cNvPicPr>
          <p:nvPr/>
        </p:nvPicPr>
        <p:blipFill>
          <a:blip r:embed="rId11">
            <a:extLst/>
          </a:blip>
          <a:srcRect l="7391" t="41821" r="51171" b="51730"/>
          <a:stretch>
            <a:fillRect/>
          </a:stretch>
        </p:blipFill>
        <p:spPr>
          <a:xfrm>
            <a:off x="4625637" y="9814971"/>
            <a:ext cx="13004270" cy="14133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83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98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7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6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6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6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6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6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69" name="IMG_4012.png" descr="IMG_4012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0" name="IMG_4015.jpeg" descr="IMG_4015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7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71" name="IMG_4016.jpeg" descr="IMG_4016.jpeg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72" name="صورة 20" descr="صورة 20">
                    <a:hlinkClick r:id="rId2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74" name="IMG_4017.jpeg" descr="IMG_4017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5" name="IMG_4020.jpeg" descr="IMG_4020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6" name="IMG_4022.jpeg" descr="IMG_4022.jpe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7" name="IMG_4023.png" descr="IMG_4023.png">
                  <a:hlinkClick r:id="rId2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8" name="IMG_4024.jpeg" descr="IMG_4024.jpeg"/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8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82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52" grpId="2"/>
      <p:bldP build="whole" bldLvl="1" animBg="1" rev="0" advAuto="0" spid="948" grpId="1"/>
      <p:bldP build="whole" bldLvl="1" animBg="1" rev="0" advAuto="0" spid="962" grpId="3"/>
      <p:bldP build="whole" bldLvl="1" animBg="1" rev="0" advAuto="0" spid="963" grpId="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98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98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8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015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992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990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991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14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993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4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5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6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7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8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9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0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1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2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3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4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5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6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7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8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9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0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1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12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13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016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021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01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1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20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02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02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23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02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027" name="IMG_0375.png" descr="IMG_0375.png"/>
          <p:cNvPicPr>
            <a:picLocks noChangeAspect="1"/>
          </p:cNvPicPr>
          <p:nvPr/>
        </p:nvPicPr>
        <p:blipFill>
          <a:blip r:embed="rId12">
            <a:extLst/>
          </a:blip>
          <a:srcRect l="28508" t="16375" r="0" b="74573"/>
          <a:stretch>
            <a:fillRect/>
          </a:stretch>
        </p:blipFill>
        <p:spPr>
          <a:xfrm>
            <a:off x="8306830" y="1627512"/>
            <a:ext cx="15126885" cy="13375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30" name="تجميع"/>
          <p:cNvGrpSpPr/>
          <p:nvPr/>
        </p:nvGrpSpPr>
        <p:grpSpPr>
          <a:xfrm>
            <a:off x="21189574" y="2963593"/>
            <a:ext cx="2270236" cy="1648487"/>
            <a:chOff x="101600" y="-33866"/>
            <a:chExt cx="2270234" cy="1648486"/>
          </a:xfrm>
        </p:grpSpPr>
        <p:sp>
          <p:nvSpPr>
            <p:cNvPr id="1028" name="Google Shape;2338;p47"/>
            <p:cNvSpPr/>
            <p:nvPr/>
          </p:nvSpPr>
          <p:spPr>
            <a:xfrm>
              <a:off x="663796" y="282645"/>
              <a:ext cx="1083198" cy="1083197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9" name="٦"/>
            <p:cNvSpPr txBox="1"/>
            <p:nvPr/>
          </p:nvSpPr>
          <p:spPr>
            <a:xfrm>
              <a:off x="101600" y="-33867"/>
              <a:ext cx="2270235" cy="164848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481327">
                <a:lnSpc>
                  <a:spcPct val="90000"/>
                </a:lnSpc>
                <a:defRPr sz="11016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grpSp>
        <p:nvGrpSpPr>
          <p:cNvPr id="1033" name="تجميع"/>
          <p:cNvGrpSpPr/>
          <p:nvPr/>
        </p:nvGrpSpPr>
        <p:grpSpPr>
          <a:xfrm>
            <a:off x="21189574" y="6517869"/>
            <a:ext cx="2270236" cy="1648487"/>
            <a:chOff x="101600" y="0"/>
            <a:chExt cx="2270234" cy="1648486"/>
          </a:xfrm>
        </p:grpSpPr>
        <p:sp>
          <p:nvSpPr>
            <p:cNvPr id="1031" name="Google Shape;2338;p47"/>
            <p:cNvSpPr/>
            <p:nvPr/>
          </p:nvSpPr>
          <p:spPr>
            <a:xfrm>
              <a:off x="663796" y="282645"/>
              <a:ext cx="1083198" cy="1083197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2" name="٧"/>
            <p:cNvSpPr txBox="1"/>
            <p:nvPr/>
          </p:nvSpPr>
          <p:spPr>
            <a:xfrm>
              <a:off x="101600" y="0"/>
              <a:ext cx="2270235" cy="164848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481327">
                <a:lnSpc>
                  <a:spcPct val="90000"/>
                </a:lnSpc>
                <a:defRPr sz="11016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pic>
        <p:nvPicPr>
          <p:cNvPr id="1034" name="IMG_0375.png" descr="IMG_0375.png"/>
          <p:cNvPicPr>
            <a:picLocks noChangeAspect="1"/>
          </p:cNvPicPr>
          <p:nvPr/>
        </p:nvPicPr>
        <p:blipFill>
          <a:blip r:embed="rId12">
            <a:extLst/>
          </a:blip>
          <a:srcRect l="82632" t="55549" r="6928" b="38389"/>
          <a:stretch>
            <a:fillRect/>
          </a:stretch>
        </p:blipFill>
        <p:spPr>
          <a:xfrm>
            <a:off x="18119486" y="3065523"/>
            <a:ext cx="3561824" cy="1444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5" name="IMG_0375.png" descr="IMG_0375.png"/>
          <p:cNvPicPr>
            <a:picLocks noChangeAspect="1"/>
          </p:cNvPicPr>
          <p:nvPr/>
        </p:nvPicPr>
        <p:blipFill>
          <a:blip r:embed="rId12">
            <a:extLst/>
          </a:blip>
          <a:srcRect l="33329" t="56054" r="50839" b="38553"/>
          <a:stretch>
            <a:fillRect/>
          </a:stretch>
        </p:blipFill>
        <p:spPr>
          <a:xfrm>
            <a:off x="16472331" y="6685416"/>
            <a:ext cx="5520490" cy="13131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5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105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5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4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3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3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3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3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41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42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4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43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44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46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47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48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49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0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5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54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5" grpId="3"/>
      <p:bldP build="whole" bldLvl="1" animBg="1" rev="0" advAuto="0" spid="1027" grpId="1"/>
      <p:bldP build="whole" bldLvl="1" animBg="1" rev="0" advAuto="0" spid="1034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062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06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5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61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06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06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6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06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068" name="IMG_0375.png" descr="IMG_0375.png"/>
          <p:cNvPicPr>
            <a:picLocks noChangeAspect="1"/>
          </p:cNvPicPr>
          <p:nvPr/>
        </p:nvPicPr>
        <p:blipFill>
          <a:blip r:embed="rId11">
            <a:extLst/>
          </a:blip>
          <a:srcRect l="28508" t="16375" r="0" b="74573"/>
          <a:stretch>
            <a:fillRect/>
          </a:stretch>
        </p:blipFill>
        <p:spPr>
          <a:xfrm>
            <a:off x="8306830" y="1627512"/>
            <a:ext cx="15126885" cy="13375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1" name="تجميع"/>
          <p:cNvGrpSpPr/>
          <p:nvPr/>
        </p:nvGrpSpPr>
        <p:grpSpPr>
          <a:xfrm>
            <a:off x="21189574" y="2963593"/>
            <a:ext cx="2270236" cy="1648487"/>
            <a:chOff x="101600" y="-33866"/>
            <a:chExt cx="2270234" cy="1648486"/>
          </a:xfrm>
        </p:grpSpPr>
        <p:sp>
          <p:nvSpPr>
            <p:cNvPr id="1069" name="Google Shape;2338;p47"/>
            <p:cNvSpPr/>
            <p:nvPr/>
          </p:nvSpPr>
          <p:spPr>
            <a:xfrm>
              <a:off x="663796" y="282645"/>
              <a:ext cx="1083198" cy="1083197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0" name="٦"/>
            <p:cNvSpPr txBox="1"/>
            <p:nvPr/>
          </p:nvSpPr>
          <p:spPr>
            <a:xfrm>
              <a:off x="101600" y="-33867"/>
              <a:ext cx="2270235" cy="164848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481327">
                <a:lnSpc>
                  <a:spcPct val="90000"/>
                </a:lnSpc>
                <a:defRPr sz="11016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grpSp>
        <p:nvGrpSpPr>
          <p:cNvPr id="1074" name="تجميع"/>
          <p:cNvGrpSpPr/>
          <p:nvPr/>
        </p:nvGrpSpPr>
        <p:grpSpPr>
          <a:xfrm>
            <a:off x="21189574" y="6517869"/>
            <a:ext cx="2270236" cy="1648487"/>
            <a:chOff x="101600" y="0"/>
            <a:chExt cx="2270234" cy="1648486"/>
          </a:xfrm>
        </p:grpSpPr>
        <p:sp>
          <p:nvSpPr>
            <p:cNvPr id="1072" name="Google Shape;2338;p47"/>
            <p:cNvSpPr/>
            <p:nvPr/>
          </p:nvSpPr>
          <p:spPr>
            <a:xfrm>
              <a:off x="663796" y="282645"/>
              <a:ext cx="1083198" cy="1083197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3" name="٧"/>
            <p:cNvSpPr txBox="1"/>
            <p:nvPr/>
          </p:nvSpPr>
          <p:spPr>
            <a:xfrm>
              <a:off x="101600" y="0"/>
              <a:ext cx="2270235" cy="164848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481327">
                <a:lnSpc>
                  <a:spcPct val="90000"/>
                </a:lnSpc>
                <a:defRPr sz="11016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pic>
        <p:nvPicPr>
          <p:cNvPr id="1075" name="IMG_0375.png" descr="IMG_0375.png"/>
          <p:cNvPicPr>
            <a:picLocks noChangeAspect="1"/>
          </p:cNvPicPr>
          <p:nvPr/>
        </p:nvPicPr>
        <p:blipFill>
          <a:blip r:embed="rId11">
            <a:extLst/>
          </a:blip>
          <a:srcRect l="82632" t="55549" r="6928" b="38389"/>
          <a:stretch>
            <a:fillRect/>
          </a:stretch>
        </p:blipFill>
        <p:spPr>
          <a:xfrm>
            <a:off x="18119486" y="3065523"/>
            <a:ext cx="3561824" cy="1444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6" name="IMG_0375.png" descr="IMG_0375.png"/>
          <p:cNvPicPr>
            <a:picLocks noChangeAspect="1"/>
          </p:cNvPicPr>
          <p:nvPr/>
        </p:nvPicPr>
        <p:blipFill>
          <a:blip r:embed="rId11">
            <a:extLst/>
          </a:blip>
          <a:srcRect l="33329" t="56054" r="50839" b="38553"/>
          <a:stretch>
            <a:fillRect/>
          </a:stretch>
        </p:blipFill>
        <p:spPr>
          <a:xfrm>
            <a:off x="16472331" y="6685416"/>
            <a:ext cx="5520490" cy="1313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7" name="IMG_3730.png" descr="IMG_3730.png"/>
          <p:cNvPicPr>
            <a:picLocks noChangeAspect="1"/>
          </p:cNvPicPr>
          <p:nvPr/>
        </p:nvPicPr>
        <p:blipFill>
          <a:blip r:embed="rId12">
            <a:extLst/>
          </a:blip>
          <a:srcRect l="15732" t="0" r="3756" b="68355"/>
          <a:stretch>
            <a:fillRect/>
          </a:stretch>
        </p:blipFill>
        <p:spPr>
          <a:xfrm>
            <a:off x="3872887" y="3273817"/>
            <a:ext cx="14467641" cy="2676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8" name="IMG_3730.png" descr="IMG_3730.png"/>
          <p:cNvPicPr>
            <a:picLocks noChangeAspect="1"/>
          </p:cNvPicPr>
          <p:nvPr/>
        </p:nvPicPr>
        <p:blipFill>
          <a:blip r:embed="rId12">
            <a:extLst/>
          </a:blip>
          <a:srcRect l="3111" t="58120" r="5619" b="2128"/>
          <a:stretch>
            <a:fillRect/>
          </a:stretch>
        </p:blipFill>
        <p:spPr>
          <a:xfrm>
            <a:off x="3284684" y="8166355"/>
            <a:ext cx="16326952" cy="33470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98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109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94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83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81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7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80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82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84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85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88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86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87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89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90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91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92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93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9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97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75" grpId="2"/>
      <p:bldP build="whole" bldLvl="1" animBg="1" rev="0" advAuto="0" spid="1068" grpId="1"/>
      <p:bldP build="whole" bldLvl="1" animBg="1" rev="0" advAuto="0" spid="1076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1102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100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1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03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130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1107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105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106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29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108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9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0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1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2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3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4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5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6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7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8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9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0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1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2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3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4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5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6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27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28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131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40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136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13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13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35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139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13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38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14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142" name="IMG_0526.png" descr="IMG_0526.png"/>
          <p:cNvPicPr>
            <a:picLocks noChangeAspect="1"/>
          </p:cNvPicPr>
          <p:nvPr/>
        </p:nvPicPr>
        <p:blipFill>
          <a:blip r:embed="rId12">
            <a:extLst/>
          </a:blip>
          <a:srcRect l="48520" t="28408" r="5721" b="62933"/>
          <a:stretch>
            <a:fillRect/>
          </a:stretch>
        </p:blipFill>
        <p:spPr>
          <a:xfrm>
            <a:off x="10494440" y="1341762"/>
            <a:ext cx="12281959" cy="16233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45" name="تجميع"/>
          <p:cNvGrpSpPr/>
          <p:nvPr/>
        </p:nvGrpSpPr>
        <p:grpSpPr>
          <a:xfrm>
            <a:off x="20973239" y="2861407"/>
            <a:ext cx="2632124" cy="1911265"/>
            <a:chOff x="0" y="-174884"/>
            <a:chExt cx="2632123" cy="1911263"/>
          </a:xfrm>
        </p:grpSpPr>
        <p:sp>
          <p:nvSpPr>
            <p:cNvPr id="1143" name="Google Shape;2338;p47"/>
            <p:cNvSpPr/>
            <p:nvPr/>
          </p:nvSpPr>
          <p:spPr>
            <a:xfrm>
              <a:off x="740100" y="315135"/>
              <a:ext cx="1207711" cy="1207710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4" name="٨"/>
            <p:cNvSpPr txBox="1"/>
            <p:nvPr/>
          </p:nvSpPr>
          <p:spPr>
            <a:xfrm>
              <a:off x="0" y="-174885"/>
              <a:ext cx="2632124" cy="191126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737360">
                <a:lnSpc>
                  <a:spcPct val="90000"/>
                </a:lnSpc>
                <a:defRPr sz="12920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pic>
        <p:nvPicPr>
          <p:cNvPr id="1146" name="IMG_0375.png" descr="IMG_0375.png"/>
          <p:cNvPicPr>
            <a:picLocks noChangeAspect="1"/>
          </p:cNvPicPr>
          <p:nvPr/>
        </p:nvPicPr>
        <p:blipFill>
          <a:blip r:embed="rId13">
            <a:extLst/>
          </a:blip>
          <a:srcRect l="53409" t="62984" r="7341" b="14612"/>
          <a:stretch>
            <a:fillRect/>
          </a:stretch>
        </p:blipFill>
        <p:spPr>
          <a:xfrm>
            <a:off x="9815155" y="3083097"/>
            <a:ext cx="11644933" cy="46427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66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116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16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15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14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14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4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5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52" name="IMG_4012.png" descr="IMG_4012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53" name="IMG_4015.jpeg" descr="IMG_4015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5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154" name="IMG_4016.jpeg" descr="IMG_4016.jpeg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55" name="صورة 20" descr="صورة 20">
                    <a:hlinkClick r:id="rId2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57" name="IMG_4017.jpeg" descr="IMG_4017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58" name="IMG_4020.jpeg" descr="IMG_4020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59" name="IMG_4022.jpeg" descr="IMG_4022.jpe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0" name="IMG_4023.png" descr="IMG_4023.png">
                  <a:hlinkClick r:id="rId2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1" name="IMG_4024.jpeg" descr="IMG_4024.jpeg"/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6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65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42" grpId="1"/>
      <p:bldP build="whole" bldLvl="1" animBg="1" rev="0" advAuto="0" spid="1146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77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173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17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16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72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176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17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7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17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179" name="IMG_0526.png" descr="IMG_0526.png"/>
          <p:cNvPicPr>
            <a:picLocks noChangeAspect="1"/>
          </p:cNvPicPr>
          <p:nvPr/>
        </p:nvPicPr>
        <p:blipFill>
          <a:blip r:embed="rId11">
            <a:extLst/>
          </a:blip>
          <a:srcRect l="48520" t="28408" r="5721" b="62933"/>
          <a:stretch>
            <a:fillRect/>
          </a:stretch>
        </p:blipFill>
        <p:spPr>
          <a:xfrm>
            <a:off x="10494440" y="1341762"/>
            <a:ext cx="12281959" cy="16233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82" name="تجميع"/>
          <p:cNvGrpSpPr/>
          <p:nvPr/>
        </p:nvGrpSpPr>
        <p:grpSpPr>
          <a:xfrm>
            <a:off x="20973239" y="2861407"/>
            <a:ext cx="2632124" cy="1911265"/>
            <a:chOff x="0" y="-174884"/>
            <a:chExt cx="2632123" cy="1911263"/>
          </a:xfrm>
        </p:grpSpPr>
        <p:sp>
          <p:nvSpPr>
            <p:cNvPr id="1180" name="Google Shape;2338;p47"/>
            <p:cNvSpPr/>
            <p:nvPr/>
          </p:nvSpPr>
          <p:spPr>
            <a:xfrm>
              <a:off x="740100" y="315135"/>
              <a:ext cx="1207711" cy="1207710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1" name="٨"/>
            <p:cNvSpPr txBox="1"/>
            <p:nvPr/>
          </p:nvSpPr>
          <p:spPr>
            <a:xfrm>
              <a:off x="0" y="-174885"/>
              <a:ext cx="2632124" cy="191126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737360">
                <a:lnSpc>
                  <a:spcPct val="90000"/>
                </a:lnSpc>
                <a:defRPr sz="12920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pic>
        <p:nvPicPr>
          <p:cNvPr id="1183" name="IMG_0375.png" descr="IMG_0375.png"/>
          <p:cNvPicPr>
            <a:picLocks noChangeAspect="1"/>
          </p:cNvPicPr>
          <p:nvPr/>
        </p:nvPicPr>
        <p:blipFill>
          <a:blip r:embed="rId12">
            <a:extLst/>
          </a:blip>
          <a:srcRect l="53409" t="62984" r="7341" b="14612"/>
          <a:stretch>
            <a:fillRect/>
          </a:stretch>
        </p:blipFill>
        <p:spPr>
          <a:xfrm>
            <a:off x="9815155" y="3083097"/>
            <a:ext cx="11644933" cy="46427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86" name="تجميع"/>
          <p:cNvGrpSpPr/>
          <p:nvPr/>
        </p:nvGrpSpPr>
        <p:grpSpPr>
          <a:xfrm>
            <a:off x="6791735" y="7725741"/>
            <a:ext cx="8303233" cy="2524386"/>
            <a:chOff x="0" y="0"/>
            <a:chExt cx="8303232" cy="2524385"/>
          </a:xfrm>
        </p:grpSpPr>
        <p:sp>
          <p:nvSpPr>
            <p:cNvPr id="1184" name="٤٠٠٤ م"/>
            <p:cNvSpPr txBox="1"/>
            <p:nvPr/>
          </p:nvSpPr>
          <p:spPr>
            <a:xfrm>
              <a:off x="0" y="0"/>
              <a:ext cx="8303233" cy="25243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773936">
                <a:lnSpc>
                  <a:spcPct val="90000"/>
                </a:lnSpc>
                <a:defRPr sz="11834">
                  <a:solidFill>
                    <a:srgbClr val="3D85C6"/>
                  </a:solidFill>
                  <a:latin typeface="Akhbar MT"/>
                  <a:ea typeface="Akhbar MT"/>
                  <a:cs typeface="Akhbar MT"/>
                  <a:sym typeface="Akhbar MT"/>
                </a:defRPr>
              </a:lvl1pPr>
            </a:lstStyle>
            <a:p>
              <a:pPr rtl="0">
                <a:defRPr/>
              </a:pPr>
              <a:r>
                <a:t>٤٠٠٤ م </a:t>
              </a:r>
            </a:p>
          </p:txBody>
        </p:sp>
        <p:sp>
          <p:nvSpPr>
            <p:cNvPr id="1185" name="٢"/>
            <p:cNvSpPr txBox="1"/>
            <p:nvPr/>
          </p:nvSpPr>
          <p:spPr>
            <a:xfrm>
              <a:off x="873272" y="116018"/>
              <a:ext cx="1646985" cy="18511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828800">
                <a:lnSpc>
                  <a:spcPct val="90000"/>
                </a:lnSpc>
                <a:defRPr sz="6000">
                  <a:solidFill>
                    <a:srgbClr val="3D85C6"/>
                  </a:solidFill>
                  <a:latin typeface="Akhbar MT"/>
                  <a:ea typeface="Akhbar MT"/>
                  <a:cs typeface="Akhbar MT"/>
                  <a:sym typeface="Akhbar MT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1206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120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20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19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18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18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8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9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92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3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9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194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95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97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8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9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0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1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20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205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79" grpId="1"/>
      <p:bldP build="whole" bldLvl="1" animBg="1" rev="0" advAuto="0" spid="1183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121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20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1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21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22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218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21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21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17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221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219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22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22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249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1226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224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225" name="IMG_4038.png" descr="IMG_4038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48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227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8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9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0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1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2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3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4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5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6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7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8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9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0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1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2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3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4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5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46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47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250" name="IMG_0380.png" descr="IMG_0380.png"/>
          <p:cNvPicPr>
            <a:picLocks noChangeAspect="1"/>
          </p:cNvPicPr>
          <p:nvPr/>
        </p:nvPicPr>
        <p:blipFill>
          <a:blip r:embed="rId12">
            <a:extLst/>
          </a:blip>
          <a:srcRect l="0" t="49783" r="5265" b="33744"/>
          <a:stretch>
            <a:fillRect/>
          </a:stretch>
        </p:blipFill>
        <p:spPr>
          <a:xfrm>
            <a:off x="1903840" y="2559822"/>
            <a:ext cx="21841257" cy="26525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70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126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26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25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25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25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25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25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256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57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6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258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259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261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62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63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64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65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26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269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2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81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277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275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27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76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280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278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279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28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283" name="IMG_0380.png" descr="IMG_0380.png"/>
          <p:cNvPicPr>
            <a:picLocks noChangeAspect="1"/>
          </p:cNvPicPr>
          <p:nvPr/>
        </p:nvPicPr>
        <p:blipFill>
          <a:blip r:embed="rId11">
            <a:extLst/>
          </a:blip>
          <a:srcRect l="0" t="49783" r="5265" b="33744"/>
          <a:stretch>
            <a:fillRect/>
          </a:stretch>
        </p:blipFill>
        <p:spPr>
          <a:xfrm>
            <a:off x="1903840" y="2359686"/>
            <a:ext cx="21841257" cy="26525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96" name="تجميع"/>
          <p:cNvGrpSpPr/>
          <p:nvPr/>
        </p:nvGrpSpPr>
        <p:grpSpPr>
          <a:xfrm>
            <a:off x="3640772" y="5596479"/>
            <a:ext cx="17752438" cy="5449301"/>
            <a:chOff x="0" y="0"/>
            <a:chExt cx="17752437" cy="5449299"/>
          </a:xfrm>
        </p:grpSpPr>
        <p:sp>
          <p:nvSpPr>
            <p:cNvPr id="1284" name="خط"/>
            <p:cNvSpPr/>
            <p:nvPr/>
          </p:nvSpPr>
          <p:spPr>
            <a:xfrm flipV="1">
              <a:off x="17042590" y="153435"/>
              <a:ext cx="1" cy="2075924"/>
            </a:xfrm>
            <a:prstGeom prst="line">
              <a:avLst/>
            </a:prstGeom>
            <a:noFill/>
            <a:ln w="38100" cap="flat">
              <a:solidFill>
                <a:srgbClr val="474747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grpSp>
          <p:nvGrpSpPr>
            <p:cNvPr id="1295" name="تجميع"/>
            <p:cNvGrpSpPr/>
            <p:nvPr/>
          </p:nvGrpSpPr>
          <p:grpSpPr>
            <a:xfrm>
              <a:off x="0" y="0"/>
              <a:ext cx="17752438" cy="5449300"/>
              <a:chOff x="0" y="0"/>
              <a:chExt cx="17752437" cy="5449299"/>
            </a:xfrm>
          </p:grpSpPr>
          <p:pic>
            <p:nvPicPr>
              <p:cNvPr id="1285" name="IMG_3732.png" descr="IMG_3732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0" y="0"/>
                <a:ext cx="17752438" cy="54493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294" name="تجميع"/>
              <p:cNvGrpSpPr/>
              <p:nvPr/>
            </p:nvGrpSpPr>
            <p:grpSpPr>
              <a:xfrm>
                <a:off x="44062" y="122748"/>
                <a:ext cx="16992150" cy="2110519"/>
                <a:chOff x="0" y="0"/>
                <a:chExt cx="16992149" cy="2110517"/>
              </a:xfrm>
            </p:grpSpPr>
            <p:sp>
              <p:nvSpPr>
                <p:cNvPr id="1286" name="خط"/>
                <p:cNvSpPr/>
                <p:nvPr/>
              </p:nvSpPr>
              <p:spPr>
                <a:xfrm>
                  <a:off x="0" y="2091338"/>
                  <a:ext cx="16933731" cy="1"/>
                </a:xfrm>
                <a:prstGeom prst="line">
                  <a:avLst/>
                </a:prstGeom>
                <a:noFill/>
                <a:ln w="38100" cap="flat">
                  <a:solidFill>
                    <a:srgbClr val="474747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323149"/>
                      </a:solidFill>
                    </a:defRPr>
                  </a:pPr>
                </a:p>
              </p:txBody>
            </p:sp>
            <p:sp>
              <p:nvSpPr>
                <p:cNvPr id="1287" name="خط"/>
                <p:cNvSpPr/>
                <p:nvPr/>
              </p:nvSpPr>
              <p:spPr>
                <a:xfrm>
                  <a:off x="43548" y="15415"/>
                  <a:ext cx="16933732" cy="1"/>
                </a:xfrm>
                <a:prstGeom prst="line">
                  <a:avLst/>
                </a:prstGeom>
                <a:noFill/>
                <a:ln w="38100" cap="flat">
                  <a:solidFill>
                    <a:srgbClr val="474747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323149"/>
                      </a:solidFill>
                    </a:defRPr>
                  </a:pPr>
                </a:p>
              </p:txBody>
            </p:sp>
            <p:sp>
              <p:nvSpPr>
                <p:cNvPr id="1288" name="خط"/>
                <p:cNvSpPr/>
                <p:nvPr/>
              </p:nvSpPr>
              <p:spPr>
                <a:xfrm>
                  <a:off x="58418" y="727605"/>
                  <a:ext cx="16933731" cy="1"/>
                </a:xfrm>
                <a:prstGeom prst="line">
                  <a:avLst/>
                </a:prstGeom>
                <a:noFill/>
                <a:ln w="38100" cap="flat">
                  <a:solidFill>
                    <a:srgbClr val="474747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323149"/>
                      </a:solidFill>
                    </a:defRPr>
                  </a:pPr>
                </a:p>
              </p:txBody>
            </p:sp>
            <p:sp>
              <p:nvSpPr>
                <p:cNvPr id="1289" name="خط"/>
                <p:cNvSpPr/>
                <p:nvPr/>
              </p:nvSpPr>
              <p:spPr>
                <a:xfrm>
                  <a:off x="58418" y="1379622"/>
                  <a:ext cx="16933731" cy="1"/>
                </a:xfrm>
                <a:prstGeom prst="line">
                  <a:avLst/>
                </a:prstGeom>
                <a:noFill/>
                <a:ln w="38100" cap="flat">
                  <a:solidFill>
                    <a:srgbClr val="474747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323149"/>
                      </a:solidFill>
                    </a:defRPr>
                  </a:pPr>
                </a:p>
              </p:txBody>
            </p:sp>
            <p:sp>
              <p:nvSpPr>
                <p:cNvPr id="1290" name="خط"/>
                <p:cNvSpPr/>
                <p:nvPr/>
              </p:nvSpPr>
              <p:spPr>
                <a:xfrm flipV="1">
                  <a:off x="61374" y="34594"/>
                  <a:ext cx="1" cy="2075924"/>
                </a:xfrm>
                <a:prstGeom prst="line">
                  <a:avLst/>
                </a:prstGeom>
                <a:noFill/>
                <a:ln w="38100" cap="flat">
                  <a:solidFill>
                    <a:srgbClr val="474747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323149"/>
                      </a:solidFill>
                    </a:defRPr>
                  </a:pPr>
                </a:p>
              </p:txBody>
            </p:sp>
            <p:sp>
              <p:nvSpPr>
                <p:cNvPr id="1291" name="خط"/>
                <p:cNvSpPr/>
                <p:nvPr/>
              </p:nvSpPr>
              <p:spPr>
                <a:xfrm flipV="1">
                  <a:off x="4302659" y="0"/>
                  <a:ext cx="1" cy="2075924"/>
                </a:xfrm>
                <a:prstGeom prst="line">
                  <a:avLst/>
                </a:prstGeom>
                <a:noFill/>
                <a:ln w="38100" cap="flat">
                  <a:solidFill>
                    <a:srgbClr val="474747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323149"/>
                      </a:solidFill>
                    </a:defRPr>
                  </a:pPr>
                </a:p>
              </p:txBody>
            </p:sp>
            <p:sp>
              <p:nvSpPr>
                <p:cNvPr id="1292" name="خط"/>
                <p:cNvSpPr/>
                <p:nvPr/>
              </p:nvSpPr>
              <p:spPr>
                <a:xfrm flipV="1">
                  <a:off x="8541102" y="13616"/>
                  <a:ext cx="1" cy="2075924"/>
                </a:xfrm>
                <a:prstGeom prst="line">
                  <a:avLst/>
                </a:prstGeom>
                <a:noFill/>
                <a:ln w="38100" cap="flat">
                  <a:solidFill>
                    <a:srgbClr val="474747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323149"/>
                      </a:solidFill>
                    </a:defRPr>
                  </a:pPr>
                </a:p>
              </p:txBody>
            </p:sp>
            <p:sp>
              <p:nvSpPr>
                <p:cNvPr id="1293" name="خط"/>
                <p:cNvSpPr/>
                <p:nvPr/>
              </p:nvSpPr>
              <p:spPr>
                <a:xfrm flipV="1">
                  <a:off x="12781528" y="15415"/>
                  <a:ext cx="1" cy="2075924"/>
                </a:xfrm>
                <a:prstGeom prst="line">
                  <a:avLst/>
                </a:prstGeom>
                <a:noFill/>
                <a:ln w="38100" cap="flat">
                  <a:solidFill>
                    <a:srgbClr val="474747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323149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316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131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31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30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29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29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29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0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02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03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0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304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05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07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08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09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10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11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1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15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8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79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473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4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475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476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477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478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480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481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482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485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483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86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498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496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493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487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8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9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0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1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2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94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97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499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2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500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01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8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325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1318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9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0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1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2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3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4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26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327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34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329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0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1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2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3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37" name="IMG_4114.jpeg"/>
          <p:cNvGrpSpPr/>
          <p:nvPr/>
        </p:nvGrpSpPr>
        <p:grpSpPr>
          <a:xfrm>
            <a:off x="4189539" y="1324245"/>
            <a:ext cx="9292432" cy="11354595"/>
            <a:chOff x="0" y="0"/>
            <a:chExt cx="9292431" cy="11354593"/>
          </a:xfrm>
        </p:grpSpPr>
        <p:pic>
          <p:nvPicPr>
            <p:cNvPr id="1336" name="IMG_4114.jpeg" descr="IMG_4114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58" t="0" r="458" b="0"/>
            <a:stretch>
              <a:fillRect/>
            </a:stretch>
          </p:blipFill>
          <p:spPr>
            <a:xfrm>
              <a:off x="50800" y="50800"/>
              <a:ext cx="9190919" cy="112528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35" name="IMG_4114.jpeg" descr="IMG_4114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292432" cy="11354594"/>
            </a:xfrm>
            <a:prstGeom prst="rect">
              <a:avLst/>
            </a:prstGeom>
            <a:effectLst/>
          </p:spPr>
        </p:pic>
      </p:grpSp>
      <p:grpSp>
        <p:nvGrpSpPr>
          <p:cNvPr id="1340" name="IMG_4113.jpeg"/>
          <p:cNvGrpSpPr/>
          <p:nvPr/>
        </p:nvGrpSpPr>
        <p:grpSpPr>
          <a:xfrm>
            <a:off x="13008928" y="362399"/>
            <a:ext cx="1486298" cy="1406526"/>
            <a:chOff x="0" y="0"/>
            <a:chExt cx="1486296" cy="1406525"/>
          </a:xfrm>
        </p:grpSpPr>
        <p:pic>
          <p:nvPicPr>
            <p:cNvPr id="1339" name="IMG_4113.jpeg" descr="IMG_4113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3439" r="0" b="3439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38" name="IMG_4113.jpeg" descr="IMG_4113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134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5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350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344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45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346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347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348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349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351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352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353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356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354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5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357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369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1367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1364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1358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9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0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1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2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3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65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6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68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370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73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1371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372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0" name="تجميع"/>
          <p:cNvGrpSpPr/>
          <p:nvPr/>
        </p:nvGrpSpPr>
        <p:grpSpPr>
          <a:xfrm>
            <a:off x="5544911" y="2790277"/>
            <a:ext cx="18440369" cy="6953337"/>
            <a:chOff x="0" y="0"/>
            <a:chExt cx="18440368" cy="6953336"/>
          </a:xfrm>
        </p:grpSpPr>
        <p:grpSp>
          <p:nvGrpSpPr>
            <p:cNvPr id="1378" name="تجميع"/>
            <p:cNvGrpSpPr/>
            <p:nvPr/>
          </p:nvGrpSpPr>
          <p:grpSpPr>
            <a:xfrm>
              <a:off x="0" y="-1"/>
              <a:ext cx="12821920" cy="5242758"/>
              <a:chOff x="0" y="0"/>
              <a:chExt cx="12821919" cy="5242756"/>
            </a:xfrm>
          </p:grpSpPr>
          <p:sp>
            <p:nvSpPr>
              <p:cNvPr id="1375" name="Google Shape;4648;p80"/>
              <p:cNvSpPr/>
              <p:nvPr/>
            </p:nvSpPr>
            <p:spPr>
              <a:xfrm>
                <a:off x="6402393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376" name="Google Shape;4650;p80"/>
              <p:cNvSpPr/>
              <p:nvPr/>
            </p:nvSpPr>
            <p:spPr>
              <a:xfrm>
                <a:off x="6095037" y="284231"/>
                <a:ext cx="6233231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7" name="Google Shape;4650;p80"/>
              <p:cNvSpPr/>
              <p:nvPr/>
            </p:nvSpPr>
            <p:spPr>
              <a:xfrm>
                <a:off x="0" y="2496236"/>
                <a:ext cx="6533774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379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372133" y="0"/>
              <a:ext cx="8068236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81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sp>
        <p:nvSpPr>
          <p:cNvPr id="1382" name="ختاماً"/>
          <p:cNvSpPr txBox="1"/>
          <p:nvPr/>
        </p:nvSpPr>
        <p:spPr>
          <a:xfrm>
            <a:off x="19363476" y="9375648"/>
            <a:ext cx="2879996" cy="147960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383" name="التعب يزول والانجاز يبقى ..…"/>
          <p:cNvSpPr txBox="1"/>
          <p:nvPr/>
        </p:nvSpPr>
        <p:spPr>
          <a:xfrm>
            <a:off x="2994926" y="9939897"/>
            <a:ext cx="17808550" cy="22428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defTabSz="914400">
              <a:defRPr sz="6800">
                <a:solidFill>
                  <a:srgbClr val="4D5156"/>
                </a:solid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pPr>
            <a:r>
              <a:rPr>
                <a:solidFill>
                  <a:srgbClr val="CC0000"/>
                </a:solidFill>
              </a:rPr>
              <a:t>التعب يزول والانجاز يبقى</a:t>
            </a:r>
            <a:r>
              <a:t> ..</a:t>
            </a:r>
          </a:p>
          <a:p>
            <a:pPr algn="r" defTabSz="914400">
              <a:defRPr sz="6800">
                <a:solidFill>
                  <a:srgbClr val="2C0977"/>
                </a:solid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pPr>
            <a:r>
              <a:t>جميل ان تتحدى الوقت وتعلم يقينا أن الدقيقة تسجل لنا إنجازا عظ</a:t>
            </a:r>
          </a:p>
        </p:txBody>
      </p:sp>
      <p:grpSp>
        <p:nvGrpSpPr>
          <p:cNvPr id="1388" name="Google Shape;1160;p26"/>
          <p:cNvGrpSpPr/>
          <p:nvPr/>
        </p:nvGrpSpPr>
        <p:grpSpPr>
          <a:xfrm>
            <a:off x="6077578" y="9732811"/>
            <a:ext cx="1305645" cy="1328511"/>
            <a:chOff x="0" y="0"/>
            <a:chExt cx="1305644" cy="1328509"/>
          </a:xfrm>
        </p:grpSpPr>
        <p:sp>
          <p:nvSpPr>
            <p:cNvPr id="1384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5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6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7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389" name="سؤال :"/>
          <p:cNvSpPr txBox="1"/>
          <p:nvPr/>
        </p:nvSpPr>
        <p:spPr>
          <a:xfrm>
            <a:off x="9892740" y="5697878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390" name="صفحة :"/>
          <p:cNvSpPr txBox="1"/>
          <p:nvPr/>
        </p:nvSpPr>
        <p:spPr>
          <a:xfrm>
            <a:off x="9635627" y="6738120"/>
            <a:ext cx="2263574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391" name="١١ ، ١٤ ، ١٨ ، ١٩"/>
          <p:cNvSpPr txBox="1"/>
          <p:nvPr/>
        </p:nvSpPr>
        <p:spPr>
          <a:xfrm>
            <a:off x="5470350" y="5716500"/>
            <a:ext cx="4807207" cy="11008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 defTabSz="1828800">
              <a:lnSpc>
                <a:spcPct val="9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 sz="10600">
                <a:solidFill>
                  <a:srgbClr val="3D85C6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rPr>
              <a:t>١١ ، ١٤ ، ١٨ ، ١٩</a:t>
            </a:r>
          </a:p>
        </p:txBody>
      </p:sp>
      <p:sp>
        <p:nvSpPr>
          <p:cNvPr id="1392" name="١٥"/>
          <p:cNvSpPr txBox="1"/>
          <p:nvPr/>
        </p:nvSpPr>
        <p:spPr>
          <a:xfrm>
            <a:off x="7383222" y="6811192"/>
            <a:ext cx="1873963" cy="11206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١٥</a:t>
            </a:r>
          </a:p>
        </p:txBody>
      </p:sp>
      <p:graphicFrame>
        <p:nvGraphicFramePr>
          <p:cNvPr id="1393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0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09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507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08" name="IMG_8404.png" descr="IMG_8404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10" name="IMG_8403.png" descr="IMG_8403.png"/>
          <p:cNvPicPr>
            <a:picLocks noChangeAspect="1"/>
          </p:cNvPicPr>
          <p:nvPr/>
        </p:nvPicPr>
        <p:blipFill>
          <a:blip r:embed="rId1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IMG_9418.png" descr="IMG_9418.png"/>
          <p:cNvPicPr>
            <a:picLocks noChangeAspect="1"/>
          </p:cNvPicPr>
          <p:nvPr/>
        </p:nvPicPr>
        <p:blipFill>
          <a:blip r:embed="rId14">
            <a:extLst/>
          </a:blip>
          <a:srcRect l="40639" t="40298" r="0" b="47759"/>
          <a:stretch>
            <a:fillRect/>
          </a:stretch>
        </p:blipFill>
        <p:spPr>
          <a:xfrm>
            <a:off x="18782126" y="6286471"/>
            <a:ext cx="4774176" cy="18072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1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529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27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16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14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1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13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15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17" name="IMG_4012.png" descr="IMG_4012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8" name="IMG_4015.jpeg" descr="IMG_4015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21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19" name="IMG_4016.jpeg" descr="IMG_4016.jpeg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20" name="صورة 20" descr="صورة 20">
                    <a:hlinkClick r:id="rId2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2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22" name="IMG_4017.jpeg" descr="IMG_4017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3" name="IMG_4020.jpeg" descr="IMG_4020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4" name="IMG_4022.jpeg" descr="IMG_4022.jpe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5" name="IMG_4023.png" descr="IMG_4023.png">
                  <a:hlinkClick r:id="rId2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6" name="IMG_4024.jpeg" descr="IMG_4024.jpeg"/>
                <p:cNvPicPr>
                  <a:picLocks noChangeAspect="0"/>
                </p:cNvPicPr>
                <p:nvPr/>
              </p:nvPicPr>
              <p:blipFill>
                <a:blip r:embed="rId31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28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30" name="Picture 2" descr="Picture 2">
              <a:hlinkClick r:id="rId32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3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32" name="IMG_0358.png" descr="IMG_0358.png"/>
          <p:cNvPicPr>
            <a:picLocks noChangeAspect="1"/>
          </p:cNvPicPr>
          <p:nvPr/>
        </p:nvPicPr>
        <p:blipFill>
          <a:blip r:embed="rId34">
            <a:extLst/>
          </a:blip>
          <a:srcRect l="54253" t="10314" r="17261" b="61059"/>
          <a:stretch>
            <a:fillRect/>
          </a:stretch>
        </p:blipFill>
        <p:spPr>
          <a:xfrm>
            <a:off x="10852930" y="1865132"/>
            <a:ext cx="6926169" cy="4861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IMG_0358.png" descr="IMG_0358.png"/>
          <p:cNvPicPr>
            <a:picLocks noChangeAspect="1"/>
          </p:cNvPicPr>
          <p:nvPr/>
        </p:nvPicPr>
        <p:blipFill>
          <a:blip r:embed="rId34">
            <a:extLst/>
          </a:blip>
          <a:srcRect l="61963" t="48381" r="16836" b="27570"/>
          <a:stretch>
            <a:fillRect/>
          </a:stretch>
        </p:blipFill>
        <p:spPr>
          <a:xfrm>
            <a:off x="13939364" y="7448652"/>
            <a:ext cx="5186053" cy="4108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IMG_0358.png" descr="IMG_0358.png"/>
          <p:cNvPicPr>
            <a:picLocks noChangeAspect="1"/>
          </p:cNvPicPr>
          <p:nvPr/>
        </p:nvPicPr>
        <p:blipFill>
          <a:blip r:embed="rId34">
            <a:extLst/>
          </a:blip>
          <a:srcRect l="63290" t="71529" r="18114" b="4493"/>
          <a:stretch>
            <a:fillRect/>
          </a:stretch>
        </p:blipFill>
        <p:spPr>
          <a:xfrm>
            <a:off x="8909512" y="7448652"/>
            <a:ext cx="4548899" cy="4096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2" grpId="1"/>
      <p:bldP build="whole" bldLvl="1" animBg="1" rev="0" advAuto="0" spid="533" grpId="2"/>
      <p:bldP build="whole" bldLvl="1" animBg="1" rev="0" advAuto="0" spid="534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538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536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9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543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541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42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44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4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546" name="IMG_0359.png" descr="IMG_0359.png"/>
          <p:cNvPicPr>
            <a:picLocks noChangeAspect="1"/>
          </p:cNvPicPr>
          <p:nvPr/>
        </p:nvPicPr>
        <p:blipFill>
          <a:blip r:embed="rId12">
            <a:extLst/>
          </a:blip>
          <a:srcRect l="44170" t="15974" r="6121" b="9487"/>
          <a:stretch>
            <a:fillRect/>
          </a:stretch>
        </p:blipFill>
        <p:spPr>
          <a:xfrm>
            <a:off x="10544199" y="1436092"/>
            <a:ext cx="10353040" cy="10843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IMG_0341.png" descr="IMG_0341.png"/>
          <p:cNvPicPr>
            <a:picLocks noChangeAspect="1"/>
          </p:cNvPicPr>
          <p:nvPr/>
        </p:nvPicPr>
        <p:blipFill>
          <a:blip r:embed="rId13">
            <a:extLst/>
          </a:blip>
          <a:srcRect l="5322" t="10595" r="56004" b="37322"/>
          <a:stretch>
            <a:fillRect/>
          </a:stretch>
        </p:blipFill>
        <p:spPr>
          <a:xfrm>
            <a:off x="4285299" y="4134842"/>
            <a:ext cx="5789751" cy="544629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567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565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63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52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50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4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49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51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53" name="IMG_4012.png" descr="IMG_4012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4" name="IMG_4015.jpeg" descr="IMG_4015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57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55" name="IMG_4016.jpeg" descr="IMG_4016.jpeg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56" name="صورة 20" descr="صورة 20">
                    <a:hlinkClick r:id="rId2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58" name="IMG_4017.jpeg" descr="IMG_4017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9" name="IMG_4020.jpeg" descr="IMG_4020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60" name="IMG_4022.jpeg" descr="IMG_4022.jpe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61" name="IMG_4023.png" descr="IMG_4023.png">
                  <a:hlinkClick r:id="rId2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62" name="IMG_4024.jpeg" descr="IMG_4024.jpeg"/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64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66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7" grpId="1"/>
      <p:bldP build="whole" bldLvl="1" animBg="1" rev="0" advAuto="0" spid="546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573" name="تجميع"/>
            <p:cNvGrpSpPr/>
            <p:nvPr/>
          </p:nvGrpSpPr>
          <p:grpSpPr>
            <a:xfrm>
              <a:off x="-1" y="126637"/>
              <a:ext cx="3792309" cy="2165376"/>
              <a:chOff x="666534" y="2078856"/>
              <a:chExt cx="3792307" cy="2165374"/>
            </a:xfrm>
          </p:grpSpPr>
          <p:grpSp>
            <p:nvGrpSpPr>
              <p:cNvPr id="57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6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72" name="مفردات"/>
              <p:cNvSpPr txBox="1"/>
              <p:nvPr/>
            </p:nvSpPr>
            <p:spPr>
              <a:xfrm>
                <a:off x="751375" y="2656189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مفردات</a:t>
                </a:r>
              </a:p>
            </p:txBody>
          </p:sp>
        </p:grpSp>
        <p:grpSp>
          <p:nvGrpSpPr>
            <p:cNvPr id="576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57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7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57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7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580" name="IMG_2850.png" descr="IMG_2850.png"/>
          <p:cNvPicPr>
            <a:picLocks noChangeAspect="1"/>
          </p:cNvPicPr>
          <p:nvPr/>
        </p:nvPicPr>
        <p:blipFill>
          <a:blip r:embed="rId11">
            <a:extLst/>
          </a:blip>
          <a:srcRect l="0" t="0" r="0" b="0"/>
          <a:stretch>
            <a:fillRect/>
          </a:stretch>
        </p:blipFill>
        <p:spPr>
          <a:xfrm>
            <a:off x="6162136" y="2032992"/>
            <a:ext cx="14126275" cy="96501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0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59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9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8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8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8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8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8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86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7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9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88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89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91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2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3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4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5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9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9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0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12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608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60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0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07" name="مثال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611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60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1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613" name="IMG_0372.png" descr="IMG_0372.png"/>
          <p:cNvPicPr>
            <a:picLocks noChangeAspect="1"/>
          </p:cNvPicPr>
          <p:nvPr/>
        </p:nvPicPr>
        <p:blipFill>
          <a:blip r:embed="rId11">
            <a:extLst/>
          </a:blip>
          <a:srcRect l="1331" t="41545" r="0" b="45562"/>
          <a:stretch>
            <a:fillRect/>
          </a:stretch>
        </p:blipFill>
        <p:spPr>
          <a:xfrm>
            <a:off x="4478773" y="3133286"/>
            <a:ext cx="17981980" cy="1641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IMG_0372.png" descr="IMG_0372.png"/>
          <p:cNvPicPr>
            <a:picLocks noChangeAspect="1"/>
          </p:cNvPicPr>
          <p:nvPr/>
        </p:nvPicPr>
        <p:blipFill>
          <a:blip r:embed="rId11">
            <a:extLst/>
          </a:blip>
          <a:srcRect l="53678" t="55885" r="5391" b="35044"/>
          <a:stretch>
            <a:fillRect/>
          </a:stretch>
        </p:blipFill>
        <p:spPr>
          <a:xfrm>
            <a:off x="8222239" y="5972656"/>
            <a:ext cx="10118171" cy="1566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5" name="IMG_0372.png" descr="IMG_0372.png"/>
          <p:cNvPicPr>
            <a:picLocks noChangeAspect="1"/>
          </p:cNvPicPr>
          <p:nvPr/>
        </p:nvPicPr>
        <p:blipFill>
          <a:blip r:embed="rId11">
            <a:extLst/>
          </a:blip>
          <a:srcRect l="1331" t="54867" r="46038" b="35044"/>
          <a:stretch>
            <a:fillRect/>
          </a:stretch>
        </p:blipFill>
        <p:spPr>
          <a:xfrm>
            <a:off x="5556976" y="8356933"/>
            <a:ext cx="14711260" cy="1969641"/>
          </a:xfrm>
          <a:prstGeom prst="rect">
            <a:avLst/>
          </a:prstGeom>
          <a:ln w="12700">
            <a:miter lim="400000"/>
          </a:ln>
        </p:spPr>
      </p:pic>
      <p:sp>
        <p:nvSpPr>
          <p:cNvPr id="616" name="القيمة المنزلية"/>
          <p:cNvSpPr txBox="1"/>
          <p:nvPr/>
        </p:nvSpPr>
        <p:spPr>
          <a:xfrm>
            <a:off x="18113810" y="1220754"/>
            <a:ext cx="4309057" cy="219877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736600" dist="2032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>
            <a:normAutofit fontScale="100000" lnSpcReduction="0"/>
          </a:bodyPr>
          <a:lstStyle>
            <a:lvl1pPr algn="r" defTabSz="1828800">
              <a:lnSpc>
                <a:spcPct val="90000"/>
              </a:lnSpc>
              <a:defRPr sz="4800">
                <a:solidFill>
                  <a:srgbClr val="B51A0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القيمة المنزلية </a:t>
            </a:r>
          </a:p>
        </p:txBody>
      </p:sp>
      <p:grpSp>
        <p:nvGrpSpPr>
          <p:cNvPr id="636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63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3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2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1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1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1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2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22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3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2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24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25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27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8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9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0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1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3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3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" dur="10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3" grpId="2"/>
      <p:bldP build="whole" bldLvl="1" animBg="1" rev="0" advAuto="0" spid="615" grpId="4"/>
      <p:bldP build="whole" bldLvl="1" animBg="1" rev="0" advAuto="0" spid="614" grpId="3"/>
      <p:bldP build="whole" bldLvl="1" animBg="1" rev="0" advAuto="0" spid="6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6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642" name="تجميع"/>
            <p:cNvGrpSpPr/>
            <p:nvPr/>
          </p:nvGrpSpPr>
          <p:grpSpPr>
            <a:xfrm>
              <a:off x="-1" y="126637"/>
              <a:ext cx="3792309" cy="2165376"/>
              <a:chOff x="666534" y="2078856"/>
              <a:chExt cx="3792307" cy="2165374"/>
            </a:xfrm>
          </p:grpSpPr>
          <p:grpSp>
            <p:nvGrpSpPr>
              <p:cNvPr id="64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3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41" name="مفردات"/>
              <p:cNvSpPr txBox="1"/>
              <p:nvPr/>
            </p:nvSpPr>
            <p:spPr>
              <a:xfrm>
                <a:off x="751375" y="2656189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مفردات</a:t>
                </a:r>
              </a:p>
            </p:txBody>
          </p:sp>
        </p:grpSp>
        <p:grpSp>
          <p:nvGrpSpPr>
            <p:cNvPr id="645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64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4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64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4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649" name="IMG_2851.png" descr="IMG_2851.png"/>
          <p:cNvPicPr>
            <a:picLocks noChangeAspect="1"/>
          </p:cNvPicPr>
          <p:nvPr/>
        </p:nvPicPr>
        <p:blipFill>
          <a:blip r:embed="rId11">
            <a:extLst/>
          </a:blip>
          <a:srcRect l="1086" t="7935" r="2224" b="50000"/>
          <a:stretch>
            <a:fillRect/>
          </a:stretch>
        </p:blipFill>
        <p:spPr>
          <a:xfrm>
            <a:off x="3663707" y="3185085"/>
            <a:ext cx="18212984" cy="1526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0" name="IMG_2851.png" descr="IMG_2851.png"/>
          <p:cNvPicPr>
            <a:picLocks noChangeAspect="1"/>
          </p:cNvPicPr>
          <p:nvPr/>
        </p:nvPicPr>
        <p:blipFill>
          <a:blip r:embed="rId11">
            <a:extLst/>
          </a:blip>
          <a:srcRect l="11631" t="47078" r="2224" b="12032"/>
          <a:stretch>
            <a:fillRect/>
          </a:stretch>
        </p:blipFill>
        <p:spPr>
          <a:xfrm>
            <a:off x="3512818" y="5148262"/>
            <a:ext cx="18698679" cy="1709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1" name="IMG_2852.png" descr="IMG_2852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172823" y="7176165"/>
            <a:ext cx="19194760" cy="16638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1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669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67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56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54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5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53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55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57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58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61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59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60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62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3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4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5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6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68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70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9" grpId="1"/>
      <p:bldP build="whole" bldLvl="1" animBg="1" rev="0" advAuto="0" spid="650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7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83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679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67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7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78" name="مثال…"/>
              <p:cNvSpPr txBox="1"/>
              <p:nvPr/>
            </p:nvSpPr>
            <p:spPr>
              <a:xfrm>
                <a:off x="495245" y="2225560"/>
                <a:ext cx="4134887" cy="18456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من واقع الحياة</a:t>
                </a:r>
              </a:p>
            </p:txBody>
          </p:sp>
        </p:grpSp>
        <p:grpSp>
          <p:nvGrpSpPr>
            <p:cNvPr id="682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68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8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684" name="Google Shape;1621;p38"/>
          <p:cNvSpPr txBox="1"/>
          <p:nvPr>
            <p:ph type="title"/>
          </p:nvPr>
        </p:nvSpPr>
        <p:spPr>
          <a:xfrm>
            <a:off x="17755426" y="1218110"/>
            <a:ext cx="4947314" cy="1910248"/>
          </a:xfrm>
          <a:prstGeom prst="rect">
            <a:avLst/>
          </a:prstGeom>
          <a:effectLst>
            <a:outerShdw sx="100000" sy="100000" kx="0" ky="0" algn="b" rotWithShape="0" blurRad="736600" dist="203200" dir="0">
              <a:srgbClr val="000000">
                <a:alpha val="75000"/>
              </a:srgbClr>
            </a:outerShdw>
          </a:effectLst>
        </p:spPr>
        <p:txBody>
          <a:bodyPr lIns="91439" tIns="91439" rIns="91439" bIns="91439" anchor="ctr"/>
          <a:lstStyle>
            <a:lvl1pPr algn="ctr" defTabSz="2243327" rtl="0">
              <a:lnSpc>
                <a:spcPct val="150000"/>
              </a:lnSpc>
              <a:defRPr b="1" sz="5520">
                <a:solidFill>
                  <a:schemeClr val="accent5">
                    <a:satOff val="-20050"/>
                    <a:lumOff val="-13098"/>
                  </a:schemeClr>
                </a:solidFill>
                <a:latin typeface="Almarai"/>
                <a:ea typeface="Almarai"/>
                <a:cs typeface="Almarai"/>
                <a:sym typeface="Almarai"/>
              </a:defRPr>
            </a:lvl1pPr>
          </a:lstStyle>
          <a:p>
            <a:pPr/>
            <a:r>
              <a:t>الصيغة التحليلية</a:t>
            </a:r>
          </a:p>
        </p:txBody>
      </p:sp>
      <p:pic>
        <p:nvPicPr>
          <p:cNvPr id="685" name="IMG_0373.png" descr="IMG_0373.png"/>
          <p:cNvPicPr>
            <a:picLocks noChangeAspect="1"/>
          </p:cNvPicPr>
          <p:nvPr/>
        </p:nvPicPr>
        <p:blipFill>
          <a:blip r:embed="rId11">
            <a:extLst/>
          </a:blip>
          <a:srcRect l="7372" t="15770" r="942" b="67500"/>
          <a:stretch>
            <a:fillRect/>
          </a:stretch>
        </p:blipFill>
        <p:spPr>
          <a:xfrm>
            <a:off x="6315374" y="3128357"/>
            <a:ext cx="16387323" cy="2088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6" name="IMG_0373.png" descr="IMG_0373.png"/>
          <p:cNvPicPr>
            <a:picLocks noChangeAspect="1"/>
          </p:cNvPicPr>
          <p:nvPr/>
        </p:nvPicPr>
        <p:blipFill>
          <a:blip r:embed="rId11">
            <a:extLst/>
          </a:blip>
          <a:srcRect l="54080" t="32170" r="9239" b="59671"/>
          <a:stretch>
            <a:fillRect/>
          </a:stretch>
        </p:blipFill>
        <p:spPr>
          <a:xfrm>
            <a:off x="10289093" y="5167352"/>
            <a:ext cx="7469604" cy="1160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7" name="IMG_0378.png" descr="IMG_0378.png"/>
          <p:cNvPicPr>
            <a:picLocks noChangeAspect="1"/>
          </p:cNvPicPr>
          <p:nvPr/>
        </p:nvPicPr>
        <p:blipFill>
          <a:blip r:embed="rId12">
            <a:extLst/>
          </a:blip>
          <a:srcRect l="16595" t="38405" r="10311" b="17645"/>
          <a:stretch>
            <a:fillRect/>
          </a:stretch>
        </p:blipFill>
        <p:spPr>
          <a:xfrm>
            <a:off x="4585248" y="6433585"/>
            <a:ext cx="13522020" cy="56789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7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705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03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92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90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8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89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91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93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4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97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95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96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98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9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0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1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2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04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06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" dur="1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4" grpId="1"/>
      <p:bldP build="whole" bldLvl="1" animBg="1" rev="0" advAuto="0" spid="685" grpId="2"/>
      <p:bldP build="whole" bldLvl="1" animBg="1" rev="0" advAuto="0" spid="686" grpId="3"/>
      <p:bldP build="whole" bldLvl="1" animBg="1" rev="0" advAuto="0" spid="687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1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19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715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71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1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14" name="مثال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718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71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1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720" name="Google Shape;1621;p38"/>
          <p:cNvSpPr txBox="1"/>
          <p:nvPr>
            <p:ph type="title"/>
          </p:nvPr>
        </p:nvSpPr>
        <p:spPr>
          <a:xfrm>
            <a:off x="17604554" y="1017619"/>
            <a:ext cx="4882196" cy="2294944"/>
          </a:xfrm>
          <a:prstGeom prst="rect">
            <a:avLst/>
          </a:prstGeom>
          <a:effectLst>
            <a:outerShdw sx="100000" sy="100000" kx="0" ky="0" algn="b" rotWithShape="0" blurRad="736600" dist="203200" dir="0">
              <a:srgbClr val="000000">
                <a:alpha val="75000"/>
              </a:srgbClr>
            </a:outerShdw>
          </a:effectLst>
        </p:spPr>
        <p:txBody>
          <a:bodyPr lIns="91439" tIns="91439" rIns="91439" bIns="91439" anchor="ctr"/>
          <a:lstStyle>
            <a:lvl1pPr algn="ctr" defTabSz="2243327" rtl="0">
              <a:lnSpc>
                <a:spcPct val="150000"/>
              </a:lnSpc>
              <a:defRPr b="1" sz="5520">
                <a:solidFill>
                  <a:schemeClr val="accent5">
                    <a:satOff val="-20050"/>
                    <a:lumOff val="-13098"/>
                  </a:schemeClr>
                </a:solidFill>
                <a:latin typeface="Almarai"/>
                <a:ea typeface="Almarai"/>
                <a:cs typeface="Almarai"/>
                <a:sym typeface="Almarai"/>
              </a:defRPr>
            </a:lvl1pPr>
          </a:lstStyle>
          <a:p>
            <a:pPr/>
            <a:r>
              <a:t>الصيغة اللفظية</a:t>
            </a:r>
          </a:p>
        </p:txBody>
      </p:sp>
      <p:pic>
        <p:nvPicPr>
          <p:cNvPr id="721" name="IMG_0374.png" descr="IMG_0374.png"/>
          <p:cNvPicPr>
            <a:picLocks noChangeAspect="1"/>
          </p:cNvPicPr>
          <p:nvPr/>
        </p:nvPicPr>
        <p:blipFill>
          <a:blip r:embed="rId11">
            <a:extLst/>
          </a:blip>
          <a:srcRect l="24488" t="31202" r="23570" b="60564"/>
          <a:stretch>
            <a:fillRect/>
          </a:stretch>
        </p:blipFill>
        <p:spPr>
          <a:xfrm>
            <a:off x="5273031" y="2887878"/>
            <a:ext cx="14281982" cy="1581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722" name="IMG_0374.png" descr="IMG_0374.png"/>
          <p:cNvPicPr>
            <a:picLocks noChangeAspect="1"/>
          </p:cNvPicPr>
          <p:nvPr/>
        </p:nvPicPr>
        <p:blipFill>
          <a:blip r:embed="rId11">
            <a:extLst/>
          </a:blip>
          <a:srcRect l="76751" t="32646" r="282" b="38813"/>
          <a:stretch>
            <a:fillRect/>
          </a:stretch>
        </p:blipFill>
        <p:spPr>
          <a:xfrm>
            <a:off x="19250056" y="4469028"/>
            <a:ext cx="4355276" cy="37806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68300" dist="0" dir="5400000">
              <a:srgbClr val="000000"/>
            </a:outerShdw>
          </a:effectLst>
        </p:spPr>
      </p:pic>
      <p:pic>
        <p:nvPicPr>
          <p:cNvPr id="723" name="IMG_0374.png" descr="IMG_0374.png"/>
          <p:cNvPicPr>
            <a:picLocks noChangeAspect="1"/>
          </p:cNvPicPr>
          <p:nvPr/>
        </p:nvPicPr>
        <p:blipFill>
          <a:blip r:embed="rId11">
            <a:extLst/>
          </a:blip>
          <a:srcRect l="6856" t="39003" r="27549" b="34412"/>
          <a:stretch>
            <a:fillRect/>
          </a:stretch>
        </p:blipFill>
        <p:spPr>
          <a:xfrm>
            <a:off x="3521256" y="4760317"/>
            <a:ext cx="14819487" cy="4195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724" name="IMG_0374.png" descr="IMG_0374.png"/>
          <p:cNvPicPr>
            <a:picLocks noChangeAspect="1"/>
          </p:cNvPicPr>
          <p:nvPr/>
        </p:nvPicPr>
        <p:blipFill>
          <a:blip r:embed="rId11">
            <a:extLst/>
          </a:blip>
          <a:srcRect l="6856" t="65234" r="27549" b="26469"/>
          <a:stretch>
            <a:fillRect/>
          </a:stretch>
        </p:blipFill>
        <p:spPr>
          <a:xfrm>
            <a:off x="1924239" y="9630274"/>
            <a:ext cx="18824185" cy="16629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4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74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4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2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2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2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2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2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30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31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3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32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33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35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36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37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38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39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4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43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" dur="10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2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2" grpId="3"/>
      <p:bldP build="whole" bldLvl="1" animBg="1" rev="0" advAuto="0" spid="720" grpId="1"/>
      <p:bldP build="whole" bldLvl="1" animBg="1" rev="0" advAuto="0" spid="723" grpId="4"/>
      <p:bldP build="whole" bldLvl="1" animBg="1" rev="0" advAuto="0" spid="721" grpId="2"/>
      <p:bldP build="whole" bldLvl="1" animBg="1" rev="0" advAuto="0" spid="724" grpId="5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323149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