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  <p:sldMasterId id="2147483672" r:id="rId2"/>
    <p:sldMasterId id="2147483697" r:id="rId3"/>
    <p:sldMasterId id="2147483709" r:id="rId4"/>
  </p:sldMasterIdLst>
  <p:notesMasterIdLst>
    <p:notesMasterId r:id="rId71"/>
  </p:notesMasterIdLst>
  <p:handoutMasterIdLst>
    <p:handoutMasterId r:id="rId72"/>
  </p:handoutMasterIdLst>
  <p:sldIdLst>
    <p:sldId id="470" r:id="rId5"/>
    <p:sldId id="472" r:id="rId6"/>
    <p:sldId id="258" r:id="rId7"/>
    <p:sldId id="471" r:id="rId8"/>
    <p:sldId id="256" r:id="rId9"/>
    <p:sldId id="469" r:id="rId10"/>
    <p:sldId id="266" r:id="rId11"/>
    <p:sldId id="260" r:id="rId12"/>
    <p:sldId id="257" r:id="rId13"/>
    <p:sldId id="473" r:id="rId14"/>
    <p:sldId id="475" r:id="rId15"/>
    <p:sldId id="474" r:id="rId16"/>
    <p:sldId id="478" r:id="rId17"/>
    <p:sldId id="476" r:id="rId18"/>
    <p:sldId id="288" r:id="rId19"/>
    <p:sldId id="481" r:id="rId20"/>
    <p:sldId id="489" r:id="rId21"/>
    <p:sldId id="479" r:id="rId22"/>
    <p:sldId id="477" r:id="rId23"/>
    <p:sldId id="482" r:id="rId24"/>
    <p:sldId id="483" r:id="rId25"/>
    <p:sldId id="486" r:id="rId26"/>
    <p:sldId id="487" r:id="rId27"/>
    <p:sldId id="488" r:id="rId28"/>
    <p:sldId id="1217" r:id="rId29"/>
    <p:sldId id="1213" r:id="rId30"/>
    <p:sldId id="1214" r:id="rId31"/>
    <p:sldId id="1215" r:id="rId32"/>
    <p:sldId id="1216" r:id="rId33"/>
    <p:sldId id="480" r:id="rId34"/>
    <p:sldId id="485" r:id="rId35"/>
    <p:sldId id="490" r:id="rId36"/>
    <p:sldId id="484" r:id="rId37"/>
    <p:sldId id="264" r:id="rId38"/>
    <p:sldId id="492" r:id="rId39"/>
    <p:sldId id="491" r:id="rId40"/>
    <p:sldId id="1177" r:id="rId41"/>
    <p:sldId id="1178" r:id="rId42"/>
    <p:sldId id="1181" r:id="rId43"/>
    <p:sldId id="1179" r:id="rId44"/>
    <p:sldId id="1183" r:id="rId45"/>
    <p:sldId id="1184" r:id="rId46"/>
    <p:sldId id="1185" r:id="rId47"/>
    <p:sldId id="1192" r:id="rId48"/>
    <p:sldId id="1194" r:id="rId49"/>
    <p:sldId id="1211" r:id="rId50"/>
    <p:sldId id="1212" r:id="rId51"/>
    <p:sldId id="493" r:id="rId52"/>
    <p:sldId id="299" r:id="rId53"/>
    <p:sldId id="1195" r:id="rId54"/>
    <p:sldId id="1198" r:id="rId55"/>
    <p:sldId id="1197" r:id="rId56"/>
    <p:sldId id="1210" r:id="rId57"/>
    <p:sldId id="1203" r:id="rId58"/>
    <p:sldId id="1200" r:id="rId59"/>
    <p:sldId id="1199" r:id="rId60"/>
    <p:sldId id="1201" r:id="rId61"/>
    <p:sldId id="1204" r:id="rId62"/>
    <p:sldId id="1205" r:id="rId63"/>
    <p:sldId id="1206" r:id="rId64"/>
    <p:sldId id="1207" r:id="rId65"/>
    <p:sldId id="1218" r:id="rId66"/>
    <p:sldId id="327" r:id="rId67"/>
    <p:sldId id="1208" r:id="rId68"/>
    <p:sldId id="1209" r:id="rId69"/>
    <p:sldId id="1202" r:id="rId70"/>
  </p:sldIdLst>
  <p:sldSz cx="12192000" cy="6858000"/>
  <p:notesSz cx="6858000" cy="9144000"/>
  <p:defaultTextStyle>
    <a:defPPr algn="r" rtl="1">
      <a:defRPr lang="ar-MO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5A8405-E2ED-40C4-94F5-8953D3A3E996}" v="273" dt="2022-08-07T15:28:11.961"/>
  </p1510:revLst>
</p1510:revInfo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E171933-4619-4E11-9A3F-F7608DF75F80}" styleName="نمط متوسط 1 - تميي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1EBBBCC-DAD2-459C-BE2E-F6DE35CF9A28}" styleName="نمط داكن 2 - تمييز 3/تميي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89" autoAdjust="0"/>
  </p:normalViewPr>
  <p:slideViewPr>
    <p:cSldViewPr snapToGrid="0">
      <p:cViewPr>
        <p:scale>
          <a:sx n="71" d="100"/>
          <a:sy n="71" d="100"/>
        </p:scale>
        <p:origin x="696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9" d="100"/>
          <a:sy n="79" d="100"/>
        </p:scale>
        <p:origin x="357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شكرية الصفار" userId="850ac375a57223cd" providerId="LiveId" clId="{455A8405-E2ED-40C4-94F5-8953D3A3E996}"/>
    <pc:docChg chg="undo redo custSel addSld delSld modSld sldOrd">
      <pc:chgData name="شكرية الصفار" userId="850ac375a57223cd" providerId="LiveId" clId="{455A8405-E2ED-40C4-94F5-8953D3A3E996}" dt="2022-08-07T15:32:08.033" v="2425" actId="680"/>
      <pc:docMkLst>
        <pc:docMk/>
      </pc:docMkLst>
      <pc:sldChg chg="addSp delSp modSp mod">
        <pc:chgData name="شكرية الصفار" userId="850ac375a57223cd" providerId="LiveId" clId="{455A8405-E2ED-40C4-94F5-8953D3A3E996}" dt="2022-08-05T15:53:36.640" v="273" actId="1076"/>
        <pc:sldMkLst>
          <pc:docMk/>
          <pc:sldMk cId="3997746915" sldId="256"/>
        </pc:sldMkLst>
        <pc:spChg chg="del mod">
          <ac:chgData name="شكرية الصفار" userId="850ac375a57223cd" providerId="LiveId" clId="{455A8405-E2ED-40C4-94F5-8953D3A3E996}" dt="2022-08-05T15:30:53.187" v="211" actId="478"/>
          <ac:spMkLst>
            <pc:docMk/>
            <pc:sldMk cId="3997746915" sldId="256"/>
            <ac:spMk id="2" creationId="{2FF535A0-9A52-40AD-972C-D0F96C905295}"/>
          </ac:spMkLst>
        </pc:spChg>
        <pc:spChg chg="del mod">
          <ac:chgData name="شكرية الصفار" userId="850ac375a57223cd" providerId="LiveId" clId="{455A8405-E2ED-40C4-94F5-8953D3A3E996}" dt="2022-08-05T15:30:42.897" v="210" actId="478"/>
          <ac:spMkLst>
            <pc:docMk/>
            <pc:sldMk cId="3997746915" sldId="256"/>
            <ac:spMk id="3" creationId="{5A81143F-FBEE-4565-886D-08852310C84F}"/>
          </ac:spMkLst>
        </pc:spChg>
        <pc:spChg chg="add del mod">
          <ac:chgData name="شكرية الصفار" userId="850ac375a57223cd" providerId="LiveId" clId="{455A8405-E2ED-40C4-94F5-8953D3A3E996}" dt="2022-08-05T14:52:38.357" v="3" actId="478"/>
          <ac:spMkLst>
            <pc:docMk/>
            <pc:sldMk cId="3997746915" sldId="256"/>
            <ac:spMk id="5" creationId="{E6D4103F-C108-D9E0-F2A7-75783C1FD03A}"/>
          </ac:spMkLst>
        </pc:spChg>
        <pc:spChg chg="del mod">
          <ac:chgData name="شكرية الصفار" userId="850ac375a57223cd" providerId="LiveId" clId="{455A8405-E2ED-40C4-94F5-8953D3A3E996}" dt="2022-08-05T14:52:28.668" v="1" actId="478"/>
          <ac:spMkLst>
            <pc:docMk/>
            <pc:sldMk cId="3997746915" sldId="256"/>
            <ac:spMk id="7" creationId="{7671E014-38A6-4604-84E2-0E92500FBC52}"/>
          </ac:spMkLst>
        </pc:spChg>
        <pc:spChg chg="add mod">
          <ac:chgData name="شكرية الصفار" userId="850ac375a57223cd" providerId="LiveId" clId="{455A8405-E2ED-40C4-94F5-8953D3A3E996}" dt="2022-08-05T14:52:51.383" v="4" actId="478"/>
          <ac:spMkLst>
            <pc:docMk/>
            <pc:sldMk cId="3997746915" sldId="256"/>
            <ac:spMk id="8" creationId="{807D5472-1B8D-EACF-83AC-2A9A6A8689D3}"/>
          </ac:spMkLst>
        </pc:spChg>
        <pc:spChg chg="add del mod">
          <ac:chgData name="شكرية الصفار" userId="850ac375a57223cd" providerId="LiveId" clId="{455A8405-E2ED-40C4-94F5-8953D3A3E996}" dt="2022-08-05T15:53:36.640" v="273" actId="1076"/>
          <ac:spMkLst>
            <pc:docMk/>
            <pc:sldMk cId="3997746915" sldId="256"/>
            <ac:spMk id="13" creationId="{E8240317-596D-480B-C0A2-EC6B325B3CEE}"/>
          </ac:spMkLst>
        </pc:spChg>
        <pc:spChg chg="add del mod">
          <ac:chgData name="شكرية الصفار" userId="850ac375a57223cd" providerId="LiveId" clId="{455A8405-E2ED-40C4-94F5-8953D3A3E996}" dt="2022-08-05T15:30:58.453" v="212" actId="478"/>
          <ac:spMkLst>
            <pc:docMk/>
            <pc:sldMk cId="3997746915" sldId="256"/>
            <ac:spMk id="15" creationId="{FB089730-506D-A35D-876C-68174E96007C}"/>
          </ac:spMkLst>
        </pc:spChg>
        <pc:graphicFrameChg chg="add del">
          <ac:chgData name="شكرية الصفار" userId="850ac375a57223cd" providerId="LiveId" clId="{455A8405-E2ED-40C4-94F5-8953D3A3E996}" dt="2022-08-05T15:32:13.326" v="215" actId="22"/>
          <ac:graphicFrameMkLst>
            <pc:docMk/>
            <pc:sldMk cId="3997746915" sldId="256"/>
            <ac:graphicFrameMk id="17" creationId="{5E645D6C-B9B7-589A-3FC0-37070183EA51}"/>
          </ac:graphicFrameMkLst>
        </pc:graphicFrameChg>
        <pc:graphicFrameChg chg="add del mod">
          <ac:chgData name="شكرية الصفار" userId="850ac375a57223cd" providerId="LiveId" clId="{455A8405-E2ED-40C4-94F5-8953D3A3E996}" dt="2022-08-05T15:32:25.443" v="217"/>
          <ac:graphicFrameMkLst>
            <pc:docMk/>
            <pc:sldMk cId="3997746915" sldId="256"/>
            <ac:graphicFrameMk id="18" creationId="{A8F7F942-253D-FF66-1A83-C76CC8505D89}"/>
          </ac:graphicFrameMkLst>
        </pc:graphicFrameChg>
        <pc:picChg chg="del">
          <ac:chgData name="شكرية الصفار" userId="850ac375a57223cd" providerId="LiveId" clId="{455A8405-E2ED-40C4-94F5-8953D3A3E996}" dt="2022-08-05T14:52:51.383" v="4" actId="478"/>
          <ac:picMkLst>
            <pc:docMk/>
            <pc:sldMk cId="3997746915" sldId="256"/>
            <ac:picMk id="9" creationId="{F1EACC03-9DC7-4C77-9BAE-11CBF767B58D}"/>
          </ac:picMkLst>
        </pc:picChg>
        <pc:picChg chg="add mod modCrop">
          <ac:chgData name="شكرية الصفار" userId="850ac375a57223cd" providerId="LiveId" clId="{455A8405-E2ED-40C4-94F5-8953D3A3E996}" dt="2022-08-05T14:55:44.502" v="13" actId="14100"/>
          <ac:picMkLst>
            <pc:docMk/>
            <pc:sldMk cId="3997746915" sldId="256"/>
            <ac:picMk id="11" creationId="{CF516834-9310-BF96-8E67-7792B9A9043F}"/>
          </ac:picMkLst>
        </pc:picChg>
      </pc:sldChg>
      <pc:sldChg chg="addSp delSp modSp mod modClrScheme chgLayout">
        <pc:chgData name="شكرية الصفار" userId="850ac375a57223cd" providerId="LiveId" clId="{455A8405-E2ED-40C4-94F5-8953D3A3E996}" dt="2022-08-05T18:05:34.952" v="309" actId="478"/>
        <pc:sldMkLst>
          <pc:docMk/>
          <pc:sldMk cId="2439947281" sldId="257"/>
        </pc:sldMkLst>
        <pc:spChg chg="mod ord">
          <ac:chgData name="شكرية الصفار" userId="850ac375a57223cd" providerId="LiveId" clId="{455A8405-E2ED-40C4-94F5-8953D3A3E996}" dt="2022-08-05T15:54:20.568" v="283" actId="5793"/>
          <ac:spMkLst>
            <pc:docMk/>
            <pc:sldMk cId="2439947281" sldId="257"/>
            <ac:spMk id="2" creationId="{DD1A9F9A-7914-429C-8B48-A81473A57190}"/>
          </ac:spMkLst>
        </pc:spChg>
        <pc:spChg chg="add del mod">
          <ac:chgData name="شكرية الصفار" userId="850ac375a57223cd" providerId="LiveId" clId="{455A8405-E2ED-40C4-94F5-8953D3A3E996}" dt="2022-08-05T18:05:29.962" v="308" actId="478"/>
          <ac:spMkLst>
            <pc:docMk/>
            <pc:sldMk cId="2439947281" sldId="257"/>
            <ac:spMk id="4" creationId="{CA7BBFA5-FD88-9048-ABB1-83AE275F4915}"/>
          </ac:spMkLst>
        </pc:spChg>
        <pc:spChg chg="del mod ord">
          <ac:chgData name="شكرية الصفار" userId="850ac375a57223cd" providerId="LiveId" clId="{455A8405-E2ED-40C4-94F5-8953D3A3E996}" dt="2022-08-05T18:05:34.952" v="309" actId="478"/>
          <ac:spMkLst>
            <pc:docMk/>
            <pc:sldMk cId="2439947281" sldId="257"/>
            <ac:spMk id="8" creationId="{0616C4DF-BD76-4DFD-9788-A65985F05CA6}"/>
          </ac:spMkLst>
        </pc:spChg>
        <pc:spChg chg="mod ord">
          <ac:chgData name="شكرية الصفار" userId="850ac375a57223cd" providerId="LiveId" clId="{455A8405-E2ED-40C4-94F5-8953D3A3E996}" dt="2022-08-05T15:54:05.127" v="274" actId="700"/>
          <ac:spMkLst>
            <pc:docMk/>
            <pc:sldMk cId="2439947281" sldId="257"/>
            <ac:spMk id="9" creationId="{F759139A-0794-42B5-84C4-5E9E21B10D1E}"/>
          </ac:spMkLst>
        </pc:spChg>
        <pc:picChg chg="add mod modCrop">
          <ac:chgData name="شكرية الصفار" userId="850ac375a57223cd" providerId="LiveId" clId="{455A8405-E2ED-40C4-94F5-8953D3A3E996}" dt="2022-08-05T15:56:07.842" v="302" actId="1076"/>
          <ac:picMkLst>
            <pc:docMk/>
            <pc:sldMk cId="2439947281" sldId="257"/>
            <ac:picMk id="6" creationId="{8EEF3E6B-D1D4-860A-9747-4C1ED3E699A0}"/>
          </ac:picMkLst>
        </pc:picChg>
        <pc:picChg chg="del mod ord">
          <ac:chgData name="شكرية الصفار" userId="850ac375a57223cd" providerId="LiveId" clId="{455A8405-E2ED-40C4-94F5-8953D3A3E996}" dt="2022-08-05T15:54:48.777" v="285" actId="478"/>
          <ac:picMkLst>
            <pc:docMk/>
            <pc:sldMk cId="2439947281" sldId="257"/>
            <ac:picMk id="25" creationId="{D25A3CAD-2ED9-4CC4-AC5F-E449BB764278}"/>
          </ac:picMkLst>
        </pc:picChg>
      </pc:sldChg>
      <pc:sldChg chg="addSp delSp modSp mod ord">
        <pc:chgData name="شكرية الصفار" userId="850ac375a57223cd" providerId="LiveId" clId="{455A8405-E2ED-40C4-94F5-8953D3A3E996}" dt="2022-08-05T15:28:06.768" v="208"/>
        <pc:sldMkLst>
          <pc:docMk/>
          <pc:sldMk cId="3671418030" sldId="258"/>
        </pc:sldMkLst>
        <pc:spChg chg="del mod">
          <ac:chgData name="شكرية الصفار" userId="850ac375a57223cd" providerId="LiveId" clId="{455A8405-E2ED-40C4-94F5-8953D3A3E996}" dt="2022-08-05T15:14:11.266" v="97" actId="478"/>
          <ac:spMkLst>
            <pc:docMk/>
            <pc:sldMk cId="3671418030" sldId="258"/>
            <ac:spMk id="2" creationId="{6587D558-5792-4FF7-9111-65F4C874C61B}"/>
          </ac:spMkLst>
        </pc:spChg>
        <pc:spChg chg="del">
          <ac:chgData name="شكرية الصفار" userId="850ac375a57223cd" providerId="LiveId" clId="{455A8405-E2ED-40C4-94F5-8953D3A3E996}" dt="2022-08-05T15:14:07.558" v="96" actId="478"/>
          <ac:spMkLst>
            <pc:docMk/>
            <pc:sldMk cId="3671418030" sldId="258"/>
            <ac:spMk id="3" creationId="{576FC602-D83F-41B2-AE0B-E9BF4B9D7335}"/>
          </ac:spMkLst>
        </pc:spChg>
        <pc:spChg chg="mod">
          <ac:chgData name="شكرية الصفار" userId="850ac375a57223cd" providerId="LiveId" clId="{455A8405-E2ED-40C4-94F5-8953D3A3E996}" dt="2022-08-05T15:02:57.956" v="81" actId="2711"/>
          <ac:spMkLst>
            <pc:docMk/>
            <pc:sldMk cId="3671418030" sldId="258"/>
            <ac:spMk id="5" creationId="{79195BEB-A072-45D8-848D-E8CA744F9022}"/>
          </ac:spMkLst>
        </pc:spChg>
        <pc:spChg chg="del">
          <ac:chgData name="شكرية الصفار" userId="850ac375a57223cd" providerId="LiveId" clId="{455A8405-E2ED-40C4-94F5-8953D3A3E996}" dt="2022-08-05T15:14:04.014" v="95" actId="478"/>
          <ac:spMkLst>
            <pc:docMk/>
            <pc:sldMk cId="3671418030" sldId="258"/>
            <ac:spMk id="6" creationId="{FE58025A-9737-434D-AE90-0CC9E7990286}"/>
          </ac:spMkLst>
        </pc:spChg>
        <pc:spChg chg="add mod">
          <ac:chgData name="شكرية الصفار" userId="850ac375a57223cd" providerId="LiveId" clId="{455A8405-E2ED-40C4-94F5-8953D3A3E996}" dt="2022-08-05T15:00:32.653" v="67" actId="478"/>
          <ac:spMkLst>
            <pc:docMk/>
            <pc:sldMk cId="3671418030" sldId="258"/>
            <ac:spMk id="8" creationId="{5FB69E38-3060-A9FC-238E-B15898E7B364}"/>
          </ac:spMkLst>
        </pc:spChg>
        <pc:spChg chg="add del mod">
          <ac:chgData name="شكرية الصفار" userId="850ac375a57223cd" providerId="LiveId" clId="{455A8405-E2ED-40C4-94F5-8953D3A3E996}" dt="2022-08-05T15:15:05.551" v="136" actId="478"/>
          <ac:spMkLst>
            <pc:docMk/>
            <pc:sldMk cId="3671418030" sldId="258"/>
            <ac:spMk id="12" creationId="{7F3B248B-AE1B-FF54-A589-6C0862DAA18D}"/>
          </ac:spMkLst>
        </pc:spChg>
        <pc:spChg chg="add mod">
          <ac:chgData name="شكرية الصفار" userId="850ac375a57223cd" providerId="LiveId" clId="{455A8405-E2ED-40C4-94F5-8953D3A3E996}" dt="2022-08-05T15:16:52.363" v="171" actId="20577"/>
          <ac:spMkLst>
            <pc:docMk/>
            <pc:sldMk cId="3671418030" sldId="258"/>
            <ac:spMk id="14" creationId="{B0A5B335-AFA3-BCCB-C867-4AC2DF9BE7A0}"/>
          </ac:spMkLst>
        </pc:spChg>
        <pc:picChg chg="add mod modCrop">
          <ac:chgData name="شكرية الصفار" userId="850ac375a57223cd" providerId="LiveId" clId="{455A8405-E2ED-40C4-94F5-8953D3A3E996}" dt="2022-08-05T15:17:08.486" v="172" actId="14100"/>
          <ac:picMkLst>
            <pc:docMk/>
            <pc:sldMk cId="3671418030" sldId="258"/>
            <ac:picMk id="10" creationId="{C5221C2D-01F0-F349-A1DD-B97932AED17E}"/>
          </ac:picMkLst>
        </pc:picChg>
        <pc:picChg chg="del mod">
          <ac:chgData name="شكرية الصفار" userId="850ac375a57223cd" providerId="LiveId" clId="{455A8405-E2ED-40C4-94F5-8953D3A3E996}" dt="2022-08-05T15:00:32.653" v="67" actId="478"/>
          <ac:picMkLst>
            <pc:docMk/>
            <pc:sldMk cId="3671418030" sldId="258"/>
            <ac:picMk id="17" creationId="{C8B885F2-2AC2-46A9-9D9B-71123D1A1F6B}"/>
          </ac:picMkLst>
        </pc:picChg>
        <pc:picChg chg="add mod">
          <ac:chgData name="شكرية الصفار" userId="850ac375a57223cd" providerId="LiveId" clId="{455A8405-E2ED-40C4-94F5-8953D3A3E996}" dt="2022-08-05T15:02:46.606" v="79" actId="14100"/>
          <ac:picMkLst>
            <pc:docMk/>
            <pc:sldMk cId="3671418030" sldId="258"/>
            <ac:picMk id="1026" creationId="{E83789F9-8731-95AE-3D70-2F81DCD19797}"/>
          </ac:picMkLst>
        </pc:picChg>
      </pc:sldChg>
      <pc:sldChg chg="delSp add mod modClrScheme chgLayout">
        <pc:chgData name="شكرية الصفار" userId="850ac375a57223cd" providerId="LiveId" clId="{455A8405-E2ED-40C4-94F5-8953D3A3E996}" dt="2022-08-05T15:58:11.549" v="306" actId="700"/>
        <pc:sldMkLst>
          <pc:docMk/>
          <pc:sldMk cId="1490480543" sldId="260"/>
        </pc:sldMkLst>
        <pc:spChg chg="del">
          <ac:chgData name="شكرية الصفار" userId="850ac375a57223cd" providerId="LiveId" clId="{455A8405-E2ED-40C4-94F5-8953D3A3E996}" dt="2022-08-05T15:57:58.195" v="305" actId="478"/>
          <ac:spMkLst>
            <pc:docMk/>
            <pc:sldMk cId="1490480543" sldId="260"/>
            <ac:spMk id="12" creationId="{4B2EE59B-B96E-9243-A646-26AF984B7928}"/>
          </ac:spMkLst>
        </pc:spChg>
      </pc:sldChg>
      <pc:sldChg chg="del">
        <pc:chgData name="شكرية الصفار" userId="850ac375a57223cd" providerId="LiveId" clId="{455A8405-E2ED-40C4-94F5-8953D3A3E996}" dt="2022-08-05T18:10:14.193" v="312" actId="47"/>
        <pc:sldMkLst>
          <pc:docMk/>
          <pc:sldMk cId="2211844236" sldId="261"/>
        </pc:sldMkLst>
      </pc:sldChg>
      <pc:sldChg chg="del">
        <pc:chgData name="شكرية الصفار" userId="850ac375a57223cd" providerId="LiveId" clId="{455A8405-E2ED-40C4-94F5-8953D3A3E996}" dt="2022-08-05T18:10:48.630" v="314" actId="47"/>
        <pc:sldMkLst>
          <pc:docMk/>
          <pc:sldMk cId="2532577142" sldId="262"/>
        </pc:sldMkLst>
      </pc:sldChg>
      <pc:sldChg chg="del">
        <pc:chgData name="شكرية الصفار" userId="850ac375a57223cd" providerId="LiveId" clId="{455A8405-E2ED-40C4-94F5-8953D3A3E996}" dt="2022-08-05T18:09:58.369" v="311" actId="47"/>
        <pc:sldMkLst>
          <pc:docMk/>
          <pc:sldMk cId="4138966289" sldId="263"/>
        </pc:sldMkLst>
      </pc:sldChg>
      <pc:sldChg chg="addSp delSp modSp mod modClrScheme chgLayout">
        <pc:chgData name="شكرية الصفار" userId="850ac375a57223cd" providerId="LiveId" clId="{455A8405-E2ED-40C4-94F5-8953D3A3E996}" dt="2022-08-07T08:13:22.061" v="1014"/>
        <pc:sldMkLst>
          <pc:docMk/>
          <pc:sldMk cId="1923331524" sldId="264"/>
        </pc:sldMkLst>
        <pc:spChg chg="mod ord">
          <ac:chgData name="شكرية الصفار" userId="850ac375a57223cd" providerId="LiveId" clId="{455A8405-E2ED-40C4-94F5-8953D3A3E996}" dt="2022-08-07T08:08:26.274" v="1010" actId="20577"/>
          <ac:spMkLst>
            <pc:docMk/>
            <pc:sldMk cId="1923331524" sldId="264"/>
            <ac:spMk id="2" creationId="{434AA4C6-BA7F-40BC-AD51-EFDDDBEA5A84}"/>
          </ac:spMkLst>
        </pc:spChg>
        <pc:spChg chg="del mod ord">
          <ac:chgData name="شكرية الصفار" userId="850ac375a57223cd" providerId="LiveId" clId="{455A8405-E2ED-40C4-94F5-8953D3A3E996}" dt="2022-08-07T08:07:55.778" v="1005" actId="478"/>
          <ac:spMkLst>
            <pc:docMk/>
            <pc:sldMk cId="1923331524" sldId="264"/>
            <ac:spMk id="4" creationId="{F155FC3B-DD33-4B9A-A5EB-A2301786CE4E}"/>
          </ac:spMkLst>
        </pc:spChg>
        <pc:spChg chg="add del mod ord">
          <ac:chgData name="شكرية الصفار" userId="850ac375a57223cd" providerId="LiveId" clId="{455A8405-E2ED-40C4-94F5-8953D3A3E996}" dt="2022-08-07T08:04:57.147" v="973" actId="700"/>
          <ac:spMkLst>
            <pc:docMk/>
            <pc:sldMk cId="1923331524" sldId="264"/>
            <ac:spMk id="5" creationId="{D881611D-D802-88D9-141A-146F42C7A6D0}"/>
          </ac:spMkLst>
        </pc:spChg>
        <pc:spChg chg="add mod ord">
          <ac:chgData name="شكرية الصفار" userId="850ac375a57223cd" providerId="LiveId" clId="{455A8405-E2ED-40C4-94F5-8953D3A3E996}" dt="2022-08-07T08:04:57.147" v="973" actId="700"/>
          <ac:spMkLst>
            <pc:docMk/>
            <pc:sldMk cId="1923331524" sldId="264"/>
            <ac:spMk id="6" creationId="{4B87641B-1C90-82D5-B053-4CF698AF5552}"/>
          </ac:spMkLst>
        </pc:spChg>
        <pc:picChg chg="del">
          <ac:chgData name="شكرية الصفار" userId="850ac375a57223cd" providerId="LiveId" clId="{455A8405-E2ED-40C4-94F5-8953D3A3E996}" dt="2022-08-07T08:04:41.074" v="972" actId="478"/>
          <ac:picMkLst>
            <pc:docMk/>
            <pc:sldMk cId="1923331524" sldId="264"/>
            <ac:picMk id="7" creationId="{10962572-14B4-44BB-89AB-9ADA56D6B408}"/>
          </ac:picMkLst>
        </pc:picChg>
        <pc:picChg chg="add mod">
          <ac:chgData name="شكرية الصفار" userId="850ac375a57223cd" providerId="LiveId" clId="{455A8405-E2ED-40C4-94F5-8953D3A3E996}" dt="2022-08-07T08:08:12.248" v="1009" actId="688"/>
          <ac:picMkLst>
            <pc:docMk/>
            <pc:sldMk cId="1923331524" sldId="264"/>
            <ac:picMk id="5122" creationId="{718C3AEE-681D-AB0A-D1D4-EB2813769949}"/>
          </ac:picMkLst>
        </pc:picChg>
        <pc:picChg chg="add del">
          <ac:chgData name="شكرية الصفار" userId="850ac375a57223cd" providerId="LiveId" clId="{455A8405-E2ED-40C4-94F5-8953D3A3E996}" dt="2022-08-07T08:13:22.061" v="1014"/>
          <ac:picMkLst>
            <pc:docMk/>
            <pc:sldMk cId="1923331524" sldId="264"/>
            <ac:picMk id="5124" creationId="{C8784419-C9E5-216D-CD12-17B7FF30465C}"/>
          </ac:picMkLst>
        </pc:picChg>
      </pc:sldChg>
      <pc:sldChg chg="del">
        <pc:chgData name="شكرية الصفار" userId="850ac375a57223cd" providerId="LiveId" clId="{455A8405-E2ED-40C4-94F5-8953D3A3E996}" dt="2022-08-05T18:09:44.497" v="310" actId="47"/>
        <pc:sldMkLst>
          <pc:docMk/>
          <pc:sldMk cId="59582380" sldId="265"/>
        </pc:sldMkLst>
      </pc:sldChg>
      <pc:sldChg chg="addSp delSp modSp new mod modClrScheme chgLayout">
        <pc:chgData name="شكرية الصفار" userId="850ac375a57223cd" providerId="LiveId" clId="{455A8405-E2ED-40C4-94F5-8953D3A3E996}" dt="2022-08-05T15:27:01.970" v="206" actId="29295"/>
        <pc:sldMkLst>
          <pc:docMk/>
          <pc:sldMk cId="1088014014" sldId="266"/>
        </pc:sldMkLst>
        <pc:spChg chg="del">
          <ac:chgData name="شكرية الصفار" userId="850ac375a57223cd" providerId="LiveId" clId="{455A8405-E2ED-40C4-94F5-8953D3A3E996}" dt="2022-08-05T15:17:41.752" v="174" actId="700"/>
          <ac:spMkLst>
            <pc:docMk/>
            <pc:sldMk cId="1088014014" sldId="266"/>
            <ac:spMk id="2" creationId="{D2A163EA-9C3C-A0EF-6ADC-DF8754F34207}"/>
          </ac:spMkLst>
        </pc:spChg>
        <pc:spChg chg="del mod ord">
          <ac:chgData name="شكرية الصفار" userId="850ac375a57223cd" providerId="LiveId" clId="{455A8405-E2ED-40C4-94F5-8953D3A3E996}" dt="2022-08-05T15:25:55.093" v="195" actId="478"/>
          <ac:spMkLst>
            <pc:docMk/>
            <pc:sldMk cId="1088014014" sldId="266"/>
            <ac:spMk id="3" creationId="{730FA967-5D52-02F9-8123-A7EBB56F988E}"/>
          </ac:spMkLst>
        </pc:spChg>
        <pc:spChg chg="mod ord">
          <ac:chgData name="شكرية الصفار" userId="850ac375a57223cd" providerId="LiveId" clId="{455A8405-E2ED-40C4-94F5-8953D3A3E996}" dt="2022-08-05T15:17:41.752" v="174" actId="700"/>
          <ac:spMkLst>
            <pc:docMk/>
            <pc:sldMk cId="1088014014" sldId="266"/>
            <ac:spMk id="4" creationId="{B2F4A45E-DAD9-68DD-39B2-D55E6F610BD8}"/>
          </ac:spMkLst>
        </pc:spChg>
        <pc:spChg chg="del">
          <ac:chgData name="شكرية الصفار" userId="850ac375a57223cd" providerId="LiveId" clId="{455A8405-E2ED-40C4-94F5-8953D3A3E996}" dt="2022-08-05T15:17:41.752" v="174" actId="700"/>
          <ac:spMkLst>
            <pc:docMk/>
            <pc:sldMk cId="1088014014" sldId="266"/>
            <ac:spMk id="5" creationId="{4400A676-62E6-4103-1ED6-C71B3D530DC7}"/>
          </ac:spMkLst>
        </pc:spChg>
        <pc:picChg chg="add mod ord modCrop">
          <ac:chgData name="شكرية الصفار" userId="850ac375a57223cd" providerId="LiveId" clId="{455A8405-E2ED-40C4-94F5-8953D3A3E996}" dt="2022-08-05T15:27:01.970" v="206" actId="29295"/>
          <ac:picMkLst>
            <pc:docMk/>
            <pc:sldMk cId="1088014014" sldId="266"/>
            <ac:picMk id="7" creationId="{84A71234-1884-A6C3-45F9-6B063ECCD2A0}"/>
          </ac:picMkLst>
        </pc:picChg>
      </pc:sldChg>
      <pc:sldChg chg="add ord setBg">
        <pc:chgData name="شكرية الصفار" userId="850ac375a57223cd" providerId="LiveId" clId="{455A8405-E2ED-40C4-94F5-8953D3A3E996}" dt="2022-08-05T19:09:01.154" v="587"/>
        <pc:sldMkLst>
          <pc:docMk/>
          <pc:sldMk cId="0" sldId="288"/>
        </pc:sldMkLst>
      </pc:sldChg>
      <pc:sldChg chg="addSp delSp modSp add mod modTransition">
        <pc:chgData name="شكرية الصفار" userId="850ac375a57223cd" providerId="LiveId" clId="{455A8405-E2ED-40C4-94F5-8953D3A3E996}" dt="2022-08-07T14:02:18.516" v="1639" actId="20577"/>
        <pc:sldMkLst>
          <pc:docMk/>
          <pc:sldMk cId="1658187054" sldId="299"/>
        </pc:sldMkLst>
        <pc:spChg chg="add mod">
          <ac:chgData name="شكرية الصفار" userId="850ac375a57223cd" providerId="LiveId" clId="{455A8405-E2ED-40C4-94F5-8953D3A3E996}" dt="2022-08-07T14:02:18.516" v="1639" actId="20577"/>
          <ac:spMkLst>
            <pc:docMk/>
            <pc:sldMk cId="1658187054" sldId="299"/>
            <ac:spMk id="4" creationId="{193D5D58-C5AC-901C-01F2-3461613BC275}"/>
          </ac:spMkLst>
        </pc:spChg>
        <pc:spChg chg="add">
          <ac:chgData name="شكرية الصفار" userId="850ac375a57223cd" providerId="LiveId" clId="{455A8405-E2ED-40C4-94F5-8953D3A3E996}" dt="2022-08-07T09:19:40.741" v="1522" actId="22"/>
          <ac:spMkLst>
            <pc:docMk/>
            <pc:sldMk cId="1658187054" sldId="299"/>
            <ac:spMk id="7" creationId="{F8047CB0-F2D1-07D5-4949-29CDF1D8C12A}"/>
          </ac:spMkLst>
        </pc:spChg>
        <pc:spChg chg="del">
          <ac:chgData name="شكرية الصفار" userId="850ac375a57223cd" providerId="LiveId" clId="{455A8405-E2ED-40C4-94F5-8953D3A3E996}" dt="2022-08-07T09:18:53.587" v="1518" actId="478"/>
          <ac:spMkLst>
            <pc:docMk/>
            <pc:sldMk cId="1658187054" sldId="299"/>
            <ac:spMk id="8" creationId="{00000000-0000-0000-0000-000000000000}"/>
          </ac:spMkLst>
        </pc:spChg>
        <pc:spChg chg="add">
          <ac:chgData name="شكرية الصفار" userId="850ac375a57223cd" providerId="LiveId" clId="{455A8405-E2ED-40C4-94F5-8953D3A3E996}" dt="2022-08-07T09:19:40.741" v="1522" actId="22"/>
          <ac:spMkLst>
            <pc:docMk/>
            <pc:sldMk cId="1658187054" sldId="299"/>
            <ac:spMk id="11" creationId="{B671AB31-3164-C5ED-38B6-D8DEF0045D53}"/>
          </ac:spMkLst>
        </pc:spChg>
        <pc:picChg chg="add">
          <ac:chgData name="شكرية الصفار" userId="850ac375a57223cd" providerId="LiveId" clId="{455A8405-E2ED-40C4-94F5-8953D3A3E996}" dt="2022-08-07T09:19:40.741" v="1522" actId="22"/>
          <ac:picMkLst>
            <pc:docMk/>
            <pc:sldMk cId="1658187054" sldId="299"/>
            <ac:picMk id="13" creationId="{A9988500-238D-2BC3-A946-1A288A1D77F8}"/>
          </ac:picMkLst>
        </pc:picChg>
      </pc:sldChg>
      <pc:sldChg chg="modSp add del mod ord">
        <pc:chgData name="شكرية الصفار" userId="850ac375a57223cd" providerId="LiveId" clId="{455A8405-E2ED-40C4-94F5-8953D3A3E996}" dt="2022-08-05T19:08:37.572" v="584" actId="47"/>
        <pc:sldMkLst>
          <pc:docMk/>
          <pc:sldMk cId="1556944047" sldId="305"/>
        </pc:sldMkLst>
        <pc:spChg chg="mod">
          <ac:chgData name="شكرية الصفار" userId="850ac375a57223cd" providerId="LiveId" clId="{455A8405-E2ED-40C4-94F5-8953D3A3E996}" dt="2022-08-05T19:06:39.188" v="583" actId="1076"/>
          <ac:spMkLst>
            <pc:docMk/>
            <pc:sldMk cId="1556944047" sldId="305"/>
            <ac:spMk id="2" creationId="{00000000-0000-0000-0000-000000000000}"/>
          </ac:spMkLst>
        </pc:spChg>
        <pc:picChg chg="mod">
          <ac:chgData name="شكرية الصفار" userId="850ac375a57223cd" providerId="LiveId" clId="{455A8405-E2ED-40C4-94F5-8953D3A3E996}" dt="2022-08-05T19:06:18.501" v="581" actId="1076"/>
          <ac:picMkLst>
            <pc:docMk/>
            <pc:sldMk cId="1556944047" sldId="305"/>
            <ac:picMk id="19" creationId="{00000000-0000-0000-0000-000000000000}"/>
          </ac:picMkLst>
        </pc:picChg>
        <pc:picChg chg="mod">
          <ac:chgData name="شكرية الصفار" userId="850ac375a57223cd" providerId="LiveId" clId="{455A8405-E2ED-40C4-94F5-8953D3A3E996}" dt="2022-08-05T19:06:23.747" v="582" actId="14100"/>
          <ac:picMkLst>
            <pc:docMk/>
            <pc:sldMk cId="1556944047" sldId="305"/>
            <ac:picMk id="9217" creationId="{00000000-0000-0000-0000-000000000000}"/>
          </ac:picMkLst>
        </pc:picChg>
      </pc:sldChg>
      <pc:sldChg chg="addSp delSp modSp add del mod">
        <pc:chgData name="شكرية الصفار" userId="850ac375a57223cd" providerId="LiveId" clId="{455A8405-E2ED-40C4-94F5-8953D3A3E996}" dt="2022-08-06T19:56:55.470" v="905" actId="47"/>
        <pc:sldMkLst>
          <pc:docMk/>
          <pc:sldMk cId="1706386128" sldId="307"/>
        </pc:sldMkLst>
        <pc:spChg chg="add del">
          <ac:chgData name="شكرية الصفار" userId="850ac375a57223cd" providerId="LiveId" clId="{455A8405-E2ED-40C4-94F5-8953D3A3E996}" dt="2022-08-06T19:55:19.892" v="892" actId="478"/>
          <ac:spMkLst>
            <pc:docMk/>
            <pc:sldMk cId="1706386128" sldId="307"/>
            <ac:spMk id="5" creationId="{00000000-0000-0000-0000-000000000000}"/>
          </ac:spMkLst>
        </pc:spChg>
        <pc:spChg chg="mod">
          <ac:chgData name="شكرية الصفار" userId="850ac375a57223cd" providerId="LiveId" clId="{455A8405-E2ED-40C4-94F5-8953D3A3E996}" dt="2022-08-06T19:56:24.177" v="900" actId="1076"/>
          <ac:spMkLst>
            <pc:docMk/>
            <pc:sldMk cId="1706386128" sldId="307"/>
            <ac:spMk id="13" creationId="{00000000-0000-0000-0000-000000000000}"/>
          </ac:spMkLst>
        </pc:spChg>
        <pc:picChg chg="mod">
          <ac:chgData name="شكرية الصفار" userId="850ac375a57223cd" providerId="LiveId" clId="{455A8405-E2ED-40C4-94F5-8953D3A3E996}" dt="2022-08-06T19:55:42.299" v="895" actId="1076"/>
          <ac:picMkLst>
            <pc:docMk/>
            <pc:sldMk cId="1706386128" sldId="307"/>
            <ac:picMk id="2" creationId="{00000000-0000-0000-0000-000000000000}"/>
          </ac:picMkLst>
        </pc:picChg>
        <pc:picChg chg="add del mod">
          <ac:chgData name="شكرية الصفار" userId="850ac375a57223cd" providerId="LiveId" clId="{455A8405-E2ED-40C4-94F5-8953D3A3E996}" dt="2022-08-06T19:55:24.711" v="893" actId="478"/>
          <ac:picMkLst>
            <pc:docMk/>
            <pc:sldMk cId="1706386128" sldId="307"/>
            <ac:picMk id="4" creationId="{00000000-0000-0000-0000-000000000000}"/>
          </ac:picMkLst>
        </pc:picChg>
        <pc:picChg chg="del">
          <ac:chgData name="شكرية الصفار" userId="850ac375a57223cd" providerId="LiveId" clId="{455A8405-E2ED-40C4-94F5-8953D3A3E996}" dt="2022-08-06T19:55:35.040" v="894" actId="478"/>
          <ac:picMkLst>
            <pc:docMk/>
            <pc:sldMk cId="1706386128" sldId="307"/>
            <ac:picMk id="12" creationId="{00000000-0000-0000-0000-000000000000}"/>
          </ac:picMkLst>
        </pc:picChg>
        <pc:cxnChg chg="mod">
          <ac:chgData name="شكرية الصفار" userId="850ac375a57223cd" providerId="LiveId" clId="{455A8405-E2ED-40C4-94F5-8953D3A3E996}" dt="2022-08-06T19:55:47.773" v="896" actId="1076"/>
          <ac:cxnSpMkLst>
            <pc:docMk/>
            <pc:sldMk cId="1706386128" sldId="307"/>
            <ac:cxnSpMk id="7" creationId="{00000000-0000-0000-0000-000000000000}"/>
          </ac:cxnSpMkLst>
        </pc:cxnChg>
      </pc:sldChg>
      <pc:sldChg chg="addSp modSp add del modAnim">
        <pc:chgData name="شكرية الصفار" userId="850ac375a57223cd" providerId="LiveId" clId="{455A8405-E2ED-40C4-94F5-8953D3A3E996}" dt="2022-08-06T19:57:44.665" v="908" actId="47"/>
        <pc:sldMkLst>
          <pc:docMk/>
          <pc:sldMk cId="2284371887" sldId="315"/>
        </pc:sldMkLst>
        <pc:spChg chg="add mod">
          <ac:chgData name="شكرية الصفار" userId="850ac375a57223cd" providerId="LiveId" clId="{455A8405-E2ED-40C4-94F5-8953D3A3E996}" dt="2022-08-06T19:57:33.213" v="906" actId="571"/>
          <ac:spMkLst>
            <pc:docMk/>
            <pc:sldMk cId="2284371887" sldId="315"/>
            <ac:spMk id="2" creationId="{56B7CF8F-56D1-4142-1983-6E2B614F27F9}"/>
          </ac:spMkLst>
        </pc:spChg>
        <pc:spChg chg="add mod">
          <ac:chgData name="شكرية الصفار" userId="850ac375a57223cd" providerId="LiveId" clId="{455A8405-E2ED-40C4-94F5-8953D3A3E996}" dt="2022-08-06T19:57:33.213" v="906" actId="571"/>
          <ac:spMkLst>
            <pc:docMk/>
            <pc:sldMk cId="2284371887" sldId="315"/>
            <ac:spMk id="9" creationId="{5EE35DB9-BFB9-B87F-ACC0-414E3949CD9D}"/>
          </ac:spMkLst>
        </pc:spChg>
        <pc:picChg chg="add mod">
          <ac:chgData name="شكرية الصفار" userId="850ac375a57223cd" providerId="LiveId" clId="{455A8405-E2ED-40C4-94F5-8953D3A3E996}" dt="2022-08-06T19:57:33.213" v="906" actId="571"/>
          <ac:picMkLst>
            <pc:docMk/>
            <pc:sldMk cId="2284371887" sldId="315"/>
            <ac:picMk id="3" creationId="{B108FDC0-5370-1114-D16F-A46FFB7F2EDA}"/>
          </ac:picMkLst>
        </pc:picChg>
        <pc:picChg chg="add mod">
          <ac:chgData name="شكرية الصفار" userId="850ac375a57223cd" providerId="LiveId" clId="{455A8405-E2ED-40C4-94F5-8953D3A3E996}" dt="2022-08-06T19:57:33.213" v="906" actId="571"/>
          <ac:picMkLst>
            <pc:docMk/>
            <pc:sldMk cId="2284371887" sldId="315"/>
            <ac:picMk id="10" creationId="{0A4CF34D-E007-84CF-8E7D-FBCD6EEF69EE}"/>
          </ac:picMkLst>
        </pc:picChg>
      </pc:sldChg>
      <pc:sldChg chg="addSp delSp modSp add mod ord modTransition modClrScheme chgLayout">
        <pc:chgData name="شكرية الصفار" userId="850ac375a57223cd" providerId="LiveId" clId="{455A8405-E2ED-40C4-94F5-8953D3A3E996}" dt="2022-08-07T15:32:01.445" v="2424"/>
        <pc:sldMkLst>
          <pc:docMk/>
          <pc:sldMk cId="326858300" sldId="327"/>
        </pc:sldMkLst>
        <pc:spChg chg="mod ord">
          <ac:chgData name="شكرية الصفار" userId="850ac375a57223cd" providerId="LiveId" clId="{455A8405-E2ED-40C4-94F5-8953D3A3E996}" dt="2022-08-07T14:42:17.800" v="2351" actId="2711"/>
          <ac:spMkLst>
            <pc:docMk/>
            <pc:sldMk cId="326858300" sldId="327"/>
            <ac:spMk id="2" creationId="{00000000-0000-0000-0000-000000000000}"/>
          </ac:spMkLst>
        </pc:spChg>
        <pc:spChg chg="mod">
          <ac:chgData name="شكرية الصفار" userId="850ac375a57223cd" providerId="LiveId" clId="{455A8405-E2ED-40C4-94F5-8953D3A3E996}" dt="2022-08-07T14:42:39.953" v="2355" actId="255"/>
          <ac:spMkLst>
            <pc:docMk/>
            <pc:sldMk cId="326858300" sldId="327"/>
            <ac:spMk id="4" creationId="{00000000-0000-0000-0000-000000000000}"/>
          </ac:spMkLst>
        </pc:spChg>
        <pc:spChg chg="add del mod">
          <ac:chgData name="شكرية الصفار" userId="850ac375a57223cd" providerId="LiveId" clId="{455A8405-E2ED-40C4-94F5-8953D3A3E996}" dt="2022-08-07T14:42:44.463" v="2356" actId="478"/>
          <ac:spMkLst>
            <pc:docMk/>
            <pc:sldMk cId="326858300" sldId="327"/>
            <ac:spMk id="9" creationId="{B42766EA-177C-0CE6-53DB-F15C9E0F1EEC}"/>
          </ac:spMkLst>
        </pc:spChg>
        <pc:spChg chg="add mod">
          <ac:chgData name="شكرية الصفار" userId="850ac375a57223cd" providerId="LiveId" clId="{455A8405-E2ED-40C4-94F5-8953D3A3E996}" dt="2022-08-07T14:41:58.224" v="2350" actId="26606"/>
          <ac:spMkLst>
            <pc:docMk/>
            <pc:sldMk cId="326858300" sldId="327"/>
            <ac:spMk id="11" creationId="{534215EB-B2B8-064F-079A-32526941470E}"/>
          </ac:spMkLst>
        </pc:spChg>
        <pc:picChg chg="mod">
          <ac:chgData name="شكرية الصفار" userId="850ac375a57223cd" providerId="LiveId" clId="{455A8405-E2ED-40C4-94F5-8953D3A3E996}" dt="2022-08-07T14:41:58.224" v="2350" actId="26606"/>
          <ac:picMkLst>
            <pc:docMk/>
            <pc:sldMk cId="326858300" sldId="327"/>
            <ac:picMk id="3" creationId="{00000000-0000-0000-0000-000000000000}"/>
          </ac:picMkLst>
        </pc:picChg>
      </pc:sldChg>
      <pc:sldChg chg="addSp modSp add del mod">
        <pc:chgData name="شكرية الصفار" userId="850ac375a57223cd" providerId="LiveId" clId="{455A8405-E2ED-40C4-94F5-8953D3A3E996}" dt="2022-08-05T15:22:03.116" v="184"/>
        <pc:sldMkLst>
          <pc:docMk/>
          <pc:sldMk cId="819128611" sldId="469"/>
        </pc:sldMkLst>
        <pc:spChg chg="add mod">
          <ac:chgData name="شكرية الصفار" userId="850ac375a57223cd" providerId="LiveId" clId="{455A8405-E2ED-40C4-94F5-8953D3A3E996}" dt="2022-08-05T15:22:03.116" v="184"/>
          <ac:spMkLst>
            <pc:docMk/>
            <pc:sldMk cId="819128611" sldId="469"/>
            <ac:spMk id="2" creationId="{546F20B1-D78D-89F3-5ECA-DB0BB2B3DCE3}"/>
          </ac:spMkLst>
        </pc:spChg>
      </pc:sldChg>
      <pc:sldChg chg="add">
        <pc:chgData name="شكرية الصفار" userId="850ac375a57223cd" providerId="LiveId" clId="{455A8405-E2ED-40C4-94F5-8953D3A3E996}" dt="2022-08-05T15:30:06.172" v="209"/>
        <pc:sldMkLst>
          <pc:docMk/>
          <pc:sldMk cId="1612007792" sldId="470"/>
        </pc:sldMkLst>
      </pc:sldChg>
      <pc:sldChg chg="modSp add ord">
        <pc:chgData name="شكرية الصفار" userId="850ac375a57223cd" providerId="LiveId" clId="{455A8405-E2ED-40C4-94F5-8953D3A3E996}" dt="2022-08-05T15:33:36.898" v="239" actId="20577"/>
        <pc:sldMkLst>
          <pc:docMk/>
          <pc:sldMk cId="2493328917" sldId="471"/>
        </pc:sldMkLst>
        <pc:spChg chg="mod">
          <ac:chgData name="شكرية الصفار" userId="850ac375a57223cd" providerId="LiveId" clId="{455A8405-E2ED-40C4-94F5-8953D3A3E996}" dt="2022-08-05T15:33:36.898" v="239" actId="20577"/>
          <ac:spMkLst>
            <pc:docMk/>
            <pc:sldMk cId="2493328917" sldId="471"/>
            <ac:spMk id="18" creationId="{B50EC10B-F128-BA46-8636-3E794C79947E}"/>
          </ac:spMkLst>
        </pc:spChg>
      </pc:sldChg>
      <pc:sldChg chg="add">
        <pc:chgData name="شكرية الصفار" userId="850ac375a57223cd" providerId="LiveId" clId="{455A8405-E2ED-40C4-94F5-8953D3A3E996}" dt="2022-08-05T15:30:06.172" v="209"/>
        <pc:sldMkLst>
          <pc:docMk/>
          <pc:sldMk cId="1062985283" sldId="472"/>
        </pc:sldMkLst>
      </pc:sldChg>
      <pc:sldChg chg="new del">
        <pc:chgData name="شكرية الصفار" userId="850ac375a57223cd" providerId="LiveId" clId="{455A8405-E2ED-40C4-94F5-8953D3A3E996}" dt="2022-08-05T15:32:59.072" v="219" actId="47"/>
        <pc:sldMkLst>
          <pc:docMk/>
          <pc:sldMk cId="1439315913" sldId="473"/>
        </pc:sldMkLst>
      </pc:sldChg>
      <pc:sldChg chg="addSp delSp modSp new mod modAnim">
        <pc:chgData name="شكرية الصفار" userId="850ac375a57223cd" providerId="LiveId" clId="{455A8405-E2ED-40C4-94F5-8953D3A3E996}" dt="2022-08-05T18:30:44.529" v="400"/>
        <pc:sldMkLst>
          <pc:docMk/>
          <pc:sldMk cId="3222395257" sldId="473"/>
        </pc:sldMkLst>
        <pc:spChg chg="del">
          <ac:chgData name="شكرية الصفار" userId="850ac375a57223cd" providerId="LiveId" clId="{455A8405-E2ED-40C4-94F5-8953D3A3E996}" dt="2022-08-05T18:12:22.591" v="370" actId="478"/>
          <ac:spMkLst>
            <pc:docMk/>
            <pc:sldMk cId="3222395257" sldId="473"/>
            <ac:spMk id="2" creationId="{09D20389-0D25-5550-ECDA-59DAA26B1113}"/>
          </ac:spMkLst>
        </pc:spChg>
        <pc:spChg chg="mod">
          <ac:chgData name="شكرية الصفار" userId="850ac375a57223cd" providerId="LiveId" clId="{455A8405-E2ED-40C4-94F5-8953D3A3E996}" dt="2022-08-05T18:12:09.688" v="368" actId="122"/>
          <ac:spMkLst>
            <pc:docMk/>
            <pc:sldMk cId="3222395257" sldId="473"/>
            <ac:spMk id="4" creationId="{40C5CBE2-EC33-E567-7070-BF4581757141}"/>
          </ac:spMkLst>
        </pc:spChg>
        <pc:spChg chg="del">
          <ac:chgData name="شكرية الصفار" userId="850ac375a57223cd" providerId="LiveId" clId="{455A8405-E2ED-40C4-94F5-8953D3A3E996}" dt="2022-08-05T18:12:18.394" v="369" actId="478"/>
          <ac:spMkLst>
            <pc:docMk/>
            <pc:sldMk cId="3222395257" sldId="473"/>
            <ac:spMk id="5" creationId="{B673E1A2-A0B4-8EAA-08A5-2C1559429267}"/>
          </ac:spMkLst>
        </pc:spChg>
        <pc:spChg chg="add del">
          <ac:chgData name="شكرية الصفار" userId="850ac375a57223cd" providerId="LiveId" clId="{455A8405-E2ED-40C4-94F5-8953D3A3E996}" dt="2022-08-05T18:29:57.589" v="394" actId="22"/>
          <ac:spMkLst>
            <pc:docMk/>
            <pc:sldMk cId="3222395257" sldId="473"/>
            <ac:spMk id="7" creationId="{05F09E5A-223C-7D1D-2A05-7C8B34CE92A3}"/>
          </ac:spMkLst>
        </pc:spChg>
        <pc:spChg chg="add mod">
          <ac:chgData name="شكرية الصفار" userId="850ac375a57223cd" providerId="LiveId" clId="{455A8405-E2ED-40C4-94F5-8953D3A3E996}" dt="2022-08-05T18:30:15.622" v="399" actId="1076"/>
          <ac:spMkLst>
            <pc:docMk/>
            <pc:sldMk cId="3222395257" sldId="473"/>
            <ac:spMk id="9" creationId="{7EAD5B7C-FEEC-0B33-BF08-DA29A0E9D9D7}"/>
          </ac:spMkLst>
        </pc:spChg>
        <pc:picChg chg="add mod">
          <ac:chgData name="شكرية الصفار" userId="850ac375a57223cd" providerId="LiveId" clId="{455A8405-E2ED-40C4-94F5-8953D3A3E996}" dt="2022-08-05T18:28:52.055" v="390" actId="1076"/>
          <ac:picMkLst>
            <pc:docMk/>
            <pc:sldMk cId="3222395257" sldId="473"/>
            <ac:picMk id="2050" creationId="{A6696F8F-1969-1DA7-1323-22B5A6BACF85}"/>
          </ac:picMkLst>
        </pc:picChg>
        <pc:picChg chg="add mod">
          <ac:chgData name="شكرية الصفار" userId="850ac375a57223cd" providerId="LiveId" clId="{455A8405-E2ED-40C4-94F5-8953D3A3E996}" dt="2022-08-05T18:17:38.929" v="377" actId="1076"/>
          <ac:picMkLst>
            <pc:docMk/>
            <pc:sldMk cId="3222395257" sldId="473"/>
            <ac:picMk id="2052" creationId="{90E48515-8240-9747-E16C-D7F425FB4319}"/>
          </ac:picMkLst>
        </pc:picChg>
        <pc:picChg chg="add mod">
          <ac:chgData name="شكرية الصفار" userId="850ac375a57223cd" providerId="LiveId" clId="{455A8405-E2ED-40C4-94F5-8953D3A3E996}" dt="2022-08-05T18:28:07.250" v="384" actId="14100"/>
          <ac:picMkLst>
            <pc:docMk/>
            <pc:sldMk cId="3222395257" sldId="473"/>
            <ac:picMk id="2054" creationId="{66FF593C-DF6A-1B4D-003F-69DFDD83A233}"/>
          </ac:picMkLst>
        </pc:picChg>
      </pc:sldChg>
      <pc:sldChg chg="new del">
        <pc:chgData name="شكرية الصفار" userId="850ac375a57223cd" providerId="LiveId" clId="{455A8405-E2ED-40C4-94F5-8953D3A3E996}" dt="2022-08-05T15:58:17.009" v="307" actId="47"/>
        <pc:sldMkLst>
          <pc:docMk/>
          <pc:sldMk cId="3473913475" sldId="473"/>
        </pc:sldMkLst>
      </pc:sldChg>
      <pc:sldChg chg="addSp delSp modSp new mod modClrScheme modAnim chgLayout">
        <pc:chgData name="شكرية الصفار" userId="850ac375a57223cd" providerId="LiveId" clId="{455A8405-E2ED-40C4-94F5-8953D3A3E996}" dt="2022-08-06T18:55:44.953" v="590"/>
        <pc:sldMkLst>
          <pc:docMk/>
          <pc:sldMk cId="4100806229" sldId="474"/>
        </pc:sldMkLst>
        <pc:spChg chg="del mod ord">
          <ac:chgData name="شكرية الصفار" userId="850ac375a57223cd" providerId="LiveId" clId="{455A8405-E2ED-40C4-94F5-8953D3A3E996}" dt="2022-08-05T18:49:14.848" v="466" actId="478"/>
          <ac:spMkLst>
            <pc:docMk/>
            <pc:sldMk cId="4100806229" sldId="474"/>
            <ac:spMk id="2" creationId="{896C8F55-CDFD-2CDB-C3D6-A3A7368612BC}"/>
          </ac:spMkLst>
        </pc:spChg>
        <pc:spChg chg="mod ord">
          <ac:chgData name="شكرية الصفار" userId="850ac375a57223cd" providerId="LiveId" clId="{455A8405-E2ED-40C4-94F5-8953D3A3E996}" dt="2022-08-05T18:48:57.332" v="463" actId="700"/>
          <ac:spMkLst>
            <pc:docMk/>
            <pc:sldMk cId="4100806229" sldId="474"/>
            <ac:spMk id="3" creationId="{754891F6-A6C4-4431-8228-59A72B141348}"/>
          </ac:spMkLst>
        </pc:spChg>
        <pc:spChg chg="del">
          <ac:chgData name="شكرية الصفار" userId="850ac375a57223cd" providerId="LiveId" clId="{455A8405-E2ED-40C4-94F5-8953D3A3E996}" dt="2022-08-05T18:48:57.332" v="463" actId="700"/>
          <ac:spMkLst>
            <pc:docMk/>
            <pc:sldMk cId="4100806229" sldId="474"/>
            <ac:spMk id="4" creationId="{D3A7A495-7DCD-ED52-30D3-297B431E545D}"/>
          </ac:spMkLst>
        </pc:spChg>
        <pc:spChg chg="del">
          <ac:chgData name="شكرية الصفار" userId="850ac375a57223cd" providerId="LiveId" clId="{455A8405-E2ED-40C4-94F5-8953D3A3E996}" dt="2022-08-05T18:48:57.332" v="463" actId="700"/>
          <ac:spMkLst>
            <pc:docMk/>
            <pc:sldMk cId="4100806229" sldId="474"/>
            <ac:spMk id="5" creationId="{BF587C74-DD56-3F79-87A7-846961C9FEB7}"/>
          </ac:spMkLst>
        </pc:spChg>
        <pc:spChg chg="add mod">
          <ac:chgData name="شكرية الصفار" userId="850ac375a57223cd" providerId="LiveId" clId="{455A8405-E2ED-40C4-94F5-8953D3A3E996}" dt="2022-08-05T18:56:27.095" v="520" actId="20577"/>
          <ac:spMkLst>
            <pc:docMk/>
            <pc:sldMk cId="4100806229" sldId="474"/>
            <ac:spMk id="7" creationId="{4CE6BDD0-4BB2-E7A9-B89F-94939A6DDF05}"/>
          </ac:spMkLst>
        </pc:spChg>
        <pc:spChg chg="add mod">
          <ac:chgData name="شكرية الصفار" userId="850ac375a57223cd" providerId="LiveId" clId="{455A8405-E2ED-40C4-94F5-8953D3A3E996}" dt="2022-08-05T18:51:01.205" v="477" actId="1076"/>
          <ac:spMkLst>
            <pc:docMk/>
            <pc:sldMk cId="4100806229" sldId="474"/>
            <ac:spMk id="9" creationId="{CC71DEF3-A84B-3EBA-D9B8-4B7E5E3C5EFE}"/>
          </ac:spMkLst>
        </pc:spChg>
        <pc:spChg chg="add mod">
          <ac:chgData name="شكرية الصفار" userId="850ac375a57223cd" providerId="LiveId" clId="{455A8405-E2ED-40C4-94F5-8953D3A3E996}" dt="2022-08-05T18:56:19.133" v="517" actId="255"/>
          <ac:spMkLst>
            <pc:docMk/>
            <pc:sldMk cId="4100806229" sldId="474"/>
            <ac:spMk id="10" creationId="{0F035E92-E200-4CF2-D98A-4B77055B638F}"/>
          </ac:spMkLst>
        </pc:spChg>
        <pc:spChg chg="add mod ord">
          <ac:chgData name="شكرية الصفار" userId="850ac375a57223cd" providerId="LiveId" clId="{455A8405-E2ED-40C4-94F5-8953D3A3E996}" dt="2022-08-05T18:55:07.584" v="499" actId="167"/>
          <ac:spMkLst>
            <pc:docMk/>
            <pc:sldMk cId="4100806229" sldId="474"/>
            <ac:spMk id="13" creationId="{762C71C6-C557-5254-B4C0-431CD43415F5}"/>
          </ac:spMkLst>
        </pc:spChg>
        <pc:spChg chg="add mod">
          <ac:chgData name="شكرية الصفار" userId="850ac375a57223cd" providerId="LiveId" clId="{455A8405-E2ED-40C4-94F5-8953D3A3E996}" dt="2022-08-05T18:55:44.178" v="502" actId="1076"/>
          <ac:spMkLst>
            <pc:docMk/>
            <pc:sldMk cId="4100806229" sldId="474"/>
            <ac:spMk id="15" creationId="{6FA4BCCD-0BC1-B07D-205D-B3020DE58F31}"/>
          </ac:spMkLst>
        </pc:spChg>
        <pc:picChg chg="add mod">
          <ac:chgData name="شكرية الصفار" userId="850ac375a57223cd" providerId="LiveId" clId="{455A8405-E2ED-40C4-94F5-8953D3A3E996}" dt="2022-08-05T18:55:22.536" v="500" actId="27349"/>
          <ac:picMkLst>
            <pc:docMk/>
            <pc:sldMk cId="4100806229" sldId="474"/>
            <ac:picMk id="12" creationId="{719CA6BD-93DE-CFAD-3BC1-25EBB4AEBDCA}"/>
          </ac:picMkLst>
        </pc:picChg>
        <pc:picChg chg="add mod">
          <ac:chgData name="شكرية الصفار" userId="850ac375a57223cd" providerId="LiveId" clId="{455A8405-E2ED-40C4-94F5-8953D3A3E996}" dt="2022-08-05T18:57:05.197" v="523" actId="1076"/>
          <ac:picMkLst>
            <pc:docMk/>
            <pc:sldMk cId="4100806229" sldId="474"/>
            <ac:picMk id="16" creationId="{B93C35B9-B518-4ED6-42DF-ED570EBD429A}"/>
          </ac:picMkLst>
        </pc:picChg>
      </pc:sldChg>
      <pc:sldChg chg="addSp delSp modSp add mod modClrScheme delAnim modAnim chgLayout">
        <pc:chgData name="شكرية الصفار" userId="850ac375a57223cd" providerId="LiveId" clId="{455A8405-E2ED-40C4-94F5-8953D3A3E996}" dt="2022-08-05T18:48:34.566" v="462" actId="478"/>
        <pc:sldMkLst>
          <pc:docMk/>
          <pc:sldMk cId="2745261227" sldId="475"/>
        </pc:sldMkLst>
        <pc:spChg chg="mod ord">
          <ac:chgData name="شكرية الصفار" userId="850ac375a57223cd" providerId="LiveId" clId="{455A8405-E2ED-40C4-94F5-8953D3A3E996}" dt="2022-08-05T18:45:56.276" v="442" actId="700"/>
          <ac:spMkLst>
            <pc:docMk/>
            <pc:sldMk cId="2745261227" sldId="475"/>
            <ac:spMk id="3" creationId="{E2F44F08-2EA7-D98A-EFBD-70E47719D284}"/>
          </ac:spMkLst>
        </pc:spChg>
        <pc:spChg chg="del mod ord">
          <ac:chgData name="شكرية الصفار" userId="850ac375a57223cd" providerId="LiveId" clId="{455A8405-E2ED-40C4-94F5-8953D3A3E996}" dt="2022-08-05T18:42:52.466" v="434" actId="478"/>
          <ac:spMkLst>
            <pc:docMk/>
            <pc:sldMk cId="2745261227" sldId="475"/>
            <ac:spMk id="4" creationId="{40C5CBE2-EC33-E567-7070-BF4581757141}"/>
          </ac:spMkLst>
        </pc:spChg>
        <pc:spChg chg="add del">
          <ac:chgData name="شكرية الصفار" userId="850ac375a57223cd" providerId="LiveId" clId="{455A8405-E2ED-40C4-94F5-8953D3A3E996}" dt="2022-08-05T18:35:52.001" v="410" actId="22"/>
          <ac:spMkLst>
            <pc:docMk/>
            <pc:sldMk cId="2745261227" sldId="475"/>
            <ac:spMk id="5" creationId="{8674E4B5-0580-5F04-9812-905319E3D80F}"/>
          </ac:spMkLst>
        </pc:spChg>
        <pc:spChg chg="add mod ord">
          <ac:chgData name="شكرية الصفار" userId="850ac375a57223cd" providerId="LiveId" clId="{455A8405-E2ED-40C4-94F5-8953D3A3E996}" dt="2022-08-05T18:48:12.989" v="460" actId="13822"/>
          <ac:spMkLst>
            <pc:docMk/>
            <pc:sldMk cId="2745261227" sldId="475"/>
            <ac:spMk id="7" creationId="{3F97BE05-B5EE-5B54-DD93-1D51F3FA1984}"/>
          </ac:spMkLst>
        </pc:spChg>
        <pc:spChg chg="del mod ord">
          <ac:chgData name="شكرية الصفار" userId="850ac375a57223cd" providerId="LiveId" clId="{455A8405-E2ED-40C4-94F5-8953D3A3E996}" dt="2022-08-05T18:43:28.073" v="437" actId="478"/>
          <ac:spMkLst>
            <pc:docMk/>
            <pc:sldMk cId="2745261227" sldId="475"/>
            <ac:spMk id="9" creationId="{7EAD5B7C-FEEC-0B33-BF08-DA29A0E9D9D7}"/>
          </ac:spMkLst>
        </pc:spChg>
        <pc:spChg chg="add del">
          <ac:chgData name="شكرية الصفار" userId="850ac375a57223cd" providerId="LiveId" clId="{455A8405-E2ED-40C4-94F5-8953D3A3E996}" dt="2022-08-05T18:40:36.015" v="422" actId="22"/>
          <ac:spMkLst>
            <pc:docMk/>
            <pc:sldMk cId="2745261227" sldId="475"/>
            <ac:spMk id="10" creationId="{9FE90DAC-A8C9-E91F-EEFE-41407382ED29}"/>
          </ac:spMkLst>
        </pc:spChg>
        <pc:spChg chg="add mod ord">
          <ac:chgData name="شكرية الصفار" userId="850ac375a57223cd" providerId="LiveId" clId="{455A8405-E2ED-40C4-94F5-8953D3A3E996}" dt="2022-08-05T18:47:56.477" v="456" actId="1076"/>
          <ac:spMkLst>
            <pc:docMk/>
            <pc:sldMk cId="2745261227" sldId="475"/>
            <ac:spMk id="12" creationId="{A18897C2-BA05-0231-99EA-BC01B0238AE5}"/>
          </ac:spMkLst>
        </pc:spChg>
        <pc:spChg chg="add del mod ord">
          <ac:chgData name="شكرية الصفار" userId="850ac375a57223cd" providerId="LiveId" clId="{455A8405-E2ED-40C4-94F5-8953D3A3E996}" dt="2022-08-05T18:42:16.535" v="427" actId="26606"/>
          <ac:spMkLst>
            <pc:docMk/>
            <pc:sldMk cId="2745261227" sldId="475"/>
            <ac:spMk id="13" creationId="{C881575E-6EF8-7DE8-F418-059EE71ED6EC}"/>
          </ac:spMkLst>
        </pc:spChg>
        <pc:spChg chg="add del mod ord">
          <ac:chgData name="شكرية الصفار" userId="850ac375a57223cd" providerId="LiveId" clId="{455A8405-E2ED-40C4-94F5-8953D3A3E996}" dt="2022-08-05T18:42:16.535" v="427" actId="26606"/>
          <ac:spMkLst>
            <pc:docMk/>
            <pc:sldMk cId="2745261227" sldId="475"/>
            <ac:spMk id="14" creationId="{2257D4C1-0DEE-466D-B5C0-338D10C2A42E}"/>
          </ac:spMkLst>
        </pc:spChg>
        <pc:spChg chg="add del mod ord">
          <ac:chgData name="شكرية الصفار" userId="850ac375a57223cd" providerId="LiveId" clId="{455A8405-E2ED-40C4-94F5-8953D3A3E996}" dt="2022-08-05T18:43:08.742" v="435" actId="700"/>
          <ac:spMkLst>
            <pc:docMk/>
            <pc:sldMk cId="2745261227" sldId="475"/>
            <ac:spMk id="16" creationId="{09F269B4-5AC4-7C0F-BEA0-326EC99BB0A7}"/>
          </ac:spMkLst>
        </pc:spChg>
        <pc:spChg chg="add del mod ord">
          <ac:chgData name="شكرية الصفار" userId="850ac375a57223cd" providerId="LiveId" clId="{455A8405-E2ED-40C4-94F5-8953D3A3E996}" dt="2022-08-05T18:43:14.367" v="436" actId="26606"/>
          <ac:spMkLst>
            <pc:docMk/>
            <pc:sldMk cId="2745261227" sldId="475"/>
            <ac:spMk id="17" creationId="{0723AB26-4C22-E444-ECF2-85E9A1E3A2F4}"/>
          </ac:spMkLst>
        </pc:spChg>
        <pc:spChg chg="add del mod ord">
          <ac:chgData name="شكرية الصفار" userId="850ac375a57223cd" providerId="LiveId" clId="{455A8405-E2ED-40C4-94F5-8953D3A3E996}" dt="2022-08-05T18:43:14.367" v="436" actId="26606"/>
          <ac:spMkLst>
            <pc:docMk/>
            <pc:sldMk cId="2745261227" sldId="475"/>
            <ac:spMk id="18" creationId="{AF106F9B-EADE-766C-706C-C1002C6D7AD2}"/>
          </ac:spMkLst>
        </pc:spChg>
        <pc:spChg chg="add del mod ord">
          <ac:chgData name="شكرية الصفار" userId="850ac375a57223cd" providerId="LiveId" clId="{455A8405-E2ED-40C4-94F5-8953D3A3E996}" dt="2022-08-05T18:43:14.367" v="436" actId="26606"/>
          <ac:spMkLst>
            <pc:docMk/>
            <pc:sldMk cId="2745261227" sldId="475"/>
            <ac:spMk id="19" creationId="{783ED732-326A-185B-2247-5A97AEAE1EB3}"/>
          </ac:spMkLst>
        </pc:spChg>
        <pc:spChg chg="add del mod ord">
          <ac:chgData name="شكرية الصفار" userId="850ac375a57223cd" providerId="LiveId" clId="{455A8405-E2ED-40C4-94F5-8953D3A3E996}" dt="2022-08-05T18:45:01.678" v="439" actId="26606"/>
          <ac:spMkLst>
            <pc:docMk/>
            <pc:sldMk cId="2745261227" sldId="475"/>
            <ac:spMk id="20" creationId="{3F22F964-55F2-22D4-7428-BD947D981A9D}"/>
          </ac:spMkLst>
        </pc:spChg>
        <pc:spChg chg="add del mod ord">
          <ac:chgData name="شكرية الصفار" userId="850ac375a57223cd" providerId="LiveId" clId="{455A8405-E2ED-40C4-94F5-8953D3A3E996}" dt="2022-08-05T18:45:01.678" v="439" actId="26606"/>
          <ac:spMkLst>
            <pc:docMk/>
            <pc:sldMk cId="2745261227" sldId="475"/>
            <ac:spMk id="21" creationId="{F203213B-4747-860A-4201-0ABB26637A51}"/>
          </ac:spMkLst>
        </pc:spChg>
        <pc:spChg chg="add del mod ord">
          <ac:chgData name="شكرية الصفار" userId="850ac375a57223cd" providerId="LiveId" clId="{455A8405-E2ED-40C4-94F5-8953D3A3E996}" dt="2022-08-05T18:45:56.276" v="442" actId="700"/>
          <ac:spMkLst>
            <pc:docMk/>
            <pc:sldMk cId="2745261227" sldId="475"/>
            <ac:spMk id="22" creationId="{D95168AA-0015-46B8-C2D3-A4757BEF290C}"/>
          </ac:spMkLst>
        </pc:spChg>
        <pc:spChg chg="add del mod ord">
          <ac:chgData name="شكرية الصفار" userId="850ac375a57223cd" providerId="LiveId" clId="{455A8405-E2ED-40C4-94F5-8953D3A3E996}" dt="2022-08-05T18:45:44.843" v="441" actId="478"/>
          <ac:spMkLst>
            <pc:docMk/>
            <pc:sldMk cId="2745261227" sldId="475"/>
            <ac:spMk id="23" creationId="{D6F33BE8-7F38-1215-54BF-779A035D0B4D}"/>
          </ac:spMkLst>
        </pc:spChg>
        <pc:spChg chg="add del mod ord">
          <ac:chgData name="شكرية الصفار" userId="850ac375a57223cd" providerId="LiveId" clId="{455A8405-E2ED-40C4-94F5-8953D3A3E996}" dt="2022-08-05T18:45:56.276" v="442" actId="700"/>
          <ac:spMkLst>
            <pc:docMk/>
            <pc:sldMk cId="2745261227" sldId="475"/>
            <ac:spMk id="24" creationId="{256E3CBD-5E85-D838-013D-3BF411EF87EA}"/>
          </ac:spMkLst>
        </pc:spChg>
        <pc:spChg chg="add del mod ord">
          <ac:chgData name="شكرية الصفار" userId="850ac375a57223cd" providerId="LiveId" clId="{455A8405-E2ED-40C4-94F5-8953D3A3E996}" dt="2022-08-05T18:45:56.276" v="442" actId="700"/>
          <ac:spMkLst>
            <pc:docMk/>
            <pc:sldMk cId="2745261227" sldId="475"/>
            <ac:spMk id="25" creationId="{23A2E421-44AE-E927-5758-8AC1887863C7}"/>
          </ac:spMkLst>
        </pc:spChg>
        <pc:spChg chg="add del mod ord">
          <ac:chgData name="شكرية الصفار" userId="850ac375a57223cd" providerId="LiveId" clId="{455A8405-E2ED-40C4-94F5-8953D3A3E996}" dt="2022-08-05T18:45:56.276" v="442" actId="700"/>
          <ac:spMkLst>
            <pc:docMk/>
            <pc:sldMk cId="2745261227" sldId="475"/>
            <ac:spMk id="26" creationId="{4B368635-49DB-2FF5-21C9-69F2AF556FD2}"/>
          </ac:spMkLst>
        </pc:spChg>
        <pc:spChg chg="add del mod ord">
          <ac:chgData name="شكرية الصفار" userId="850ac375a57223cd" providerId="LiveId" clId="{455A8405-E2ED-40C4-94F5-8953D3A3E996}" dt="2022-08-05T18:45:56.276" v="442" actId="700"/>
          <ac:spMkLst>
            <pc:docMk/>
            <pc:sldMk cId="2745261227" sldId="475"/>
            <ac:spMk id="27" creationId="{60C53BCC-B1DF-3769-8E57-88BF34EBE8D1}"/>
          </ac:spMkLst>
        </pc:spChg>
        <pc:spChg chg="add del mod ord">
          <ac:chgData name="شكرية الصفار" userId="850ac375a57223cd" providerId="LiveId" clId="{455A8405-E2ED-40C4-94F5-8953D3A3E996}" dt="2022-08-05T18:45:56.276" v="442" actId="700"/>
          <ac:spMkLst>
            <pc:docMk/>
            <pc:sldMk cId="2745261227" sldId="475"/>
            <ac:spMk id="28" creationId="{48EB905B-E304-1DC8-BFA3-9D0E50458031}"/>
          </ac:spMkLst>
        </pc:spChg>
        <pc:spChg chg="add del mod ord">
          <ac:chgData name="شكرية الصفار" userId="850ac375a57223cd" providerId="LiveId" clId="{455A8405-E2ED-40C4-94F5-8953D3A3E996}" dt="2022-08-05T18:45:56.276" v="442" actId="700"/>
          <ac:spMkLst>
            <pc:docMk/>
            <pc:sldMk cId="2745261227" sldId="475"/>
            <ac:spMk id="29" creationId="{A7BD69F3-114C-219C-A7C7-C5CA7A92D448}"/>
          </ac:spMkLst>
        </pc:spChg>
        <pc:spChg chg="add del mod ord">
          <ac:chgData name="شكرية الصفار" userId="850ac375a57223cd" providerId="LiveId" clId="{455A8405-E2ED-40C4-94F5-8953D3A3E996}" dt="2022-08-05T18:45:56.276" v="442" actId="700"/>
          <ac:spMkLst>
            <pc:docMk/>
            <pc:sldMk cId="2745261227" sldId="475"/>
            <ac:spMk id="30" creationId="{A621C9BB-CCDE-798B-C804-7AC6CB459247}"/>
          </ac:spMkLst>
        </pc:spChg>
        <pc:spChg chg="add del mod ord">
          <ac:chgData name="شكرية الصفار" userId="850ac375a57223cd" providerId="LiveId" clId="{455A8405-E2ED-40C4-94F5-8953D3A3E996}" dt="2022-08-05T18:45:56.276" v="442" actId="700"/>
          <ac:spMkLst>
            <pc:docMk/>
            <pc:sldMk cId="2745261227" sldId="475"/>
            <ac:spMk id="31" creationId="{71F72F61-AF0A-138B-AEBB-BB9CDC92E8FA}"/>
          </ac:spMkLst>
        </pc:spChg>
        <pc:spChg chg="add del mod ord">
          <ac:chgData name="شكرية الصفار" userId="850ac375a57223cd" providerId="LiveId" clId="{455A8405-E2ED-40C4-94F5-8953D3A3E996}" dt="2022-08-05T18:45:56.276" v="442" actId="700"/>
          <ac:spMkLst>
            <pc:docMk/>
            <pc:sldMk cId="2745261227" sldId="475"/>
            <ac:spMk id="2048" creationId="{7A596D01-E3D4-A346-F713-05C5E1A780DF}"/>
          </ac:spMkLst>
        </pc:spChg>
        <pc:spChg chg="add del mod ord">
          <ac:chgData name="شكرية الصفار" userId="850ac375a57223cd" providerId="LiveId" clId="{455A8405-E2ED-40C4-94F5-8953D3A3E996}" dt="2022-08-05T18:45:56.276" v="442" actId="700"/>
          <ac:spMkLst>
            <pc:docMk/>
            <pc:sldMk cId="2745261227" sldId="475"/>
            <ac:spMk id="2049" creationId="{968EF43B-EB9F-6C18-CB9B-77BE3B75CC69}"/>
          </ac:spMkLst>
        </pc:spChg>
        <pc:spChg chg="add del mod ord">
          <ac:chgData name="شكرية الصفار" userId="850ac375a57223cd" providerId="LiveId" clId="{455A8405-E2ED-40C4-94F5-8953D3A3E996}" dt="2022-08-05T18:45:56.276" v="442" actId="700"/>
          <ac:spMkLst>
            <pc:docMk/>
            <pc:sldMk cId="2745261227" sldId="475"/>
            <ac:spMk id="2051" creationId="{AD078B39-FEE0-D635-0C4D-AA13F3129678}"/>
          </ac:spMkLst>
        </pc:spChg>
        <pc:spChg chg="add del mod ord">
          <ac:chgData name="شكرية الصفار" userId="850ac375a57223cd" providerId="LiveId" clId="{455A8405-E2ED-40C4-94F5-8953D3A3E996}" dt="2022-08-05T18:45:56.276" v="442" actId="700"/>
          <ac:spMkLst>
            <pc:docMk/>
            <pc:sldMk cId="2745261227" sldId="475"/>
            <ac:spMk id="2053" creationId="{DC118854-41A5-EDA0-3470-A4FD4C47EA12}"/>
          </ac:spMkLst>
        </pc:spChg>
        <pc:spChg chg="add del mod ord">
          <ac:chgData name="شكرية الصفار" userId="850ac375a57223cd" providerId="LiveId" clId="{455A8405-E2ED-40C4-94F5-8953D3A3E996}" dt="2022-08-05T18:45:56.276" v="442" actId="700"/>
          <ac:spMkLst>
            <pc:docMk/>
            <pc:sldMk cId="2745261227" sldId="475"/>
            <ac:spMk id="2055" creationId="{CD7AF0BC-41BA-D21A-EC33-C10E7BFE9683}"/>
          </ac:spMkLst>
        </pc:spChg>
        <pc:spChg chg="add del mod ord">
          <ac:chgData name="شكرية الصفار" userId="850ac375a57223cd" providerId="LiveId" clId="{455A8405-E2ED-40C4-94F5-8953D3A3E996}" dt="2022-08-05T18:45:56.276" v="442" actId="700"/>
          <ac:spMkLst>
            <pc:docMk/>
            <pc:sldMk cId="2745261227" sldId="475"/>
            <ac:spMk id="2056" creationId="{7089F69E-AA32-099B-8DB3-4449387077B2}"/>
          </ac:spMkLst>
        </pc:spChg>
        <pc:spChg chg="add del mod ord">
          <ac:chgData name="شكرية الصفار" userId="850ac375a57223cd" providerId="LiveId" clId="{455A8405-E2ED-40C4-94F5-8953D3A3E996}" dt="2022-08-05T18:45:56.276" v="442" actId="700"/>
          <ac:spMkLst>
            <pc:docMk/>
            <pc:sldMk cId="2745261227" sldId="475"/>
            <ac:spMk id="2057" creationId="{08FE3EFA-3B47-6EB9-126C-AC31EF77B978}"/>
          </ac:spMkLst>
        </pc:spChg>
        <pc:spChg chg="add del mod ord">
          <ac:chgData name="شكرية الصفار" userId="850ac375a57223cd" providerId="LiveId" clId="{455A8405-E2ED-40C4-94F5-8953D3A3E996}" dt="2022-08-05T18:45:56.276" v="442" actId="700"/>
          <ac:spMkLst>
            <pc:docMk/>
            <pc:sldMk cId="2745261227" sldId="475"/>
            <ac:spMk id="2058" creationId="{5602EE41-A61E-635D-0704-489E088CB9F8}"/>
          </ac:spMkLst>
        </pc:spChg>
        <pc:spChg chg="add del mod ord">
          <ac:chgData name="شكرية الصفار" userId="850ac375a57223cd" providerId="LiveId" clId="{455A8405-E2ED-40C4-94F5-8953D3A3E996}" dt="2022-08-05T18:48:34.566" v="462" actId="478"/>
          <ac:spMkLst>
            <pc:docMk/>
            <pc:sldMk cId="2745261227" sldId="475"/>
            <ac:spMk id="2059" creationId="{5CA109BB-ED3E-6476-D3F7-547E27FDDB6F}"/>
          </ac:spMkLst>
        </pc:spChg>
        <pc:picChg chg="del">
          <ac:chgData name="شكرية الصفار" userId="850ac375a57223cd" providerId="LiveId" clId="{455A8405-E2ED-40C4-94F5-8953D3A3E996}" dt="2022-08-05T18:34:42.111" v="403" actId="478"/>
          <ac:picMkLst>
            <pc:docMk/>
            <pc:sldMk cId="2745261227" sldId="475"/>
            <ac:picMk id="2050" creationId="{A6696F8F-1969-1DA7-1323-22B5A6BACF85}"/>
          </ac:picMkLst>
        </pc:picChg>
        <pc:picChg chg="del">
          <ac:chgData name="شكرية الصفار" userId="850ac375a57223cd" providerId="LiveId" clId="{455A8405-E2ED-40C4-94F5-8953D3A3E996}" dt="2022-08-05T18:34:44.487" v="404" actId="478"/>
          <ac:picMkLst>
            <pc:docMk/>
            <pc:sldMk cId="2745261227" sldId="475"/>
            <ac:picMk id="2052" creationId="{90E48515-8240-9747-E16C-D7F425FB4319}"/>
          </ac:picMkLst>
        </pc:picChg>
        <pc:picChg chg="mod ord">
          <ac:chgData name="شكرية الصفار" userId="850ac375a57223cd" providerId="LiveId" clId="{455A8405-E2ED-40C4-94F5-8953D3A3E996}" dt="2022-08-05T18:45:01.678" v="439" actId="26606"/>
          <ac:picMkLst>
            <pc:docMk/>
            <pc:sldMk cId="2745261227" sldId="475"/>
            <ac:picMk id="2054" creationId="{66FF593C-DF6A-1B4D-003F-69DFDD83A233}"/>
          </ac:picMkLst>
        </pc:picChg>
      </pc:sldChg>
      <pc:sldChg chg="addSp delSp modSp add mod modAnim">
        <pc:chgData name="شكرية الصفار" userId="850ac375a57223cd" providerId="LiveId" clId="{455A8405-E2ED-40C4-94F5-8953D3A3E996}" dt="2022-08-07T08:22:14.762" v="1017"/>
        <pc:sldMkLst>
          <pc:docMk/>
          <pc:sldMk cId="1458307734" sldId="476"/>
        </pc:sldMkLst>
        <pc:spChg chg="add mod">
          <ac:chgData name="شكرية الصفار" userId="850ac375a57223cd" providerId="LiveId" clId="{455A8405-E2ED-40C4-94F5-8953D3A3E996}" dt="2022-08-05T19:03:31.252" v="575" actId="20577"/>
          <ac:spMkLst>
            <pc:docMk/>
            <pc:sldMk cId="1458307734" sldId="476"/>
            <ac:spMk id="4" creationId="{299DB6A8-6844-4BF1-46EC-83A1F1A6F6B0}"/>
          </ac:spMkLst>
        </pc:spChg>
        <pc:spChg chg="del">
          <ac:chgData name="شكرية الصفار" userId="850ac375a57223cd" providerId="LiveId" clId="{455A8405-E2ED-40C4-94F5-8953D3A3E996}" dt="2022-08-05T19:00:09.527" v="547" actId="478"/>
          <ac:spMkLst>
            <pc:docMk/>
            <pc:sldMk cId="1458307734" sldId="476"/>
            <ac:spMk id="7" creationId="{4CE6BDD0-4BB2-E7A9-B89F-94939A6DDF05}"/>
          </ac:spMkLst>
        </pc:spChg>
        <pc:spChg chg="del">
          <ac:chgData name="شكرية الصفار" userId="850ac375a57223cd" providerId="LiveId" clId="{455A8405-E2ED-40C4-94F5-8953D3A3E996}" dt="2022-08-05T19:00:13.218" v="548" actId="478"/>
          <ac:spMkLst>
            <pc:docMk/>
            <pc:sldMk cId="1458307734" sldId="476"/>
            <ac:spMk id="9" creationId="{CC71DEF3-A84B-3EBA-D9B8-4B7E5E3C5EFE}"/>
          </ac:spMkLst>
        </pc:spChg>
        <pc:spChg chg="mod">
          <ac:chgData name="شكرية الصفار" userId="850ac375a57223cd" providerId="LiveId" clId="{455A8405-E2ED-40C4-94F5-8953D3A3E996}" dt="2022-08-05T19:02:12.438" v="566" actId="1076"/>
          <ac:spMkLst>
            <pc:docMk/>
            <pc:sldMk cId="1458307734" sldId="476"/>
            <ac:spMk id="10" creationId="{0F035E92-E200-4CF2-D98A-4B77055B638F}"/>
          </ac:spMkLst>
        </pc:spChg>
        <pc:spChg chg="mod">
          <ac:chgData name="شكرية الصفار" userId="850ac375a57223cd" providerId="LiveId" clId="{455A8405-E2ED-40C4-94F5-8953D3A3E996}" dt="2022-08-05T19:02:15.929" v="567" actId="1076"/>
          <ac:spMkLst>
            <pc:docMk/>
            <pc:sldMk cId="1458307734" sldId="476"/>
            <ac:spMk id="13" creationId="{762C71C6-C557-5254-B4C0-431CD43415F5}"/>
          </ac:spMkLst>
        </pc:spChg>
        <pc:spChg chg="mod">
          <ac:chgData name="شكرية الصفار" userId="850ac375a57223cd" providerId="LiveId" clId="{455A8405-E2ED-40C4-94F5-8953D3A3E996}" dt="2022-08-05T19:02:21.192" v="569" actId="1076"/>
          <ac:spMkLst>
            <pc:docMk/>
            <pc:sldMk cId="1458307734" sldId="476"/>
            <ac:spMk id="15" creationId="{6FA4BCCD-0BC1-B07D-205D-B3020DE58F31}"/>
          </ac:spMkLst>
        </pc:spChg>
        <pc:picChg chg="mod">
          <ac:chgData name="شكرية الصفار" userId="850ac375a57223cd" providerId="LiveId" clId="{455A8405-E2ED-40C4-94F5-8953D3A3E996}" dt="2022-08-05T19:02:18.287" v="568" actId="1076"/>
          <ac:picMkLst>
            <pc:docMk/>
            <pc:sldMk cId="1458307734" sldId="476"/>
            <ac:picMk id="12" creationId="{719CA6BD-93DE-CFAD-3BC1-25EBB4AEBDCA}"/>
          </ac:picMkLst>
        </pc:picChg>
        <pc:picChg chg="mod">
          <ac:chgData name="شكرية الصفار" userId="850ac375a57223cd" providerId="LiveId" clId="{455A8405-E2ED-40C4-94F5-8953D3A3E996}" dt="2022-08-05T19:03:21.364" v="574" actId="1076"/>
          <ac:picMkLst>
            <pc:docMk/>
            <pc:sldMk cId="1458307734" sldId="476"/>
            <ac:picMk id="16" creationId="{B93C35B9-B518-4ED6-42DF-ED570EBD429A}"/>
          </ac:picMkLst>
        </pc:picChg>
      </pc:sldChg>
      <pc:sldChg chg="addSp delSp modSp add mod delAnim">
        <pc:chgData name="شكرية الصفار" userId="850ac375a57223cd" providerId="LiveId" clId="{455A8405-E2ED-40C4-94F5-8953D3A3E996}" dt="2022-08-06T19:10:14.411" v="684" actId="1076"/>
        <pc:sldMkLst>
          <pc:docMk/>
          <pc:sldMk cId="2134037619" sldId="477"/>
        </pc:sldMkLst>
        <pc:spChg chg="del">
          <ac:chgData name="شكرية الصفار" userId="850ac375a57223cd" providerId="LiveId" clId="{455A8405-E2ED-40C4-94F5-8953D3A3E996}" dt="2022-08-05T19:05:34.570" v="577" actId="478"/>
          <ac:spMkLst>
            <pc:docMk/>
            <pc:sldMk cId="2134037619" sldId="477"/>
            <ac:spMk id="4" creationId="{299DB6A8-6844-4BF1-46EC-83A1F1A6F6B0}"/>
          </ac:spMkLst>
        </pc:spChg>
        <pc:spChg chg="mod">
          <ac:chgData name="شكرية الصفار" userId="850ac375a57223cd" providerId="LiveId" clId="{455A8405-E2ED-40C4-94F5-8953D3A3E996}" dt="2022-08-06T19:06:57.263" v="669" actId="20577"/>
          <ac:spMkLst>
            <pc:docMk/>
            <pc:sldMk cId="2134037619" sldId="477"/>
            <ac:spMk id="10" creationId="{0F035E92-E200-4CF2-D98A-4B77055B638F}"/>
          </ac:spMkLst>
        </pc:spChg>
        <pc:spChg chg="mod">
          <ac:chgData name="شكرية الصفار" userId="850ac375a57223cd" providerId="LiveId" clId="{455A8405-E2ED-40C4-94F5-8953D3A3E996}" dt="2022-08-06T19:07:22.379" v="676" actId="255"/>
          <ac:spMkLst>
            <pc:docMk/>
            <pc:sldMk cId="2134037619" sldId="477"/>
            <ac:spMk id="15" creationId="{6FA4BCCD-0BC1-B07D-205D-B3020DE58F31}"/>
          </ac:spMkLst>
        </pc:spChg>
        <pc:picChg chg="add mod">
          <ac:chgData name="شكرية الصفار" userId="850ac375a57223cd" providerId="LiveId" clId="{455A8405-E2ED-40C4-94F5-8953D3A3E996}" dt="2022-08-06T19:09:31.106" v="682" actId="27349"/>
          <ac:picMkLst>
            <pc:docMk/>
            <pc:sldMk cId="2134037619" sldId="477"/>
            <ac:picMk id="4" creationId="{505E92BE-A118-5ACB-D0B1-92DC7B20DBC2}"/>
          </ac:picMkLst>
        </pc:picChg>
        <pc:picChg chg="add mod">
          <ac:chgData name="شكرية الصفار" userId="850ac375a57223cd" providerId="LiveId" clId="{455A8405-E2ED-40C4-94F5-8953D3A3E996}" dt="2022-08-06T19:10:14.411" v="684" actId="1076"/>
          <ac:picMkLst>
            <pc:docMk/>
            <pc:sldMk cId="2134037619" sldId="477"/>
            <ac:picMk id="6" creationId="{7113A647-E018-DBB7-4139-3A74157827FD}"/>
          </ac:picMkLst>
        </pc:picChg>
        <pc:picChg chg="del">
          <ac:chgData name="شكرية الصفار" userId="850ac375a57223cd" providerId="LiveId" clId="{455A8405-E2ED-40C4-94F5-8953D3A3E996}" dt="2022-08-06T19:03:58.167" v="641" actId="478"/>
          <ac:picMkLst>
            <pc:docMk/>
            <pc:sldMk cId="2134037619" sldId="477"/>
            <ac:picMk id="12" creationId="{719CA6BD-93DE-CFAD-3BC1-25EBB4AEBDCA}"/>
          </ac:picMkLst>
        </pc:picChg>
        <pc:picChg chg="del">
          <ac:chgData name="شكرية الصفار" userId="850ac375a57223cd" providerId="LiveId" clId="{455A8405-E2ED-40C4-94F5-8953D3A3E996}" dt="2022-08-06T19:03:36.604" v="628" actId="478"/>
          <ac:picMkLst>
            <pc:docMk/>
            <pc:sldMk cId="2134037619" sldId="477"/>
            <ac:picMk id="16" creationId="{B93C35B9-B518-4ED6-42DF-ED570EBD429A}"/>
          </ac:picMkLst>
        </pc:picChg>
      </pc:sldChg>
      <pc:sldChg chg="addSp delSp modSp add mod delAnim">
        <pc:chgData name="شكرية الصفار" userId="850ac375a57223cd" providerId="LiveId" clId="{455A8405-E2ED-40C4-94F5-8953D3A3E996}" dt="2022-08-06T19:00:34.112" v="627" actId="20577"/>
        <pc:sldMkLst>
          <pc:docMk/>
          <pc:sldMk cId="3183045352" sldId="478"/>
        </pc:sldMkLst>
        <pc:spChg chg="del">
          <ac:chgData name="شكرية الصفار" userId="850ac375a57223cd" providerId="LiveId" clId="{455A8405-E2ED-40C4-94F5-8953D3A3E996}" dt="2022-08-06T18:56:20.237" v="592" actId="478"/>
          <ac:spMkLst>
            <pc:docMk/>
            <pc:sldMk cId="3183045352" sldId="478"/>
            <ac:spMk id="7" creationId="{4CE6BDD0-4BB2-E7A9-B89F-94939A6DDF05}"/>
          </ac:spMkLst>
        </pc:spChg>
        <pc:spChg chg="del">
          <ac:chgData name="شكرية الصفار" userId="850ac375a57223cd" providerId="LiveId" clId="{455A8405-E2ED-40C4-94F5-8953D3A3E996}" dt="2022-08-06T18:56:23.905" v="593" actId="478"/>
          <ac:spMkLst>
            <pc:docMk/>
            <pc:sldMk cId="3183045352" sldId="478"/>
            <ac:spMk id="9" creationId="{CC71DEF3-A84B-3EBA-D9B8-4B7E5E3C5EFE}"/>
          </ac:spMkLst>
        </pc:spChg>
        <pc:spChg chg="mod">
          <ac:chgData name="شكرية الصفار" userId="850ac375a57223cd" providerId="LiveId" clId="{455A8405-E2ED-40C4-94F5-8953D3A3E996}" dt="2022-08-06T19:00:34.112" v="627" actId="20577"/>
          <ac:spMkLst>
            <pc:docMk/>
            <pc:sldMk cId="3183045352" sldId="478"/>
            <ac:spMk id="10" creationId="{0F035E92-E200-4CF2-D98A-4B77055B638F}"/>
          </ac:spMkLst>
        </pc:spChg>
        <pc:spChg chg="add mod">
          <ac:chgData name="شكرية الصفار" userId="850ac375a57223cd" providerId="LiveId" clId="{455A8405-E2ED-40C4-94F5-8953D3A3E996}" dt="2022-08-06T18:58:00.471" v="595" actId="1076"/>
          <ac:spMkLst>
            <pc:docMk/>
            <pc:sldMk cId="3183045352" sldId="478"/>
            <ac:spMk id="17" creationId="{14CC3176-91C3-16D6-81A5-286CAD1E1D67}"/>
          </ac:spMkLst>
        </pc:spChg>
        <pc:picChg chg="add mod">
          <ac:chgData name="شكرية الصفار" userId="850ac375a57223cd" providerId="LiveId" clId="{455A8405-E2ED-40C4-94F5-8953D3A3E996}" dt="2022-08-06T18:58:00.471" v="595" actId="1076"/>
          <ac:picMkLst>
            <pc:docMk/>
            <pc:sldMk cId="3183045352" sldId="478"/>
            <ac:picMk id="4" creationId="{9D5DC407-756C-1ADD-2CB0-7EA655355CDE}"/>
          </ac:picMkLst>
        </pc:picChg>
        <pc:picChg chg="add mod">
          <ac:chgData name="شكرية الصفار" userId="850ac375a57223cd" providerId="LiveId" clId="{455A8405-E2ED-40C4-94F5-8953D3A3E996}" dt="2022-08-06T18:58:00.471" v="595" actId="1076"/>
          <ac:picMkLst>
            <pc:docMk/>
            <pc:sldMk cId="3183045352" sldId="478"/>
            <ac:picMk id="6" creationId="{0D798A81-19D7-1E10-7F54-780A1C9FA312}"/>
          </ac:picMkLst>
        </pc:picChg>
        <pc:picChg chg="add mod">
          <ac:chgData name="شكرية الصفار" userId="850ac375a57223cd" providerId="LiveId" clId="{455A8405-E2ED-40C4-94F5-8953D3A3E996}" dt="2022-08-06T18:58:00.471" v="595" actId="1076"/>
          <ac:picMkLst>
            <pc:docMk/>
            <pc:sldMk cId="3183045352" sldId="478"/>
            <ac:picMk id="11" creationId="{8CE11CDE-84B3-5E41-C09C-409599992A8A}"/>
          </ac:picMkLst>
        </pc:picChg>
        <pc:picChg chg="del">
          <ac:chgData name="شكرية الصفار" userId="850ac375a57223cd" providerId="LiveId" clId="{455A8405-E2ED-40C4-94F5-8953D3A3E996}" dt="2022-08-06T18:58:15.239" v="596" actId="478"/>
          <ac:picMkLst>
            <pc:docMk/>
            <pc:sldMk cId="3183045352" sldId="478"/>
            <ac:picMk id="16" creationId="{B93C35B9-B518-4ED6-42DF-ED570EBD429A}"/>
          </ac:picMkLst>
        </pc:picChg>
        <pc:picChg chg="add mod">
          <ac:chgData name="شكرية الصفار" userId="850ac375a57223cd" providerId="LiveId" clId="{455A8405-E2ED-40C4-94F5-8953D3A3E996}" dt="2022-08-06T18:58:39.517" v="598" actId="1076"/>
          <ac:picMkLst>
            <pc:docMk/>
            <pc:sldMk cId="3183045352" sldId="478"/>
            <ac:picMk id="19" creationId="{36F074DB-015A-E6F9-68F4-988D1FAA9D46}"/>
          </ac:picMkLst>
        </pc:picChg>
        <pc:picChg chg="add mod modCrop">
          <ac:chgData name="شكرية الصفار" userId="850ac375a57223cd" providerId="LiveId" clId="{455A8405-E2ED-40C4-94F5-8953D3A3E996}" dt="2022-08-06T18:59:44.179" v="603" actId="1076"/>
          <ac:picMkLst>
            <pc:docMk/>
            <pc:sldMk cId="3183045352" sldId="478"/>
            <ac:picMk id="21" creationId="{02D8D0BC-3385-7691-65A3-C4DD08DBC7AC}"/>
          </ac:picMkLst>
        </pc:picChg>
      </pc:sldChg>
      <pc:sldChg chg="addSp modSp add mod ord">
        <pc:chgData name="شكرية الصفار" userId="850ac375a57223cd" providerId="LiveId" clId="{455A8405-E2ED-40C4-94F5-8953D3A3E996}" dt="2022-08-06T19:06:31.848" v="654"/>
        <pc:sldMkLst>
          <pc:docMk/>
          <pc:sldMk cId="86029017" sldId="479"/>
        </pc:sldMkLst>
        <pc:spChg chg="mod">
          <ac:chgData name="شكرية الصفار" userId="850ac375a57223cd" providerId="LiveId" clId="{455A8405-E2ED-40C4-94F5-8953D3A3E996}" dt="2022-08-06T19:05:38.163" v="644" actId="20577"/>
          <ac:spMkLst>
            <pc:docMk/>
            <pc:sldMk cId="86029017" sldId="479"/>
            <ac:spMk id="10" creationId="{0F035E92-E200-4CF2-D98A-4B77055B638F}"/>
          </ac:spMkLst>
        </pc:spChg>
        <pc:picChg chg="add mod">
          <ac:chgData name="شكرية الصفار" userId="850ac375a57223cd" providerId="LiveId" clId="{455A8405-E2ED-40C4-94F5-8953D3A3E996}" dt="2022-08-06T19:06:21.978" v="652" actId="1076"/>
          <ac:picMkLst>
            <pc:docMk/>
            <pc:sldMk cId="86029017" sldId="479"/>
            <ac:picMk id="4" creationId="{32847843-BB2A-8D24-FD0C-E819AD69C8A9}"/>
          </ac:picMkLst>
        </pc:picChg>
        <pc:picChg chg="add mod">
          <ac:chgData name="شكرية الصفار" userId="850ac375a57223cd" providerId="LiveId" clId="{455A8405-E2ED-40C4-94F5-8953D3A3E996}" dt="2022-08-06T19:05:58.419" v="650" actId="1076"/>
          <ac:picMkLst>
            <pc:docMk/>
            <pc:sldMk cId="86029017" sldId="479"/>
            <ac:picMk id="1026" creationId="{BAA38F51-2176-BE24-A8BD-6CC55A9B8F79}"/>
          </ac:picMkLst>
        </pc:picChg>
      </pc:sldChg>
      <pc:sldChg chg="addSp modSp add del mod ord modAnim">
        <pc:chgData name="شكرية الصفار" userId="850ac375a57223cd" providerId="LiveId" clId="{455A8405-E2ED-40C4-94F5-8953D3A3E996}" dt="2022-08-07T15:27:29.126" v="2408" actId="2696"/>
        <pc:sldMkLst>
          <pc:docMk/>
          <pc:sldMk cId="2026283542" sldId="480"/>
        </pc:sldMkLst>
        <pc:spChg chg="mod">
          <ac:chgData name="شكرية الصفار" userId="850ac375a57223cd" providerId="LiveId" clId="{455A8405-E2ED-40C4-94F5-8953D3A3E996}" dt="2022-08-06T19:17:12.882" v="721" actId="20577"/>
          <ac:spMkLst>
            <pc:docMk/>
            <pc:sldMk cId="2026283542" sldId="480"/>
            <ac:spMk id="15" creationId="{6FA4BCCD-0BC1-B07D-205D-B3020DE58F31}"/>
          </ac:spMkLst>
        </pc:spChg>
        <pc:picChg chg="mod modCrop">
          <ac:chgData name="شكرية الصفار" userId="850ac375a57223cd" providerId="LiveId" clId="{455A8405-E2ED-40C4-94F5-8953D3A3E996}" dt="2022-08-06T19:17:33.360" v="724" actId="1440"/>
          <ac:picMkLst>
            <pc:docMk/>
            <pc:sldMk cId="2026283542" sldId="480"/>
            <ac:picMk id="6" creationId="{7113A647-E018-DBB7-4139-3A74157827FD}"/>
          </ac:picMkLst>
        </pc:picChg>
        <pc:picChg chg="add mod">
          <ac:chgData name="شكرية الصفار" userId="850ac375a57223cd" providerId="LiveId" clId="{455A8405-E2ED-40C4-94F5-8953D3A3E996}" dt="2022-08-06T19:18:11.254" v="727" actId="1076"/>
          <ac:picMkLst>
            <pc:docMk/>
            <pc:sldMk cId="2026283542" sldId="480"/>
            <ac:picMk id="4098" creationId="{D95AAEAF-AEA2-11B0-2881-66EAC791E12A}"/>
          </ac:picMkLst>
        </pc:picChg>
      </pc:sldChg>
      <pc:sldChg chg="add">
        <pc:chgData name="شكرية الصفار" userId="850ac375a57223cd" providerId="LiveId" clId="{455A8405-E2ED-40C4-94F5-8953D3A3E996}" dt="2022-08-07T15:27:38.431" v="2409"/>
        <pc:sldMkLst>
          <pc:docMk/>
          <pc:sldMk cId="3050200346" sldId="480"/>
        </pc:sldMkLst>
      </pc:sldChg>
      <pc:sldChg chg="addSp delSp modSp add del mod ord">
        <pc:chgData name="شكرية الصفار" userId="850ac375a57223cd" providerId="LiveId" clId="{455A8405-E2ED-40C4-94F5-8953D3A3E996}" dt="2022-08-07T07:49:00.080" v="934" actId="2696"/>
        <pc:sldMkLst>
          <pc:docMk/>
          <pc:sldMk cId="2211369095" sldId="481"/>
        </pc:sldMkLst>
        <pc:spChg chg="add mod">
          <ac:chgData name="شكرية الصفار" userId="850ac375a57223cd" providerId="LiveId" clId="{455A8405-E2ED-40C4-94F5-8953D3A3E996}" dt="2022-08-07T07:48:09.748" v="931" actId="1076"/>
          <ac:spMkLst>
            <pc:docMk/>
            <pc:sldMk cId="2211369095" sldId="481"/>
            <ac:spMk id="7" creationId="{0A7037C2-DBAD-391C-04C4-5CB6DF3DDE62}"/>
          </ac:spMkLst>
        </pc:spChg>
        <pc:spChg chg="mod">
          <ac:chgData name="شكرية الصفار" userId="850ac375a57223cd" providerId="LiveId" clId="{455A8405-E2ED-40C4-94F5-8953D3A3E996}" dt="2022-08-06T19:19:58.934" v="742" actId="20577"/>
          <ac:spMkLst>
            <pc:docMk/>
            <pc:sldMk cId="2211369095" sldId="481"/>
            <ac:spMk id="10" creationId="{0F035E92-E200-4CF2-D98A-4B77055B638F}"/>
          </ac:spMkLst>
        </pc:spChg>
        <pc:spChg chg="mod">
          <ac:chgData name="شكرية الصفار" userId="850ac375a57223cd" providerId="LiveId" clId="{455A8405-E2ED-40C4-94F5-8953D3A3E996}" dt="2022-08-06T19:20:39.593" v="761" actId="20577"/>
          <ac:spMkLst>
            <pc:docMk/>
            <pc:sldMk cId="2211369095" sldId="481"/>
            <ac:spMk id="15" creationId="{6FA4BCCD-0BC1-B07D-205D-B3020DE58F31}"/>
          </ac:spMkLst>
        </pc:spChg>
        <pc:picChg chg="del">
          <ac:chgData name="شكرية الصفار" userId="850ac375a57223cd" providerId="LiveId" clId="{455A8405-E2ED-40C4-94F5-8953D3A3E996}" dt="2022-08-06T19:20:01.527" v="743" actId="478"/>
          <ac:picMkLst>
            <pc:docMk/>
            <pc:sldMk cId="2211369095" sldId="481"/>
            <ac:picMk id="4" creationId="{505E92BE-A118-5ACB-D0B1-92DC7B20DBC2}"/>
          </ac:picMkLst>
        </pc:picChg>
        <pc:picChg chg="add mod">
          <ac:chgData name="شكرية الصفار" userId="850ac375a57223cd" providerId="LiveId" clId="{455A8405-E2ED-40C4-94F5-8953D3A3E996}" dt="2022-08-06T19:21:36.261" v="768" actId="27349"/>
          <ac:picMkLst>
            <pc:docMk/>
            <pc:sldMk cId="2211369095" sldId="481"/>
            <ac:picMk id="5" creationId="{52A0734A-F593-4399-FC48-91E28C934246}"/>
          </ac:picMkLst>
        </pc:picChg>
        <pc:picChg chg="del">
          <ac:chgData name="شكرية الصفار" userId="850ac375a57223cd" providerId="LiveId" clId="{455A8405-E2ED-40C4-94F5-8953D3A3E996}" dt="2022-08-06T19:20:43.110" v="762" actId="478"/>
          <ac:picMkLst>
            <pc:docMk/>
            <pc:sldMk cId="2211369095" sldId="481"/>
            <ac:picMk id="6" creationId="{7113A647-E018-DBB7-4139-3A74157827FD}"/>
          </ac:picMkLst>
        </pc:picChg>
        <pc:picChg chg="add mod">
          <ac:chgData name="شكرية الصفار" userId="850ac375a57223cd" providerId="LiveId" clId="{455A8405-E2ED-40C4-94F5-8953D3A3E996}" dt="2022-08-07T07:48:24.184" v="933" actId="732"/>
          <ac:picMkLst>
            <pc:docMk/>
            <pc:sldMk cId="2211369095" sldId="481"/>
            <ac:picMk id="1026" creationId="{AC75D250-4E7B-5BB3-7CF8-B9B213CE39BF}"/>
          </ac:picMkLst>
        </pc:picChg>
      </pc:sldChg>
      <pc:sldChg chg="add">
        <pc:chgData name="شكرية الصفار" userId="850ac375a57223cd" providerId="LiveId" clId="{455A8405-E2ED-40C4-94F5-8953D3A3E996}" dt="2022-08-07T07:49:19.949" v="935"/>
        <pc:sldMkLst>
          <pc:docMk/>
          <pc:sldMk cId="4003592074" sldId="481"/>
        </pc:sldMkLst>
      </pc:sldChg>
      <pc:sldChg chg="addSp delSp modSp new mod modAnim">
        <pc:chgData name="شكرية الصفار" userId="850ac375a57223cd" providerId="LiveId" clId="{455A8405-E2ED-40C4-94F5-8953D3A3E996}" dt="2022-08-06T19:15:37.640" v="706" actId="1440"/>
        <pc:sldMkLst>
          <pc:docMk/>
          <pc:sldMk cId="2381174121" sldId="482"/>
        </pc:sldMkLst>
        <pc:spChg chg="del">
          <ac:chgData name="شكرية الصفار" userId="850ac375a57223cd" providerId="LiveId" clId="{455A8405-E2ED-40C4-94F5-8953D3A3E996}" dt="2022-08-06T19:12:40.980" v="692" actId="478"/>
          <ac:spMkLst>
            <pc:docMk/>
            <pc:sldMk cId="2381174121" sldId="482"/>
            <ac:spMk id="2" creationId="{E75F48E6-B335-B41D-291A-8E91BD536C88}"/>
          </ac:spMkLst>
        </pc:spChg>
        <pc:picChg chg="add mod modCrop">
          <ac:chgData name="شكرية الصفار" userId="850ac375a57223cd" providerId="LiveId" clId="{455A8405-E2ED-40C4-94F5-8953D3A3E996}" dt="2022-08-06T19:15:37.640" v="706" actId="1440"/>
          <ac:picMkLst>
            <pc:docMk/>
            <pc:sldMk cId="2381174121" sldId="482"/>
            <ac:picMk id="5" creationId="{4A7FF852-96C7-0935-EDA5-3B6B7C6B51CF}"/>
          </ac:picMkLst>
        </pc:picChg>
        <pc:picChg chg="add mod">
          <ac:chgData name="شكرية الصفار" userId="850ac375a57223cd" providerId="LiveId" clId="{455A8405-E2ED-40C4-94F5-8953D3A3E996}" dt="2022-08-06T19:14:01.845" v="695" actId="1076"/>
          <ac:picMkLst>
            <pc:docMk/>
            <pc:sldMk cId="2381174121" sldId="482"/>
            <ac:picMk id="2050" creationId="{D35CD119-FDF5-F72E-F351-6F598B7E9751}"/>
          </ac:picMkLst>
        </pc:picChg>
      </pc:sldChg>
      <pc:sldChg chg="addSp delSp modSp new mod modAnim">
        <pc:chgData name="شكرية الصفار" userId="850ac375a57223cd" providerId="LiveId" clId="{455A8405-E2ED-40C4-94F5-8953D3A3E996}" dt="2022-08-06T19:16:21.242" v="710"/>
        <pc:sldMkLst>
          <pc:docMk/>
          <pc:sldMk cId="2484483115" sldId="483"/>
        </pc:sldMkLst>
        <pc:spChg chg="del">
          <ac:chgData name="شكرية الصفار" userId="850ac375a57223cd" providerId="LiveId" clId="{455A8405-E2ED-40C4-94F5-8953D3A3E996}" dt="2022-08-06T19:14:37.361" v="698" actId="478"/>
          <ac:spMkLst>
            <pc:docMk/>
            <pc:sldMk cId="2484483115" sldId="483"/>
            <ac:spMk id="2" creationId="{574B1169-6DFB-59A8-1440-85F5672D5502}"/>
          </ac:spMkLst>
        </pc:spChg>
        <pc:picChg chg="add mod modCrop">
          <ac:chgData name="شكرية الصفار" userId="850ac375a57223cd" providerId="LiveId" clId="{455A8405-E2ED-40C4-94F5-8953D3A3E996}" dt="2022-08-06T19:15:29.133" v="705" actId="1440"/>
          <ac:picMkLst>
            <pc:docMk/>
            <pc:sldMk cId="2484483115" sldId="483"/>
            <ac:picMk id="5" creationId="{BB77BB11-CA00-0AD4-B4E0-488FE263CEC8}"/>
          </ac:picMkLst>
        </pc:picChg>
        <pc:picChg chg="add mod">
          <ac:chgData name="شكرية الصفار" userId="850ac375a57223cd" providerId="LiveId" clId="{455A8405-E2ED-40C4-94F5-8953D3A3E996}" dt="2022-08-06T19:16:16.565" v="709" actId="1076"/>
          <ac:picMkLst>
            <pc:docMk/>
            <pc:sldMk cId="2484483115" sldId="483"/>
            <ac:picMk id="3074" creationId="{EAB4E718-B605-2982-7BFF-557FF14C1888}"/>
          </ac:picMkLst>
        </pc:picChg>
      </pc:sldChg>
      <pc:sldChg chg="addSp delSp modSp new mod modTransition modClrScheme chgLayout">
        <pc:chgData name="شكرية الصفار" userId="850ac375a57223cd" providerId="LiveId" clId="{455A8405-E2ED-40C4-94F5-8953D3A3E996}" dt="2022-08-07T08:02:28.312" v="954" actId="14100"/>
        <pc:sldMkLst>
          <pc:docMk/>
          <pc:sldMk cId="3235282637" sldId="484"/>
        </pc:sldMkLst>
        <pc:spChg chg="del">
          <ac:chgData name="شكرية الصفار" userId="850ac375a57223cd" providerId="LiveId" clId="{455A8405-E2ED-40C4-94F5-8953D3A3E996}" dt="2022-08-06T19:16:42.498" v="712" actId="478"/>
          <ac:spMkLst>
            <pc:docMk/>
            <pc:sldMk cId="3235282637" sldId="484"/>
            <ac:spMk id="2" creationId="{A9BCDDED-2EB4-91B9-397F-E0E8E0E03847}"/>
          </ac:spMkLst>
        </pc:spChg>
        <pc:spChg chg="mod ord modVis">
          <ac:chgData name="شكرية الصفار" userId="850ac375a57223cd" providerId="LiveId" clId="{455A8405-E2ED-40C4-94F5-8953D3A3E996}" dt="2022-08-07T08:02:15.996" v="950" actId="26606"/>
          <ac:spMkLst>
            <pc:docMk/>
            <pc:sldMk cId="3235282637" sldId="484"/>
            <ac:spMk id="3" creationId="{E6DA858F-A933-DD2C-3CAA-0CA5864CD03F}"/>
          </ac:spMkLst>
        </pc:spChg>
        <pc:picChg chg="add mod">
          <ac:chgData name="شكرية الصفار" userId="850ac375a57223cd" providerId="LiveId" clId="{455A8405-E2ED-40C4-94F5-8953D3A3E996}" dt="2022-08-07T08:02:28.312" v="954" actId="14100"/>
          <ac:picMkLst>
            <pc:docMk/>
            <pc:sldMk cId="3235282637" sldId="484"/>
            <ac:picMk id="4" creationId="{EC8F64D0-8427-CFA5-CEFD-8B30317B7D02}"/>
          </ac:picMkLst>
        </pc:picChg>
      </pc:sldChg>
      <pc:sldChg chg="addSp modSp add mod">
        <pc:chgData name="شكرية الصفار" userId="850ac375a57223cd" providerId="LiveId" clId="{455A8405-E2ED-40C4-94F5-8953D3A3E996}" dt="2022-08-07T08:03:44.148" v="971"/>
        <pc:sldMkLst>
          <pc:docMk/>
          <pc:sldMk cId="4230259566" sldId="485"/>
        </pc:sldMkLst>
        <pc:spChg chg="mod">
          <ac:chgData name="شكرية الصفار" userId="850ac375a57223cd" providerId="LiveId" clId="{455A8405-E2ED-40C4-94F5-8953D3A3E996}" dt="2022-08-06T19:43:19.437" v="866" actId="1076"/>
          <ac:spMkLst>
            <pc:docMk/>
            <pc:sldMk cId="4230259566" sldId="485"/>
            <ac:spMk id="7" creationId="{0A7037C2-DBAD-391C-04C4-5CB6DF3DDE62}"/>
          </ac:spMkLst>
        </pc:spChg>
        <pc:graphicFrameChg chg="add mod modGraphic">
          <ac:chgData name="شكرية الصفار" userId="850ac375a57223cd" providerId="LiveId" clId="{455A8405-E2ED-40C4-94F5-8953D3A3E996}" dt="2022-08-07T08:03:14.176" v="965"/>
          <ac:graphicFrameMkLst>
            <pc:docMk/>
            <pc:sldMk cId="4230259566" sldId="485"/>
            <ac:graphicFrameMk id="6" creationId="{E3A35137-6F69-8AA2-7BE0-FA6F7A95CAA8}"/>
          </ac:graphicFrameMkLst>
        </pc:graphicFrameChg>
        <pc:graphicFrameChg chg="add mod modGraphic">
          <ac:chgData name="شكرية الصفار" userId="850ac375a57223cd" providerId="LiveId" clId="{455A8405-E2ED-40C4-94F5-8953D3A3E996}" dt="2022-08-07T08:03:44.148" v="971"/>
          <ac:graphicFrameMkLst>
            <pc:docMk/>
            <pc:sldMk cId="4230259566" sldId="485"/>
            <ac:graphicFrameMk id="11" creationId="{3D3421B7-20D9-4709-D8DF-FDD5D392EAB3}"/>
          </ac:graphicFrameMkLst>
        </pc:graphicFrameChg>
        <pc:picChg chg="add mod modCrop">
          <ac:chgData name="شكرية الصفار" userId="850ac375a57223cd" providerId="LiveId" clId="{455A8405-E2ED-40C4-94F5-8953D3A3E996}" dt="2022-08-06T19:46:14.463" v="871" actId="1440"/>
          <ac:picMkLst>
            <pc:docMk/>
            <pc:sldMk cId="4230259566" sldId="485"/>
            <ac:picMk id="4" creationId="{8807AD3F-5119-2FAD-BE40-F5F9FB676995}"/>
          </ac:picMkLst>
        </pc:picChg>
        <pc:picChg chg="add mod modCrop">
          <ac:chgData name="شكرية الصفار" userId="850ac375a57223cd" providerId="LiveId" clId="{455A8405-E2ED-40C4-94F5-8953D3A3E996}" dt="2022-08-06T19:48:17.752" v="882" actId="14100"/>
          <ac:picMkLst>
            <pc:docMk/>
            <pc:sldMk cId="4230259566" sldId="485"/>
            <ac:picMk id="8" creationId="{EAA1BCD9-341E-62A3-2914-F95100EC7AF7}"/>
          </ac:picMkLst>
        </pc:picChg>
      </pc:sldChg>
      <pc:sldChg chg="add">
        <pc:chgData name="شكرية الصفار" userId="850ac375a57223cd" providerId="LiveId" clId="{455A8405-E2ED-40C4-94F5-8953D3A3E996}" dt="2022-08-06T19:59:23.762" v="924"/>
        <pc:sldMkLst>
          <pc:docMk/>
          <pc:sldMk cId="2083308765" sldId="486"/>
        </pc:sldMkLst>
      </pc:sldChg>
      <pc:sldChg chg="addSp delSp modSp add del mod">
        <pc:chgData name="شكرية الصفار" userId="850ac375a57223cd" providerId="LiveId" clId="{455A8405-E2ED-40C4-94F5-8953D3A3E996}" dt="2022-08-06T19:59:18.614" v="923" actId="2696"/>
        <pc:sldMkLst>
          <pc:docMk/>
          <pc:sldMk cId="2808211170" sldId="486"/>
        </pc:sldMkLst>
        <pc:spChg chg="add mod">
          <ac:chgData name="شكرية الصفار" userId="850ac375a57223cd" providerId="LiveId" clId="{455A8405-E2ED-40C4-94F5-8953D3A3E996}" dt="2022-08-06T19:56:46.560" v="904" actId="20577"/>
          <ac:spMkLst>
            <pc:docMk/>
            <pc:sldMk cId="2808211170" sldId="486"/>
            <ac:spMk id="8" creationId="{8AEA4F0F-3A2F-C1E0-391A-99495A810D82}"/>
          </ac:spMkLst>
        </pc:spChg>
        <pc:spChg chg="mod">
          <ac:chgData name="شكرية الصفار" userId="850ac375a57223cd" providerId="LiveId" clId="{455A8405-E2ED-40C4-94F5-8953D3A3E996}" dt="2022-08-06T19:56:39.361" v="902" actId="20577"/>
          <ac:spMkLst>
            <pc:docMk/>
            <pc:sldMk cId="2808211170" sldId="486"/>
            <ac:spMk id="10" creationId="{0F035E92-E200-4CF2-D98A-4B77055B638F}"/>
          </ac:spMkLst>
        </pc:spChg>
        <pc:picChg chg="add mod">
          <ac:chgData name="شكرية الصفار" userId="850ac375a57223cd" providerId="LiveId" clId="{455A8405-E2ED-40C4-94F5-8953D3A3E996}" dt="2022-08-06T19:56:18.289" v="899" actId="1076"/>
          <ac:picMkLst>
            <pc:docMk/>
            <pc:sldMk cId="2808211170" sldId="486"/>
            <ac:picMk id="5" creationId="{6C655E74-4C6D-EE83-FF8D-E49C17E050DB}"/>
          </ac:picMkLst>
        </pc:picChg>
        <pc:picChg chg="del">
          <ac:chgData name="شكرية الصفار" userId="850ac375a57223cd" providerId="LiveId" clId="{455A8405-E2ED-40C4-94F5-8953D3A3E996}" dt="2022-08-06T19:54:35.552" v="884" actId="478"/>
          <ac:picMkLst>
            <pc:docMk/>
            <pc:sldMk cId="2808211170" sldId="486"/>
            <ac:picMk id="6" creationId="{7113A647-E018-DBB7-4139-3A74157827FD}"/>
          </ac:picMkLst>
        </pc:picChg>
      </pc:sldChg>
      <pc:sldChg chg="addSp modSp add del mod modAnim">
        <pc:chgData name="شكرية الصفار" userId="850ac375a57223cd" providerId="LiveId" clId="{455A8405-E2ED-40C4-94F5-8953D3A3E996}" dt="2022-08-06T19:59:18.614" v="923" actId="2696"/>
        <pc:sldMkLst>
          <pc:docMk/>
          <pc:sldMk cId="2883896065" sldId="487"/>
        </pc:sldMkLst>
        <pc:spChg chg="add mod">
          <ac:chgData name="شكرية الصفار" userId="850ac375a57223cd" providerId="LiveId" clId="{455A8405-E2ED-40C4-94F5-8953D3A3E996}" dt="2022-08-06T19:59:02.901" v="922" actId="20577"/>
          <ac:spMkLst>
            <pc:docMk/>
            <pc:sldMk cId="2883896065" sldId="487"/>
            <ac:spMk id="2" creationId="{869F0F21-147D-BCF7-8E89-98E66B54AB2A}"/>
          </ac:spMkLst>
        </pc:spChg>
        <pc:spChg chg="add mod">
          <ac:chgData name="شكرية الصفار" userId="850ac375a57223cd" providerId="LiveId" clId="{455A8405-E2ED-40C4-94F5-8953D3A3E996}" dt="2022-08-06T19:58:36.646" v="917" actId="1076"/>
          <ac:spMkLst>
            <pc:docMk/>
            <pc:sldMk cId="2883896065" sldId="487"/>
            <ac:spMk id="6" creationId="{DB069D28-968D-8894-0CA8-0C47572400BB}"/>
          </ac:spMkLst>
        </pc:spChg>
        <pc:spChg chg="mod">
          <ac:chgData name="شكرية الصفار" userId="850ac375a57223cd" providerId="LiveId" clId="{455A8405-E2ED-40C4-94F5-8953D3A3E996}" dt="2022-08-06T19:58:52.454" v="920" actId="20577"/>
          <ac:spMkLst>
            <pc:docMk/>
            <pc:sldMk cId="2883896065" sldId="487"/>
            <ac:spMk id="10" creationId="{0F035E92-E200-4CF2-D98A-4B77055B638F}"/>
          </ac:spMkLst>
        </pc:spChg>
        <pc:picChg chg="add mod">
          <ac:chgData name="شكرية الصفار" userId="850ac375a57223cd" providerId="LiveId" clId="{455A8405-E2ED-40C4-94F5-8953D3A3E996}" dt="2022-08-06T19:58:46.012" v="919" actId="1076"/>
          <ac:picMkLst>
            <pc:docMk/>
            <pc:sldMk cId="2883896065" sldId="487"/>
            <ac:picMk id="5" creationId="{065D5EC4-61FF-9D0A-2C0E-7514401A98C4}"/>
          </ac:picMkLst>
        </pc:picChg>
        <pc:picChg chg="add mod">
          <ac:chgData name="شكرية الصفار" userId="850ac375a57223cd" providerId="LiveId" clId="{455A8405-E2ED-40C4-94F5-8953D3A3E996}" dt="2022-08-06T19:58:42.650" v="918" actId="1076"/>
          <ac:picMkLst>
            <pc:docMk/>
            <pc:sldMk cId="2883896065" sldId="487"/>
            <ac:picMk id="7" creationId="{6EE895F1-99A0-DA59-92C9-694B5CDBCF23}"/>
          </ac:picMkLst>
        </pc:picChg>
      </pc:sldChg>
      <pc:sldChg chg="add">
        <pc:chgData name="شكرية الصفار" userId="850ac375a57223cd" providerId="LiveId" clId="{455A8405-E2ED-40C4-94F5-8953D3A3E996}" dt="2022-08-06T19:59:23.762" v="924"/>
        <pc:sldMkLst>
          <pc:docMk/>
          <pc:sldMk cId="4208547323" sldId="487"/>
        </pc:sldMkLst>
      </pc:sldChg>
      <pc:sldChg chg="add">
        <pc:chgData name="شكرية الصفار" userId="850ac375a57223cd" providerId="LiveId" clId="{455A8405-E2ED-40C4-94F5-8953D3A3E996}" dt="2022-08-07T07:49:43.552" v="936"/>
        <pc:sldMkLst>
          <pc:docMk/>
          <pc:sldMk cId="3335047012" sldId="488"/>
        </pc:sldMkLst>
      </pc:sldChg>
      <pc:sldChg chg="addSp modSp new">
        <pc:chgData name="شكرية الصفار" userId="850ac375a57223cd" providerId="LiveId" clId="{455A8405-E2ED-40C4-94F5-8953D3A3E996}" dt="2022-08-07T07:57:37.838" v="940" actId="14100"/>
        <pc:sldMkLst>
          <pc:docMk/>
          <pc:sldMk cId="2035429474" sldId="489"/>
        </pc:sldMkLst>
        <pc:picChg chg="add mod">
          <ac:chgData name="شكرية الصفار" userId="850ac375a57223cd" providerId="LiveId" clId="{455A8405-E2ED-40C4-94F5-8953D3A3E996}" dt="2022-08-07T07:57:37.838" v="940" actId="14100"/>
          <ac:picMkLst>
            <pc:docMk/>
            <pc:sldMk cId="2035429474" sldId="489"/>
            <ac:picMk id="2050" creationId="{08AFBF9E-E3E0-2B93-89CD-7197B5D2D76E}"/>
          </ac:picMkLst>
        </pc:picChg>
      </pc:sldChg>
      <pc:sldChg chg="addSp delSp modSp new mod modTransition modClrScheme chgLayout">
        <pc:chgData name="شكرية الصفار" userId="850ac375a57223cd" providerId="LiveId" clId="{455A8405-E2ED-40C4-94F5-8953D3A3E996}" dt="2022-08-07T08:01:59.308" v="948" actId="14100"/>
        <pc:sldMkLst>
          <pc:docMk/>
          <pc:sldMk cId="591633613" sldId="490"/>
        </pc:sldMkLst>
        <pc:spChg chg="del mod">
          <ac:chgData name="شكرية الصفار" userId="850ac375a57223cd" providerId="LiveId" clId="{455A8405-E2ED-40C4-94F5-8953D3A3E996}" dt="2022-08-07T08:01:48.442" v="944" actId="478"/>
          <ac:spMkLst>
            <pc:docMk/>
            <pc:sldMk cId="591633613" sldId="490"/>
            <ac:spMk id="2" creationId="{C58420BC-5314-D323-64A4-F5F9C44EAE85}"/>
          </ac:spMkLst>
        </pc:spChg>
        <pc:spChg chg="mod modVis">
          <ac:chgData name="شكرية الصفار" userId="850ac375a57223cd" providerId="LiveId" clId="{455A8405-E2ED-40C4-94F5-8953D3A3E996}" dt="2022-08-07T08:01:38.443" v="943" actId="26606"/>
          <ac:spMkLst>
            <pc:docMk/>
            <pc:sldMk cId="591633613" sldId="490"/>
            <ac:spMk id="3" creationId="{5ABAC2C0-3A2B-E634-3974-10FBC9C599DC}"/>
          </ac:spMkLst>
        </pc:spChg>
        <pc:picChg chg="add mod ord">
          <ac:chgData name="شكرية الصفار" userId="850ac375a57223cd" providerId="LiveId" clId="{455A8405-E2ED-40C4-94F5-8953D3A3E996}" dt="2022-08-07T08:01:59.308" v="948" actId="14100"/>
          <ac:picMkLst>
            <pc:docMk/>
            <pc:sldMk cId="591633613" sldId="490"/>
            <ac:picMk id="5" creationId="{8BC9DF11-B4AE-059B-8129-F2669A944D17}"/>
          </ac:picMkLst>
        </pc:picChg>
      </pc:sldChg>
      <pc:sldChg chg="addSp delSp modSp new mod ord modClrScheme chgLayout">
        <pc:chgData name="شكرية الصفار" userId="850ac375a57223cd" providerId="LiveId" clId="{455A8405-E2ED-40C4-94F5-8953D3A3E996}" dt="2022-08-07T08:42:37.372" v="1303"/>
        <pc:sldMkLst>
          <pc:docMk/>
          <pc:sldMk cId="2252389442" sldId="491"/>
        </pc:sldMkLst>
        <pc:spChg chg="del">
          <ac:chgData name="شكرية الصفار" userId="850ac375a57223cd" providerId="LiveId" clId="{455A8405-E2ED-40C4-94F5-8953D3A3E996}" dt="2022-08-07T08:08:57.455" v="1012" actId="700"/>
          <ac:spMkLst>
            <pc:docMk/>
            <pc:sldMk cId="2252389442" sldId="491"/>
            <ac:spMk id="2" creationId="{D10C5489-33A4-9F31-1F87-9636C4F64414}"/>
          </ac:spMkLst>
        </pc:spChg>
        <pc:spChg chg="del mod ord">
          <ac:chgData name="شكرية الصفار" userId="850ac375a57223cd" providerId="LiveId" clId="{455A8405-E2ED-40C4-94F5-8953D3A3E996}" dt="2022-08-07T08:27:17.579" v="1061" actId="478"/>
          <ac:spMkLst>
            <pc:docMk/>
            <pc:sldMk cId="2252389442" sldId="491"/>
            <ac:spMk id="3" creationId="{EDA097DE-5B7B-1E0F-B3A5-CC7E8B96E664}"/>
          </ac:spMkLst>
        </pc:spChg>
        <pc:spChg chg="mod ord">
          <ac:chgData name="شكرية الصفار" userId="850ac375a57223cd" providerId="LiveId" clId="{455A8405-E2ED-40C4-94F5-8953D3A3E996}" dt="2022-08-07T08:27:48.863" v="1063" actId="26606"/>
          <ac:spMkLst>
            <pc:docMk/>
            <pc:sldMk cId="2252389442" sldId="491"/>
            <ac:spMk id="4" creationId="{0BE4A64C-0074-7FE7-B682-74976A46265B}"/>
          </ac:spMkLst>
        </pc:spChg>
        <pc:spChg chg="del">
          <ac:chgData name="شكرية الصفار" userId="850ac375a57223cd" providerId="LiveId" clId="{455A8405-E2ED-40C4-94F5-8953D3A3E996}" dt="2022-08-07T08:08:57.455" v="1012" actId="700"/>
          <ac:spMkLst>
            <pc:docMk/>
            <pc:sldMk cId="2252389442" sldId="491"/>
            <ac:spMk id="5" creationId="{9C2A1610-FC5D-6EC7-22DB-0523A71D4D67}"/>
          </ac:spMkLst>
        </pc:spChg>
        <pc:spChg chg="add del mod ord">
          <ac:chgData name="شكرية الصفار" userId="850ac375a57223cd" providerId="LiveId" clId="{455A8405-E2ED-40C4-94F5-8953D3A3E996}" dt="2022-08-07T08:27:48.863" v="1063" actId="26606"/>
          <ac:spMkLst>
            <pc:docMk/>
            <pc:sldMk cId="2252389442" sldId="491"/>
            <ac:spMk id="6" creationId="{8C51CA6B-149D-1785-E427-1C91F364A465}"/>
          </ac:spMkLst>
        </pc:spChg>
        <pc:spChg chg="add del mod ord">
          <ac:chgData name="شكرية الصفار" userId="850ac375a57223cd" providerId="LiveId" clId="{455A8405-E2ED-40C4-94F5-8953D3A3E996}" dt="2022-08-07T08:27:48.863" v="1063" actId="26606"/>
          <ac:spMkLst>
            <pc:docMk/>
            <pc:sldMk cId="2252389442" sldId="491"/>
            <ac:spMk id="7" creationId="{2C3C8ED2-6658-3DF3-6656-5B193B0F3B57}"/>
          </ac:spMkLst>
        </pc:spChg>
        <pc:spChg chg="add del mod ord">
          <ac:chgData name="شكرية الصفار" userId="850ac375a57223cd" providerId="LiveId" clId="{455A8405-E2ED-40C4-94F5-8953D3A3E996}" dt="2022-08-07T08:27:48.863" v="1063" actId="26606"/>
          <ac:spMkLst>
            <pc:docMk/>
            <pc:sldMk cId="2252389442" sldId="491"/>
            <ac:spMk id="8" creationId="{CE22CA69-AE15-F1DF-7323-15F591DDFA7B}"/>
          </ac:spMkLst>
        </pc:spChg>
        <pc:spChg chg="add del mod ord">
          <ac:chgData name="شكرية الصفار" userId="850ac375a57223cd" providerId="LiveId" clId="{455A8405-E2ED-40C4-94F5-8953D3A3E996}" dt="2022-08-07T08:27:48.863" v="1063" actId="26606"/>
          <ac:spMkLst>
            <pc:docMk/>
            <pc:sldMk cId="2252389442" sldId="491"/>
            <ac:spMk id="9" creationId="{C69C2714-40A9-C8AD-0C65-36CD22FE06E4}"/>
          </ac:spMkLst>
        </pc:spChg>
        <pc:spChg chg="add del mod ord">
          <ac:chgData name="شكرية الصفار" userId="850ac375a57223cd" providerId="LiveId" clId="{455A8405-E2ED-40C4-94F5-8953D3A3E996}" dt="2022-08-07T08:27:48.863" v="1063" actId="26606"/>
          <ac:spMkLst>
            <pc:docMk/>
            <pc:sldMk cId="2252389442" sldId="491"/>
            <ac:spMk id="10" creationId="{C2431FC1-6EED-3A84-BB23-1588CC6B93C3}"/>
          </ac:spMkLst>
        </pc:spChg>
        <pc:spChg chg="add del mod">
          <ac:chgData name="شكرية الصفار" userId="850ac375a57223cd" providerId="LiveId" clId="{455A8405-E2ED-40C4-94F5-8953D3A3E996}" dt="2022-08-07T08:28:48.519" v="1097" actId="478"/>
          <ac:spMkLst>
            <pc:docMk/>
            <pc:sldMk cId="2252389442" sldId="491"/>
            <ac:spMk id="6151" creationId="{9AB6A652-56DA-41CB-5D3F-9CECA17F30E4}"/>
          </ac:spMkLst>
        </pc:spChg>
        <pc:spChg chg="add mod">
          <ac:chgData name="شكرية الصفار" userId="850ac375a57223cd" providerId="LiveId" clId="{455A8405-E2ED-40C4-94F5-8953D3A3E996}" dt="2022-08-07T08:28:34.535" v="1095" actId="255"/>
          <ac:spMkLst>
            <pc:docMk/>
            <pc:sldMk cId="2252389442" sldId="491"/>
            <ac:spMk id="6153" creationId="{53823894-71B6-5488-D93C-ADD0ABFEEAE1}"/>
          </ac:spMkLst>
        </pc:spChg>
        <pc:spChg chg="add del mod">
          <ac:chgData name="شكرية الصفار" userId="850ac375a57223cd" providerId="LiveId" clId="{455A8405-E2ED-40C4-94F5-8953D3A3E996}" dt="2022-08-07T08:30:39.672" v="1098" actId="3680"/>
          <ac:spMkLst>
            <pc:docMk/>
            <pc:sldMk cId="2252389442" sldId="491"/>
            <ac:spMk id="6155" creationId="{92492E4D-F5C8-1F7B-B3E7-EB856CDF544E}"/>
          </ac:spMkLst>
        </pc:spChg>
        <pc:graphicFrameChg chg="add mod ord modGraphic">
          <ac:chgData name="شكرية الصفار" userId="850ac375a57223cd" providerId="LiveId" clId="{455A8405-E2ED-40C4-94F5-8953D3A3E996}" dt="2022-08-07T08:37:25.457" v="1259" actId="2161"/>
          <ac:graphicFrameMkLst>
            <pc:docMk/>
            <pc:sldMk cId="2252389442" sldId="491"/>
            <ac:graphicFrameMk id="11" creationId="{6D74D5BA-9E4A-2D54-8899-D7CF9CD18C35}"/>
          </ac:graphicFrameMkLst>
        </pc:graphicFrameChg>
        <pc:picChg chg="add mod">
          <ac:chgData name="شكرية الصفار" userId="850ac375a57223cd" providerId="LiveId" clId="{455A8405-E2ED-40C4-94F5-8953D3A3E996}" dt="2022-08-07T08:31:33.471" v="1124" actId="1076"/>
          <ac:picMkLst>
            <pc:docMk/>
            <pc:sldMk cId="2252389442" sldId="491"/>
            <ac:picMk id="6146" creationId="{B3A6886F-7A1A-77C8-BB62-8C1CA48ED83D}"/>
          </ac:picMkLst>
        </pc:picChg>
      </pc:sldChg>
      <pc:sldChg chg="addSp delSp modSp add mod modAnim">
        <pc:chgData name="شكرية الصفار" userId="850ac375a57223cd" providerId="LiveId" clId="{455A8405-E2ED-40C4-94F5-8953D3A3E996}" dt="2022-08-07T08:40:59.104" v="1297" actId="20577"/>
        <pc:sldMkLst>
          <pc:docMk/>
          <pc:sldMk cId="574366582" sldId="492"/>
        </pc:sldMkLst>
        <pc:spChg chg="mod">
          <ac:chgData name="شكرية الصفار" userId="850ac375a57223cd" providerId="LiveId" clId="{455A8405-E2ED-40C4-94F5-8953D3A3E996}" dt="2022-08-07T08:40:59.104" v="1297" actId="20577"/>
          <ac:spMkLst>
            <pc:docMk/>
            <pc:sldMk cId="574366582" sldId="492"/>
            <ac:spMk id="14" creationId="{B0A5B335-AFA3-BCCB-C867-4AC2DF9BE7A0}"/>
          </ac:spMkLst>
        </pc:spChg>
        <pc:picChg chg="add del mod">
          <ac:chgData name="شكرية الصفار" userId="850ac375a57223cd" providerId="LiveId" clId="{455A8405-E2ED-40C4-94F5-8953D3A3E996}" dt="2022-08-07T08:37:45.322" v="1260" actId="478"/>
          <ac:picMkLst>
            <pc:docMk/>
            <pc:sldMk cId="574366582" sldId="492"/>
            <ac:picMk id="2" creationId="{CECA71CF-A737-7E4D-CA74-5F9453982040}"/>
          </ac:picMkLst>
        </pc:picChg>
        <pc:picChg chg="add mod">
          <ac:chgData name="شكرية الصفار" userId="850ac375a57223cd" providerId="LiveId" clId="{455A8405-E2ED-40C4-94F5-8953D3A3E996}" dt="2022-08-07T08:38:10.546" v="1267" actId="14100"/>
          <ac:picMkLst>
            <pc:docMk/>
            <pc:sldMk cId="574366582" sldId="492"/>
            <ac:picMk id="6" creationId="{5CEEABBC-C3ED-F151-9161-FB5081958359}"/>
          </ac:picMkLst>
        </pc:picChg>
        <pc:picChg chg="del">
          <ac:chgData name="شكرية الصفار" userId="850ac375a57223cd" providerId="LiveId" clId="{455A8405-E2ED-40C4-94F5-8953D3A3E996}" dt="2022-08-07T08:21:14.247" v="1016" actId="478"/>
          <ac:picMkLst>
            <pc:docMk/>
            <pc:sldMk cId="574366582" sldId="492"/>
            <ac:picMk id="10" creationId="{C5221C2D-01F0-F349-A1DD-B97932AED17E}"/>
          </ac:picMkLst>
        </pc:picChg>
      </pc:sldChg>
      <pc:sldChg chg="addSp delSp modSp new mod modClrScheme modAnim chgLayout">
        <pc:chgData name="شكرية الصفار" userId="850ac375a57223cd" providerId="LiveId" clId="{455A8405-E2ED-40C4-94F5-8953D3A3E996}" dt="2022-08-07T09:17:51.280" v="1516" actId="20577"/>
        <pc:sldMkLst>
          <pc:docMk/>
          <pc:sldMk cId="3717274193" sldId="493"/>
        </pc:sldMkLst>
        <pc:spChg chg="del mod ord">
          <ac:chgData name="شكرية الصفار" userId="850ac375a57223cd" providerId="LiveId" clId="{455A8405-E2ED-40C4-94F5-8953D3A3E996}" dt="2022-08-07T08:40:13.865" v="1270" actId="478"/>
          <ac:spMkLst>
            <pc:docMk/>
            <pc:sldMk cId="3717274193" sldId="493"/>
            <ac:spMk id="2" creationId="{3B7A14EB-A898-4B6F-ED39-5CE05C672562}"/>
          </ac:spMkLst>
        </pc:spChg>
        <pc:spChg chg="mod ord">
          <ac:chgData name="شكرية الصفار" userId="850ac375a57223cd" providerId="LiveId" clId="{455A8405-E2ED-40C4-94F5-8953D3A3E996}" dt="2022-08-07T08:40:07.230" v="1269" actId="700"/>
          <ac:spMkLst>
            <pc:docMk/>
            <pc:sldMk cId="3717274193" sldId="493"/>
            <ac:spMk id="3" creationId="{EAD533B1-E1D3-4051-FBE9-829BF75A3A74}"/>
          </ac:spMkLst>
        </pc:spChg>
        <pc:spChg chg="del">
          <ac:chgData name="شكرية الصفار" userId="850ac375a57223cd" providerId="LiveId" clId="{455A8405-E2ED-40C4-94F5-8953D3A3E996}" dt="2022-08-07T08:40:07.230" v="1269" actId="700"/>
          <ac:spMkLst>
            <pc:docMk/>
            <pc:sldMk cId="3717274193" sldId="493"/>
            <ac:spMk id="4" creationId="{9E3B8F6B-37FF-E972-85B9-B6ECE879BC44}"/>
          </ac:spMkLst>
        </pc:spChg>
        <pc:spChg chg="del">
          <ac:chgData name="شكرية الصفار" userId="850ac375a57223cd" providerId="LiveId" clId="{455A8405-E2ED-40C4-94F5-8953D3A3E996}" dt="2022-08-07T08:40:07.230" v="1269" actId="700"/>
          <ac:spMkLst>
            <pc:docMk/>
            <pc:sldMk cId="3717274193" sldId="493"/>
            <ac:spMk id="5" creationId="{C4D51A8D-0EDB-204E-4912-AB8168E7DAB9}"/>
          </ac:spMkLst>
        </pc:spChg>
        <pc:spChg chg="del">
          <ac:chgData name="شكرية الصفار" userId="850ac375a57223cd" providerId="LiveId" clId="{455A8405-E2ED-40C4-94F5-8953D3A3E996}" dt="2022-08-07T08:40:07.230" v="1269" actId="700"/>
          <ac:spMkLst>
            <pc:docMk/>
            <pc:sldMk cId="3717274193" sldId="493"/>
            <ac:spMk id="6" creationId="{8E8D37F0-6CF4-8D8F-7FE0-9C1B05A07F2D}"/>
          </ac:spMkLst>
        </pc:spChg>
        <pc:spChg chg="add mod">
          <ac:chgData name="شكرية الصفار" userId="850ac375a57223cd" providerId="LiveId" clId="{455A8405-E2ED-40C4-94F5-8953D3A3E996}" dt="2022-08-07T09:17:51.280" v="1516" actId="20577"/>
          <ac:spMkLst>
            <pc:docMk/>
            <pc:sldMk cId="3717274193" sldId="493"/>
            <ac:spMk id="9" creationId="{740B57ED-7CEF-9002-82FB-79B469BCE326}"/>
          </ac:spMkLst>
        </pc:spChg>
        <pc:picChg chg="add mod">
          <ac:chgData name="شكرية الصفار" userId="850ac375a57223cd" providerId="LiveId" clId="{455A8405-E2ED-40C4-94F5-8953D3A3E996}" dt="2022-08-07T09:15:47.049" v="1509" actId="14100"/>
          <ac:picMkLst>
            <pc:docMk/>
            <pc:sldMk cId="3717274193" sldId="493"/>
            <ac:picMk id="7" creationId="{C39280D8-C896-1973-13D6-946C34AC1003}"/>
          </ac:picMkLst>
        </pc:picChg>
      </pc:sldChg>
      <pc:sldChg chg="addSp delSp modSp add mod modClrScheme chgLayout">
        <pc:chgData name="شكرية الصفار" userId="850ac375a57223cd" providerId="LiveId" clId="{455A8405-E2ED-40C4-94F5-8953D3A3E996}" dt="2022-08-07T08:46:21.887" v="1330" actId="13822"/>
        <pc:sldMkLst>
          <pc:docMk/>
          <pc:sldMk cId="1007292163" sldId="1177"/>
        </pc:sldMkLst>
        <pc:spChg chg="add mod">
          <ac:chgData name="شكرية الصفار" userId="850ac375a57223cd" providerId="LiveId" clId="{455A8405-E2ED-40C4-94F5-8953D3A3E996}" dt="2022-08-07T08:44:13.277" v="1311" actId="1076"/>
          <ac:spMkLst>
            <pc:docMk/>
            <pc:sldMk cId="1007292163" sldId="1177"/>
            <ac:spMk id="3" creationId="{2CC6C272-5CE5-914F-849C-1F1AFC7547A0}"/>
          </ac:spMkLst>
        </pc:spChg>
        <pc:spChg chg="add mod">
          <ac:chgData name="شكرية الصفار" userId="850ac375a57223cd" providerId="LiveId" clId="{455A8405-E2ED-40C4-94F5-8953D3A3E996}" dt="2022-08-07T08:43:59.249" v="1309" actId="571"/>
          <ac:spMkLst>
            <pc:docMk/>
            <pc:sldMk cId="1007292163" sldId="1177"/>
            <ac:spMk id="5" creationId="{E7D28B6F-8F2E-7503-EDA4-4A6A86E0D369}"/>
          </ac:spMkLst>
        </pc:spChg>
        <pc:spChg chg="del">
          <ac:chgData name="شكرية الصفار" userId="850ac375a57223cd" providerId="LiveId" clId="{455A8405-E2ED-40C4-94F5-8953D3A3E996}" dt="2022-08-07T08:42:24.899" v="1299" actId="478"/>
          <ac:spMkLst>
            <pc:docMk/>
            <pc:sldMk cId="1007292163" sldId="1177"/>
            <ac:spMk id="8" creationId="{0B2555F3-976A-6A46-886A-C3591C25424C}"/>
          </ac:spMkLst>
        </pc:spChg>
        <pc:spChg chg="mod">
          <ac:chgData name="شكرية الصفار" userId="850ac375a57223cd" providerId="LiveId" clId="{455A8405-E2ED-40C4-94F5-8953D3A3E996}" dt="2022-08-07T08:44:42.634" v="1315" actId="207"/>
          <ac:spMkLst>
            <pc:docMk/>
            <pc:sldMk cId="1007292163" sldId="1177"/>
            <ac:spMk id="9" creationId="{CCA38176-1E39-7140-81F5-47E432AEDB36}"/>
          </ac:spMkLst>
        </pc:spChg>
        <pc:spChg chg="del mod">
          <ac:chgData name="شكرية الصفار" userId="850ac375a57223cd" providerId="LiveId" clId="{455A8405-E2ED-40C4-94F5-8953D3A3E996}" dt="2022-08-07T08:42:27.578" v="1301" actId="478"/>
          <ac:spMkLst>
            <pc:docMk/>
            <pc:sldMk cId="1007292163" sldId="1177"/>
            <ac:spMk id="10" creationId="{3F38076B-EFA5-434F-8414-DC70AC4C51AA}"/>
          </ac:spMkLst>
        </pc:spChg>
        <pc:spChg chg="mod">
          <ac:chgData name="شكرية الصفار" userId="850ac375a57223cd" providerId="LiveId" clId="{455A8405-E2ED-40C4-94F5-8953D3A3E996}" dt="2022-08-07T08:46:21.887" v="1330" actId="13822"/>
          <ac:spMkLst>
            <pc:docMk/>
            <pc:sldMk cId="1007292163" sldId="1177"/>
            <ac:spMk id="12" creationId="{029A0645-B1EF-9041-ABB9-C1A13274320A}"/>
          </ac:spMkLst>
        </pc:spChg>
        <pc:picChg chg="add mod">
          <ac:chgData name="شكرية الصفار" userId="850ac375a57223cd" providerId="LiveId" clId="{455A8405-E2ED-40C4-94F5-8953D3A3E996}" dt="2022-08-07T08:45:24.773" v="1325" actId="27349"/>
          <ac:picMkLst>
            <pc:docMk/>
            <pc:sldMk cId="1007292163" sldId="1177"/>
            <ac:picMk id="7" creationId="{B89DFCA4-B87E-770E-9435-99D6037F3974}"/>
          </ac:picMkLst>
        </pc:picChg>
      </pc:sldChg>
      <pc:sldChg chg="addSp delSp modSp add mod">
        <pc:chgData name="شكرية الصفار" userId="850ac375a57223cd" providerId="LiveId" clId="{455A8405-E2ED-40C4-94F5-8953D3A3E996}" dt="2022-08-07T08:49:49.233" v="1336" actId="14100"/>
        <pc:sldMkLst>
          <pc:docMk/>
          <pc:sldMk cId="1000453880" sldId="1178"/>
        </pc:sldMkLst>
        <pc:spChg chg="add">
          <ac:chgData name="شكرية الصفار" userId="850ac375a57223cd" providerId="LiveId" clId="{455A8405-E2ED-40C4-94F5-8953D3A3E996}" dt="2022-08-07T08:49:40.052" v="1335" actId="22"/>
          <ac:spMkLst>
            <pc:docMk/>
            <pc:sldMk cId="1000453880" sldId="1178"/>
            <ac:spMk id="3" creationId="{5EAA9879-D971-9B38-BDC4-4D8B894AE55C}"/>
          </ac:spMkLst>
        </pc:spChg>
        <pc:spChg chg="add">
          <ac:chgData name="شكرية الصفار" userId="850ac375a57223cd" providerId="LiveId" clId="{455A8405-E2ED-40C4-94F5-8953D3A3E996}" dt="2022-08-07T08:49:40.052" v="1335" actId="22"/>
          <ac:spMkLst>
            <pc:docMk/>
            <pc:sldMk cId="1000453880" sldId="1178"/>
            <ac:spMk id="5" creationId="{4D99DE95-45E7-CEBB-999A-E8D7B11B2CC4}"/>
          </ac:spMkLst>
        </pc:spChg>
        <pc:spChg chg="del">
          <ac:chgData name="شكرية الصفار" userId="850ac375a57223cd" providerId="LiveId" clId="{455A8405-E2ED-40C4-94F5-8953D3A3E996}" dt="2022-08-07T08:46:29.272" v="1331" actId="478"/>
          <ac:spMkLst>
            <pc:docMk/>
            <pc:sldMk cId="1000453880" sldId="1178"/>
            <ac:spMk id="8" creationId="{0B2555F3-976A-6A46-886A-C3591C25424C}"/>
          </ac:spMkLst>
        </pc:spChg>
        <pc:spChg chg="del">
          <ac:chgData name="شكرية الصفار" userId="850ac375a57223cd" providerId="LiveId" clId="{455A8405-E2ED-40C4-94F5-8953D3A3E996}" dt="2022-08-07T08:49:37.909" v="1334" actId="478"/>
          <ac:spMkLst>
            <pc:docMk/>
            <pc:sldMk cId="1000453880" sldId="1178"/>
            <ac:spMk id="9" creationId="{CCA38176-1E39-7140-81F5-47E432AEDB36}"/>
          </ac:spMkLst>
        </pc:spChg>
        <pc:spChg chg="del mod">
          <ac:chgData name="شكرية الصفار" userId="850ac375a57223cd" providerId="LiveId" clId="{455A8405-E2ED-40C4-94F5-8953D3A3E996}" dt="2022-08-07T08:46:32.315" v="1333" actId="478"/>
          <ac:spMkLst>
            <pc:docMk/>
            <pc:sldMk cId="1000453880" sldId="1178"/>
            <ac:spMk id="10" creationId="{3F38076B-EFA5-434F-8414-DC70AC4C51AA}"/>
          </ac:spMkLst>
        </pc:spChg>
        <pc:spChg chg="add">
          <ac:chgData name="شكرية الصفار" userId="850ac375a57223cd" providerId="LiveId" clId="{455A8405-E2ED-40C4-94F5-8953D3A3E996}" dt="2022-08-07T08:49:40.052" v="1335" actId="22"/>
          <ac:spMkLst>
            <pc:docMk/>
            <pc:sldMk cId="1000453880" sldId="1178"/>
            <ac:spMk id="11" creationId="{5CA08900-E39C-94F0-059B-7DDAE6F859AE}"/>
          </ac:spMkLst>
        </pc:spChg>
        <pc:picChg chg="mod">
          <ac:chgData name="شكرية الصفار" userId="850ac375a57223cd" providerId="LiveId" clId="{455A8405-E2ED-40C4-94F5-8953D3A3E996}" dt="2022-08-07T08:49:49.233" v="1336" actId="14100"/>
          <ac:picMkLst>
            <pc:docMk/>
            <pc:sldMk cId="1000453880" sldId="1178"/>
            <ac:picMk id="7" creationId="{C59191F2-9211-D340-890B-53905F6E35B0}"/>
          </ac:picMkLst>
        </pc:picChg>
        <pc:picChg chg="add">
          <ac:chgData name="شكرية الصفار" userId="850ac375a57223cd" providerId="LiveId" clId="{455A8405-E2ED-40C4-94F5-8953D3A3E996}" dt="2022-08-07T08:49:40.052" v="1335" actId="22"/>
          <ac:picMkLst>
            <pc:docMk/>
            <pc:sldMk cId="1000453880" sldId="1178"/>
            <ac:picMk id="14" creationId="{3191A61B-5207-B1C2-B8F5-EF14F8A12003}"/>
          </ac:picMkLst>
        </pc:picChg>
      </pc:sldChg>
      <pc:sldChg chg="addSp delSp modSp add mod">
        <pc:chgData name="شكرية الصفار" userId="850ac375a57223cd" providerId="LiveId" clId="{455A8405-E2ED-40C4-94F5-8953D3A3E996}" dt="2022-08-07T08:58:57.272" v="1401" actId="1582"/>
        <pc:sldMkLst>
          <pc:docMk/>
          <pc:sldMk cId="1177343439" sldId="1179"/>
        </pc:sldMkLst>
        <pc:spChg chg="mod">
          <ac:chgData name="شكرية الصفار" userId="850ac375a57223cd" providerId="LiveId" clId="{455A8405-E2ED-40C4-94F5-8953D3A3E996}" dt="2022-08-07T08:58:32.105" v="1399" actId="20577"/>
          <ac:spMkLst>
            <pc:docMk/>
            <pc:sldMk cId="1177343439" sldId="1179"/>
            <ac:spMk id="14" creationId="{B0A5B335-AFA3-BCCB-C867-4AC2DF9BE7A0}"/>
          </ac:spMkLst>
        </pc:spChg>
        <pc:picChg chg="add mod">
          <ac:chgData name="شكرية الصفار" userId="850ac375a57223cd" providerId="LiveId" clId="{455A8405-E2ED-40C4-94F5-8953D3A3E996}" dt="2022-08-07T08:58:01.747" v="1359" actId="1076"/>
          <ac:picMkLst>
            <pc:docMk/>
            <pc:sldMk cId="1177343439" sldId="1179"/>
            <ac:picMk id="3" creationId="{6E40E85C-2D42-5812-EC1F-61D571AB1377}"/>
          </ac:picMkLst>
        </pc:picChg>
        <pc:picChg chg="del">
          <ac:chgData name="شكرية الصفار" userId="850ac375a57223cd" providerId="LiveId" clId="{455A8405-E2ED-40C4-94F5-8953D3A3E996}" dt="2022-08-07T08:57:36.836" v="1351" actId="478"/>
          <ac:picMkLst>
            <pc:docMk/>
            <pc:sldMk cId="1177343439" sldId="1179"/>
            <ac:picMk id="6" creationId="{5CEEABBC-C3ED-F151-9161-FB5081958359}"/>
          </ac:picMkLst>
        </pc:picChg>
        <pc:cxnChg chg="add mod">
          <ac:chgData name="شكرية الصفار" userId="850ac375a57223cd" providerId="LiveId" clId="{455A8405-E2ED-40C4-94F5-8953D3A3E996}" dt="2022-08-07T08:58:57.272" v="1401" actId="1582"/>
          <ac:cxnSpMkLst>
            <pc:docMk/>
            <pc:sldMk cId="1177343439" sldId="1179"/>
            <ac:cxnSpMk id="9" creationId="{585F6A23-401E-B143-13D6-AAC266226195}"/>
          </ac:cxnSpMkLst>
        </pc:cxnChg>
      </pc:sldChg>
      <pc:sldChg chg="addSp delSp modSp add mod">
        <pc:chgData name="شكرية الصفار" userId="850ac375a57223cd" providerId="LiveId" clId="{455A8405-E2ED-40C4-94F5-8953D3A3E996}" dt="2022-08-07T08:51:55.764" v="1350" actId="1076"/>
        <pc:sldMkLst>
          <pc:docMk/>
          <pc:sldMk cId="2969763538" sldId="1181"/>
        </pc:sldMkLst>
        <pc:spChg chg="del">
          <ac:chgData name="شكرية الصفار" userId="850ac375a57223cd" providerId="LiveId" clId="{455A8405-E2ED-40C4-94F5-8953D3A3E996}" dt="2022-08-07T08:51:25.319" v="1344" actId="478"/>
          <ac:spMkLst>
            <pc:docMk/>
            <pc:sldMk cId="2969763538" sldId="1181"/>
            <ac:spMk id="15" creationId="{3D3408B6-AA57-3A42-BB43-7FD1C9D4664B}"/>
          </ac:spMkLst>
        </pc:spChg>
        <pc:spChg chg="mod">
          <ac:chgData name="شكرية الصفار" userId="850ac375a57223cd" providerId="LiveId" clId="{455A8405-E2ED-40C4-94F5-8953D3A3E996}" dt="2022-08-07T08:51:21.881" v="1343" actId="20577"/>
          <ac:spMkLst>
            <pc:docMk/>
            <pc:sldMk cId="2969763538" sldId="1181"/>
            <ac:spMk id="16" creationId="{27CEA93A-F648-0141-BD6A-5C2D86C1461B}"/>
          </ac:spMkLst>
        </pc:spChg>
        <pc:spChg chg="del">
          <ac:chgData name="شكرية الصفار" userId="850ac375a57223cd" providerId="LiveId" clId="{455A8405-E2ED-40C4-94F5-8953D3A3E996}" dt="2022-08-07T08:51:43.726" v="1346" actId="478"/>
          <ac:spMkLst>
            <pc:docMk/>
            <pc:sldMk cId="2969763538" sldId="1181"/>
            <ac:spMk id="18" creationId="{09375C00-0EAB-5A4B-B4F1-23944D09A18F}"/>
          </ac:spMkLst>
        </pc:spChg>
        <pc:picChg chg="add mod">
          <ac:chgData name="شكرية الصفار" userId="850ac375a57223cd" providerId="LiveId" clId="{455A8405-E2ED-40C4-94F5-8953D3A3E996}" dt="2022-08-07T08:51:55.764" v="1350" actId="1076"/>
          <ac:picMkLst>
            <pc:docMk/>
            <pc:sldMk cId="2969763538" sldId="1181"/>
            <ac:picMk id="5" creationId="{6C82059B-8B22-BC45-A08A-4D04F40BB64B}"/>
          </ac:picMkLst>
        </pc:picChg>
        <pc:picChg chg="del">
          <ac:chgData name="شكرية الصفار" userId="850ac375a57223cd" providerId="LiveId" clId="{455A8405-E2ED-40C4-94F5-8953D3A3E996}" dt="2022-08-07T08:51:31.940" v="1345" actId="478"/>
          <ac:picMkLst>
            <pc:docMk/>
            <pc:sldMk cId="2969763538" sldId="1181"/>
            <ac:picMk id="11" creationId="{13A3A367-B981-524F-AD22-0AA18B84046B}"/>
          </ac:picMkLst>
        </pc:picChg>
      </pc:sldChg>
      <pc:sldChg chg="delSp modSp add mod">
        <pc:chgData name="شكرية الصفار" userId="850ac375a57223cd" providerId="LiveId" clId="{455A8405-E2ED-40C4-94F5-8953D3A3E996}" dt="2022-08-07T09:00:26.018" v="1407" actId="478"/>
        <pc:sldMkLst>
          <pc:docMk/>
          <pc:sldMk cId="1677598913" sldId="1183"/>
        </pc:sldMkLst>
        <pc:spChg chg="del">
          <ac:chgData name="شكرية الصفار" userId="850ac375a57223cd" providerId="LiveId" clId="{455A8405-E2ED-40C4-94F5-8953D3A3E996}" dt="2022-08-07T09:00:23.037" v="1405" actId="478"/>
          <ac:spMkLst>
            <pc:docMk/>
            <pc:sldMk cId="1677598913" sldId="1183"/>
            <ac:spMk id="8" creationId="{0B2555F3-976A-6A46-886A-C3591C25424C}"/>
          </ac:spMkLst>
        </pc:spChg>
        <pc:spChg chg="del mod">
          <ac:chgData name="شكرية الصفار" userId="850ac375a57223cd" providerId="LiveId" clId="{455A8405-E2ED-40C4-94F5-8953D3A3E996}" dt="2022-08-07T09:00:20.500" v="1404" actId="478"/>
          <ac:spMkLst>
            <pc:docMk/>
            <pc:sldMk cId="1677598913" sldId="1183"/>
            <ac:spMk id="9" creationId="{CCA38176-1E39-7140-81F5-47E432AEDB36}"/>
          </ac:spMkLst>
        </pc:spChg>
        <pc:spChg chg="del mod">
          <ac:chgData name="شكرية الصفار" userId="850ac375a57223cd" providerId="LiveId" clId="{455A8405-E2ED-40C4-94F5-8953D3A3E996}" dt="2022-08-07T09:00:26.018" v="1407" actId="478"/>
          <ac:spMkLst>
            <pc:docMk/>
            <pc:sldMk cId="1677598913" sldId="1183"/>
            <ac:spMk id="10" creationId="{3F38076B-EFA5-434F-8414-DC70AC4C51AA}"/>
          </ac:spMkLst>
        </pc:spChg>
      </pc:sldChg>
      <pc:sldChg chg="delSp modSp add mod">
        <pc:chgData name="شكرية الصفار" userId="850ac375a57223cd" providerId="LiveId" clId="{455A8405-E2ED-40C4-94F5-8953D3A3E996}" dt="2022-08-07T09:00:39.777" v="1411" actId="478"/>
        <pc:sldMkLst>
          <pc:docMk/>
          <pc:sldMk cId="2480461650" sldId="1184"/>
        </pc:sldMkLst>
        <pc:spChg chg="del">
          <ac:chgData name="شكرية الصفار" userId="850ac375a57223cd" providerId="LiveId" clId="{455A8405-E2ED-40C4-94F5-8953D3A3E996}" dt="2022-08-07T09:00:36.675" v="1409" actId="478"/>
          <ac:spMkLst>
            <pc:docMk/>
            <pc:sldMk cId="2480461650" sldId="1184"/>
            <ac:spMk id="8" creationId="{0B2555F3-976A-6A46-886A-C3591C25424C}"/>
          </ac:spMkLst>
        </pc:spChg>
        <pc:spChg chg="del mod">
          <ac:chgData name="شكرية الصفار" userId="850ac375a57223cd" providerId="LiveId" clId="{455A8405-E2ED-40C4-94F5-8953D3A3E996}" dt="2022-08-07T09:00:39.777" v="1411" actId="478"/>
          <ac:spMkLst>
            <pc:docMk/>
            <pc:sldMk cId="2480461650" sldId="1184"/>
            <ac:spMk id="10" creationId="{3F38076B-EFA5-434F-8414-DC70AC4C51AA}"/>
          </ac:spMkLst>
        </pc:spChg>
        <pc:spChg chg="del">
          <ac:chgData name="شكرية الصفار" userId="850ac375a57223cd" providerId="LiveId" clId="{455A8405-E2ED-40C4-94F5-8953D3A3E996}" dt="2022-08-07T09:00:33.996" v="1408" actId="478"/>
          <ac:spMkLst>
            <pc:docMk/>
            <pc:sldMk cId="2480461650" sldId="1184"/>
            <ac:spMk id="33" creationId="{DBF9E40E-EBE8-FA46-8FFE-BC80EA2C705D}"/>
          </ac:spMkLst>
        </pc:spChg>
      </pc:sldChg>
      <pc:sldChg chg="addSp delSp modSp add mod delAnim modAnim">
        <pc:chgData name="شكرية الصفار" userId="850ac375a57223cd" providerId="LiveId" clId="{455A8405-E2ED-40C4-94F5-8953D3A3E996}" dt="2022-08-07T09:13:25.963" v="1503" actId="166"/>
        <pc:sldMkLst>
          <pc:docMk/>
          <pc:sldMk cId="3801507394" sldId="1185"/>
        </pc:sldMkLst>
        <pc:spChg chg="add mod">
          <ac:chgData name="شكرية الصفار" userId="850ac375a57223cd" providerId="LiveId" clId="{455A8405-E2ED-40C4-94F5-8953D3A3E996}" dt="2022-08-07T09:01:52.425" v="1434" actId="20577"/>
          <ac:spMkLst>
            <pc:docMk/>
            <pc:sldMk cId="3801507394" sldId="1185"/>
            <ac:spMk id="3" creationId="{CE1A6106-242D-A6AA-83A6-A4A98FF427BA}"/>
          </ac:spMkLst>
        </pc:spChg>
        <pc:spChg chg="add">
          <ac:chgData name="شكرية الصفار" userId="850ac375a57223cd" providerId="LiveId" clId="{455A8405-E2ED-40C4-94F5-8953D3A3E996}" dt="2022-08-07T09:01:30.613" v="1416" actId="22"/>
          <ac:spMkLst>
            <pc:docMk/>
            <pc:sldMk cId="3801507394" sldId="1185"/>
            <ac:spMk id="5" creationId="{F21892CC-42D1-30B6-B339-719A3AA0A7CD}"/>
          </ac:spMkLst>
        </pc:spChg>
        <pc:spChg chg="add">
          <ac:chgData name="شكرية الصفار" userId="850ac375a57223cd" providerId="LiveId" clId="{455A8405-E2ED-40C4-94F5-8953D3A3E996}" dt="2022-08-07T09:01:30.613" v="1416" actId="22"/>
          <ac:spMkLst>
            <pc:docMk/>
            <pc:sldMk cId="3801507394" sldId="1185"/>
            <ac:spMk id="7" creationId="{56B27834-F1D9-40A1-1822-C634EE3F1D8D}"/>
          </ac:spMkLst>
        </pc:spChg>
        <pc:spChg chg="del">
          <ac:chgData name="شكرية الصفار" userId="850ac375a57223cd" providerId="LiveId" clId="{455A8405-E2ED-40C4-94F5-8953D3A3E996}" dt="2022-08-07T09:01:35.425" v="1418" actId="478"/>
          <ac:spMkLst>
            <pc:docMk/>
            <pc:sldMk cId="3801507394" sldId="1185"/>
            <ac:spMk id="8" creationId="{0B2555F3-976A-6A46-886A-C3591C25424C}"/>
          </ac:spMkLst>
        </pc:spChg>
        <pc:spChg chg="del mod">
          <ac:chgData name="شكرية الصفار" userId="850ac375a57223cd" providerId="LiveId" clId="{455A8405-E2ED-40C4-94F5-8953D3A3E996}" dt="2022-08-07T09:01:33.066" v="1417" actId="478"/>
          <ac:spMkLst>
            <pc:docMk/>
            <pc:sldMk cId="3801507394" sldId="1185"/>
            <ac:spMk id="9" creationId="{CCA38176-1E39-7140-81F5-47E432AEDB36}"/>
          </ac:spMkLst>
        </pc:spChg>
        <pc:spChg chg="del">
          <ac:chgData name="شكرية الصفار" userId="850ac375a57223cd" providerId="LiveId" clId="{455A8405-E2ED-40C4-94F5-8953D3A3E996}" dt="2022-08-07T09:01:38.294" v="1419" actId="478"/>
          <ac:spMkLst>
            <pc:docMk/>
            <pc:sldMk cId="3801507394" sldId="1185"/>
            <ac:spMk id="10" creationId="{3F38076B-EFA5-434F-8414-DC70AC4C51AA}"/>
          </ac:spMkLst>
        </pc:spChg>
        <pc:spChg chg="mod ord">
          <ac:chgData name="شكرية الصفار" userId="850ac375a57223cd" providerId="LiveId" clId="{455A8405-E2ED-40C4-94F5-8953D3A3E996}" dt="2022-08-07T09:13:25.963" v="1503" actId="166"/>
          <ac:spMkLst>
            <pc:docMk/>
            <pc:sldMk cId="3801507394" sldId="1185"/>
            <ac:spMk id="30" creationId="{C2978FDC-4E42-954D-9FC4-AE95C297E2E7}"/>
          </ac:spMkLst>
        </pc:spChg>
        <pc:picChg chg="add">
          <ac:chgData name="شكرية الصفار" userId="850ac375a57223cd" providerId="LiveId" clId="{455A8405-E2ED-40C4-94F5-8953D3A3E996}" dt="2022-08-07T09:01:30.613" v="1416" actId="22"/>
          <ac:picMkLst>
            <pc:docMk/>
            <pc:sldMk cId="3801507394" sldId="1185"/>
            <ac:picMk id="12" creationId="{F526C730-8335-CB71-19FD-B9B3F8142AAD}"/>
          </ac:picMkLst>
        </pc:picChg>
        <pc:picChg chg="del mod">
          <ac:chgData name="شكرية الصفار" userId="850ac375a57223cd" providerId="LiveId" clId="{455A8405-E2ED-40C4-94F5-8953D3A3E996}" dt="2022-08-07T09:08:49.627" v="1444" actId="478"/>
          <ac:picMkLst>
            <pc:docMk/>
            <pc:sldMk cId="3801507394" sldId="1185"/>
            <ac:picMk id="13" creationId="{D0D744D9-9FE2-C94F-BF38-46D1A70708F9}"/>
          </ac:picMkLst>
        </pc:picChg>
        <pc:picChg chg="add mod">
          <ac:chgData name="شكرية الصفار" userId="850ac375a57223cd" providerId="LiveId" clId="{455A8405-E2ED-40C4-94F5-8953D3A3E996}" dt="2022-08-07T09:12:45.538" v="1498" actId="1076"/>
          <ac:picMkLst>
            <pc:docMk/>
            <pc:sldMk cId="3801507394" sldId="1185"/>
            <ac:picMk id="14" creationId="{C7980A41-FB78-A395-1A5F-F482EB90B857}"/>
          </ac:picMkLst>
        </pc:picChg>
        <pc:picChg chg="del">
          <ac:chgData name="شكرية الصفار" userId="850ac375a57223cd" providerId="LiveId" clId="{455A8405-E2ED-40C4-94F5-8953D3A3E996}" dt="2022-08-07T09:12:47.420" v="1499" actId="478"/>
          <ac:picMkLst>
            <pc:docMk/>
            <pc:sldMk cId="3801507394" sldId="1185"/>
            <ac:picMk id="29" creationId="{D1AEB917-A5CC-654A-8BA1-AFD7966DD183}"/>
          </ac:picMkLst>
        </pc:picChg>
      </pc:sldChg>
      <pc:sldChg chg="addSp delSp modSp add mod">
        <pc:chgData name="شكرية الصفار" userId="850ac375a57223cd" providerId="LiveId" clId="{455A8405-E2ED-40C4-94F5-8953D3A3E996}" dt="2022-08-07T09:10:54.657" v="1476" actId="20577"/>
        <pc:sldMkLst>
          <pc:docMk/>
          <pc:sldMk cId="2478659156" sldId="1192"/>
        </pc:sldMkLst>
        <pc:spChg chg="add mod">
          <ac:chgData name="شكرية الصفار" userId="850ac375a57223cd" providerId="LiveId" clId="{455A8405-E2ED-40C4-94F5-8953D3A3E996}" dt="2022-08-07T09:10:54.657" v="1476" actId="20577"/>
          <ac:spMkLst>
            <pc:docMk/>
            <pc:sldMk cId="2478659156" sldId="1192"/>
            <ac:spMk id="5" creationId="{DF719A8C-ADB4-7567-4DDE-21F495CD0A04}"/>
          </ac:spMkLst>
        </pc:spChg>
        <pc:spChg chg="add">
          <ac:chgData name="شكرية الصفار" userId="850ac375a57223cd" providerId="LiveId" clId="{455A8405-E2ED-40C4-94F5-8953D3A3E996}" dt="2022-08-07T09:02:13.001" v="1437" actId="22"/>
          <ac:spMkLst>
            <pc:docMk/>
            <pc:sldMk cId="2478659156" sldId="1192"/>
            <ac:spMk id="7" creationId="{2BED8246-817D-A924-7DA4-79A07CB9E968}"/>
          </ac:spMkLst>
        </pc:spChg>
        <pc:spChg chg="del">
          <ac:chgData name="شكرية الصفار" userId="850ac375a57223cd" providerId="LiveId" clId="{455A8405-E2ED-40C4-94F5-8953D3A3E996}" dt="2022-08-07T09:00:52.064" v="1413" actId="478"/>
          <ac:spMkLst>
            <pc:docMk/>
            <pc:sldMk cId="2478659156" sldId="1192"/>
            <ac:spMk id="8" creationId="{0B2555F3-976A-6A46-886A-C3591C25424C}"/>
          </ac:spMkLst>
        </pc:spChg>
        <pc:spChg chg="del mod">
          <ac:chgData name="شكرية الصفار" userId="850ac375a57223cd" providerId="LiveId" clId="{455A8405-E2ED-40C4-94F5-8953D3A3E996}" dt="2022-08-07T09:02:16.226" v="1438" actId="478"/>
          <ac:spMkLst>
            <pc:docMk/>
            <pc:sldMk cId="2478659156" sldId="1192"/>
            <ac:spMk id="9" creationId="{CCA38176-1E39-7140-81F5-47E432AEDB36}"/>
          </ac:spMkLst>
        </pc:spChg>
        <pc:spChg chg="del">
          <ac:chgData name="شكرية الصفار" userId="850ac375a57223cd" providerId="LiveId" clId="{455A8405-E2ED-40C4-94F5-8953D3A3E996}" dt="2022-08-07T09:00:49.145" v="1412" actId="478"/>
          <ac:spMkLst>
            <pc:docMk/>
            <pc:sldMk cId="2478659156" sldId="1192"/>
            <ac:spMk id="10" creationId="{3F38076B-EFA5-434F-8414-DC70AC4C51AA}"/>
          </ac:spMkLst>
        </pc:spChg>
        <pc:spChg chg="add">
          <ac:chgData name="شكرية الصفار" userId="850ac375a57223cd" providerId="LiveId" clId="{455A8405-E2ED-40C4-94F5-8953D3A3E996}" dt="2022-08-07T09:02:13.001" v="1437" actId="22"/>
          <ac:spMkLst>
            <pc:docMk/>
            <pc:sldMk cId="2478659156" sldId="1192"/>
            <ac:spMk id="13" creationId="{06DA434E-8660-FFFD-3AE4-EE5304645DD2}"/>
          </ac:spMkLst>
        </pc:spChg>
        <pc:picChg chg="add">
          <ac:chgData name="شكرية الصفار" userId="850ac375a57223cd" providerId="LiveId" clId="{455A8405-E2ED-40C4-94F5-8953D3A3E996}" dt="2022-08-07T09:02:13.001" v="1437" actId="22"/>
          <ac:picMkLst>
            <pc:docMk/>
            <pc:sldMk cId="2478659156" sldId="1192"/>
            <ac:picMk id="15" creationId="{37F612B7-0C30-08D6-08BF-602C02C157FD}"/>
          </ac:picMkLst>
        </pc:picChg>
      </pc:sldChg>
      <pc:sldChg chg="addSp delSp modSp add mod modClrScheme chgLayout">
        <pc:chgData name="شكرية الصفار" userId="850ac375a57223cd" providerId="LiveId" clId="{455A8405-E2ED-40C4-94F5-8953D3A3E996}" dt="2022-08-07T09:11:06.301" v="1491" actId="20577"/>
        <pc:sldMkLst>
          <pc:docMk/>
          <pc:sldMk cId="1792586841" sldId="1194"/>
        </pc:sldMkLst>
        <pc:spChg chg="add mod">
          <ac:chgData name="شكرية الصفار" userId="850ac375a57223cd" providerId="LiveId" clId="{455A8405-E2ED-40C4-94F5-8953D3A3E996}" dt="2022-08-07T09:11:06.301" v="1491" actId="20577"/>
          <ac:spMkLst>
            <pc:docMk/>
            <pc:sldMk cId="1792586841" sldId="1194"/>
            <ac:spMk id="3" creationId="{F248E54D-4795-0B7F-3681-CC9F5A955A4A}"/>
          </ac:spMkLst>
        </pc:spChg>
        <pc:spChg chg="add">
          <ac:chgData name="شكرية الصفار" userId="850ac375a57223cd" providerId="LiveId" clId="{455A8405-E2ED-40C4-94F5-8953D3A3E996}" dt="2022-08-07T09:02:29.131" v="1441" actId="22"/>
          <ac:spMkLst>
            <pc:docMk/>
            <pc:sldMk cId="1792586841" sldId="1194"/>
            <ac:spMk id="6" creationId="{F3AD029B-0BB8-B72C-420D-2541FE0745FE}"/>
          </ac:spMkLst>
        </pc:spChg>
        <pc:spChg chg="del">
          <ac:chgData name="شكرية الصفار" userId="850ac375a57223cd" providerId="LiveId" clId="{455A8405-E2ED-40C4-94F5-8953D3A3E996}" dt="2022-08-07T09:02:27.144" v="1440" actId="478"/>
          <ac:spMkLst>
            <pc:docMk/>
            <pc:sldMk cId="1792586841" sldId="1194"/>
            <ac:spMk id="8" creationId="{0B2555F3-976A-6A46-886A-C3591C25424C}"/>
          </ac:spMkLst>
        </pc:spChg>
        <pc:spChg chg="del">
          <ac:chgData name="شكرية الصفار" userId="850ac375a57223cd" providerId="LiveId" clId="{455A8405-E2ED-40C4-94F5-8953D3A3E996}" dt="2022-08-07T09:02:24.367" v="1439" actId="478"/>
          <ac:spMkLst>
            <pc:docMk/>
            <pc:sldMk cId="1792586841" sldId="1194"/>
            <ac:spMk id="9" creationId="{CCA38176-1E39-7140-81F5-47E432AEDB36}"/>
          </ac:spMkLst>
        </pc:spChg>
        <pc:spChg chg="del">
          <ac:chgData name="شكرية الصفار" userId="850ac375a57223cd" providerId="LiveId" clId="{455A8405-E2ED-40C4-94F5-8953D3A3E996}" dt="2022-08-07T09:02:32.417" v="1442" actId="478"/>
          <ac:spMkLst>
            <pc:docMk/>
            <pc:sldMk cId="1792586841" sldId="1194"/>
            <ac:spMk id="10" creationId="{3F38076B-EFA5-434F-8414-DC70AC4C51AA}"/>
          </ac:spMkLst>
        </pc:spChg>
        <pc:spChg chg="add">
          <ac:chgData name="شكرية الصفار" userId="850ac375a57223cd" providerId="LiveId" clId="{455A8405-E2ED-40C4-94F5-8953D3A3E996}" dt="2022-08-07T09:02:29.131" v="1441" actId="22"/>
          <ac:spMkLst>
            <pc:docMk/>
            <pc:sldMk cId="1792586841" sldId="1194"/>
            <ac:spMk id="11" creationId="{1D82E0BE-F49C-1A0E-ABAB-50C28B911D69}"/>
          </ac:spMkLst>
        </pc:spChg>
        <pc:picChg chg="add">
          <ac:chgData name="شكرية الصفار" userId="850ac375a57223cd" providerId="LiveId" clId="{455A8405-E2ED-40C4-94F5-8953D3A3E996}" dt="2022-08-07T09:02:29.131" v="1441" actId="22"/>
          <ac:picMkLst>
            <pc:docMk/>
            <pc:sldMk cId="1792586841" sldId="1194"/>
            <ac:picMk id="14" creationId="{F82228F5-EF5F-C7E6-40E4-7CC03D0FBDB1}"/>
          </ac:picMkLst>
        </pc:picChg>
      </pc:sldChg>
      <pc:sldChg chg="addSp delSp modSp add mod">
        <pc:chgData name="شكرية الصفار" userId="850ac375a57223cd" providerId="LiveId" clId="{455A8405-E2ED-40C4-94F5-8953D3A3E996}" dt="2022-08-07T14:02:12.968" v="1638" actId="20577"/>
        <pc:sldMkLst>
          <pc:docMk/>
          <pc:sldMk cId="4249568921" sldId="1195"/>
        </pc:sldMkLst>
        <pc:spChg chg="add mod">
          <ac:chgData name="شكرية الصفار" userId="850ac375a57223cd" providerId="LiveId" clId="{455A8405-E2ED-40C4-94F5-8953D3A3E996}" dt="2022-08-07T14:02:12.968" v="1638" actId="20577"/>
          <ac:spMkLst>
            <pc:docMk/>
            <pc:sldMk cId="4249568921" sldId="1195"/>
            <ac:spMk id="3" creationId="{B533765B-C858-5E1B-4910-AF226B4ECA54}"/>
          </ac:spMkLst>
        </pc:spChg>
        <pc:spChg chg="add">
          <ac:chgData name="شكرية الصفار" userId="850ac375a57223cd" providerId="LiveId" clId="{455A8405-E2ED-40C4-94F5-8953D3A3E996}" dt="2022-08-07T09:20:10.887" v="1545" actId="22"/>
          <ac:spMkLst>
            <pc:docMk/>
            <pc:sldMk cId="4249568921" sldId="1195"/>
            <ac:spMk id="5" creationId="{CB7E38A4-58B9-C71C-1587-18C6B2149741}"/>
          </ac:spMkLst>
        </pc:spChg>
        <pc:spChg chg="del">
          <ac:chgData name="شكرية الصفار" userId="850ac375a57223cd" providerId="LiveId" clId="{455A8405-E2ED-40C4-94F5-8953D3A3E996}" dt="2022-08-07T09:19:00.063" v="1520" actId="478"/>
          <ac:spMkLst>
            <pc:docMk/>
            <pc:sldMk cId="4249568921" sldId="1195"/>
            <ac:spMk id="8" creationId="{0B2555F3-976A-6A46-886A-C3591C25424C}"/>
          </ac:spMkLst>
        </pc:spChg>
        <pc:spChg chg="del">
          <ac:chgData name="شكرية الصفار" userId="850ac375a57223cd" providerId="LiveId" clId="{455A8405-E2ED-40C4-94F5-8953D3A3E996}" dt="2022-08-07T09:18:57.960" v="1519" actId="478"/>
          <ac:spMkLst>
            <pc:docMk/>
            <pc:sldMk cId="4249568921" sldId="1195"/>
            <ac:spMk id="9" creationId="{CCA38176-1E39-7140-81F5-47E432AEDB36}"/>
          </ac:spMkLst>
        </pc:spChg>
        <pc:spChg chg="del">
          <ac:chgData name="شكرية الصفار" userId="850ac375a57223cd" providerId="LiveId" clId="{455A8405-E2ED-40C4-94F5-8953D3A3E996}" dt="2022-08-07T09:19:02.908" v="1521" actId="478"/>
          <ac:spMkLst>
            <pc:docMk/>
            <pc:sldMk cId="4249568921" sldId="1195"/>
            <ac:spMk id="10" creationId="{3F38076B-EFA5-434F-8414-DC70AC4C51AA}"/>
          </ac:spMkLst>
        </pc:spChg>
        <pc:spChg chg="add">
          <ac:chgData name="شكرية الصفار" userId="850ac375a57223cd" providerId="LiveId" clId="{455A8405-E2ED-40C4-94F5-8953D3A3E996}" dt="2022-08-07T09:20:10.887" v="1545" actId="22"/>
          <ac:spMkLst>
            <pc:docMk/>
            <pc:sldMk cId="4249568921" sldId="1195"/>
            <ac:spMk id="11" creationId="{E98DA03B-EF59-48E6-7EA3-A9F6C6B99C2D}"/>
          </ac:spMkLst>
        </pc:spChg>
        <pc:picChg chg="add">
          <ac:chgData name="شكرية الصفار" userId="850ac375a57223cd" providerId="LiveId" clId="{455A8405-E2ED-40C4-94F5-8953D3A3E996}" dt="2022-08-07T09:20:10.887" v="1545" actId="22"/>
          <ac:picMkLst>
            <pc:docMk/>
            <pc:sldMk cId="4249568921" sldId="1195"/>
            <ac:picMk id="14" creationId="{C5363511-2DD1-CA90-32E9-19FDD6ECBA72}"/>
          </ac:picMkLst>
        </pc:picChg>
      </pc:sldChg>
      <pc:sldChg chg="addSp delSp modSp add mod">
        <pc:chgData name="شكرية الصفار" userId="850ac375a57223cd" providerId="LiveId" clId="{455A8405-E2ED-40C4-94F5-8953D3A3E996}" dt="2022-08-07T14:02:08.205" v="1637" actId="20577"/>
        <pc:sldMkLst>
          <pc:docMk/>
          <pc:sldMk cId="3391990676" sldId="1197"/>
        </pc:sldMkLst>
        <pc:spChg chg="add mod">
          <ac:chgData name="شكرية الصفار" userId="850ac375a57223cd" providerId="LiveId" clId="{455A8405-E2ED-40C4-94F5-8953D3A3E996}" dt="2022-08-07T14:02:08.205" v="1637" actId="20577"/>
          <ac:spMkLst>
            <pc:docMk/>
            <pc:sldMk cId="3391990676" sldId="1197"/>
            <ac:spMk id="3" creationId="{821F661A-C2AB-9E66-9AA2-472180CBB1B0}"/>
          </ac:spMkLst>
        </pc:spChg>
        <pc:spChg chg="add">
          <ac:chgData name="شكرية الصفار" userId="850ac375a57223cd" providerId="LiveId" clId="{455A8405-E2ED-40C4-94F5-8953D3A3E996}" dt="2022-08-07T09:21:16.200" v="1549" actId="22"/>
          <ac:spMkLst>
            <pc:docMk/>
            <pc:sldMk cId="3391990676" sldId="1197"/>
            <ac:spMk id="7" creationId="{D6E5FF53-3651-2551-9947-011905E3319D}"/>
          </ac:spMkLst>
        </pc:spChg>
        <pc:spChg chg="del">
          <ac:chgData name="شكرية الصفار" userId="850ac375a57223cd" providerId="LiveId" clId="{455A8405-E2ED-40C4-94F5-8953D3A3E996}" dt="2022-08-07T09:20:26.458" v="1547" actId="478"/>
          <ac:spMkLst>
            <pc:docMk/>
            <pc:sldMk cId="3391990676" sldId="1197"/>
            <ac:spMk id="8" creationId="{B86C4134-96BD-8641-8191-69F087E3C9B0}"/>
          </ac:spMkLst>
        </pc:spChg>
        <pc:spChg chg="del">
          <ac:chgData name="شكرية الصفار" userId="850ac375a57223cd" providerId="LiveId" clId="{455A8405-E2ED-40C4-94F5-8953D3A3E996}" dt="2022-08-07T09:20:23.853" v="1546" actId="478"/>
          <ac:spMkLst>
            <pc:docMk/>
            <pc:sldMk cId="3391990676" sldId="1197"/>
            <ac:spMk id="9" creationId="{0EA2D96B-A3C1-064B-BA58-0E7122900D2D}"/>
          </ac:spMkLst>
        </pc:spChg>
        <pc:spChg chg="del">
          <ac:chgData name="شكرية الصفار" userId="850ac375a57223cd" providerId="LiveId" clId="{455A8405-E2ED-40C4-94F5-8953D3A3E996}" dt="2022-08-07T09:20:29.648" v="1548" actId="478"/>
          <ac:spMkLst>
            <pc:docMk/>
            <pc:sldMk cId="3391990676" sldId="1197"/>
            <ac:spMk id="10" creationId="{36C9EB44-363F-1949-906B-7740D7AA9CF9}"/>
          </ac:spMkLst>
        </pc:spChg>
        <pc:spChg chg="add">
          <ac:chgData name="شكرية الصفار" userId="850ac375a57223cd" providerId="LiveId" clId="{455A8405-E2ED-40C4-94F5-8953D3A3E996}" dt="2022-08-07T09:21:16.200" v="1549" actId="22"/>
          <ac:spMkLst>
            <pc:docMk/>
            <pc:sldMk cId="3391990676" sldId="1197"/>
            <ac:spMk id="12" creationId="{B69F3984-4BAF-5395-A23C-D736430DA2C2}"/>
          </ac:spMkLst>
        </pc:spChg>
        <pc:picChg chg="add">
          <ac:chgData name="شكرية الصفار" userId="850ac375a57223cd" providerId="LiveId" clId="{455A8405-E2ED-40C4-94F5-8953D3A3E996}" dt="2022-08-07T09:21:16.200" v="1549" actId="22"/>
          <ac:picMkLst>
            <pc:docMk/>
            <pc:sldMk cId="3391990676" sldId="1197"/>
            <ac:picMk id="14" creationId="{A51A465F-15FF-43E7-A255-0D8B2A9CE698}"/>
          </ac:picMkLst>
        </pc:picChg>
      </pc:sldChg>
      <pc:sldChg chg="delSp modSp add mod">
        <pc:chgData name="شكرية الصفار" userId="850ac375a57223cd" providerId="LiveId" clId="{455A8405-E2ED-40C4-94F5-8953D3A3E996}" dt="2022-08-07T09:22:09.308" v="1585" actId="20577"/>
        <pc:sldMkLst>
          <pc:docMk/>
          <pc:sldMk cId="2075158669" sldId="1198"/>
        </pc:sldMkLst>
        <pc:spChg chg="mod">
          <ac:chgData name="شكرية الصفار" userId="850ac375a57223cd" providerId="LiveId" clId="{455A8405-E2ED-40C4-94F5-8953D3A3E996}" dt="2022-08-07T09:22:09.308" v="1585" actId="20577"/>
          <ac:spMkLst>
            <pc:docMk/>
            <pc:sldMk cId="2075158669" sldId="1198"/>
            <ac:spMk id="5" creationId="{79195BEB-A072-45D8-848D-E8CA744F9022}"/>
          </ac:spMkLst>
        </pc:spChg>
        <pc:picChg chg="del">
          <ac:chgData name="شكرية الصفار" userId="850ac375a57223cd" providerId="LiveId" clId="{455A8405-E2ED-40C4-94F5-8953D3A3E996}" dt="2022-08-07T09:21:42.055" v="1551" actId="478"/>
          <ac:picMkLst>
            <pc:docMk/>
            <pc:sldMk cId="2075158669" sldId="1198"/>
            <ac:picMk id="1026" creationId="{E83789F9-8731-95AE-3D70-2F81DCD19797}"/>
          </ac:picMkLst>
        </pc:picChg>
      </pc:sldChg>
      <pc:sldChg chg="addSp delSp modSp new mod ord modTransition modClrScheme chgLayout">
        <pc:chgData name="شكرية الصفار" userId="850ac375a57223cd" providerId="LiveId" clId="{455A8405-E2ED-40C4-94F5-8953D3A3E996}" dt="2022-08-07T14:13:29.260" v="1715"/>
        <pc:sldMkLst>
          <pc:docMk/>
          <pc:sldMk cId="2044357835" sldId="1199"/>
        </pc:sldMkLst>
        <pc:spChg chg="del mod ord">
          <ac:chgData name="شكرية الصفار" userId="850ac375a57223cd" providerId="LiveId" clId="{455A8405-E2ED-40C4-94F5-8953D3A3E996}" dt="2022-08-07T14:12:10.885" v="1707" actId="700"/>
          <ac:spMkLst>
            <pc:docMk/>
            <pc:sldMk cId="2044357835" sldId="1199"/>
            <ac:spMk id="2" creationId="{2132E9FA-DC84-13D4-82DD-E5DDDC78E68D}"/>
          </ac:spMkLst>
        </pc:spChg>
        <pc:spChg chg="del mod ord">
          <ac:chgData name="شكرية الصفار" userId="850ac375a57223cd" providerId="LiveId" clId="{455A8405-E2ED-40C4-94F5-8953D3A3E996}" dt="2022-08-07T14:12:28.558" v="1709" actId="478"/>
          <ac:spMkLst>
            <pc:docMk/>
            <pc:sldMk cId="2044357835" sldId="1199"/>
            <ac:spMk id="3" creationId="{E3145FF6-E88C-6E88-48AE-9FC0D0B71001}"/>
          </ac:spMkLst>
        </pc:spChg>
        <pc:spChg chg="mod ord modVis">
          <ac:chgData name="شكرية الصفار" userId="850ac375a57223cd" providerId="LiveId" clId="{455A8405-E2ED-40C4-94F5-8953D3A3E996}" dt="2022-08-07T14:12:38.113" v="1712" actId="26606"/>
          <ac:spMkLst>
            <pc:docMk/>
            <pc:sldMk cId="2044357835" sldId="1199"/>
            <ac:spMk id="4" creationId="{1134A487-3051-87AB-A5A8-F82A3BD18419}"/>
          </ac:spMkLst>
        </pc:spChg>
        <pc:spChg chg="add del mod ord">
          <ac:chgData name="شكرية الصفار" userId="850ac375a57223cd" providerId="LiveId" clId="{455A8405-E2ED-40C4-94F5-8953D3A3E996}" dt="2022-08-07T14:12:17.124" v="1708" actId="700"/>
          <ac:spMkLst>
            <pc:docMk/>
            <pc:sldMk cId="2044357835" sldId="1199"/>
            <ac:spMk id="5" creationId="{D22E4B05-A201-D083-AE2C-69FCAE0290BC}"/>
          </ac:spMkLst>
        </pc:spChg>
        <pc:spChg chg="add del mod ord">
          <ac:chgData name="شكرية الصفار" userId="850ac375a57223cd" providerId="LiveId" clId="{455A8405-E2ED-40C4-94F5-8953D3A3E996}" dt="2022-08-07T14:12:17.124" v="1708" actId="700"/>
          <ac:spMkLst>
            <pc:docMk/>
            <pc:sldMk cId="2044357835" sldId="1199"/>
            <ac:spMk id="6" creationId="{5C86495F-B68C-8827-BB5D-80F318C9F825}"/>
          </ac:spMkLst>
        </pc:spChg>
        <pc:spChg chg="add del mod ord">
          <ac:chgData name="شكرية الصفار" userId="850ac375a57223cd" providerId="LiveId" clId="{455A8405-E2ED-40C4-94F5-8953D3A3E996}" dt="2022-08-07T14:12:31.294" v="1710" actId="478"/>
          <ac:spMkLst>
            <pc:docMk/>
            <pc:sldMk cId="2044357835" sldId="1199"/>
            <ac:spMk id="7" creationId="{5F8EF65A-E85B-96EF-30A0-0158EA731FB7}"/>
          </ac:spMkLst>
        </pc:spChg>
        <pc:picChg chg="add mod">
          <ac:chgData name="شكرية الصفار" userId="850ac375a57223cd" providerId="LiveId" clId="{455A8405-E2ED-40C4-94F5-8953D3A3E996}" dt="2022-08-07T14:12:38.113" v="1712" actId="26606"/>
          <ac:picMkLst>
            <pc:docMk/>
            <pc:sldMk cId="2044357835" sldId="1199"/>
            <ac:picMk id="8194" creationId="{69271AAF-F8FD-87EA-49BE-65D1653F720C}"/>
          </ac:picMkLst>
        </pc:picChg>
      </pc:sldChg>
      <pc:sldChg chg="addSp delSp modSp add mod modAnim">
        <pc:chgData name="شكرية الصفار" userId="850ac375a57223cd" providerId="LiveId" clId="{455A8405-E2ED-40C4-94F5-8953D3A3E996}" dt="2022-08-07T14:14:56.309" v="1720" actId="1076"/>
        <pc:sldMkLst>
          <pc:docMk/>
          <pc:sldMk cId="4140829666" sldId="1200"/>
        </pc:sldMkLst>
        <pc:spChg chg="mod">
          <ac:chgData name="شكرية الصفار" userId="850ac375a57223cd" providerId="LiveId" clId="{455A8405-E2ED-40C4-94F5-8953D3A3E996}" dt="2022-08-07T14:02:42.985" v="1640" actId="20577"/>
          <ac:spMkLst>
            <pc:docMk/>
            <pc:sldMk cId="4140829666" sldId="1200"/>
            <ac:spMk id="3" creationId="{821F661A-C2AB-9E66-9AA2-472180CBB1B0}"/>
          </ac:spMkLst>
        </pc:spChg>
        <pc:spChg chg="del">
          <ac:chgData name="شكرية الصفار" userId="850ac375a57223cd" providerId="LiveId" clId="{455A8405-E2ED-40C4-94F5-8953D3A3E996}" dt="2022-08-07T14:01:39.631" v="1633" actId="478"/>
          <ac:spMkLst>
            <pc:docMk/>
            <pc:sldMk cId="4140829666" sldId="1200"/>
            <ac:spMk id="6" creationId="{01E419D5-D176-284F-AC75-36F8FE25B998}"/>
          </ac:spMkLst>
        </pc:spChg>
        <pc:spChg chg="add mod">
          <ac:chgData name="شكرية الصفار" userId="850ac375a57223cd" providerId="LiveId" clId="{455A8405-E2ED-40C4-94F5-8953D3A3E996}" dt="2022-08-07T14:03:27.712" v="1646" actId="2711"/>
          <ac:spMkLst>
            <pc:docMk/>
            <pc:sldMk cId="4140829666" sldId="1200"/>
            <ac:spMk id="9" creationId="{CC9DA23D-74F8-512D-C8E0-7B132625167D}"/>
          </ac:spMkLst>
        </pc:spChg>
        <pc:picChg chg="add">
          <ac:chgData name="شكرية الصفار" userId="850ac375a57223cd" providerId="LiveId" clId="{455A8405-E2ED-40C4-94F5-8953D3A3E996}" dt="2022-08-07T14:02:54.570" v="1641" actId="22"/>
          <ac:picMkLst>
            <pc:docMk/>
            <pc:sldMk cId="4140829666" sldId="1200"/>
            <ac:picMk id="4" creationId="{6F1E8EAE-8FD5-1D65-169F-AE670C9BB7AA}"/>
          </ac:picMkLst>
        </pc:picChg>
        <pc:picChg chg="del">
          <ac:chgData name="شكرية الصفار" userId="850ac375a57223cd" providerId="LiveId" clId="{455A8405-E2ED-40C4-94F5-8953D3A3E996}" dt="2022-08-07T14:01:37.475" v="1632" actId="478"/>
          <ac:picMkLst>
            <pc:docMk/>
            <pc:sldMk cId="4140829666" sldId="1200"/>
            <ac:picMk id="5" creationId="{D2B0A82D-BF7A-A84F-BA0C-42D4AE03F54E}"/>
          </ac:picMkLst>
        </pc:picChg>
        <pc:picChg chg="add del mod">
          <ac:chgData name="شكرية الصفار" userId="850ac375a57223cd" providerId="LiveId" clId="{455A8405-E2ED-40C4-94F5-8953D3A3E996}" dt="2022-08-07T14:14:46.825" v="1717" actId="478"/>
          <ac:picMkLst>
            <pc:docMk/>
            <pc:sldMk cId="4140829666" sldId="1200"/>
            <ac:picMk id="11" creationId="{66EDBFA6-919F-4705-1716-AF4C8700BBF3}"/>
          </ac:picMkLst>
        </pc:picChg>
        <pc:picChg chg="add mod">
          <ac:chgData name="شكرية الصفار" userId="850ac375a57223cd" providerId="LiveId" clId="{455A8405-E2ED-40C4-94F5-8953D3A3E996}" dt="2022-08-07T14:14:56.309" v="1720" actId="1076"/>
          <ac:picMkLst>
            <pc:docMk/>
            <pc:sldMk cId="4140829666" sldId="1200"/>
            <ac:picMk id="13" creationId="{4E658D17-2063-41FE-D896-B05AB047D219}"/>
          </ac:picMkLst>
        </pc:picChg>
      </pc:sldChg>
      <pc:sldChg chg="addSp delSp modSp add mod modAnim">
        <pc:chgData name="شكرية الصفار" userId="850ac375a57223cd" providerId="LiveId" clId="{455A8405-E2ED-40C4-94F5-8953D3A3E996}" dt="2022-08-07T14:10:07.854" v="1702" actId="14100"/>
        <pc:sldMkLst>
          <pc:docMk/>
          <pc:sldMk cId="1039321171" sldId="1201"/>
        </pc:sldMkLst>
        <pc:spChg chg="mod">
          <ac:chgData name="شكرية الصفار" userId="850ac375a57223cd" providerId="LiveId" clId="{455A8405-E2ED-40C4-94F5-8953D3A3E996}" dt="2022-08-07T14:05:41.572" v="1662" actId="20577"/>
          <ac:spMkLst>
            <pc:docMk/>
            <pc:sldMk cId="1039321171" sldId="1201"/>
            <ac:spMk id="3" creationId="{821F661A-C2AB-9E66-9AA2-472180CBB1B0}"/>
          </ac:spMkLst>
        </pc:spChg>
        <pc:spChg chg="add mod">
          <ac:chgData name="شكرية الصفار" userId="850ac375a57223cd" providerId="LiveId" clId="{455A8405-E2ED-40C4-94F5-8953D3A3E996}" dt="2022-08-07T14:10:02.314" v="1701" actId="255"/>
          <ac:spMkLst>
            <pc:docMk/>
            <pc:sldMk cId="1039321171" sldId="1201"/>
            <ac:spMk id="5" creationId="{61FE59BA-24FE-AD79-33EF-73CD368CF0B9}"/>
          </ac:spMkLst>
        </pc:spChg>
        <pc:spChg chg="del">
          <ac:chgData name="شكرية الصفار" userId="850ac375a57223cd" providerId="LiveId" clId="{455A8405-E2ED-40C4-94F5-8953D3A3E996}" dt="2022-08-07T14:05:13.805" v="1652" actId="478"/>
          <ac:spMkLst>
            <pc:docMk/>
            <pc:sldMk cId="1039321171" sldId="1201"/>
            <ac:spMk id="9" creationId="{CC9DA23D-74F8-512D-C8E0-7B132625167D}"/>
          </ac:spMkLst>
        </pc:spChg>
        <pc:picChg chg="add mod">
          <ac:chgData name="شكرية الصفار" userId="850ac375a57223cd" providerId="LiveId" clId="{455A8405-E2ED-40C4-94F5-8953D3A3E996}" dt="2022-08-07T14:10:07.854" v="1702" actId="14100"/>
          <ac:picMkLst>
            <pc:docMk/>
            <pc:sldMk cId="1039321171" sldId="1201"/>
            <ac:picMk id="2" creationId="{FA98DACC-CFAF-0C74-7D0E-0ACDF33A9E2B}"/>
          </ac:picMkLst>
        </pc:picChg>
        <pc:picChg chg="del">
          <ac:chgData name="شكرية الصفار" userId="850ac375a57223cd" providerId="LiveId" clId="{455A8405-E2ED-40C4-94F5-8953D3A3E996}" dt="2022-08-07T14:05:17.813" v="1655" actId="478"/>
          <ac:picMkLst>
            <pc:docMk/>
            <pc:sldMk cId="1039321171" sldId="1201"/>
            <ac:picMk id="4" creationId="{6F1E8EAE-8FD5-1D65-169F-AE670C9BB7AA}"/>
          </ac:picMkLst>
        </pc:picChg>
        <pc:picChg chg="del mod">
          <ac:chgData name="شكرية الصفار" userId="850ac375a57223cd" providerId="LiveId" clId="{455A8405-E2ED-40C4-94F5-8953D3A3E996}" dt="2022-08-07T14:05:16.056" v="1654" actId="478"/>
          <ac:picMkLst>
            <pc:docMk/>
            <pc:sldMk cId="1039321171" sldId="1201"/>
            <ac:picMk id="11" creationId="{66EDBFA6-919F-4705-1716-AF4C8700BBF3}"/>
          </ac:picMkLst>
        </pc:picChg>
      </pc:sldChg>
      <pc:sldChg chg="modSp add del mod">
        <pc:chgData name="شكرية الصفار" userId="850ac375a57223cd" providerId="LiveId" clId="{455A8405-E2ED-40C4-94F5-8953D3A3E996}" dt="2022-08-07T14:04:39.679" v="1650" actId="47"/>
        <pc:sldMkLst>
          <pc:docMk/>
          <pc:sldMk cId="4253809394" sldId="1201"/>
        </pc:sldMkLst>
        <pc:spChg chg="mod">
          <ac:chgData name="شكرية الصفار" userId="850ac375a57223cd" providerId="LiveId" clId="{455A8405-E2ED-40C4-94F5-8953D3A3E996}" dt="2022-08-07T14:03:01.427" v="1642" actId="1076"/>
          <ac:spMkLst>
            <pc:docMk/>
            <pc:sldMk cId="4253809394" sldId="1201"/>
            <ac:spMk id="11" creationId="{A087BF69-0820-CD44-80E2-9C0ACBE05B96}"/>
          </ac:spMkLst>
        </pc:spChg>
      </pc:sldChg>
      <pc:sldChg chg="addSp delSp add del mod delAnim">
        <pc:chgData name="شكرية الصفار" userId="850ac375a57223cd" providerId="LiveId" clId="{455A8405-E2ED-40C4-94F5-8953D3A3E996}" dt="2022-08-07T14:12:45.962" v="1713" actId="47"/>
        <pc:sldMkLst>
          <pc:docMk/>
          <pc:sldMk cId="265847226" sldId="1202"/>
        </pc:sldMkLst>
        <pc:spChg chg="del">
          <ac:chgData name="شكرية الصفار" userId="850ac375a57223cd" providerId="LiveId" clId="{455A8405-E2ED-40C4-94F5-8953D3A3E996}" dt="2022-08-07T14:11:49.912" v="1705" actId="478"/>
          <ac:spMkLst>
            <pc:docMk/>
            <pc:sldMk cId="265847226" sldId="1202"/>
            <ac:spMk id="5" creationId="{61FE59BA-24FE-AD79-33EF-73CD368CF0B9}"/>
          </ac:spMkLst>
        </pc:spChg>
        <pc:picChg chg="del">
          <ac:chgData name="شكرية الصفار" userId="850ac375a57223cd" providerId="LiveId" clId="{455A8405-E2ED-40C4-94F5-8953D3A3E996}" dt="2022-08-07T14:11:46.393" v="1704" actId="478"/>
          <ac:picMkLst>
            <pc:docMk/>
            <pc:sldMk cId="265847226" sldId="1202"/>
            <ac:picMk id="2" creationId="{FA98DACC-CFAF-0C74-7D0E-0ACDF33A9E2B}"/>
          </ac:picMkLst>
        </pc:picChg>
        <pc:picChg chg="add">
          <ac:chgData name="شكرية الصفار" userId="850ac375a57223cd" providerId="LiveId" clId="{455A8405-E2ED-40C4-94F5-8953D3A3E996}" dt="2022-08-07T14:11:53.326" v="1706"/>
          <ac:picMkLst>
            <pc:docMk/>
            <pc:sldMk cId="265847226" sldId="1202"/>
            <ac:picMk id="7170" creationId="{D9724F6C-EE7A-1801-5EDF-C4AB314D228A}"/>
          </ac:picMkLst>
        </pc:picChg>
      </pc:sldChg>
      <pc:sldChg chg="new">
        <pc:chgData name="شكرية الصفار" userId="850ac375a57223cd" providerId="LiveId" clId="{455A8405-E2ED-40C4-94F5-8953D3A3E996}" dt="2022-08-07T14:13:58.971" v="1716" actId="680"/>
        <pc:sldMkLst>
          <pc:docMk/>
          <pc:sldMk cId="3379332293" sldId="1202"/>
        </pc:sldMkLst>
      </pc:sldChg>
      <pc:sldChg chg="addSp delSp modSp add mod ord modAnim">
        <pc:chgData name="شكرية الصفار" userId="850ac375a57223cd" providerId="LiveId" clId="{455A8405-E2ED-40C4-94F5-8953D3A3E996}" dt="2022-08-07T14:18:32.492" v="1743"/>
        <pc:sldMkLst>
          <pc:docMk/>
          <pc:sldMk cId="3574985394" sldId="1203"/>
        </pc:sldMkLst>
        <pc:spChg chg="add mod">
          <ac:chgData name="شكرية الصفار" userId="850ac375a57223cd" providerId="LiveId" clId="{455A8405-E2ED-40C4-94F5-8953D3A3E996}" dt="2022-08-07T14:17:16.518" v="1729" actId="1076"/>
          <ac:spMkLst>
            <pc:docMk/>
            <pc:sldMk cId="3574985394" sldId="1203"/>
            <ac:spMk id="2" creationId="{61438B27-55BD-76FE-E3AD-5F45B8C7C134}"/>
          </ac:spMkLst>
        </pc:spChg>
        <pc:spChg chg="add mod">
          <ac:chgData name="شكرية الصفار" userId="850ac375a57223cd" providerId="LiveId" clId="{455A8405-E2ED-40C4-94F5-8953D3A3E996}" dt="2022-08-07T14:17:57.889" v="1735" actId="13822"/>
          <ac:spMkLst>
            <pc:docMk/>
            <pc:sldMk cId="3574985394" sldId="1203"/>
            <ac:spMk id="5" creationId="{EB1B22AE-E844-38EE-9567-D33DABAEBA1E}"/>
          </ac:spMkLst>
        </pc:spChg>
        <pc:spChg chg="del mod">
          <ac:chgData name="شكرية الصفار" userId="850ac375a57223cd" providerId="LiveId" clId="{455A8405-E2ED-40C4-94F5-8953D3A3E996}" dt="2022-08-07T14:16:47.480" v="1724" actId="478"/>
          <ac:spMkLst>
            <pc:docMk/>
            <pc:sldMk cId="3574985394" sldId="1203"/>
            <ac:spMk id="9" creationId="{CC9DA23D-74F8-512D-C8E0-7B132625167D}"/>
          </ac:spMkLst>
        </pc:spChg>
      </pc:sldChg>
      <pc:sldChg chg="addSp delSp modSp add mod delAnim">
        <pc:chgData name="شكرية الصفار" userId="850ac375a57223cd" providerId="LiveId" clId="{455A8405-E2ED-40C4-94F5-8953D3A3E996}" dt="2022-08-07T15:31:19.870" v="2422" actId="20577"/>
        <pc:sldMkLst>
          <pc:docMk/>
          <pc:sldMk cId="2038274562" sldId="1204"/>
        </pc:sldMkLst>
        <pc:spChg chg="mod">
          <ac:chgData name="شكرية الصفار" userId="850ac375a57223cd" providerId="LiveId" clId="{455A8405-E2ED-40C4-94F5-8953D3A3E996}" dt="2022-08-07T14:37:03.072" v="2229" actId="20577"/>
          <ac:spMkLst>
            <pc:docMk/>
            <pc:sldMk cId="2038274562" sldId="1204"/>
            <ac:spMk id="3" creationId="{821F661A-C2AB-9E66-9AA2-472180CBB1B0}"/>
          </ac:spMkLst>
        </pc:spChg>
        <pc:spChg chg="del mod">
          <ac:chgData name="شكرية الصفار" userId="850ac375a57223cd" providerId="LiveId" clId="{455A8405-E2ED-40C4-94F5-8953D3A3E996}" dt="2022-08-07T14:27:18.602" v="1805" actId="478"/>
          <ac:spMkLst>
            <pc:docMk/>
            <pc:sldMk cId="2038274562" sldId="1204"/>
            <ac:spMk id="5" creationId="{61FE59BA-24FE-AD79-33EF-73CD368CF0B9}"/>
          </ac:spMkLst>
        </pc:spChg>
        <pc:spChg chg="mod">
          <ac:chgData name="شكرية الصفار" userId="850ac375a57223cd" providerId="LiveId" clId="{455A8405-E2ED-40C4-94F5-8953D3A3E996}" dt="2022-08-07T14:26:09.153" v="1784" actId="1076"/>
          <ac:spMkLst>
            <pc:docMk/>
            <pc:sldMk cId="2038274562" sldId="1204"/>
            <ac:spMk id="7" creationId="{D6E5FF53-3651-2551-9947-011905E3319D}"/>
          </ac:spMkLst>
        </pc:spChg>
        <pc:spChg chg="mod">
          <ac:chgData name="شكرية الصفار" userId="850ac375a57223cd" providerId="LiveId" clId="{455A8405-E2ED-40C4-94F5-8953D3A3E996}" dt="2022-08-07T14:37:17.960" v="2245" actId="20577"/>
          <ac:spMkLst>
            <pc:docMk/>
            <pc:sldMk cId="2038274562" sldId="1204"/>
            <ac:spMk id="12" creationId="{B69F3984-4BAF-5395-A23C-D736430DA2C2}"/>
          </ac:spMkLst>
        </pc:spChg>
        <pc:graphicFrameChg chg="add mod modGraphic">
          <ac:chgData name="شكرية الصفار" userId="850ac375a57223cd" providerId="LiveId" clId="{455A8405-E2ED-40C4-94F5-8953D3A3E996}" dt="2022-08-07T15:31:19.870" v="2422" actId="20577"/>
          <ac:graphicFrameMkLst>
            <pc:docMk/>
            <pc:sldMk cId="2038274562" sldId="1204"/>
            <ac:graphicFrameMk id="8" creationId="{04A651E3-FD3B-CE40-4893-1A80A872DB9A}"/>
          </ac:graphicFrameMkLst>
        </pc:graphicFrameChg>
        <pc:picChg chg="del">
          <ac:chgData name="شكرية الصفار" userId="850ac375a57223cd" providerId="LiveId" clId="{455A8405-E2ED-40C4-94F5-8953D3A3E996}" dt="2022-08-07T14:27:16.249" v="1803" actId="478"/>
          <ac:picMkLst>
            <pc:docMk/>
            <pc:sldMk cId="2038274562" sldId="1204"/>
            <ac:picMk id="2" creationId="{FA98DACC-CFAF-0C74-7D0E-0ACDF33A9E2B}"/>
          </ac:picMkLst>
        </pc:picChg>
        <pc:picChg chg="add mod">
          <ac:chgData name="شكرية الصفار" userId="850ac375a57223cd" providerId="LiveId" clId="{455A8405-E2ED-40C4-94F5-8953D3A3E996}" dt="2022-08-07T14:27:10.848" v="1802" actId="27349"/>
          <ac:picMkLst>
            <pc:docMk/>
            <pc:sldMk cId="2038274562" sldId="1204"/>
            <ac:picMk id="6" creationId="{5A9CE5B7-69BB-F9F6-0E86-C19A0A77C3A1}"/>
          </ac:picMkLst>
        </pc:picChg>
        <pc:picChg chg="del">
          <ac:chgData name="شكرية الصفار" userId="850ac375a57223cd" providerId="LiveId" clId="{455A8405-E2ED-40C4-94F5-8953D3A3E996}" dt="2022-08-07T14:25:59.973" v="1781" actId="478"/>
          <ac:picMkLst>
            <pc:docMk/>
            <pc:sldMk cId="2038274562" sldId="1204"/>
            <ac:picMk id="14" creationId="{A51A465F-15FF-43E7-A255-0D8B2A9CE698}"/>
          </ac:picMkLst>
        </pc:picChg>
      </pc:sldChg>
      <pc:sldChg chg="modSp add mod">
        <pc:chgData name="شكرية الصفار" userId="850ac375a57223cd" providerId="LiveId" clId="{455A8405-E2ED-40C4-94F5-8953D3A3E996}" dt="2022-08-07T14:40:41.286" v="2348" actId="20577"/>
        <pc:sldMkLst>
          <pc:docMk/>
          <pc:sldMk cId="1096649895" sldId="1205"/>
        </pc:sldMkLst>
        <pc:spChg chg="mod">
          <ac:chgData name="شكرية الصفار" userId="850ac375a57223cd" providerId="LiveId" clId="{455A8405-E2ED-40C4-94F5-8953D3A3E996}" dt="2022-08-07T14:40:18.401" v="2329" actId="20577"/>
          <ac:spMkLst>
            <pc:docMk/>
            <pc:sldMk cId="1096649895" sldId="1205"/>
            <ac:spMk id="3" creationId="{821F661A-C2AB-9E66-9AA2-472180CBB1B0}"/>
          </ac:spMkLst>
        </pc:spChg>
        <pc:spChg chg="mod">
          <ac:chgData name="شكرية الصفار" userId="850ac375a57223cd" providerId="LiveId" clId="{455A8405-E2ED-40C4-94F5-8953D3A3E996}" dt="2022-08-07T14:38:34.758" v="2270" actId="20577"/>
          <ac:spMkLst>
            <pc:docMk/>
            <pc:sldMk cId="1096649895" sldId="1205"/>
            <ac:spMk id="12" creationId="{B69F3984-4BAF-5395-A23C-D736430DA2C2}"/>
          </ac:spMkLst>
        </pc:spChg>
        <pc:graphicFrameChg chg="modGraphic">
          <ac:chgData name="شكرية الصفار" userId="850ac375a57223cd" providerId="LiveId" clId="{455A8405-E2ED-40C4-94F5-8953D3A3E996}" dt="2022-08-07T14:40:41.286" v="2348" actId="20577"/>
          <ac:graphicFrameMkLst>
            <pc:docMk/>
            <pc:sldMk cId="1096649895" sldId="1205"/>
            <ac:graphicFrameMk id="8" creationId="{04A651E3-FD3B-CE40-4893-1A80A872DB9A}"/>
          </ac:graphicFrameMkLst>
        </pc:graphicFrameChg>
      </pc:sldChg>
      <pc:sldChg chg="addSp modSp new mod modAnim">
        <pc:chgData name="شكرية الصفار" userId="850ac375a57223cd" providerId="LiveId" clId="{455A8405-E2ED-40C4-94F5-8953D3A3E996}" dt="2022-08-07T15:06:06.113" v="2369" actId="1076"/>
        <pc:sldMkLst>
          <pc:docMk/>
          <pc:sldMk cId="1378414598" sldId="1206"/>
        </pc:sldMkLst>
        <pc:picChg chg="add">
          <ac:chgData name="شكرية الصفار" userId="850ac375a57223cd" providerId="LiveId" clId="{455A8405-E2ED-40C4-94F5-8953D3A3E996}" dt="2022-08-07T15:01:57.450" v="2358" actId="22"/>
          <ac:picMkLst>
            <pc:docMk/>
            <pc:sldMk cId="1378414598" sldId="1206"/>
            <ac:picMk id="6" creationId="{31EDB85A-7B07-B673-E376-4F70C2687A93}"/>
          </ac:picMkLst>
        </pc:picChg>
        <pc:picChg chg="add mod">
          <ac:chgData name="شكرية الصفار" userId="850ac375a57223cd" providerId="LiveId" clId="{455A8405-E2ED-40C4-94F5-8953D3A3E996}" dt="2022-08-07T15:06:06.113" v="2369" actId="1076"/>
          <ac:picMkLst>
            <pc:docMk/>
            <pc:sldMk cId="1378414598" sldId="1206"/>
            <ac:picMk id="7" creationId="{9A7DA859-F036-0797-A5F6-ADB5D54675DB}"/>
          </ac:picMkLst>
        </pc:picChg>
      </pc:sldChg>
      <pc:sldChg chg="addSp modSp new mod modAnim">
        <pc:chgData name="شكرية الصفار" userId="850ac375a57223cd" providerId="LiveId" clId="{455A8405-E2ED-40C4-94F5-8953D3A3E996}" dt="2022-08-07T15:05:53.591" v="2367"/>
        <pc:sldMkLst>
          <pc:docMk/>
          <pc:sldMk cId="2272116482" sldId="1207"/>
        </pc:sldMkLst>
        <pc:picChg chg="add">
          <ac:chgData name="شكرية الصفار" userId="850ac375a57223cd" providerId="LiveId" clId="{455A8405-E2ED-40C4-94F5-8953D3A3E996}" dt="2022-08-07T15:02:51.890" v="2360" actId="22"/>
          <ac:picMkLst>
            <pc:docMk/>
            <pc:sldMk cId="2272116482" sldId="1207"/>
            <ac:picMk id="6" creationId="{53511387-CC55-DE01-439B-B27C5B145ECB}"/>
          </ac:picMkLst>
        </pc:picChg>
        <pc:picChg chg="add mod">
          <ac:chgData name="شكرية الصفار" userId="850ac375a57223cd" providerId="LiveId" clId="{455A8405-E2ED-40C4-94F5-8953D3A3E996}" dt="2022-08-07T15:05:53.591" v="2367"/>
          <ac:picMkLst>
            <pc:docMk/>
            <pc:sldMk cId="2272116482" sldId="1207"/>
            <ac:picMk id="7" creationId="{05B1F13F-D4D4-D93C-CF05-8EE81A0F9674}"/>
          </ac:picMkLst>
        </pc:picChg>
      </pc:sldChg>
      <pc:sldChg chg="addSp modSp new mod modAnim">
        <pc:chgData name="شكرية الصفار" userId="850ac375a57223cd" providerId="LiveId" clId="{455A8405-E2ED-40C4-94F5-8953D3A3E996}" dt="2022-08-07T15:05:46.017" v="2366" actId="1076"/>
        <pc:sldMkLst>
          <pc:docMk/>
          <pc:sldMk cId="1259079176" sldId="1208"/>
        </pc:sldMkLst>
        <pc:picChg chg="add">
          <ac:chgData name="شكرية الصفار" userId="850ac375a57223cd" providerId="LiveId" clId="{455A8405-E2ED-40C4-94F5-8953D3A3E996}" dt="2022-08-07T15:04:32.567" v="2363" actId="22"/>
          <ac:picMkLst>
            <pc:docMk/>
            <pc:sldMk cId="1259079176" sldId="1208"/>
            <ac:picMk id="6" creationId="{12430625-9F7D-8989-7037-870AAE57978D}"/>
          </ac:picMkLst>
        </pc:picChg>
        <pc:picChg chg="add mod">
          <ac:chgData name="شكرية الصفار" userId="850ac375a57223cd" providerId="LiveId" clId="{455A8405-E2ED-40C4-94F5-8953D3A3E996}" dt="2022-08-07T15:05:46.017" v="2366" actId="1076"/>
          <ac:picMkLst>
            <pc:docMk/>
            <pc:sldMk cId="1259079176" sldId="1208"/>
            <ac:picMk id="8" creationId="{728B1BD1-6D5D-9D17-C7B6-DF2052CCC7AC}"/>
          </ac:picMkLst>
        </pc:picChg>
      </pc:sldChg>
      <pc:sldChg chg="new">
        <pc:chgData name="شكرية الصفار" userId="850ac375a57223cd" providerId="LiveId" clId="{455A8405-E2ED-40C4-94F5-8953D3A3E996}" dt="2022-08-07T15:04:25.871" v="2362" actId="680"/>
        <pc:sldMkLst>
          <pc:docMk/>
          <pc:sldMk cId="2093011155" sldId="1209"/>
        </pc:sldMkLst>
      </pc:sldChg>
      <pc:sldChg chg="addSp delSp modSp new mod modTransition modClrScheme modAnim chgLayout">
        <pc:chgData name="شكرية الصفار" userId="850ac375a57223cd" providerId="LiveId" clId="{455A8405-E2ED-40C4-94F5-8953D3A3E996}" dt="2022-08-07T15:09:20.329" v="2378" actId="1076"/>
        <pc:sldMkLst>
          <pc:docMk/>
          <pc:sldMk cId="2076695476" sldId="1210"/>
        </pc:sldMkLst>
        <pc:spChg chg="del">
          <ac:chgData name="شكرية الصفار" userId="850ac375a57223cd" providerId="LiveId" clId="{455A8405-E2ED-40C4-94F5-8953D3A3E996}" dt="2022-08-07T15:07:25.218" v="2372" actId="26606"/>
          <ac:spMkLst>
            <pc:docMk/>
            <pc:sldMk cId="2076695476" sldId="1210"/>
            <ac:spMk id="2" creationId="{5F9A4FD1-F628-6B55-A7A3-78A78FDACE0C}"/>
          </ac:spMkLst>
        </pc:spChg>
        <pc:spChg chg="del">
          <ac:chgData name="شكرية الصفار" userId="850ac375a57223cd" providerId="LiveId" clId="{455A8405-E2ED-40C4-94F5-8953D3A3E996}" dt="2022-08-07T15:07:25.218" v="2372" actId="26606"/>
          <ac:spMkLst>
            <pc:docMk/>
            <pc:sldMk cId="2076695476" sldId="1210"/>
            <ac:spMk id="3" creationId="{44999429-6636-C83C-9F42-9601135520F9}"/>
          </ac:spMkLst>
        </pc:spChg>
        <pc:spChg chg="mod ord modVis">
          <ac:chgData name="شكرية الصفار" userId="850ac375a57223cd" providerId="LiveId" clId="{455A8405-E2ED-40C4-94F5-8953D3A3E996}" dt="2022-08-07T15:07:25.218" v="2372" actId="26606"/>
          <ac:spMkLst>
            <pc:docMk/>
            <pc:sldMk cId="2076695476" sldId="1210"/>
            <ac:spMk id="4" creationId="{79987E2D-2F6D-57EB-83F7-7FAD010C4573}"/>
          </ac:spMkLst>
        </pc:spChg>
        <pc:picChg chg="add mod">
          <ac:chgData name="شكرية الصفار" userId="850ac375a57223cd" providerId="LiveId" clId="{455A8405-E2ED-40C4-94F5-8953D3A3E996}" dt="2022-08-07T15:07:37.749" v="2374" actId="962"/>
          <ac:picMkLst>
            <pc:docMk/>
            <pc:sldMk cId="2076695476" sldId="1210"/>
            <ac:picMk id="6" creationId="{66781532-1262-4A0C-B65A-02A80E51D862}"/>
          </ac:picMkLst>
        </pc:picChg>
        <pc:picChg chg="add mod">
          <ac:chgData name="شكرية الصفار" userId="850ac375a57223cd" providerId="LiveId" clId="{455A8405-E2ED-40C4-94F5-8953D3A3E996}" dt="2022-08-07T15:09:20.329" v="2378" actId="1076"/>
          <ac:picMkLst>
            <pc:docMk/>
            <pc:sldMk cId="2076695476" sldId="1210"/>
            <ac:picMk id="7" creationId="{185D8745-4209-7D2F-F0F8-39D8886D6084}"/>
          </ac:picMkLst>
        </pc:picChg>
      </pc:sldChg>
      <pc:sldChg chg="addSp modSp new mod modAnim">
        <pc:chgData name="شكرية الصفار" userId="850ac375a57223cd" providerId="LiveId" clId="{455A8405-E2ED-40C4-94F5-8953D3A3E996}" dt="2022-08-07T15:10:58.424" v="2385" actId="1076"/>
        <pc:sldMkLst>
          <pc:docMk/>
          <pc:sldMk cId="575467369" sldId="1211"/>
        </pc:sldMkLst>
        <pc:picChg chg="add">
          <ac:chgData name="شكرية الصفار" userId="850ac375a57223cd" providerId="LiveId" clId="{455A8405-E2ED-40C4-94F5-8953D3A3E996}" dt="2022-08-07T15:09:06.059" v="2377" actId="22"/>
          <ac:picMkLst>
            <pc:docMk/>
            <pc:sldMk cId="575467369" sldId="1211"/>
            <ac:picMk id="5" creationId="{E1326E12-FB13-816C-C650-6F6146DC228E}"/>
          </ac:picMkLst>
        </pc:picChg>
        <pc:picChg chg="add mod">
          <ac:chgData name="شكرية الصفار" userId="850ac375a57223cd" providerId="LiveId" clId="{455A8405-E2ED-40C4-94F5-8953D3A3E996}" dt="2022-08-07T15:10:58.424" v="2385" actId="1076"/>
          <ac:picMkLst>
            <pc:docMk/>
            <pc:sldMk cId="575467369" sldId="1211"/>
            <ac:picMk id="6" creationId="{8C548AC8-FDB5-AD19-F284-4E46B74FDB1B}"/>
          </ac:picMkLst>
        </pc:picChg>
      </pc:sldChg>
      <pc:sldChg chg="addSp delSp modSp new mod modAnim">
        <pc:chgData name="شكرية الصفار" userId="850ac375a57223cd" providerId="LiveId" clId="{455A8405-E2ED-40C4-94F5-8953D3A3E996}" dt="2022-08-07T15:11:09.183" v="2387" actId="1076"/>
        <pc:sldMkLst>
          <pc:docMk/>
          <pc:sldMk cId="1289617972" sldId="1212"/>
        </pc:sldMkLst>
        <pc:picChg chg="add">
          <ac:chgData name="شكرية الصفار" userId="850ac375a57223cd" providerId="LiveId" clId="{455A8405-E2ED-40C4-94F5-8953D3A3E996}" dt="2022-08-07T15:10:36" v="2382" actId="22"/>
          <ac:picMkLst>
            <pc:docMk/>
            <pc:sldMk cId="1289617972" sldId="1212"/>
            <ac:picMk id="5" creationId="{4EE45600-807F-2E0C-FFE7-6A5F265C8799}"/>
          </ac:picMkLst>
        </pc:picChg>
        <pc:picChg chg="add del">
          <ac:chgData name="شكرية الصفار" userId="850ac375a57223cd" providerId="LiveId" clId="{455A8405-E2ED-40C4-94F5-8953D3A3E996}" dt="2022-08-07T15:10:53.301" v="2384" actId="22"/>
          <ac:picMkLst>
            <pc:docMk/>
            <pc:sldMk cId="1289617972" sldId="1212"/>
            <ac:picMk id="7" creationId="{1FD44BE5-E80C-0690-4CDD-8D768893355B}"/>
          </ac:picMkLst>
        </pc:picChg>
        <pc:picChg chg="add mod">
          <ac:chgData name="شكرية الصفار" userId="850ac375a57223cd" providerId="LiveId" clId="{455A8405-E2ED-40C4-94F5-8953D3A3E996}" dt="2022-08-07T15:11:09.183" v="2387" actId="1076"/>
          <ac:picMkLst>
            <pc:docMk/>
            <pc:sldMk cId="1289617972" sldId="1212"/>
            <ac:picMk id="8" creationId="{5DA8FCF9-CC15-F970-A945-0208633228EB}"/>
          </ac:picMkLst>
        </pc:picChg>
      </pc:sldChg>
      <pc:sldChg chg="add">
        <pc:chgData name="شكرية الصفار" userId="850ac375a57223cd" providerId="LiveId" clId="{455A8405-E2ED-40C4-94F5-8953D3A3E996}" dt="2022-08-07T15:24:29.121" v="2407"/>
        <pc:sldMkLst>
          <pc:docMk/>
          <pc:sldMk cId="1708480536" sldId="1213"/>
        </pc:sldMkLst>
      </pc:sldChg>
      <pc:sldChg chg="addSp modSp new del mod modAnim">
        <pc:chgData name="شكرية الصفار" userId="850ac375a57223cd" providerId="LiveId" clId="{455A8405-E2ED-40C4-94F5-8953D3A3E996}" dt="2022-08-07T15:24:12.554" v="2406" actId="2696"/>
        <pc:sldMkLst>
          <pc:docMk/>
          <pc:sldMk cId="3572959962" sldId="1213"/>
        </pc:sldMkLst>
        <pc:picChg chg="add">
          <ac:chgData name="شكرية الصفار" userId="850ac375a57223cd" providerId="LiveId" clId="{455A8405-E2ED-40C4-94F5-8953D3A3E996}" dt="2022-08-07T15:16:47.524" v="2389" actId="22"/>
          <ac:picMkLst>
            <pc:docMk/>
            <pc:sldMk cId="3572959962" sldId="1213"/>
            <ac:picMk id="5" creationId="{059149C9-683D-2473-C6E2-4439B6B9C19D}"/>
          </ac:picMkLst>
        </pc:picChg>
        <pc:picChg chg="add mod">
          <ac:chgData name="شكرية الصفار" userId="850ac375a57223cd" providerId="LiveId" clId="{455A8405-E2ED-40C4-94F5-8953D3A3E996}" dt="2022-08-07T15:18:22.902" v="2391" actId="1076"/>
          <ac:picMkLst>
            <pc:docMk/>
            <pc:sldMk cId="3572959962" sldId="1213"/>
            <ac:picMk id="6" creationId="{6916166E-3925-838D-6B04-63B483DD1B7B}"/>
          </ac:picMkLst>
        </pc:picChg>
      </pc:sldChg>
      <pc:sldChg chg="addSp modSp new del mod modAnim">
        <pc:chgData name="شكرية الصفار" userId="850ac375a57223cd" providerId="LiveId" clId="{455A8405-E2ED-40C4-94F5-8953D3A3E996}" dt="2022-08-07T15:24:12.554" v="2406" actId="2696"/>
        <pc:sldMkLst>
          <pc:docMk/>
          <pc:sldMk cId="1298765449" sldId="1214"/>
        </pc:sldMkLst>
        <pc:picChg chg="add">
          <ac:chgData name="شكرية الصفار" userId="850ac375a57223cd" providerId="LiveId" clId="{455A8405-E2ED-40C4-94F5-8953D3A3E996}" dt="2022-08-07T15:19:33.102" v="2393" actId="22"/>
          <ac:picMkLst>
            <pc:docMk/>
            <pc:sldMk cId="1298765449" sldId="1214"/>
            <ac:picMk id="5" creationId="{F231FDF0-AF54-44A4-0019-6172BD37DB5E}"/>
          </ac:picMkLst>
        </pc:picChg>
        <pc:picChg chg="add mod">
          <ac:chgData name="شكرية الصفار" userId="850ac375a57223cd" providerId="LiveId" clId="{455A8405-E2ED-40C4-94F5-8953D3A3E996}" dt="2022-08-07T15:21:26.490" v="2398" actId="1076"/>
          <ac:picMkLst>
            <pc:docMk/>
            <pc:sldMk cId="1298765449" sldId="1214"/>
            <ac:picMk id="6" creationId="{D372451A-C020-C51C-40F1-AFF6A3E75B99}"/>
          </ac:picMkLst>
        </pc:picChg>
      </pc:sldChg>
      <pc:sldChg chg="add">
        <pc:chgData name="شكرية الصفار" userId="850ac375a57223cd" providerId="LiveId" clId="{455A8405-E2ED-40C4-94F5-8953D3A3E996}" dt="2022-08-07T15:24:29.121" v="2407"/>
        <pc:sldMkLst>
          <pc:docMk/>
          <pc:sldMk cId="1557088518" sldId="1214"/>
        </pc:sldMkLst>
      </pc:sldChg>
      <pc:sldChg chg="add">
        <pc:chgData name="شكرية الصفار" userId="850ac375a57223cd" providerId="LiveId" clId="{455A8405-E2ED-40C4-94F5-8953D3A3E996}" dt="2022-08-07T15:24:29.121" v="2407"/>
        <pc:sldMkLst>
          <pc:docMk/>
          <pc:sldMk cId="2354897374" sldId="1215"/>
        </pc:sldMkLst>
      </pc:sldChg>
      <pc:sldChg chg="addSp modSp new del mod modAnim">
        <pc:chgData name="شكرية الصفار" userId="850ac375a57223cd" providerId="LiveId" clId="{455A8405-E2ED-40C4-94F5-8953D3A3E996}" dt="2022-08-07T15:24:12.554" v="2406" actId="2696"/>
        <pc:sldMkLst>
          <pc:docMk/>
          <pc:sldMk cId="3594811532" sldId="1215"/>
        </pc:sldMkLst>
        <pc:picChg chg="add">
          <ac:chgData name="شكرية الصفار" userId="850ac375a57223cd" providerId="LiveId" clId="{455A8405-E2ED-40C4-94F5-8953D3A3E996}" dt="2022-08-07T15:21:21.192" v="2397" actId="22"/>
          <ac:picMkLst>
            <pc:docMk/>
            <pc:sldMk cId="3594811532" sldId="1215"/>
            <ac:picMk id="5" creationId="{787ACC9F-A79B-A993-9C73-C6E1CE0BA0E3}"/>
          </ac:picMkLst>
        </pc:picChg>
        <pc:picChg chg="add mod">
          <ac:chgData name="شكرية الصفار" userId="850ac375a57223cd" providerId="LiveId" clId="{455A8405-E2ED-40C4-94F5-8953D3A3E996}" dt="2022-08-07T15:22:13.684" v="2401" actId="1076"/>
          <ac:picMkLst>
            <pc:docMk/>
            <pc:sldMk cId="3594811532" sldId="1215"/>
            <ac:picMk id="6" creationId="{A3E15549-FE57-346D-CEE4-33ED944B0607}"/>
          </ac:picMkLst>
        </pc:picChg>
      </pc:sldChg>
      <pc:sldChg chg="add">
        <pc:chgData name="شكرية الصفار" userId="850ac375a57223cd" providerId="LiveId" clId="{455A8405-E2ED-40C4-94F5-8953D3A3E996}" dt="2022-08-07T15:24:29.121" v="2407"/>
        <pc:sldMkLst>
          <pc:docMk/>
          <pc:sldMk cId="2059646461" sldId="1216"/>
        </pc:sldMkLst>
      </pc:sldChg>
      <pc:sldChg chg="addSp modSp new del mod modAnim">
        <pc:chgData name="شكرية الصفار" userId="850ac375a57223cd" providerId="LiveId" clId="{455A8405-E2ED-40C4-94F5-8953D3A3E996}" dt="2022-08-07T15:24:12.554" v="2406" actId="2696"/>
        <pc:sldMkLst>
          <pc:docMk/>
          <pc:sldMk cId="3502784951" sldId="1216"/>
        </pc:sldMkLst>
        <pc:picChg chg="add">
          <ac:chgData name="شكرية الصفار" userId="850ac375a57223cd" providerId="LiveId" clId="{455A8405-E2ED-40C4-94F5-8953D3A3E996}" dt="2022-08-07T15:23:17.139" v="2403" actId="22"/>
          <ac:picMkLst>
            <pc:docMk/>
            <pc:sldMk cId="3502784951" sldId="1216"/>
            <ac:picMk id="5" creationId="{4CB8E7B5-3A38-C36C-3F93-5A3B3440740C}"/>
          </ac:picMkLst>
        </pc:picChg>
        <pc:picChg chg="add mod">
          <ac:chgData name="شكرية الصفار" userId="850ac375a57223cd" providerId="LiveId" clId="{455A8405-E2ED-40C4-94F5-8953D3A3E996}" dt="2022-08-07T15:23:38.885" v="2405" actId="1076"/>
          <ac:picMkLst>
            <pc:docMk/>
            <pc:sldMk cId="3502784951" sldId="1216"/>
            <ac:picMk id="6" creationId="{45591312-FD6A-6DEE-C93C-8C14F7A8EEEE}"/>
          </ac:picMkLst>
        </pc:picChg>
      </pc:sldChg>
      <pc:sldChg chg="delSp add modAnim">
        <pc:chgData name="شكرية الصفار" userId="850ac375a57223cd" providerId="LiveId" clId="{455A8405-E2ED-40C4-94F5-8953D3A3E996}" dt="2022-08-07T15:28:11.961" v="2411" actId="478"/>
        <pc:sldMkLst>
          <pc:docMk/>
          <pc:sldMk cId="3464817080" sldId="1217"/>
        </pc:sldMkLst>
        <pc:picChg chg="del">
          <ac:chgData name="شكرية الصفار" userId="850ac375a57223cd" providerId="LiveId" clId="{455A8405-E2ED-40C4-94F5-8953D3A3E996}" dt="2022-08-07T15:28:11.961" v="2411" actId="478"/>
          <ac:picMkLst>
            <pc:docMk/>
            <pc:sldMk cId="3464817080" sldId="1217"/>
            <ac:picMk id="4098" creationId="{D95AAEAF-AEA2-11B0-2881-66EAC791E12A}"/>
          </ac:picMkLst>
        </pc:picChg>
      </pc:sldChg>
      <pc:sldChg chg="new">
        <pc:chgData name="شكرية الصفار" userId="850ac375a57223cd" providerId="LiveId" clId="{455A8405-E2ED-40C4-94F5-8953D3A3E996}" dt="2022-08-07T15:32:08.033" v="2425" actId="680"/>
        <pc:sldMkLst>
          <pc:docMk/>
          <pc:sldMk cId="3865142227" sldId="1218"/>
        </pc:sldMkLst>
      </pc:sldChg>
      <pc:sldMasterChg chg="delSldLayout">
        <pc:chgData name="شكرية الصفار" userId="850ac375a57223cd" providerId="LiveId" clId="{455A8405-E2ED-40C4-94F5-8953D3A3E996}" dt="2022-08-05T19:08:37.572" v="584" actId="47"/>
        <pc:sldMasterMkLst>
          <pc:docMk/>
          <pc:sldMasterMk cId="2828830183" sldId="2147483648"/>
        </pc:sldMasterMkLst>
        <pc:sldLayoutChg chg="del">
          <pc:chgData name="شكرية الصفار" userId="850ac375a57223cd" providerId="LiveId" clId="{455A8405-E2ED-40C4-94F5-8953D3A3E996}" dt="2022-08-05T19:08:37.572" v="584" actId="47"/>
          <pc:sldLayoutMkLst>
            <pc:docMk/>
            <pc:sldMasterMk cId="2828830183" sldId="2147483648"/>
            <pc:sldLayoutMk cId="3004221700" sldId="2147483738"/>
          </pc:sldLayoutMkLst>
        </pc:sldLayoutChg>
      </pc:sldMaster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image" Target="../media/image11.jpeg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image" Target="../media/image11.jpeg"/><Relationship Id="rId6" Type="http://schemas.openxmlformats.org/officeDocument/2006/relationships/image" Target="../media/image15.jpg"/><Relationship Id="rId5" Type="http://schemas.openxmlformats.org/officeDocument/2006/relationships/image" Target="../media/image12.JPG"/><Relationship Id="rId4" Type="http://schemas.openxmlformats.org/officeDocument/2006/relationships/image" Target="../media/image1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461FA5-AFF2-4E3C-B21B-C39B048A430C}" type="doc">
      <dgm:prSet loTypeId="urn:microsoft.com/office/officeart/2005/8/layout/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1407711-CE26-4FDF-A76C-766524845027}">
      <dgm:prSet/>
      <dgm:spPr/>
      <dgm:t>
        <a:bodyPr/>
        <a:lstStyle/>
        <a:p>
          <a:r>
            <a:rPr lang="ar-SA" dirty="0"/>
            <a:t>الكتابة والتلخيص  </a:t>
          </a:r>
          <a:endParaRPr lang="en-US" dirty="0"/>
        </a:p>
      </dgm:t>
    </dgm:pt>
    <dgm:pt modelId="{55C132E5-07C7-4DFF-BCB0-CB381638F00A}" type="parTrans" cxnId="{95B9C3F2-2C7C-469D-BB55-3F9C1749CA21}">
      <dgm:prSet/>
      <dgm:spPr/>
      <dgm:t>
        <a:bodyPr/>
        <a:lstStyle/>
        <a:p>
          <a:endParaRPr lang="en-US"/>
        </a:p>
      </dgm:t>
    </dgm:pt>
    <dgm:pt modelId="{28BC9EE5-075F-43C7-AC38-8DB824602B47}" type="sibTrans" cxnId="{95B9C3F2-2C7C-469D-BB55-3F9C1749CA21}">
      <dgm:prSet/>
      <dgm:spPr/>
      <dgm:t>
        <a:bodyPr/>
        <a:lstStyle/>
        <a:p>
          <a:endParaRPr lang="en-US" dirty="0"/>
        </a:p>
      </dgm:t>
    </dgm:pt>
    <dgm:pt modelId="{1F777769-522B-4239-89F5-58CC0B887060}">
      <dgm:prSet/>
      <dgm:spPr/>
      <dgm:t>
        <a:bodyPr/>
        <a:lstStyle/>
        <a:p>
          <a:r>
            <a:rPr lang="ar-SA" dirty="0"/>
            <a:t>التعلم الالكتروني </a:t>
          </a:r>
          <a:endParaRPr lang="en-US" dirty="0"/>
        </a:p>
      </dgm:t>
    </dgm:pt>
    <dgm:pt modelId="{51BABF1C-7CEE-4B4A-BF84-001F850A3F81}" type="parTrans" cxnId="{818AF326-9565-4040-A2D8-00049E954AFF}">
      <dgm:prSet/>
      <dgm:spPr/>
      <dgm:t>
        <a:bodyPr/>
        <a:lstStyle/>
        <a:p>
          <a:endParaRPr lang="en-US"/>
        </a:p>
      </dgm:t>
    </dgm:pt>
    <dgm:pt modelId="{E8E5C2AC-D53C-462C-8CD2-6359C6382B3F}" type="sibTrans" cxnId="{818AF326-9565-4040-A2D8-00049E954AFF}">
      <dgm:prSet/>
      <dgm:spPr/>
      <dgm:t>
        <a:bodyPr/>
        <a:lstStyle/>
        <a:p>
          <a:endParaRPr lang="en-US" dirty="0"/>
        </a:p>
      </dgm:t>
    </dgm:pt>
    <dgm:pt modelId="{61849B8C-7ECA-46B1-A5BE-CDE75A9C0B1D}">
      <dgm:prSet/>
      <dgm:spPr/>
      <dgm:t>
        <a:bodyPr/>
        <a:lstStyle/>
        <a:p>
          <a:r>
            <a:rPr lang="ar-SA" dirty="0"/>
            <a:t>العصف الذهني </a:t>
          </a:r>
          <a:endParaRPr lang="en-US" dirty="0"/>
        </a:p>
      </dgm:t>
    </dgm:pt>
    <dgm:pt modelId="{5111C652-992C-4117-B90F-4D94BA7BBB4F}" type="parTrans" cxnId="{24F43CCD-BD4E-433F-9C19-DFEA3A2566B0}">
      <dgm:prSet/>
      <dgm:spPr/>
      <dgm:t>
        <a:bodyPr/>
        <a:lstStyle/>
        <a:p>
          <a:endParaRPr lang="en-US"/>
        </a:p>
      </dgm:t>
    </dgm:pt>
    <dgm:pt modelId="{704D36BC-DC04-4E4C-A1A4-8A3C3E85A3C0}" type="sibTrans" cxnId="{24F43CCD-BD4E-433F-9C19-DFEA3A2566B0}">
      <dgm:prSet/>
      <dgm:spPr/>
      <dgm:t>
        <a:bodyPr/>
        <a:lstStyle/>
        <a:p>
          <a:endParaRPr lang="en-US" dirty="0"/>
        </a:p>
      </dgm:t>
    </dgm:pt>
    <dgm:pt modelId="{169425EB-753E-4C31-92A6-42E82F2F05C3}">
      <dgm:prSet/>
      <dgm:spPr/>
      <dgm:t>
        <a:bodyPr/>
        <a:lstStyle/>
        <a:p>
          <a:r>
            <a:rPr lang="ar-SA" dirty="0"/>
            <a:t>التفكير الناقد </a:t>
          </a:r>
          <a:endParaRPr lang="en-US" dirty="0"/>
        </a:p>
      </dgm:t>
    </dgm:pt>
    <dgm:pt modelId="{BDC5E602-8387-4B25-B899-2C682AB5F984}" type="parTrans" cxnId="{C908F95C-C558-4508-87CD-EB70CFF72A30}">
      <dgm:prSet/>
      <dgm:spPr/>
      <dgm:t>
        <a:bodyPr/>
        <a:lstStyle/>
        <a:p>
          <a:endParaRPr lang="en-US"/>
        </a:p>
      </dgm:t>
    </dgm:pt>
    <dgm:pt modelId="{71B1950B-87BD-4636-A4F1-FCCF8EC3C8C7}" type="sibTrans" cxnId="{C908F95C-C558-4508-87CD-EB70CFF72A30}">
      <dgm:prSet/>
      <dgm:spPr/>
      <dgm:t>
        <a:bodyPr/>
        <a:lstStyle/>
        <a:p>
          <a:endParaRPr lang="en-US" dirty="0"/>
        </a:p>
      </dgm:t>
    </dgm:pt>
    <dgm:pt modelId="{175A1891-7D99-42DD-A02D-E5D802AB1751}">
      <dgm:prSet/>
      <dgm:spPr/>
      <dgm:t>
        <a:bodyPr/>
        <a:lstStyle/>
        <a:p>
          <a:r>
            <a:rPr lang="ar-SA" dirty="0"/>
            <a:t>التعلم بالنمذجة  اجراء التجارب</a:t>
          </a:r>
          <a:endParaRPr lang="en-US" dirty="0"/>
        </a:p>
      </dgm:t>
    </dgm:pt>
    <dgm:pt modelId="{3E5E4A51-80A8-4AB5-88E0-C69C03E9E35E}" type="parTrans" cxnId="{C7995A5E-EED4-4365-B178-CBEEDC644D97}">
      <dgm:prSet/>
      <dgm:spPr/>
      <dgm:t>
        <a:bodyPr/>
        <a:lstStyle/>
        <a:p>
          <a:endParaRPr lang="en-US"/>
        </a:p>
      </dgm:t>
    </dgm:pt>
    <dgm:pt modelId="{698B9417-B2C4-4913-96F6-2078E4CFB0A0}" type="sibTrans" cxnId="{C7995A5E-EED4-4365-B178-CBEEDC644D97}">
      <dgm:prSet/>
      <dgm:spPr/>
      <dgm:t>
        <a:bodyPr/>
        <a:lstStyle/>
        <a:p>
          <a:endParaRPr lang="en-US" dirty="0"/>
        </a:p>
      </dgm:t>
    </dgm:pt>
    <dgm:pt modelId="{DD79675A-0FB1-4BA3-A9A0-61DE78B7B6C4}">
      <dgm:prSet/>
      <dgm:spPr/>
      <dgm:t>
        <a:bodyPr/>
        <a:lstStyle/>
        <a:p>
          <a:r>
            <a:rPr lang="ar-SA" dirty="0"/>
            <a:t>التعلم الذاتي </a:t>
          </a:r>
          <a:endParaRPr lang="en-US" dirty="0"/>
        </a:p>
      </dgm:t>
    </dgm:pt>
    <dgm:pt modelId="{4A94C944-0987-444B-A9E3-BB68885D0181}" type="parTrans" cxnId="{248193E1-E0B2-400A-B605-D5B23D724231}">
      <dgm:prSet/>
      <dgm:spPr/>
      <dgm:t>
        <a:bodyPr/>
        <a:lstStyle/>
        <a:p>
          <a:endParaRPr lang="en-US"/>
        </a:p>
      </dgm:t>
    </dgm:pt>
    <dgm:pt modelId="{3918C715-BE15-4A00-AB64-8645A4586409}" type="sibTrans" cxnId="{248193E1-E0B2-400A-B605-D5B23D724231}">
      <dgm:prSet/>
      <dgm:spPr/>
      <dgm:t>
        <a:bodyPr/>
        <a:lstStyle/>
        <a:p>
          <a:endParaRPr lang="en-US" dirty="0"/>
        </a:p>
      </dgm:t>
    </dgm:pt>
    <dgm:pt modelId="{73B4B2B3-8551-42FA-B38F-9A4D8527092F}">
      <dgm:prSet/>
      <dgm:spPr/>
      <dgm:t>
        <a:bodyPr/>
        <a:lstStyle/>
        <a:p>
          <a:r>
            <a:rPr lang="ar-SA" dirty="0"/>
            <a:t>الملاحظة والمقارنة </a:t>
          </a:r>
          <a:endParaRPr lang="en-US" dirty="0"/>
        </a:p>
      </dgm:t>
    </dgm:pt>
    <dgm:pt modelId="{E39E9A3B-84CD-47C0-8232-2F548FB23376}" type="parTrans" cxnId="{0A944353-734D-469D-A4A4-3A55D0279E9A}">
      <dgm:prSet/>
      <dgm:spPr/>
      <dgm:t>
        <a:bodyPr/>
        <a:lstStyle/>
        <a:p>
          <a:endParaRPr lang="en-US"/>
        </a:p>
      </dgm:t>
    </dgm:pt>
    <dgm:pt modelId="{A3954CC4-01AE-498D-BD38-1D6FA2029AA5}" type="sibTrans" cxnId="{0A944353-734D-469D-A4A4-3A55D0279E9A}">
      <dgm:prSet/>
      <dgm:spPr/>
      <dgm:t>
        <a:bodyPr/>
        <a:lstStyle/>
        <a:p>
          <a:endParaRPr lang="en-US" dirty="0"/>
        </a:p>
      </dgm:t>
    </dgm:pt>
    <dgm:pt modelId="{F4934219-E0D6-4B08-826E-625332C215E7}">
      <dgm:prSet/>
      <dgm:spPr/>
      <dgm:t>
        <a:bodyPr/>
        <a:lstStyle/>
        <a:p>
          <a:r>
            <a:rPr lang="ar-SA" dirty="0"/>
            <a:t>المناقشة والحوار التدريس التبادلي </a:t>
          </a:r>
          <a:endParaRPr lang="en-US" dirty="0"/>
        </a:p>
      </dgm:t>
    </dgm:pt>
    <dgm:pt modelId="{3D2B7426-819E-496C-826F-E10D2B6F2A03}" type="parTrans" cxnId="{E80B440D-0CB2-4DD3-827A-1A848398ECD4}">
      <dgm:prSet/>
      <dgm:spPr/>
      <dgm:t>
        <a:bodyPr/>
        <a:lstStyle/>
        <a:p>
          <a:endParaRPr lang="en-US"/>
        </a:p>
      </dgm:t>
    </dgm:pt>
    <dgm:pt modelId="{D1833881-3009-45CB-9E5B-7CDC9A47274E}" type="sibTrans" cxnId="{E80B440D-0CB2-4DD3-827A-1A848398ECD4}">
      <dgm:prSet/>
      <dgm:spPr/>
      <dgm:t>
        <a:bodyPr/>
        <a:lstStyle/>
        <a:p>
          <a:endParaRPr lang="en-US"/>
        </a:p>
      </dgm:t>
    </dgm:pt>
    <dgm:pt modelId="{4F212A3B-32E3-4FE9-9495-CDA8001512EB}" type="pres">
      <dgm:prSet presAssocID="{28461FA5-AFF2-4E3C-B21B-C39B048A430C}" presName="diagram" presStyleCnt="0">
        <dgm:presLayoutVars>
          <dgm:dir/>
          <dgm:resizeHandles val="exact"/>
        </dgm:presLayoutVars>
      </dgm:prSet>
      <dgm:spPr/>
    </dgm:pt>
    <dgm:pt modelId="{A08E6D2C-808B-4B12-9B46-13E15B8CC8DF}" type="pres">
      <dgm:prSet presAssocID="{81407711-CE26-4FDF-A76C-766524845027}" presName="node" presStyleLbl="node1" presStyleIdx="0" presStyleCnt="8">
        <dgm:presLayoutVars>
          <dgm:bulletEnabled val="1"/>
        </dgm:presLayoutVars>
      </dgm:prSet>
      <dgm:spPr/>
    </dgm:pt>
    <dgm:pt modelId="{E10A7ED1-A170-4CAD-A088-1845FCC48236}" type="pres">
      <dgm:prSet presAssocID="{28BC9EE5-075F-43C7-AC38-8DB824602B47}" presName="sibTrans" presStyleLbl="sibTrans2D1" presStyleIdx="0" presStyleCnt="7"/>
      <dgm:spPr/>
    </dgm:pt>
    <dgm:pt modelId="{2EF5CBF0-2367-446B-B988-14E15CF97A63}" type="pres">
      <dgm:prSet presAssocID="{28BC9EE5-075F-43C7-AC38-8DB824602B47}" presName="connectorText" presStyleLbl="sibTrans2D1" presStyleIdx="0" presStyleCnt="7"/>
      <dgm:spPr/>
    </dgm:pt>
    <dgm:pt modelId="{EA90CCC0-BB9D-445E-BC6B-86100371B5CB}" type="pres">
      <dgm:prSet presAssocID="{1F777769-522B-4239-89F5-58CC0B887060}" presName="node" presStyleLbl="node1" presStyleIdx="1" presStyleCnt="8">
        <dgm:presLayoutVars>
          <dgm:bulletEnabled val="1"/>
        </dgm:presLayoutVars>
      </dgm:prSet>
      <dgm:spPr/>
    </dgm:pt>
    <dgm:pt modelId="{53B15B91-9A94-4484-9F2E-DFF9CB994E23}" type="pres">
      <dgm:prSet presAssocID="{E8E5C2AC-D53C-462C-8CD2-6359C6382B3F}" presName="sibTrans" presStyleLbl="sibTrans2D1" presStyleIdx="1" presStyleCnt="7"/>
      <dgm:spPr/>
    </dgm:pt>
    <dgm:pt modelId="{8726FB61-CE90-416D-9832-D27EA1BF5BBF}" type="pres">
      <dgm:prSet presAssocID="{E8E5C2AC-D53C-462C-8CD2-6359C6382B3F}" presName="connectorText" presStyleLbl="sibTrans2D1" presStyleIdx="1" presStyleCnt="7"/>
      <dgm:spPr/>
    </dgm:pt>
    <dgm:pt modelId="{44157642-8E99-4314-91BB-9DD00D1D31EC}" type="pres">
      <dgm:prSet presAssocID="{61849B8C-7ECA-46B1-A5BE-CDE75A9C0B1D}" presName="node" presStyleLbl="node1" presStyleIdx="2" presStyleCnt="8">
        <dgm:presLayoutVars>
          <dgm:bulletEnabled val="1"/>
        </dgm:presLayoutVars>
      </dgm:prSet>
      <dgm:spPr/>
    </dgm:pt>
    <dgm:pt modelId="{005EA5C3-EB0B-4968-A970-6DBF8B5FEC1C}" type="pres">
      <dgm:prSet presAssocID="{704D36BC-DC04-4E4C-A1A4-8A3C3E85A3C0}" presName="sibTrans" presStyleLbl="sibTrans2D1" presStyleIdx="2" presStyleCnt="7"/>
      <dgm:spPr/>
    </dgm:pt>
    <dgm:pt modelId="{8734F59A-E866-493D-B610-C7D3C3C3804A}" type="pres">
      <dgm:prSet presAssocID="{704D36BC-DC04-4E4C-A1A4-8A3C3E85A3C0}" presName="connectorText" presStyleLbl="sibTrans2D1" presStyleIdx="2" presStyleCnt="7"/>
      <dgm:spPr/>
    </dgm:pt>
    <dgm:pt modelId="{9BCFDED1-D761-4973-8400-9B5EA33EC98C}" type="pres">
      <dgm:prSet presAssocID="{169425EB-753E-4C31-92A6-42E82F2F05C3}" presName="node" presStyleLbl="node1" presStyleIdx="3" presStyleCnt="8">
        <dgm:presLayoutVars>
          <dgm:bulletEnabled val="1"/>
        </dgm:presLayoutVars>
      </dgm:prSet>
      <dgm:spPr/>
    </dgm:pt>
    <dgm:pt modelId="{077320B6-9797-4F26-B895-85E30B2DF365}" type="pres">
      <dgm:prSet presAssocID="{71B1950B-87BD-4636-A4F1-FCCF8EC3C8C7}" presName="sibTrans" presStyleLbl="sibTrans2D1" presStyleIdx="3" presStyleCnt="7"/>
      <dgm:spPr/>
    </dgm:pt>
    <dgm:pt modelId="{12A073BF-78B2-41C6-9D5E-4671DE473A97}" type="pres">
      <dgm:prSet presAssocID="{71B1950B-87BD-4636-A4F1-FCCF8EC3C8C7}" presName="connectorText" presStyleLbl="sibTrans2D1" presStyleIdx="3" presStyleCnt="7"/>
      <dgm:spPr/>
    </dgm:pt>
    <dgm:pt modelId="{CA20C8FC-7AE4-4B70-81D2-F7402BB06FD2}" type="pres">
      <dgm:prSet presAssocID="{175A1891-7D99-42DD-A02D-E5D802AB1751}" presName="node" presStyleLbl="node1" presStyleIdx="4" presStyleCnt="8">
        <dgm:presLayoutVars>
          <dgm:bulletEnabled val="1"/>
        </dgm:presLayoutVars>
      </dgm:prSet>
      <dgm:spPr/>
    </dgm:pt>
    <dgm:pt modelId="{8F78F6E1-732F-4D1B-B1EA-D8B912945CFE}" type="pres">
      <dgm:prSet presAssocID="{698B9417-B2C4-4913-96F6-2078E4CFB0A0}" presName="sibTrans" presStyleLbl="sibTrans2D1" presStyleIdx="4" presStyleCnt="7"/>
      <dgm:spPr/>
    </dgm:pt>
    <dgm:pt modelId="{44C3BF53-B7AC-481D-BFAD-48F1A5A21927}" type="pres">
      <dgm:prSet presAssocID="{698B9417-B2C4-4913-96F6-2078E4CFB0A0}" presName="connectorText" presStyleLbl="sibTrans2D1" presStyleIdx="4" presStyleCnt="7"/>
      <dgm:spPr/>
    </dgm:pt>
    <dgm:pt modelId="{994D180F-DA21-4B82-9530-EED7FA93B9D8}" type="pres">
      <dgm:prSet presAssocID="{DD79675A-0FB1-4BA3-A9A0-61DE78B7B6C4}" presName="node" presStyleLbl="node1" presStyleIdx="5" presStyleCnt="8">
        <dgm:presLayoutVars>
          <dgm:bulletEnabled val="1"/>
        </dgm:presLayoutVars>
      </dgm:prSet>
      <dgm:spPr/>
    </dgm:pt>
    <dgm:pt modelId="{40406E58-69E8-4B42-B17D-14302863FFF2}" type="pres">
      <dgm:prSet presAssocID="{3918C715-BE15-4A00-AB64-8645A4586409}" presName="sibTrans" presStyleLbl="sibTrans2D1" presStyleIdx="5" presStyleCnt="7"/>
      <dgm:spPr/>
    </dgm:pt>
    <dgm:pt modelId="{371F98D6-7DA0-4440-8E67-66EB37E9AF17}" type="pres">
      <dgm:prSet presAssocID="{3918C715-BE15-4A00-AB64-8645A4586409}" presName="connectorText" presStyleLbl="sibTrans2D1" presStyleIdx="5" presStyleCnt="7"/>
      <dgm:spPr/>
    </dgm:pt>
    <dgm:pt modelId="{022A797C-4C4A-4FC5-966B-C078564CAF2C}" type="pres">
      <dgm:prSet presAssocID="{73B4B2B3-8551-42FA-B38F-9A4D8527092F}" presName="node" presStyleLbl="node1" presStyleIdx="6" presStyleCnt="8">
        <dgm:presLayoutVars>
          <dgm:bulletEnabled val="1"/>
        </dgm:presLayoutVars>
      </dgm:prSet>
      <dgm:spPr/>
    </dgm:pt>
    <dgm:pt modelId="{C2D69D76-E1FD-46E1-B833-A3A4023E3E5B}" type="pres">
      <dgm:prSet presAssocID="{A3954CC4-01AE-498D-BD38-1D6FA2029AA5}" presName="sibTrans" presStyleLbl="sibTrans2D1" presStyleIdx="6" presStyleCnt="7"/>
      <dgm:spPr/>
    </dgm:pt>
    <dgm:pt modelId="{B6B665D2-AF02-462D-8192-D9D5AF858CD9}" type="pres">
      <dgm:prSet presAssocID="{A3954CC4-01AE-498D-BD38-1D6FA2029AA5}" presName="connectorText" presStyleLbl="sibTrans2D1" presStyleIdx="6" presStyleCnt="7"/>
      <dgm:spPr/>
    </dgm:pt>
    <dgm:pt modelId="{4CC51AC4-4335-4683-8C8B-D4BB6F678DB1}" type="pres">
      <dgm:prSet presAssocID="{F4934219-E0D6-4B08-826E-625332C215E7}" presName="node" presStyleLbl="node1" presStyleIdx="7" presStyleCnt="8">
        <dgm:presLayoutVars>
          <dgm:bulletEnabled val="1"/>
        </dgm:presLayoutVars>
      </dgm:prSet>
      <dgm:spPr/>
    </dgm:pt>
  </dgm:ptLst>
  <dgm:cxnLst>
    <dgm:cxn modelId="{E80B440D-0CB2-4DD3-827A-1A848398ECD4}" srcId="{28461FA5-AFF2-4E3C-B21B-C39B048A430C}" destId="{F4934219-E0D6-4B08-826E-625332C215E7}" srcOrd="7" destOrd="0" parTransId="{3D2B7426-819E-496C-826F-E10D2B6F2A03}" sibTransId="{D1833881-3009-45CB-9E5B-7CDC9A47274E}"/>
    <dgm:cxn modelId="{AF10090E-711A-4583-8B86-F9858D6D91F7}" type="presOf" srcId="{28461FA5-AFF2-4E3C-B21B-C39B048A430C}" destId="{4F212A3B-32E3-4FE9-9495-CDA8001512EB}" srcOrd="0" destOrd="0" presId="urn:microsoft.com/office/officeart/2005/8/layout/process5"/>
    <dgm:cxn modelId="{09650921-DBC2-40B8-941A-95E138780613}" type="presOf" srcId="{81407711-CE26-4FDF-A76C-766524845027}" destId="{A08E6D2C-808B-4B12-9B46-13E15B8CC8DF}" srcOrd="0" destOrd="0" presId="urn:microsoft.com/office/officeart/2005/8/layout/process5"/>
    <dgm:cxn modelId="{818AF326-9565-4040-A2D8-00049E954AFF}" srcId="{28461FA5-AFF2-4E3C-B21B-C39B048A430C}" destId="{1F777769-522B-4239-89F5-58CC0B887060}" srcOrd="1" destOrd="0" parTransId="{51BABF1C-7CEE-4B4A-BF84-001F850A3F81}" sibTransId="{E8E5C2AC-D53C-462C-8CD2-6359C6382B3F}"/>
    <dgm:cxn modelId="{70FD6C2E-C2DC-45EF-9567-A27E655FD55A}" type="presOf" srcId="{DD79675A-0FB1-4BA3-A9A0-61DE78B7B6C4}" destId="{994D180F-DA21-4B82-9530-EED7FA93B9D8}" srcOrd="0" destOrd="0" presId="urn:microsoft.com/office/officeart/2005/8/layout/process5"/>
    <dgm:cxn modelId="{0BC4BF3F-1FCA-47B8-AC33-A2AE06C8D71F}" type="presOf" srcId="{1F777769-522B-4239-89F5-58CC0B887060}" destId="{EA90CCC0-BB9D-445E-BC6B-86100371B5CB}" srcOrd="0" destOrd="0" presId="urn:microsoft.com/office/officeart/2005/8/layout/process5"/>
    <dgm:cxn modelId="{C908F95C-C558-4508-87CD-EB70CFF72A30}" srcId="{28461FA5-AFF2-4E3C-B21B-C39B048A430C}" destId="{169425EB-753E-4C31-92A6-42E82F2F05C3}" srcOrd="3" destOrd="0" parTransId="{BDC5E602-8387-4B25-B899-2C682AB5F984}" sibTransId="{71B1950B-87BD-4636-A4F1-FCCF8EC3C8C7}"/>
    <dgm:cxn modelId="{C7995A5E-EED4-4365-B178-CBEEDC644D97}" srcId="{28461FA5-AFF2-4E3C-B21B-C39B048A430C}" destId="{175A1891-7D99-42DD-A02D-E5D802AB1751}" srcOrd="4" destOrd="0" parTransId="{3E5E4A51-80A8-4AB5-88E0-C69C03E9E35E}" sibTransId="{698B9417-B2C4-4913-96F6-2078E4CFB0A0}"/>
    <dgm:cxn modelId="{A5B1F442-EED8-4023-B7DE-1867DAD78897}" type="presOf" srcId="{71B1950B-87BD-4636-A4F1-FCCF8EC3C8C7}" destId="{077320B6-9797-4F26-B895-85E30B2DF365}" srcOrd="0" destOrd="0" presId="urn:microsoft.com/office/officeart/2005/8/layout/process5"/>
    <dgm:cxn modelId="{EBEBAF64-8B13-4BE5-9D8B-AB03EC48CF45}" type="presOf" srcId="{61849B8C-7ECA-46B1-A5BE-CDE75A9C0B1D}" destId="{44157642-8E99-4314-91BB-9DD00D1D31EC}" srcOrd="0" destOrd="0" presId="urn:microsoft.com/office/officeart/2005/8/layout/process5"/>
    <dgm:cxn modelId="{20CCB065-6578-4F7D-844C-37655C5DFE78}" type="presOf" srcId="{E8E5C2AC-D53C-462C-8CD2-6359C6382B3F}" destId="{53B15B91-9A94-4484-9F2E-DFF9CB994E23}" srcOrd="0" destOrd="0" presId="urn:microsoft.com/office/officeart/2005/8/layout/process5"/>
    <dgm:cxn modelId="{0A944353-734D-469D-A4A4-3A55D0279E9A}" srcId="{28461FA5-AFF2-4E3C-B21B-C39B048A430C}" destId="{73B4B2B3-8551-42FA-B38F-9A4D8527092F}" srcOrd="6" destOrd="0" parTransId="{E39E9A3B-84CD-47C0-8232-2F548FB23376}" sibTransId="{A3954CC4-01AE-498D-BD38-1D6FA2029AA5}"/>
    <dgm:cxn modelId="{78C23358-1E45-4B83-B973-BCDE6C72A4A7}" type="presOf" srcId="{3918C715-BE15-4A00-AB64-8645A4586409}" destId="{371F98D6-7DA0-4440-8E67-66EB37E9AF17}" srcOrd="1" destOrd="0" presId="urn:microsoft.com/office/officeart/2005/8/layout/process5"/>
    <dgm:cxn modelId="{3493877D-0F31-42E8-A7C8-07DC63195615}" type="presOf" srcId="{698B9417-B2C4-4913-96F6-2078E4CFB0A0}" destId="{44C3BF53-B7AC-481D-BFAD-48F1A5A21927}" srcOrd="1" destOrd="0" presId="urn:microsoft.com/office/officeart/2005/8/layout/process5"/>
    <dgm:cxn modelId="{AE4AC781-2B76-48D4-A5F2-CA441FC58CC1}" type="presOf" srcId="{698B9417-B2C4-4913-96F6-2078E4CFB0A0}" destId="{8F78F6E1-732F-4D1B-B1EA-D8B912945CFE}" srcOrd="0" destOrd="0" presId="urn:microsoft.com/office/officeart/2005/8/layout/process5"/>
    <dgm:cxn modelId="{D018D089-2925-4E19-8FBE-4083A39EFBDC}" type="presOf" srcId="{E8E5C2AC-D53C-462C-8CD2-6359C6382B3F}" destId="{8726FB61-CE90-416D-9832-D27EA1BF5BBF}" srcOrd="1" destOrd="0" presId="urn:microsoft.com/office/officeart/2005/8/layout/process5"/>
    <dgm:cxn modelId="{C0ED7B8A-A9CC-41E7-B4B4-6C418540CD15}" type="presOf" srcId="{28BC9EE5-075F-43C7-AC38-8DB824602B47}" destId="{E10A7ED1-A170-4CAD-A088-1845FCC48236}" srcOrd="0" destOrd="0" presId="urn:microsoft.com/office/officeart/2005/8/layout/process5"/>
    <dgm:cxn modelId="{0F2C9599-0207-43D5-9F6E-7984425B6A4C}" type="presOf" srcId="{71B1950B-87BD-4636-A4F1-FCCF8EC3C8C7}" destId="{12A073BF-78B2-41C6-9D5E-4671DE473A97}" srcOrd="1" destOrd="0" presId="urn:microsoft.com/office/officeart/2005/8/layout/process5"/>
    <dgm:cxn modelId="{03D05FA4-9F3B-4122-8829-678A62F9AF67}" type="presOf" srcId="{73B4B2B3-8551-42FA-B38F-9A4D8527092F}" destId="{022A797C-4C4A-4FC5-966B-C078564CAF2C}" srcOrd="0" destOrd="0" presId="urn:microsoft.com/office/officeart/2005/8/layout/process5"/>
    <dgm:cxn modelId="{D062CBB4-F79F-4C97-A8F2-F3DF1FBA77BC}" type="presOf" srcId="{A3954CC4-01AE-498D-BD38-1D6FA2029AA5}" destId="{C2D69D76-E1FD-46E1-B833-A3A4023E3E5B}" srcOrd="0" destOrd="0" presId="urn:microsoft.com/office/officeart/2005/8/layout/process5"/>
    <dgm:cxn modelId="{B06FFCC7-B6E8-4066-B9FE-7485A60B407E}" type="presOf" srcId="{169425EB-753E-4C31-92A6-42E82F2F05C3}" destId="{9BCFDED1-D761-4973-8400-9B5EA33EC98C}" srcOrd="0" destOrd="0" presId="urn:microsoft.com/office/officeart/2005/8/layout/process5"/>
    <dgm:cxn modelId="{24F43CCD-BD4E-433F-9C19-DFEA3A2566B0}" srcId="{28461FA5-AFF2-4E3C-B21B-C39B048A430C}" destId="{61849B8C-7ECA-46B1-A5BE-CDE75A9C0B1D}" srcOrd="2" destOrd="0" parTransId="{5111C652-992C-4117-B90F-4D94BA7BBB4F}" sibTransId="{704D36BC-DC04-4E4C-A1A4-8A3C3E85A3C0}"/>
    <dgm:cxn modelId="{4923C4CD-910D-4100-9DC0-415D545E0614}" type="presOf" srcId="{28BC9EE5-075F-43C7-AC38-8DB824602B47}" destId="{2EF5CBF0-2367-446B-B988-14E15CF97A63}" srcOrd="1" destOrd="0" presId="urn:microsoft.com/office/officeart/2005/8/layout/process5"/>
    <dgm:cxn modelId="{D4C7C7CE-4985-4AD2-92A1-44C330ED1042}" type="presOf" srcId="{704D36BC-DC04-4E4C-A1A4-8A3C3E85A3C0}" destId="{8734F59A-E866-493D-B610-C7D3C3C3804A}" srcOrd="1" destOrd="0" presId="urn:microsoft.com/office/officeart/2005/8/layout/process5"/>
    <dgm:cxn modelId="{E45978CF-EB0A-47D2-90DE-6675F822A214}" type="presOf" srcId="{3918C715-BE15-4A00-AB64-8645A4586409}" destId="{40406E58-69E8-4B42-B17D-14302863FFF2}" srcOrd="0" destOrd="0" presId="urn:microsoft.com/office/officeart/2005/8/layout/process5"/>
    <dgm:cxn modelId="{248193E1-E0B2-400A-B605-D5B23D724231}" srcId="{28461FA5-AFF2-4E3C-B21B-C39B048A430C}" destId="{DD79675A-0FB1-4BA3-A9A0-61DE78B7B6C4}" srcOrd="5" destOrd="0" parTransId="{4A94C944-0987-444B-A9E3-BB68885D0181}" sibTransId="{3918C715-BE15-4A00-AB64-8645A4586409}"/>
    <dgm:cxn modelId="{F5558BE9-7310-42FC-BDBE-5DB24B563764}" type="presOf" srcId="{704D36BC-DC04-4E4C-A1A4-8A3C3E85A3C0}" destId="{005EA5C3-EB0B-4968-A970-6DBF8B5FEC1C}" srcOrd="0" destOrd="0" presId="urn:microsoft.com/office/officeart/2005/8/layout/process5"/>
    <dgm:cxn modelId="{95B9C3F2-2C7C-469D-BB55-3F9C1749CA21}" srcId="{28461FA5-AFF2-4E3C-B21B-C39B048A430C}" destId="{81407711-CE26-4FDF-A76C-766524845027}" srcOrd="0" destOrd="0" parTransId="{55C132E5-07C7-4DFF-BCB0-CB381638F00A}" sibTransId="{28BC9EE5-075F-43C7-AC38-8DB824602B47}"/>
    <dgm:cxn modelId="{81E405F5-F297-4180-AC9B-7A2B436271B6}" type="presOf" srcId="{175A1891-7D99-42DD-A02D-E5D802AB1751}" destId="{CA20C8FC-7AE4-4B70-81D2-F7402BB06FD2}" srcOrd="0" destOrd="0" presId="urn:microsoft.com/office/officeart/2005/8/layout/process5"/>
    <dgm:cxn modelId="{9678F3FE-9B44-415F-806B-DF86573E9351}" type="presOf" srcId="{A3954CC4-01AE-498D-BD38-1D6FA2029AA5}" destId="{B6B665D2-AF02-462D-8192-D9D5AF858CD9}" srcOrd="1" destOrd="0" presId="urn:microsoft.com/office/officeart/2005/8/layout/process5"/>
    <dgm:cxn modelId="{46843AFF-BAE8-4C5B-8992-606CE5A97C8E}" type="presOf" srcId="{F4934219-E0D6-4B08-826E-625332C215E7}" destId="{4CC51AC4-4335-4683-8C8B-D4BB6F678DB1}" srcOrd="0" destOrd="0" presId="urn:microsoft.com/office/officeart/2005/8/layout/process5"/>
    <dgm:cxn modelId="{4BC37B8C-7F7F-414E-B98A-BEDB7B28D341}" type="presParOf" srcId="{4F212A3B-32E3-4FE9-9495-CDA8001512EB}" destId="{A08E6D2C-808B-4B12-9B46-13E15B8CC8DF}" srcOrd="0" destOrd="0" presId="urn:microsoft.com/office/officeart/2005/8/layout/process5"/>
    <dgm:cxn modelId="{901D0E86-5B68-4303-9EA9-2894FB699350}" type="presParOf" srcId="{4F212A3B-32E3-4FE9-9495-CDA8001512EB}" destId="{E10A7ED1-A170-4CAD-A088-1845FCC48236}" srcOrd="1" destOrd="0" presId="urn:microsoft.com/office/officeart/2005/8/layout/process5"/>
    <dgm:cxn modelId="{C09D4A6C-FE57-439E-AB67-934E920E26F9}" type="presParOf" srcId="{E10A7ED1-A170-4CAD-A088-1845FCC48236}" destId="{2EF5CBF0-2367-446B-B988-14E15CF97A63}" srcOrd="0" destOrd="0" presId="urn:microsoft.com/office/officeart/2005/8/layout/process5"/>
    <dgm:cxn modelId="{C7F28609-12FA-4893-8F60-682B1B809243}" type="presParOf" srcId="{4F212A3B-32E3-4FE9-9495-CDA8001512EB}" destId="{EA90CCC0-BB9D-445E-BC6B-86100371B5CB}" srcOrd="2" destOrd="0" presId="urn:microsoft.com/office/officeart/2005/8/layout/process5"/>
    <dgm:cxn modelId="{FA600EC9-50C6-4F0E-AD10-CF5202EE1081}" type="presParOf" srcId="{4F212A3B-32E3-4FE9-9495-CDA8001512EB}" destId="{53B15B91-9A94-4484-9F2E-DFF9CB994E23}" srcOrd="3" destOrd="0" presId="urn:microsoft.com/office/officeart/2005/8/layout/process5"/>
    <dgm:cxn modelId="{F95ABEE4-FE64-4113-BD73-83DCFC95FB05}" type="presParOf" srcId="{53B15B91-9A94-4484-9F2E-DFF9CB994E23}" destId="{8726FB61-CE90-416D-9832-D27EA1BF5BBF}" srcOrd="0" destOrd="0" presId="urn:microsoft.com/office/officeart/2005/8/layout/process5"/>
    <dgm:cxn modelId="{42EF2491-40D4-47C4-B539-BE9FEDEB806E}" type="presParOf" srcId="{4F212A3B-32E3-4FE9-9495-CDA8001512EB}" destId="{44157642-8E99-4314-91BB-9DD00D1D31EC}" srcOrd="4" destOrd="0" presId="urn:microsoft.com/office/officeart/2005/8/layout/process5"/>
    <dgm:cxn modelId="{1139C1C4-6AA7-4BCC-B4D3-841FD1E04C98}" type="presParOf" srcId="{4F212A3B-32E3-4FE9-9495-CDA8001512EB}" destId="{005EA5C3-EB0B-4968-A970-6DBF8B5FEC1C}" srcOrd="5" destOrd="0" presId="urn:microsoft.com/office/officeart/2005/8/layout/process5"/>
    <dgm:cxn modelId="{4138FD7F-1FC8-42E2-820C-83EAEB66A78A}" type="presParOf" srcId="{005EA5C3-EB0B-4968-A970-6DBF8B5FEC1C}" destId="{8734F59A-E866-493D-B610-C7D3C3C3804A}" srcOrd="0" destOrd="0" presId="urn:microsoft.com/office/officeart/2005/8/layout/process5"/>
    <dgm:cxn modelId="{39DA9DEE-589D-4077-B1A9-C138295631C2}" type="presParOf" srcId="{4F212A3B-32E3-4FE9-9495-CDA8001512EB}" destId="{9BCFDED1-D761-4973-8400-9B5EA33EC98C}" srcOrd="6" destOrd="0" presId="urn:microsoft.com/office/officeart/2005/8/layout/process5"/>
    <dgm:cxn modelId="{4C93105B-381A-40D4-B9D2-8F4FD17B18CF}" type="presParOf" srcId="{4F212A3B-32E3-4FE9-9495-CDA8001512EB}" destId="{077320B6-9797-4F26-B895-85E30B2DF365}" srcOrd="7" destOrd="0" presId="urn:microsoft.com/office/officeart/2005/8/layout/process5"/>
    <dgm:cxn modelId="{C4EF1530-A134-49D1-AD62-BEC0E2DA22F7}" type="presParOf" srcId="{077320B6-9797-4F26-B895-85E30B2DF365}" destId="{12A073BF-78B2-41C6-9D5E-4671DE473A97}" srcOrd="0" destOrd="0" presId="urn:microsoft.com/office/officeart/2005/8/layout/process5"/>
    <dgm:cxn modelId="{A9D58AF9-D5E2-4FFC-A795-AAB2C624EF6E}" type="presParOf" srcId="{4F212A3B-32E3-4FE9-9495-CDA8001512EB}" destId="{CA20C8FC-7AE4-4B70-81D2-F7402BB06FD2}" srcOrd="8" destOrd="0" presId="urn:microsoft.com/office/officeart/2005/8/layout/process5"/>
    <dgm:cxn modelId="{606D64E7-BCAA-4A40-A856-1BBA6624FEF7}" type="presParOf" srcId="{4F212A3B-32E3-4FE9-9495-CDA8001512EB}" destId="{8F78F6E1-732F-4D1B-B1EA-D8B912945CFE}" srcOrd="9" destOrd="0" presId="urn:microsoft.com/office/officeart/2005/8/layout/process5"/>
    <dgm:cxn modelId="{2FB635B1-F5C5-4877-8684-34BC83DE5706}" type="presParOf" srcId="{8F78F6E1-732F-4D1B-B1EA-D8B912945CFE}" destId="{44C3BF53-B7AC-481D-BFAD-48F1A5A21927}" srcOrd="0" destOrd="0" presId="urn:microsoft.com/office/officeart/2005/8/layout/process5"/>
    <dgm:cxn modelId="{5DBFC829-5E00-497B-875D-E38EA7F3EF6B}" type="presParOf" srcId="{4F212A3B-32E3-4FE9-9495-CDA8001512EB}" destId="{994D180F-DA21-4B82-9530-EED7FA93B9D8}" srcOrd="10" destOrd="0" presId="urn:microsoft.com/office/officeart/2005/8/layout/process5"/>
    <dgm:cxn modelId="{98A5E137-9D24-4A4A-B559-49B1BF309F49}" type="presParOf" srcId="{4F212A3B-32E3-4FE9-9495-CDA8001512EB}" destId="{40406E58-69E8-4B42-B17D-14302863FFF2}" srcOrd="11" destOrd="0" presId="urn:microsoft.com/office/officeart/2005/8/layout/process5"/>
    <dgm:cxn modelId="{DC33398D-D3D3-4FAC-89D7-745288DDAC36}" type="presParOf" srcId="{40406E58-69E8-4B42-B17D-14302863FFF2}" destId="{371F98D6-7DA0-4440-8E67-66EB37E9AF17}" srcOrd="0" destOrd="0" presId="urn:microsoft.com/office/officeart/2005/8/layout/process5"/>
    <dgm:cxn modelId="{B6E43B60-77AD-451A-9722-728EFFAD048D}" type="presParOf" srcId="{4F212A3B-32E3-4FE9-9495-CDA8001512EB}" destId="{022A797C-4C4A-4FC5-966B-C078564CAF2C}" srcOrd="12" destOrd="0" presId="urn:microsoft.com/office/officeart/2005/8/layout/process5"/>
    <dgm:cxn modelId="{19FA48D2-D89E-4BD9-B60A-DE09B005BE99}" type="presParOf" srcId="{4F212A3B-32E3-4FE9-9495-CDA8001512EB}" destId="{C2D69D76-E1FD-46E1-B833-A3A4023E3E5B}" srcOrd="13" destOrd="0" presId="urn:microsoft.com/office/officeart/2005/8/layout/process5"/>
    <dgm:cxn modelId="{47831572-5E9D-4DF6-AF76-F078583A3EA0}" type="presParOf" srcId="{C2D69D76-E1FD-46E1-B833-A3A4023E3E5B}" destId="{B6B665D2-AF02-462D-8192-D9D5AF858CD9}" srcOrd="0" destOrd="0" presId="urn:microsoft.com/office/officeart/2005/8/layout/process5"/>
    <dgm:cxn modelId="{E74B4E0F-41BC-4D9C-B66B-763B8567806C}" type="presParOf" srcId="{4F212A3B-32E3-4FE9-9495-CDA8001512EB}" destId="{4CC51AC4-4335-4683-8C8B-D4BB6F678DB1}" srcOrd="1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D0F533-C5B5-8441-BEA2-18C76C24B3DE}" type="doc">
      <dgm:prSet loTypeId="urn:microsoft.com/office/officeart/2008/layout/AscendingPictureAccentProcess" loCatId="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pPr rtl="1"/>
          <a:endParaRPr lang="ar-SA"/>
        </a:p>
      </dgm:t>
    </dgm:pt>
    <dgm:pt modelId="{44DBE55E-BF09-1144-9375-BECB2D3E92EC}">
      <dgm:prSet phldrT="[نص]" custT="1"/>
      <dgm:spPr/>
      <dgm:t>
        <a:bodyPr/>
        <a:lstStyle/>
        <a:p>
          <a:pPr algn="ctr" rtl="1"/>
          <a:r>
            <a:rPr lang="ar-SA" sz="2000" b="1" dirty="0">
              <a:solidFill>
                <a:schemeClr val="tx1"/>
              </a:solidFill>
            </a:rPr>
            <a:t>أساسيات الضوء</a:t>
          </a:r>
        </a:p>
      </dgm:t>
    </dgm:pt>
    <dgm:pt modelId="{79461ACB-32F3-7845-9ECB-A56DEFE2B973}" type="sibTrans" cxnId="{6122B319-7235-DD49-9E5E-E973A2130DA2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pPr algn="ctr" rtl="1"/>
          <a:endParaRPr lang="ar-SA" sz="2800" b="1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مصابيح الثلاثة معلقه"/>
        </a:ext>
      </dgm:extLst>
    </dgm:pt>
    <dgm:pt modelId="{76465B3D-0BDA-FD48-BEFE-2D7C2C199901}" type="parTrans" cxnId="{6122B319-7235-DD49-9E5E-E973A2130DA2}">
      <dgm:prSet/>
      <dgm:spPr/>
      <dgm:t>
        <a:bodyPr/>
        <a:lstStyle/>
        <a:p>
          <a:pPr algn="ctr" rtl="1"/>
          <a:endParaRPr lang="ar-SA" sz="2800" b="1">
            <a:solidFill>
              <a:schemeClr val="tx1"/>
            </a:solidFill>
          </a:endParaRPr>
        </a:p>
      </dgm:t>
    </dgm:pt>
    <dgm:pt modelId="{E947C878-0D40-BB4B-B767-B03686FAF281}">
      <dgm:prSet custT="1"/>
      <dgm:spPr/>
      <dgm:t>
        <a:bodyPr/>
        <a:lstStyle/>
        <a:p>
          <a:pPr algn="ctr" rtl="1"/>
          <a:r>
            <a:rPr lang="ar-SA" sz="2000" b="1" dirty="0">
              <a:solidFill>
                <a:schemeClr val="tx1"/>
              </a:solidFill>
            </a:rPr>
            <a:t>الكهرباء الساكنة </a:t>
          </a:r>
        </a:p>
      </dgm:t>
    </dgm:pt>
    <dgm:pt modelId="{7D99E0F4-E197-BE4A-861D-950D5C2A295D}" type="sibTrans" cxnId="{AE31218B-955B-8443-9F52-5A83C774215D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7000" r="-57000"/>
          </a:stretch>
        </a:blipFill>
      </dgm:spPr>
      <dgm:t>
        <a:bodyPr/>
        <a:lstStyle/>
        <a:p>
          <a:pPr algn="ctr" rtl="1"/>
          <a:endParaRPr lang="ar-SA" sz="2800" b="1">
            <a:solidFill>
              <a:schemeClr val="tx1"/>
            </a:solidFill>
          </a:endParaRPr>
        </a:p>
      </dgm:t>
    </dgm:pt>
    <dgm:pt modelId="{1F59FACA-D73B-4B44-98B6-C6C946365A62}" type="parTrans" cxnId="{AE31218B-955B-8443-9F52-5A83C774215D}">
      <dgm:prSet/>
      <dgm:spPr/>
      <dgm:t>
        <a:bodyPr/>
        <a:lstStyle/>
        <a:p>
          <a:pPr algn="ctr" rtl="1"/>
          <a:endParaRPr lang="ar-SA" sz="2800" b="1">
            <a:solidFill>
              <a:schemeClr val="tx1"/>
            </a:solidFill>
          </a:endParaRPr>
        </a:p>
      </dgm:t>
    </dgm:pt>
    <dgm:pt modelId="{9CB72077-0F66-264E-AC54-D94DD9FDFD08}">
      <dgm:prSet phldrT="[نص]" custT="1"/>
      <dgm:spPr/>
      <dgm:t>
        <a:bodyPr/>
        <a:lstStyle/>
        <a:p>
          <a:pPr algn="ctr" rtl="1"/>
          <a:r>
            <a:rPr lang="ar-SA" sz="2000" b="1" dirty="0">
              <a:solidFill>
                <a:schemeClr val="tx1"/>
              </a:solidFill>
            </a:rPr>
            <a:t>الانعكاس والمرايا</a:t>
          </a:r>
        </a:p>
      </dgm:t>
    </dgm:pt>
    <dgm:pt modelId="{AAE674DA-C7AE-A441-83C2-BBB2EFAA9B65}" type="parTrans" cxnId="{A2B8DA07-1A8C-F64B-AA57-BC2F051ED5CF}">
      <dgm:prSet/>
      <dgm:spPr/>
      <dgm:t>
        <a:bodyPr/>
        <a:lstStyle/>
        <a:p>
          <a:pPr algn="ctr" rtl="1"/>
          <a:endParaRPr lang="ar-SA" sz="2800" b="1">
            <a:solidFill>
              <a:schemeClr val="tx1"/>
            </a:solidFill>
          </a:endParaRPr>
        </a:p>
      </dgm:t>
    </dgm:pt>
    <dgm:pt modelId="{D0BBF3F6-A920-1C44-A614-0C9CDCBEBB78}" type="sibTrans" cxnId="{A2B8DA07-1A8C-F64B-AA57-BC2F051ED5CF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pPr algn="ctr" rtl="1"/>
          <a:endParaRPr lang="ar-SA" sz="2800" b="1">
            <a:solidFill>
              <a:schemeClr val="tx1"/>
            </a:solidFill>
          </a:endParaRPr>
        </a:p>
      </dgm:t>
    </dgm:pt>
    <dgm:pt modelId="{19FBFD55-1E48-304F-9F6E-1EB9EB842A0D}">
      <dgm:prSet phldrT="[نص]" custT="1"/>
      <dgm:spPr/>
      <dgm:t>
        <a:bodyPr/>
        <a:lstStyle/>
        <a:p>
          <a:pPr algn="ctr" rtl="1">
            <a:lnSpc>
              <a:spcPct val="100000"/>
            </a:lnSpc>
            <a:spcAft>
              <a:spcPts val="0"/>
            </a:spcAft>
          </a:pPr>
          <a:r>
            <a:rPr lang="ar-SA" sz="2000" b="1" dirty="0">
              <a:solidFill>
                <a:schemeClr val="tx1"/>
              </a:solidFill>
            </a:rPr>
            <a:t>الانكسار والعدسات</a:t>
          </a:r>
        </a:p>
      </dgm:t>
    </dgm:pt>
    <dgm:pt modelId="{88BCE88A-68EA-C449-AF8B-FE2852979B12}" type="parTrans" cxnId="{16733813-E4D9-214B-93C7-0D35AF3CE86F}">
      <dgm:prSet/>
      <dgm:spPr/>
      <dgm:t>
        <a:bodyPr/>
        <a:lstStyle/>
        <a:p>
          <a:pPr algn="ctr" rtl="1"/>
          <a:endParaRPr lang="ar-SA" sz="2800" b="1">
            <a:solidFill>
              <a:schemeClr val="tx1"/>
            </a:solidFill>
          </a:endParaRPr>
        </a:p>
      </dgm:t>
    </dgm:pt>
    <dgm:pt modelId="{E27C49D3-ACBD-0241-8512-046A08E4DD2E}" type="sibTrans" cxnId="{16733813-E4D9-214B-93C7-0D35AF3CE86F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  <dgm:t>
        <a:bodyPr/>
        <a:lstStyle/>
        <a:p>
          <a:pPr algn="ctr" rtl="1"/>
          <a:endParaRPr lang="ar-SA" sz="2800" b="1">
            <a:solidFill>
              <a:schemeClr val="tx1"/>
            </a:solidFill>
          </a:endParaRPr>
        </a:p>
      </dgm:t>
    </dgm:pt>
    <dgm:pt modelId="{0C466882-FC3C-EC4E-8D55-B728B18F8864}">
      <dgm:prSet custT="1"/>
      <dgm:spPr/>
      <dgm:t>
        <a:bodyPr/>
        <a:lstStyle/>
        <a:p>
          <a:pPr algn="ctr" rtl="1"/>
          <a:r>
            <a:rPr lang="ar-SA" sz="2000" b="1" dirty="0">
              <a:solidFill>
                <a:schemeClr val="tx1"/>
              </a:solidFill>
            </a:rPr>
            <a:t>المجالات الكهربائية </a:t>
          </a:r>
        </a:p>
      </dgm:t>
    </dgm:pt>
    <dgm:pt modelId="{3A492563-CA57-1349-8575-8DA8D5199B37}" type="parTrans" cxnId="{848F70DC-AA1F-8744-A11E-20E8633C0C2F}">
      <dgm:prSet/>
      <dgm:spPr/>
      <dgm:t>
        <a:bodyPr/>
        <a:lstStyle/>
        <a:p>
          <a:pPr algn="ctr" rtl="1"/>
          <a:endParaRPr lang="ar-SA" sz="2800" b="1">
            <a:solidFill>
              <a:schemeClr val="tx1"/>
            </a:solidFill>
          </a:endParaRPr>
        </a:p>
      </dgm:t>
    </dgm:pt>
    <dgm:pt modelId="{EB7F6F1C-F1C5-2548-8289-D3E3677352A3}" type="sibTrans" cxnId="{848F70DC-AA1F-8744-A11E-20E8633C0C2F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pPr algn="ctr" rtl="1"/>
          <a:endParaRPr lang="ar-SA" sz="2800" b="1">
            <a:solidFill>
              <a:schemeClr val="tx1"/>
            </a:solidFill>
          </a:endParaRPr>
        </a:p>
      </dgm:t>
    </dgm:pt>
    <dgm:pt modelId="{BFCDC5B8-F5A6-1A47-B123-959E577AA9F9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1"/>
          <a:r>
            <a:rPr lang="ar-SA" sz="2000" b="1" dirty="0">
              <a:solidFill>
                <a:schemeClr val="tx1"/>
              </a:solidFill>
            </a:rPr>
            <a:t>دوائر التوالي والتوازي </a:t>
          </a:r>
        </a:p>
      </dgm:t>
    </dgm:pt>
    <dgm:pt modelId="{141CA485-6D1A-914A-ABDF-78CAB825E3E6}" type="parTrans" cxnId="{746DD292-02A2-8840-B03D-B07AD195C146}">
      <dgm:prSet/>
      <dgm:spPr/>
      <dgm:t>
        <a:bodyPr/>
        <a:lstStyle/>
        <a:p>
          <a:pPr algn="ctr" rtl="1"/>
          <a:endParaRPr lang="ar-SA" sz="2800" b="1">
            <a:solidFill>
              <a:schemeClr val="tx1"/>
            </a:solidFill>
          </a:endParaRPr>
        </a:p>
      </dgm:t>
    </dgm:pt>
    <dgm:pt modelId="{217DFCE9-006C-0A4A-8514-02EA4B5AD312}" type="sibTrans" cxnId="{746DD292-02A2-8840-B03D-B07AD195C146}">
      <dgm:prSet/>
      <dgm:spPr>
        <a:blipFill rotWithShape="1">
          <a:blip xmlns:r="http://schemas.openxmlformats.org/officeDocument/2006/relationships" r:embed="rId6"/>
          <a:srcRect/>
          <a:stretch>
            <a:fillRect/>
          </a:stretch>
        </a:blipFill>
      </dgm:spPr>
      <dgm:t>
        <a:bodyPr/>
        <a:lstStyle/>
        <a:p>
          <a:pPr algn="ctr" rtl="1"/>
          <a:endParaRPr lang="ar-SA" sz="2800" b="1">
            <a:solidFill>
              <a:schemeClr val="tx1"/>
            </a:solidFill>
          </a:endParaRPr>
        </a:p>
      </dgm:t>
    </dgm:pt>
    <dgm:pt modelId="{BCBD16DF-B6C7-4B93-B694-A6701F16E7B4}">
      <dgm:prSet phldrT="[نص]" custT="1"/>
      <dgm:spPr/>
      <dgm:t>
        <a:bodyPr/>
        <a:lstStyle/>
        <a:p>
          <a:pPr algn="ctr" rtl="1">
            <a:lnSpc>
              <a:spcPct val="100000"/>
            </a:lnSpc>
            <a:spcAft>
              <a:spcPts val="0"/>
            </a:spcAft>
          </a:pPr>
          <a:r>
            <a:rPr lang="ar-SA" sz="2000" b="1" dirty="0">
              <a:solidFill>
                <a:schemeClr val="tx1"/>
              </a:solidFill>
            </a:rPr>
            <a:t>التداخل والحيود </a:t>
          </a:r>
        </a:p>
      </dgm:t>
    </dgm:pt>
    <dgm:pt modelId="{D75CC6F9-5EFD-4BC8-BF5F-AC2444FBB9C9}" type="parTrans" cxnId="{1C7408ED-9779-4F32-83CC-2175CE5B1DD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C68068D2-CC71-44B3-8FD4-BFDC46F53B08}" type="sibTrans" cxnId="{1C7408ED-9779-4F32-83CC-2175CE5B1DDB}">
      <dgm:prSet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50A4302-94E8-4010-B87D-058F34DA310D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58442B73-94B7-495F-9D4E-E1BA5C2DA6BC}" type="parTrans" cxnId="{4050D9D6-314F-4580-AD8F-14BBF0B9307C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560E6FBD-387A-4DFE-B198-2456BDB39718}" type="sibTrans" cxnId="{4050D9D6-314F-4580-AD8F-14BBF0B9307C}">
      <dgm:prSet custLinFactY="25435" custLinFactNeighborX="-47885" custLinFactNeighborY="100000"/>
      <dgm:spPr/>
      <dgm:t>
        <a:bodyPr/>
        <a:lstStyle/>
        <a:p>
          <a:pPr rtl="1"/>
          <a:endParaRPr lang="ar-SA" b="1">
            <a:solidFill>
              <a:schemeClr val="tx1"/>
            </a:solidFill>
          </a:endParaRPr>
        </a:p>
      </dgm:t>
    </dgm:pt>
    <dgm:pt modelId="{D2E2232D-91EF-9C45-8547-0F64AE68BDEB}" type="pres">
      <dgm:prSet presAssocID="{7BD0F533-C5B5-8441-BEA2-18C76C24B3DE}" presName="Name0" presStyleCnt="0">
        <dgm:presLayoutVars>
          <dgm:chMax val="7"/>
          <dgm:chPref val="7"/>
          <dgm:dir/>
        </dgm:presLayoutVars>
      </dgm:prSet>
      <dgm:spPr/>
    </dgm:pt>
    <dgm:pt modelId="{3E0E7BDF-FFC0-9144-B0F5-A05277D3BCB7}" type="pres">
      <dgm:prSet presAssocID="{7BD0F533-C5B5-8441-BEA2-18C76C24B3DE}" presName="dot1" presStyleLbl="alignNode1" presStyleIdx="0" presStyleCnt="18"/>
      <dgm:spPr/>
    </dgm:pt>
    <dgm:pt modelId="{D53CD52F-2F4A-2546-95D3-A30587568E87}" type="pres">
      <dgm:prSet presAssocID="{7BD0F533-C5B5-8441-BEA2-18C76C24B3DE}" presName="dot2" presStyleLbl="alignNode1" presStyleIdx="1" presStyleCnt="18"/>
      <dgm:spPr/>
    </dgm:pt>
    <dgm:pt modelId="{B77948A1-994A-0D4E-A3AA-313B9BF59381}" type="pres">
      <dgm:prSet presAssocID="{7BD0F533-C5B5-8441-BEA2-18C76C24B3DE}" presName="dot3" presStyleLbl="alignNode1" presStyleIdx="2" presStyleCnt="18"/>
      <dgm:spPr/>
    </dgm:pt>
    <dgm:pt modelId="{5022307C-5C3B-A149-AD61-42065024D429}" type="pres">
      <dgm:prSet presAssocID="{7BD0F533-C5B5-8441-BEA2-18C76C24B3DE}" presName="dot4" presStyleLbl="alignNode1" presStyleIdx="3" presStyleCnt="18"/>
      <dgm:spPr/>
    </dgm:pt>
    <dgm:pt modelId="{D6AEE5C6-4135-A042-B912-91A4DB293F6F}" type="pres">
      <dgm:prSet presAssocID="{7BD0F533-C5B5-8441-BEA2-18C76C24B3DE}" presName="dot5" presStyleLbl="alignNode1" presStyleIdx="4" presStyleCnt="18"/>
      <dgm:spPr/>
    </dgm:pt>
    <dgm:pt modelId="{B74A92CA-9104-EB41-ACC1-90FB49A40B44}" type="pres">
      <dgm:prSet presAssocID="{7BD0F533-C5B5-8441-BEA2-18C76C24B3DE}" presName="dot6" presStyleLbl="alignNode1" presStyleIdx="5" presStyleCnt="18"/>
      <dgm:spPr/>
    </dgm:pt>
    <dgm:pt modelId="{02EF33F6-CB14-9C4A-AA40-5460BBB5E253}" type="pres">
      <dgm:prSet presAssocID="{7BD0F533-C5B5-8441-BEA2-18C76C24B3DE}" presName="dot7" presStyleLbl="alignNode1" presStyleIdx="6" presStyleCnt="18"/>
      <dgm:spPr/>
    </dgm:pt>
    <dgm:pt modelId="{10066F7A-B1BA-7943-A427-300E015DECED}" type="pres">
      <dgm:prSet presAssocID="{7BD0F533-C5B5-8441-BEA2-18C76C24B3DE}" presName="dot8" presStyleLbl="alignNode1" presStyleIdx="7" presStyleCnt="18"/>
      <dgm:spPr/>
    </dgm:pt>
    <dgm:pt modelId="{2476E059-9FD8-D443-955E-D909C4C351C5}" type="pres">
      <dgm:prSet presAssocID="{7BD0F533-C5B5-8441-BEA2-18C76C24B3DE}" presName="dot9" presStyleLbl="alignNode1" presStyleIdx="8" presStyleCnt="18"/>
      <dgm:spPr/>
    </dgm:pt>
    <dgm:pt modelId="{75BA46A2-2430-5C46-9266-667F009D2941}" type="pres">
      <dgm:prSet presAssocID="{7BD0F533-C5B5-8441-BEA2-18C76C24B3DE}" presName="dot10" presStyleLbl="alignNode1" presStyleIdx="9" presStyleCnt="18"/>
      <dgm:spPr/>
    </dgm:pt>
    <dgm:pt modelId="{11D28C14-6F1D-704D-8DDF-88AC1FB791F4}" type="pres">
      <dgm:prSet presAssocID="{7BD0F533-C5B5-8441-BEA2-18C76C24B3DE}" presName="dot11" presStyleLbl="alignNode1" presStyleIdx="10" presStyleCnt="18"/>
      <dgm:spPr/>
    </dgm:pt>
    <dgm:pt modelId="{11776A85-CD9A-0844-B9D0-B5BD5DF6C083}" type="pres">
      <dgm:prSet presAssocID="{7BD0F533-C5B5-8441-BEA2-18C76C24B3DE}" presName="dotArrow1" presStyleLbl="alignNode1" presStyleIdx="11" presStyleCnt="18"/>
      <dgm:spPr/>
    </dgm:pt>
    <dgm:pt modelId="{2C351C19-74BC-7F43-B6FE-47A0A861E667}" type="pres">
      <dgm:prSet presAssocID="{7BD0F533-C5B5-8441-BEA2-18C76C24B3DE}" presName="dotArrow2" presStyleLbl="alignNode1" presStyleIdx="12" presStyleCnt="18"/>
      <dgm:spPr/>
    </dgm:pt>
    <dgm:pt modelId="{262CBFE1-B55C-2845-A7ED-38EEE26EF26C}" type="pres">
      <dgm:prSet presAssocID="{7BD0F533-C5B5-8441-BEA2-18C76C24B3DE}" presName="dotArrow3" presStyleLbl="alignNode1" presStyleIdx="13" presStyleCnt="18"/>
      <dgm:spPr/>
    </dgm:pt>
    <dgm:pt modelId="{6CD18786-DC54-0A4D-AB37-E7256C88C141}" type="pres">
      <dgm:prSet presAssocID="{7BD0F533-C5B5-8441-BEA2-18C76C24B3DE}" presName="dotArrow4" presStyleLbl="alignNode1" presStyleIdx="14" presStyleCnt="18"/>
      <dgm:spPr/>
    </dgm:pt>
    <dgm:pt modelId="{89BFB8C7-F1FF-2840-A09E-CAEDFCF31B50}" type="pres">
      <dgm:prSet presAssocID="{7BD0F533-C5B5-8441-BEA2-18C76C24B3DE}" presName="dotArrow5" presStyleLbl="alignNode1" presStyleIdx="15" presStyleCnt="18"/>
      <dgm:spPr/>
    </dgm:pt>
    <dgm:pt modelId="{157B06F5-2F19-DC44-ACBF-2A1D7D30C28F}" type="pres">
      <dgm:prSet presAssocID="{7BD0F533-C5B5-8441-BEA2-18C76C24B3DE}" presName="dotArrow6" presStyleLbl="alignNode1" presStyleIdx="16" presStyleCnt="18"/>
      <dgm:spPr/>
    </dgm:pt>
    <dgm:pt modelId="{01A7995E-547A-844E-A376-9C52FF74CB7E}" type="pres">
      <dgm:prSet presAssocID="{7BD0F533-C5B5-8441-BEA2-18C76C24B3DE}" presName="dotArrow7" presStyleLbl="alignNode1" presStyleIdx="17" presStyleCnt="18"/>
      <dgm:spPr/>
    </dgm:pt>
    <dgm:pt modelId="{D229A3CD-5B7D-0247-8CB9-3F90B3C7366E}" type="pres">
      <dgm:prSet presAssocID="{44DBE55E-BF09-1144-9375-BECB2D3E92EC}" presName="parTx1" presStyleLbl="node1" presStyleIdx="0" presStyleCnt="7" custScaleX="91938" custScaleY="146503"/>
      <dgm:spPr/>
    </dgm:pt>
    <dgm:pt modelId="{A4C30372-3A9D-3D47-A363-8DD12CCC0A5B}" type="pres">
      <dgm:prSet presAssocID="{79461ACB-32F3-7845-9ECB-A56DEFE2B973}" presName="picture1" presStyleCnt="0"/>
      <dgm:spPr/>
    </dgm:pt>
    <dgm:pt modelId="{53526DAE-4966-A440-9BFB-F3F1DD067766}" type="pres">
      <dgm:prSet presAssocID="{79461ACB-32F3-7845-9ECB-A56DEFE2B973}" presName="imageRepeatNode" presStyleLbl="fgImgPlace1" presStyleIdx="0" presStyleCnt="7"/>
      <dgm:spPr/>
    </dgm:pt>
    <dgm:pt modelId="{8A0D1F52-419B-C642-81B6-7C34D12E0672}" type="pres">
      <dgm:prSet presAssocID="{9CB72077-0F66-264E-AC54-D94DD9FDFD08}" presName="parTx2" presStyleLbl="node1" presStyleIdx="1" presStyleCnt="7" custScaleX="91938" custScaleY="146503"/>
      <dgm:spPr/>
    </dgm:pt>
    <dgm:pt modelId="{DC2220B2-E333-2449-AED3-95D30783F9CD}" type="pres">
      <dgm:prSet presAssocID="{D0BBF3F6-A920-1C44-A614-0C9CDCBEBB78}" presName="picture2" presStyleCnt="0"/>
      <dgm:spPr/>
    </dgm:pt>
    <dgm:pt modelId="{A88AF0BB-24E3-5E46-A3C8-AC943A7E0AD1}" type="pres">
      <dgm:prSet presAssocID="{D0BBF3F6-A920-1C44-A614-0C9CDCBEBB78}" presName="imageRepeatNode" presStyleLbl="fgImgPlace1" presStyleIdx="1" presStyleCnt="7"/>
      <dgm:spPr/>
    </dgm:pt>
    <dgm:pt modelId="{45EB0E1C-A2BF-9E4F-99E5-5529AA72D95B}" type="pres">
      <dgm:prSet presAssocID="{19FBFD55-1E48-304F-9F6E-1EB9EB842A0D}" presName="parTx3" presStyleLbl="node1" presStyleIdx="2" presStyleCnt="7" custScaleX="118321" custScaleY="146503"/>
      <dgm:spPr/>
    </dgm:pt>
    <dgm:pt modelId="{41FCC122-FAFA-1745-B4DA-8C2AE9132FFB}" type="pres">
      <dgm:prSet presAssocID="{E27C49D3-ACBD-0241-8512-046A08E4DD2E}" presName="picture3" presStyleCnt="0"/>
      <dgm:spPr/>
    </dgm:pt>
    <dgm:pt modelId="{78AD9BC4-DDBE-C44B-9017-40BAB75F4F80}" type="pres">
      <dgm:prSet presAssocID="{E27C49D3-ACBD-0241-8512-046A08E4DD2E}" presName="imageRepeatNode" presStyleLbl="fgImgPlace1" presStyleIdx="2" presStyleCnt="7"/>
      <dgm:spPr/>
    </dgm:pt>
    <dgm:pt modelId="{328C4069-236B-46FF-A676-554753F89171}" type="pres">
      <dgm:prSet presAssocID="{BCBD16DF-B6C7-4B93-B694-A6701F16E7B4}" presName="parTx4" presStyleLbl="node1" presStyleIdx="3" presStyleCnt="7"/>
      <dgm:spPr/>
    </dgm:pt>
    <dgm:pt modelId="{036B13C4-014F-4B47-B4CA-BA00EE93528F}" type="pres">
      <dgm:prSet presAssocID="{C68068D2-CC71-44B3-8FD4-BFDC46F53B08}" presName="picture4" presStyleCnt="0"/>
      <dgm:spPr/>
    </dgm:pt>
    <dgm:pt modelId="{7FD0877D-6BAC-471A-9F05-82052675D5AE}" type="pres">
      <dgm:prSet presAssocID="{C68068D2-CC71-44B3-8FD4-BFDC46F53B08}" presName="imageRepeatNode" presStyleLbl="fgImgPlace1" presStyleIdx="3" presStyleCnt="7" custLinFactY="-131663" custLinFactNeighborX="51861" custLinFactNeighborY="-200000"/>
      <dgm:spPr/>
    </dgm:pt>
    <dgm:pt modelId="{C80C9DEC-CDF0-44E1-A494-A1231AAD46C0}" type="pres">
      <dgm:prSet presAssocID="{E947C878-0D40-BB4B-B767-B03686FAF281}" presName="parTx5" presStyleLbl="node1" presStyleIdx="4" presStyleCnt="7"/>
      <dgm:spPr/>
    </dgm:pt>
    <dgm:pt modelId="{D04E13EB-DD6C-4B97-AAA8-56FC2D01B863}" type="pres">
      <dgm:prSet presAssocID="{7D99E0F4-E197-BE4A-861D-950D5C2A295D}" presName="picture5" presStyleCnt="0"/>
      <dgm:spPr/>
    </dgm:pt>
    <dgm:pt modelId="{20F9D525-5C4D-FE4C-8723-7270ED29A951}" type="pres">
      <dgm:prSet presAssocID="{7D99E0F4-E197-BE4A-861D-950D5C2A295D}" presName="imageRepeatNode" presStyleLbl="fgImgPlace1" presStyleIdx="4" presStyleCnt="7" custLinFactY="12946" custLinFactNeighborX="-78718" custLinFactNeighborY="100000"/>
      <dgm:spPr/>
    </dgm:pt>
    <dgm:pt modelId="{5740C158-4EEE-4D6E-9C70-53C085AD0F7A}" type="pres">
      <dgm:prSet presAssocID="{0C466882-FC3C-EC4E-8D55-B728B18F8864}" presName="parTx6" presStyleLbl="node1" presStyleIdx="5" presStyleCnt="7"/>
      <dgm:spPr/>
    </dgm:pt>
    <dgm:pt modelId="{7B98AD8A-4F26-4F69-AD55-B1264A3A4FC6}" type="pres">
      <dgm:prSet presAssocID="{EB7F6F1C-F1C5-2548-8289-D3E3677352A3}" presName="picture6" presStyleCnt="0"/>
      <dgm:spPr/>
    </dgm:pt>
    <dgm:pt modelId="{11630EC5-5F9C-3548-8BE7-D7AEF648011F}" type="pres">
      <dgm:prSet presAssocID="{EB7F6F1C-F1C5-2548-8289-D3E3677352A3}" presName="imageRepeatNode" presStyleLbl="fgImgPlace1" presStyleIdx="5" presStyleCnt="7" custLinFactY="18744" custLinFactNeighborX="-46842" custLinFactNeighborY="100000"/>
      <dgm:spPr/>
    </dgm:pt>
    <dgm:pt modelId="{1AC60A76-AF40-4B7E-8A25-F49E14B8E800}" type="pres">
      <dgm:prSet presAssocID="{BFCDC5B8-F5A6-1A47-B123-959E577AA9F9}" presName="parTx7" presStyleLbl="node1" presStyleIdx="6" presStyleCnt="7"/>
      <dgm:spPr/>
    </dgm:pt>
    <dgm:pt modelId="{6A6097EB-041E-4096-A38F-8D7ACF8E36DA}" type="pres">
      <dgm:prSet presAssocID="{217DFCE9-006C-0A4A-8514-02EA4B5AD312}" presName="picture7" presStyleCnt="0"/>
      <dgm:spPr/>
    </dgm:pt>
    <dgm:pt modelId="{470025FE-62BB-A94C-9136-425555E7E81A}" type="pres">
      <dgm:prSet presAssocID="{217DFCE9-006C-0A4A-8514-02EA4B5AD312}" presName="imageRepeatNode" presStyleLbl="fgImgPlace1" presStyleIdx="6" presStyleCnt="7" custLinFactY="25435" custLinFactNeighborX="-47885" custLinFactNeighborY="100000"/>
      <dgm:spPr/>
    </dgm:pt>
  </dgm:ptLst>
  <dgm:cxnLst>
    <dgm:cxn modelId="{DEAA0A04-2162-4E41-8BA6-D43310191646}" type="presOf" srcId="{7D99E0F4-E197-BE4A-861D-950D5C2A295D}" destId="{20F9D525-5C4D-FE4C-8723-7270ED29A951}" srcOrd="0" destOrd="0" presId="urn:microsoft.com/office/officeart/2008/layout/AscendingPictureAccentProcess"/>
    <dgm:cxn modelId="{FAC08606-FA8E-E54F-98ED-4F43346B422B}" type="presOf" srcId="{19FBFD55-1E48-304F-9F6E-1EB9EB842A0D}" destId="{45EB0E1C-A2BF-9E4F-99E5-5529AA72D95B}" srcOrd="0" destOrd="0" presId="urn:microsoft.com/office/officeart/2008/layout/AscendingPictureAccentProcess"/>
    <dgm:cxn modelId="{A2B8DA07-1A8C-F64B-AA57-BC2F051ED5CF}" srcId="{7BD0F533-C5B5-8441-BEA2-18C76C24B3DE}" destId="{9CB72077-0F66-264E-AC54-D94DD9FDFD08}" srcOrd="1" destOrd="0" parTransId="{AAE674DA-C7AE-A441-83C2-BBB2EFAA9B65}" sibTransId="{D0BBF3F6-A920-1C44-A614-0C9CDCBEBB78}"/>
    <dgm:cxn modelId="{16733813-E4D9-214B-93C7-0D35AF3CE86F}" srcId="{7BD0F533-C5B5-8441-BEA2-18C76C24B3DE}" destId="{19FBFD55-1E48-304F-9F6E-1EB9EB842A0D}" srcOrd="2" destOrd="0" parTransId="{88BCE88A-68EA-C449-AF8B-FE2852979B12}" sibTransId="{E27C49D3-ACBD-0241-8512-046A08E4DD2E}"/>
    <dgm:cxn modelId="{6122B319-7235-DD49-9E5E-E973A2130DA2}" srcId="{7BD0F533-C5B5-8441-BEA2-18C76C24B3DE}" destId="{44DBE55E-BF09-1144-9375-BECB2D3E92EC}" srcOrd="0" destOrd="0" parTransId="{76465B3D-0BDA-FD48-BEFE-2D7C2C199901}" sibTransId="{79461ACB-32F3-7845-9ECB-A56DEFE2B973}"/>
    <dgm:cxn modelId="{D460A21B-041F-4C9B-9D14-E9600A7045E9}" type="presOf" srcId="{217DFCE9-006C-0A4A-8514-02EA4B5AD312}" destId="{470025FE-62BB-A94C-9136-425555E7E81A}" srcOrd="0" destOrd="0" presId="urn:microsoft.com/office/officeart/2008/layout/AscendingPictureAccentProcess"/>
    <dgm:cxn modelId="{0FAB8131-0860-4F08-BFB9-0505EFBF9EB6}" type="presOf" srcId="{C68068D2-CC71-44B3-8FD4-BFDC46F53B08}" destId="{7FD0877D-6BAC-471A-9F05-82052675D5AE}" srcOrd="0" destOrd="0" presId="urn:microsoft.com/office/officeart/2008/layout/AscendingPictureAccentProcess"/>
    <dgm:cxn modelId="{377EBC62-F424-2D40-8B7C-77D04DA85CC6}" type="presOf" srcId="{7BD0F533-C5B5-8441-BEA2-18C76C24B3DE}" destId="{D2E2232D-91EF-9C45-8547-0F64AE68BDEB}" srcOrd="0" destOrd="0" presId="urn:microsoft.com/office/officeart/2008/layout/AscendingPictureAccentProcess"/>
    <dgm:cxn modelId="{333F9367-2A4E-4E73-BCD3-926E9A12D148}" type="presOf" srcId="{BCBD16DF-B6C7-4B93-B694-A6701F16E7B4}" destId="{328C4069-236B-46FF-A676-554753F89171}" srcOrd="0" destOrd="0" presId="urn:microsoft.com/office/officeart/2008/layout/AscendingPictureAccentProcess"/>
    <dgm:cxn modelId="{6DF6164E-7D7B-C744-B915-C4854661BBC7}" type="presOf" srcId="{D0BBF3F6-A920-1C44-A614-0C9CDCBEBB78}" destId="{A88AF0BB-24E3-5E46-A3C8-AC943A7E0AD1}" srcOrd="0" destOrd="0" presId="urn:microsoft.com/office/officeart/2008/layout/AscendingPictureAccentProcess"/>
    <dgm:cxn modelId="{B1315D7F-F8FF-8E43-BD15-456FA39A2846}" type="presOf" srcId="{44DBE55E-BF09-1144-9375-BECB2D3E92EC}" destId="{D229A3CD-5B7D-0247-8CB9-3F90B3C7366E}" srcOrd="0" destOrd="0" presId="urn:microsoft.com/office/officeart/2008/layout/AscendingPictureAccentProcess"/>
    <dgm:cxn modelId="{AE31218B-955B-8443-9F52-5A83C774215D}" srcId="{7BD0F533-C5B5-8441-BEA2-18C76C24B3DE}" destId="{E947C878-0D40-BB4B-B767-B03686FAF281}" srcOrd="4" destOrd="0" parTransId="{1F59FACA-D73B-4B44-98B6-C6C946365A62}" sibTransId="{7D99E0F4-E197-BE4A-861D-950D5C2A295D}"/>
    <dgm:cxn modelId="{746DD292-02A2-8840-B03D-B07AD195C146}" srcId="{7BD0F533-C5B5-8441-BEA2-18C76C24B3DE}" destId="{BFCDC5B8-F5A6-1A47-B123-959E577AA9F9}" srcOrd="6" destOrd="0" parTransId="{141CA485-6D1A-914A-ABDF-78CAB825E3E6}" sibTransId="{217DFCE9-006C-0A4A-8514-02EA4B5AD312}"/>
    <dgm:cxn modelId="{BD48219F-12D0-4D5B-BFE9-40A78123E185}" type="presOf" srcId="{E947C878-0D40-BB4B-B767-B03686FAF281}" destId="{C80C9DEC-CDF0-44E1-A494-A1231AAD46C0}" srcOrd="0" destOrd="0" presId="urn:microsoft.com/office/officeart/2008/layout/AscendingPictureAccentProcess"/>
    <dgm:cxn modelId="{B4B453A1-FFED-4F57-9F48-4BBB832DD2B9}" type="presOf" srcId="{EB7F6F1C-F1C5-2548-8289-D3E3677352A3}" destId="{11630EC5-5F9C-3548-8BE7-D7AEF648011F}" srcOrd="0" destOrd="0" presId="urn:microsoft.com/office/officeart/2008/layout/AscendingPictureAccentProcess"/>
    <dgm:cxn modelId="{0E59B9B6-00CC-6E4D-9EAE-815FF56F607A}" type="presOf" srcId="{79461ACB-32F3-7845-9ECB-A56DEFE2B973}" destId="{53526DAE-4966-A440-9BFB-F3F1DD067766}" srcOrd="0" destOrd="0" presId="urn:microsoft.com/office/officeart/2008/layout/AscendingPictureAccentProcess"/>
    <dgm:cxn modelId="{0E484EBA-89DD-DE4A-A7E9-A60B3D34BF0B}" type="presOf" srcId="{E27C49D3-ACBD-0241-8512-046A08E4DD2E}" destId="{78AD9BC4-DDBE-C44B-9017-40BAB75F4F80}" srcOrd="0" destOrd="0" presId="urn:microsoft.com/office/officeart/2008/layout/AscendingPictureAccentProcess"/>
    <dgm:cxn modelId="{A9EA45D2-9E53-3648-9F92-CC26FC817968}" type="presOf" srcId="{9CB72077-0F66-264E-AC54-D94DD9FDFD08}" destId="{8A0D1F52-419B-C642-81B6-7C34D12E0672}" srcOrd="0" destOrd="0" presId="urn:microsoft.com/office/officeart/2008/layout/AscendingPictureAccentProcess"/>
    <dgm:cxn modelId="{4050D9D6-314F-4580-AD8F-14BBF0B9307C}" srcId="{7BD0F533-C5B5-8441-BEA2-18C76C24B3DE}" destId="{350A4302-94E8-4010-B87D-058F34DA310D}" srcOrd="7" destOrd="0" parTransId="{58442B73-94B7-495F-9D4E-E1BA5C2DA6BC}" sibTransId="{560E6FBD-387A-4DFE-B198-2456BDB39718}"/>
    <dgm:cxn modelId="{7E0820DC-69C4-405D-A68A-E76536D68382}" type="presOf" srcId="{BFCDC5B8-F5A6-1A47-B123-959E577AA9F9}" destId="{1AC60A76-AF40-4B7E-8A25-F49E14B8E800}" srcOrd="0" destOrd="0" presId="urn:microsoft.com/office/officeart/2008/layout/AscendingPictureAccentProcess"/>
    <dgm:cxn modelId="{848F70DC-AA1F-8744-A11E-20E8633C0C2F}" srcId="{7BD0F533-C5B5-8441-BEA2-18C76C24B3DE}" destId="{0C466882-FC3C-EC4E-8D55-B728B18F8864}" srcOrd="5" destOrd="0" parTransId="{3A492563-CA57-1349-8575-8DA8D5199B37}" sibTransId="{EB7F6F1C-F1C5-2548-8289-D3E3677352A3}"/>
    <dgm:cxn modelId="{62B755EA-96E5-4016-BDC9-F569B8BB8085}" type="presOf" srcId="{0C466882-FC3C-EC4E-8D55-B728B18F8864}" destId="{5740C158-4EEE-4D6E-9C70-53C085AD0F7A}" srcOrd="0" destOrd="0" presId="urn:microsoft.com/office/officeart/2008/layout/AscendingPictureAccentProcess"/>
    <dgm:cxn modelId="{1C7408ED-9779-4F32-83CC-2175CE5B1DDB}" srcId="{7BD0F533-C5B5-8441-BEA2-18C76C24B3DE}" destId="{BCBD16DF-B6C7-4B93-B694-A6701F16E7B4}" srcOrd="3" destOrd="0" parTransId="{D75CC6F9-5EFD-4BC8-BF5F-AC2444FBB9C9}" sibTransId="{C68068D2-CC71-44B3-8FD4-BFDC46F53B08}"/>
    <dgm:cxn modelId="{C2255BD4-04D4-8549-9751-42FC0BE0683C}" type="presParOf" srcId="{D2E2232D-91EF-9C45-8547-0F64AE68BDEB}" destId="{3E0E7BDF-FFC0-9144-B0F5-A05277D3BCB7}" srcOrd="0" destOrd="0" presId="urn:microsoft.com/office/officeart/2008/layout/AscendingPictureAccentProcess"/>
    <dgm:cxn modelId="{C9F5670E-9F85-0945-89B0-484F30B949A3}" type="presParOf" srcId="{D2E2232D-91EF-9C45-8547-0F64AE68BDEB}" destId="{D53CD52F-2F4A-2546-95D3-A30587568E87}" srcOrd="1" destOrd="0" presId="urn:microsoft.com/office/officeart/2008/layout/AscendingPictureAccentProcess"/>
    <dgm:cxn modelId="{84A3CA2D-D9B2-9A43-ACCE-B1844487C998}" type="presParOf" srcId="{D2E2232D-91EF-9C45-8547-0F64AE68BDEB}" destId="{B77948A1-994A-0D4E-A3AA-313B9BF59381}" srcOrd="2" destOrd="0" presId="urn:microsoft.com/office/officeart/2008/layout/AscendingPictureAccentProcess"/>
    <dgm:cxn modelId="{44F3F7EE-9985-2E4A-B9EA-FC4BC384E4BB}" type="presParOf" srcId="{D2E2232D-91EF-9C45-8547-0F64AE68BDEB}" destId="{5022307C-5C3B-A149-AD61-42065024D429}" srcOrd="3" destOrd="0" presId="urn:microsoft.com/office/officeart/2008/layout/AscendingPictureAccentProcess"/>
    <dgm:cxn modelId="{A88454CD-4B84-934B-B343-D5461E0A0F0F}" type="presParOf" srcId="{D2E2232D-91EF-9C45-8547-0F64AE68BDEB}" destId="{D6AEE5C6-4135-A042-B912-91A4DB293F6F}" srcOrd="4" destOrd="0" presId="urn:microsoft.com/office/officeart/2008/layout/AscendingPictureAccentProcess"/>
    <dgm:cxn modelId="{70709712-365C-A249-8394-184DE1959892}" type="presParOf" srcId="{D2E2232D-91EF-9C45-8547-0F64AE68BDEB}" destId="{B74A92CA-9104-EB41-ACC1-90FB49A40B44}" srcOrd="5" destOrd="0" presId="urn:microsoft.com/office/officeart/2008/layout/AscendingPictureAccentProcess"/>
    <dgm:cxn modelId="{51AD9EDC-358D-8040-9C28-DDFD44286558}" type="presParOf" srcId="{D2E2232D-91EF-9C45-8547-0F64AE68BDEB}" destId="{02EF33F6-CB14-9C4A-AA40-5460BBB5E253}" srcOrd="6" destOrd="0" presId="urn:microsoft.com/office/officeart/2008/layout/AscendingPictureAccentProcess"/>
    <dgm:cxn modelId="{DDBBA44F-1D0A-4948-A139-3049A74F65EC}" type="presParOf" srcId="{D2E2232D-91EF-9C45-8547-0F64AE68BDEB}" destId="{10066F7A-B1BA-7943-A427-300E015DECED}" srcOrd="7" destOrd="0" presId="urn:microsoft.com/office/officeart/2008/layout/AscendingPictureAccentProcess"/>
    <dgm:cxn modelId="{1E140837-5368-6641-A573-C751E040F06B}" type="presParOf" srcId="{D2E2232D-91EF-9C45-8547-0F64AE68BDEB}" destId="{2476E059-9FD8-D443-955E-D909C4C351C5}" srcOrd="8" destOrd="0" presId="urn:microsoft.com/office/officeart/2008/layout/AscendingPictureAccentProcess"/>
    <dgm:cxn modelId="{69758A90-8316-8045-B5F0-E08C5B1EDCDA}" type="presParOf" srcId="{D2E2232D-91EF-9C45-8547-0F64AE68BDEB}" destId="{75BA46A2-2430-5C46-9266-667F009D2941}" srcOrd="9" destOrd="0" presId="urn:microsoft.com/office/officeart/2008/layout/AscendingPictureAccentProcess"/>
    <dgm:cxn modelId="{79D5E0F0-898C-944C-AC64-EAF47E4F5219}" type="presParOf" srcId="{D2E2232D-91EF-9C45-8547-0F64AE68BDEB}" destId="{11D28C14-6F1D-704D-8DDF-88AC1FB791F4}" srcOrd="10" destOrd="0" presId="urn:microsoft.com/office/officeart/2008/layout/AscendingPictureAccentProcess"/>
    <dgm:cxn modelId="{EBAF123A-C98F-884F-ADCD-56FBCE51617C}" type="presParOf" srcId="{D2E2232D-91EF-9C45-8547-0F64AE68BDEB}" destId="{11776A85-CD9A-0844-B9D0-B5BD5DF6C083}" srcOrd="11" destOrd="0" presId="urn:microsoft.com/office/officeart/2008/layout/AscendingPictureAccentProcess"/>
    <dgm:cxn modelId="{06BB4887-13A6-7D46-88CC-1235118C33CA}" type="presParOf" srcId="{D2E2232D-91EF-9C45-8547-0F64AE68BDEB}" destId="{2C351C19-74BC-7F43-B6FE-47A0A861E667}" srcOrd="12" destOrd="0" presId="urn:microsoft.com/office/officeart/2008/layout/AscendingPictureAccentProcess"/>
    <dgm:cxn modelId="{05E11045-3C39-8C4F-9F6D-FD90E3B5A660}" type="presParOf" srcId="{D2E2232D-91EF-9C45-8547-0F64AE68BDEB}" destId="{262CBFE1-B55C-2845-A7ED-38EEE26EF26C}" srcOrd="13" destOrd="0" presId="urn:microsoft.com/office/officeart/2008/layout/AscendingPictureAccentProcess"/>
    <dgm:cxn modelId="{0B813FE4-C2AA-3747-949B-CFC663B3DC56}" type="presParOf" srcId="{D2E2232D-91EF-9C45-8547-0F64AE68BDEB}" destId="{6CD18786-DC54-0A4D-AB37-E7256C88C141}" srcOrd="14" destOrd="0" presId="urn:microsoft.com/office/officeart/2008/layout/AscendingPictureAccentProcess"/>
    <dgm:cxn modelId="{364EE262-B00A-0246-875E-9A667DFF6B6D}" type="presParOf" srcId="{D2E2232D-91EF-9C45-8547-0F64AE68BDEB}" destId="{89BFB8C7-F1FF-2840-A09E-CAEDFCF31B50}" srcOrd="15" destOrd="0" presId="urn:microsoft.com/office/officeart/2008/layout/AscendingPictureAccentProcess"/>
    <dgm:cxn modelId="{1CD7403C-1A1C-3E4C-9ABF-49A42445D08D}" type="presParOf" srcId="{D2E2232D-91EF-9C45-8547-0F64AE68BDEB}" destId="{157B06F5-2F19-DC44-ACBF-2A1D7D30C28F}" srcOrd="16" destOrd="0" presId="urn:microsoft.com/office/officeart/2008/layout/AscendingPictureAccentProcess"/>
    <dgm:cxn modelId="{D9D855FA-3DD6-7B4F-8E7F-5D34749B9636}" type="presParOf" srcId="{D2E2232D-91EF-9C45-8547-0F64AE68BDEB}" destId="{01A7995E-547A-844E-A376-9C52FF74CB7E}" srcOrd="17" destOrd="0" presId="urn:microsoft.com/office/officeart/2008/layout/AscendingPictureAccentProcess"/>
    <dgm:cxn modelId="{527C12A7-77F1-0645-8A17-B67DE258AADE}" type="presParOf" srcId="{D2E2232D-91EF-9C45-8547-0F64AE68BDEB}" destId="{D229A3CD-5B7D-0247-8CB9-3F90B3C7366E}" srcOrd="18" destOrd="0" presId="urn:microsoft.com/office/officeart/2008/layout/AscendingPictureAccentProcess"/>
    <dgm:cxn modelId="{F779F38E-1392-154D-AC5C-5B2605A230F4}" type="presParOf" srcId="{D2E2232D-91EF-9C45-8547-0F64AE68BDEB}" destId="{A4C30372-3A9D-3D47-A363-8DD12CCC0A5B}" srcOrd="19" destOrd="0" presId="urn:microsoft.com/office/officeart/2008/layout/AscendingPictureAccentProcess"/>
    <dgm:cxn modelId="{3561B89B-54F8-964A-A8E9-F24C781C8043}" type="presParOf" srcId="{A4C30372-3A9D-3D47-A363-8DD12CCC0A5B}" destId="{53526DAE-4966-A440-9BFB-F3F1DD067766}" srcOrd="0" destOrd="0" presId="urn:microsoft.com/office/officeart/2008/layout/AscendingPictureAccentProcess"/>
    <dgm:cxn modelId="{962A0A56-7B9C-6841-8AB1-930963A71C2D}" type="presParOf" srcId="{D2E2232D-91EF-9C45-8547-0F64AE68BDEB}" destId="{8A0D1F52-419B-C642-81B6-7C34D12E0672}" srcOrd="20" destOrd="0" presId="urn:microsoft.com/office/officeart/2008/layout/AscendingPictureAccentProcess"/>
    <dgm:cxn modelId="{46AB82E9-F4E4-D14E-A788-A5CDBFD09414}" type="presParOf" srcId="{D2E2232D-91EF-9C45-8547-0F64AE68BDEB}" destId="{DC2220B2-E333-2449-AED3-95D30783F9CD}" srcOrd="21" destOrd="0" presId="urn:microsoft.com/office/officeart/2008/layout/AscendingPictureAccentProcess"/>
    <dgm:cxn modelId="{7EEF6C50-599F-5342-BEA5-2C56A317F97B}" type="presParOf" srcId="{DC2220B2-E333-2449-AED3-95D30783F9CD}" destId="{A88AF0BB-24E3-5E46-A3C8-AC943A7E0AD1}" srcOrd="0" destOrd="0" presId="urn:microsoft.com/office/officeart/2008/layout/AscendingPictureAccentProcess"/>
    <dgm:cxn modelId="{2244F6E6-1348-B44A-95BC-AD7F2DC40A07}" type="presParOf" srcId="{D2E2232D-91EF-9C45-8547-0F64AE68BDEB}" destId="{45EB0E1C-A2BF-9E4F-99E5-5529AA72D95B}" srcOrd="22" destOrd="0" presId="urn:microsoft.com/office/officeart/2008/layout/AscendingPictureAccentProcess"/>
    <dgm:cxn modelId="{A0C80695-8C7C-EC43-9893-9DE3EB1F9F24}" type="presParOf" srcId="{D2E2232D-91EF-9C45-8547-0F64AE68BDEB}" destId="{41FCC122-FAFA-1745-B4DA-8C2AE9132FFB}" srcOrd="23" destOrd="0" presId="urn:microsoft.com/office/officeart/2008/layout/AscendingPictureAccentProcess"/>
    <dgm:cxn modelId="{7261C93E-D310-5F4B-8CF6-54929780AB4C}" type="presParOf" srcId="{41FCC122-FAFA-1745-B4DA-8C2AE9132FFB}" destId="{78AD9BC4-DDBE-C44B-9017-40BAB75F4F80}" srcOrd="0" destOrd="0" presId="urn:microsoft.com/office/officeart/2008/layout/AscendingPictureAccentProcess"/>
    <dgm:cxn modelId="{93BF2DE2-25C2-48CD-920F-0962F9C29DC6}" type="presParOf" srcId="{D2E2232D-91EF-9C45-8547-0F64AE68BDEB}" destId="{328C4069-236B-46FF-A676-554753F89171}" srcOrd="24" destOrd="0" presId="urn:microsoft.com/office/officeart/2008/layout/AscendingPictureAccentProcess"/>
    <dgm:cxn modelId="{EFF3781E-8F3B-4B0A-B94C-5DFD82BD97CD}" type="presParOf" srcId="{D2E2232D-91EF-9C45-8547-0F64AE68BDEB}" destId="{036B13C4-014F-4B47-B4CA-BA00EE93528F}" srcOrd="25" destOrd="0" presId="urn:microsoft.com/office/officeart/2008/layout/AscendingPictureAccentProcess"/>
    <dgm:cxn modelId="{A23D62B7-C62A-41D7-800C-BA26F00F651C}" type="presParOf" srcId="{036B13C4-014F-4B47-B4CA-BA00EE93528F}" destId="{7FD0877D-6BAC-471A-9F05-82052675D5AE}" srcOrd="0" destOrd="0" presId="urn:microsoft.com/office/officeart/2008/layout/AscendingPictureAccentProcess"/>
    <dgm:cxn modelId="{5311F2AE-AAC1-427C-8F0E-714A7E5301C0}" type="presParOf" srcId="{D2E2232D-91EF-9C45-8547-0F64AE68BDEB}" destId="{C80C9DEC-CDF0-44E1-A494-A1231AAD46C0}" srcOrd="26" destOrd="0" presId="urn:microsoft.com/office/officeart/2008/layout/AscendingPictureAccentProcess"/>
    <dgm:cxn modelId="{B2648E64-AD32-4954-82FE-1661340BD54D}" type="presParOf" srcId="{D2E2232D-91EF-9C45-8547-0F64AE68BDEB}" destId="{D04E13EB-DD6C-4B97-AAA8-56FC2D01B863}" srcOrd="27" destOrd="0" presId="urn:microsoft.com/office/officeart/2008/layout/AscendingPictureAccentProcess"/>
    <dgm:cxn modelId="{F0340C93-E8A9-4D6C-8C05-186150DABD37}" type="presParOf" srcId="{D04E13EB-DD6C-4B97-AAA8-56FC2D01B863}" destId="{20F9D525-5C4D-FE4C-8723-7270ED29A951}" srcOrd="0" destOrd="0" presId="urn:microsoft.com/office/officeart/2008/layout/AscendingPictureAccentProcess"/>
    <dgm:cxn modelId="{763A22A3-B444-455C-8E34-5450868C1383}" type="presParOf" srcId="{D2E2232D-91EF-9C45-8547-0F64AE68BDEB}" destId="{5740C158-4EEE-4D6E-9C70-53C085AD0F7A}" srcOrd="28" destOrd="0" presId="urn:microsoft.com/office/officeart/2008/layout/AscendingPictureAccentProcess"/>
    <dgm:cxn modelId="{A3555768-A9D7-4544-94AD-AF6BD1132C79}" type="presParOf" srcId="{D2E2232D-91EF-9C45-8547-0F64AE68BDEB}" destId="{7B98AD8A-4F26-4F69-AD55-B1264A3A4FC6}" srcOrd="29" destOrd="0" presId="urn:microsoft.com/office/officeart/2008/layout/AscendingPictureAccentProcess"/>
    <dgm:cxn modelId="{9480F7D0-F4AD-4232-83B3-D063EA4DBC92}" type="presParOf" srcId="{7B98AD8A-4F26-4F69-AD55-B1264A3A4FC6}" destId="{11630EC5-5F9C-3548-8BE7-D7AEF648011F}" srcOrd="0" destOrd="0" presId="urn:microsoft.com/office/officeart/2008/layout/AscendingPictureAccentProcess"/>
    <dgm:cxn modelId="{03D07682-3F1C-43B7-91CD-82B630F550AC}" type="presParOf" srcId="{D2E2232D-91EF-9C45-8547-0F64AE68BDEB}" destId="{1AC60A76-AF40-4B7E-8A25-F49E14B8E800}" srcOrd="30" destOrd="0" presId="urn:microsoft.com/office/officeart/2008/layout/AscendingPictureAccentProcess"/>
    <dgm:cxn modelId="{8F348F25-DB79-4AFE-B5C6-3C8C40583637}" type="presParOf" srcId="{D2E2232D-91EF-9C45-8547-0F64AE68BDEB}" destId="{6A6097EB-041E-4096-A38F-8D7ACF8E36DA}" srcOrd="31" destOrd="0" presId="urn:microsoft.com/office/officeart/2008/layout/AscendingPictureAccentProcess"/>
    <dgm:cxn modelId="{3857723F-D5D6-4FBE-BC94-3C822D708F95}" type="presParOf" srcId="{6A6097EB-041E-4096-A38F-8D7ACF8E36DA}" destId="{470025FE-62BB-A94C-9136-425555E7E81A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8E6D2C-808B-4B12-9B46-13E15B8CC8DF}">
      <dsp:nvSpPr>
        <dsp:cNvPr id="0" name=""/>
        <dsp:cNvSpPr/>
      </dsp:nvSpPr>
      <dsp:spPr>
        <a:xfrm>
          <a:off x="4621" y="559306"/>
          <a:ext cx="2020453" cy="12122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الكتابة والتلخيص  </a:t>
          </a:r>
          <a:endParaRPr lang="en-US" sz="2500" kern="1200" dirty="0"/>
        </a:p>
      </dsp:txBody>
      <dsp:txXfrm>
        <a:off x="40127" y="594812"/>
        <a:ext cx="1949441" cy="1141260"/>
      </dsp:txXfrm>
    </dsp:sp>
    <dsp:sp modelId="{E10A7ED1-A170-4CAD-A088-1845FCC48236}">
      <dsp:nvSpPr>
        <dsp:cNvPr id="0" name=""/>
        <dsp:cNvSpPr/>
      </dsp:nvSpPr>
      <dsp:spPr>
        <a:xfrm>
          <a:off x="2202874" y="914906"/>
          <a:ext cx="428336" cy="5010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2202874" y="1015120"/>
        <a:ext cx="299835" cy="300644"/>
      </dsp:txXfrm>
    </dsp:sp>
    <dsp:sp modelId="{EA90CCC0-BB9D-445E-BC6B-86100371B5CB}">
      <dsp:nvSpPr>
        <dsp:cNvPr id="0" name=""/>
        <dsp:cNvSpPr/>
      </dsp:nvSpPr>
      <dsp:spPr>
        <a:xfrm>
          <a:off x="2833255" y="559306"/>
          <a:ext cx="2020453" cy="12122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65506"/>
                <a:satOff val="-2488"/>
                <a:lumOff val="-16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965506"/>
                <a:satOff val="-2488"/>
                <a:lumOff val="-16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965506"/>
                <a:satOff val="-2488"/>
                <a:lumOff val="-16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التعلم الالكتروني </a:t>
          </a:r>
          <a:endParaRPr lang="en-US" sz="2500" kern="1200" dirty="0"/>
        </a:p>
      </dsp:txBody>
      <dsp:txXfrm>
        <a:off x="2868761" y="594812"/>
        <a:ext cx="1949441" cy="1141260"/>
      </dsp:txXfrm>
    </dsp:sp>
    <dsp:sp modelId="{53B15B91-9A94-4484-9F2E-DFF9CB994E23}">
      <dsp:nvSpPr>
        <dsp:cNvPr id="0" name=""/>
        <dsp:cNvSpPr/>
      </dsp:nvSpPr>
      <dsp:spPr>
        <a:xfrm>
          <a:off x="5031509" y="914906"/>
          <a:ext cx="428336" cy="5010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126424"/>
                <a:satOff val="-2903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126424"/>
                <a:satOff val="-2903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126424"/>
                <a:satOff val="-2903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5031509" y="1015120"/>
        <a:ext cx="299835" cy="300644"/>
      </dsp:txXfrm>
    </dsp:sp>
    <dsp:sp modelId="{44157642-8E99-4314-91BB-9DD00D1D31EC}">
      <dsp:nvSpPr>
        <dsp:cNvPr id="0" name=""/>
        <dsp:cNvSpPr/>
      </dsp:nvSpPr>
      <dsp:spPr>
        <a:xfrm>
          <a:off x="5661890" y="559306"/>
          <a:ext cx="2020453" cy="12122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931012"/>
                <a:satOff val="-4977"/>
                <a:lumOff val="-33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931012"/>
                <a:satOff val="-4977"/>
                <a:lumOff val="-33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931012"/>
                <a:satOff val="-4977"/>
                <a:lumOff val="-33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العصف الذهني </a:t>
          </a:r>
          <a:endParaRPr lang="en-US" sz="2500" kern="1200" dirty="0"/>
        </a:p>
      </dsp:txBody>
      <dsp:txXfrm>
        <a:off x="5697396" y="594812"/>
        <a:ext cx="1949441" cy="1141260"/>
      </dsp:txXfrm>
    </dsp:sp>
    <dsp:sp modelId="{005EA5C3-EB0B-4968-A970-6DBF8B5FEC1C}">
      <dsp:nvSpPr>
        <dsp:cNvPr id="0" name=""/>
        <dsp:cNvSpPr/>
      </dsp:nvSpPr>
      <dsp:spPr>
        <a:xfrm>
          <a:off x="7860144" y="914906"/>
          <a:ext cx="428336" cy="5010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7860144" y="1015120"/>
        <a:ext cx="299835" cy="300644"/>
      </dsp:txXfrm>
    </dsp:sp>
    <dsp:sp modelId="{9BCFDED1-D761-4973-8400-9B5EA33EC98C}">
      <dsp:nvSpPr>
        <dsp:cNvPr id="0" name=""/>
        <dsp:cNvSpPr/>
      </dsp:nvSpPr>
      <dsp:spPr>
        <a:xfrm>
          <a:off x="8490525" y="559306"/>
          <a:ext cx="2020453" cy="12122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896518"/>
                <a:satOff val="-7465"/>
                <a:lumOff val="-504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896518"/>
                <a:satOff val="-7465"/>
                <a:lumOff val="-504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896518"/>
                <a:satOff val="-7465"/>
                <a:lumOff val="-504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التفكير الناقد </a:t>
          </a:r>
          <a:endParaRPr lang="en-US" sz="2500" kern="1200" dirty="0"/>
        </a:p>
      </dsp:txBody>
      <dsp:txXfrm>
        <a:off x="8526031" y="594812"/>
        <a:ext cx="1949441" cy="1141260"/>
      </dsp:txXfrm>
    </dsp:sp>
    <dsp:sp modelId="{077320B6-9797-4F26-B895-85E30B2DF365}">
      <dsp:nvSpPr>
        <dsp:cNvPr id="0" name=""/>
        <dsp:cNvSpPr/>
      </dsp:nvSpPr>
      <dsp:spPr>
        <a:xfrm rot="5400000">
          <a:off x="9286584" y="1913010"/>
          <a:ext cx="428336" cy="5010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 rot="-5400000">
        <a:off x="9350431" y="1949378"/>
        <a:ext cx="300644" cy="299835"/>
      </dsp:txXfrm>
    </dsp:sp>
    <dsp:sp modelId="{CA20C8FC-7AE4-4B70-81D2-F7402BB06FD2}">
      <dsp:nvSpPr>
        <dsp:cNvPr id="0" name=""/>
        <dsp:cNvSpPr/>
      </dsp:nvSpPr>
      <dsp:spPr>
        <a:xfrm>
          <a:off x="8490525" y="2579759"/>
          <a:ext cx="2020453" cy="12122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862025"/>
                <a:satOff val="-9954"/>
                <a:lumOff val="-672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862025"/>
                <a:satOff val="-9954"/>
                <a:lumOff val="-672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862025"/>
                <a:satOff val="-9954"/>
                <a:lumOff val="-672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التعلم بالنمذجة  اجراء التجارب</a:t>
          </a:r>
          <a:endParaRPr lang="en-US" sz="2500" kern="1200" dirty="0"/>
        </a:p>
      </dsp:txBody>
      <dsp:txXfrm>
        <a:off x="8526031" y="2615265"/>
        <a:ext cx="1949441" cy="1141260"/>
      </dsp:txXfrm>
    </dsp:sp>
    <dsp:sp modelId="{8F78F6E1-732F-4D1B-B1EA-D8B912945CFE}">
      <dsp:nvSpPr>
        <dsp:cNvPr id="0" name=""/>
        <dsp:cNvSpPr/>
      </dsp:nvSpPr>
      <dsp:spPr>
        <a:xfrm rot="10800000">
          <a:off x="7884389" y="2935359"/>
          <a:ext cx="428336" cy="5010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 rot="10800000">
        <a:off x="8012890" y="3035573"/>
        <a:ext cx="299835" cy="300644"/>
      </dsp:txXfrm>
    </dsp:sp>
    <dsp:sp modelId="{994D180F-DA21-4B82-9530-EED7FA93B9D8}">
      <dsp:nvSpPr>
        <dsp:cNvPr id="0" name=""/>
        <dsp:cNvSpPr/>
      </dsp:nvSpPr>
      <dsp:spPr>
        <a:xfrm>
          <a:off x="5661890" y="2579759"/>
          <a:ext cx="2020453" cy="12122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827531"/>
                <a:satOff val="-12442"/>
                <a:lumOff val="-84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827531"/>
                <a:satOff val="-12442"/>
                <a:lumOff val="-84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827531"/>
                <a:satOff val="-12442"/>
                <a:lumOff val="-84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التعلم الذاتي </a:t>
          </a:r>
          <a:endParaRPr lang="en-US" sz="2500" kern="1200" dirty="0"/>
        </a:p>
      </dsp:txBody>
      <dsp:txXfrm>
        <a:off x="5697396" y="2615265"/>
        <a:ext cx="1949441" cy="1141260"/>
      </dsp:txXfrm>
    </dsp:sp>
    <dsp:sp modelId="{40406E58-69E8-4B42-B17D-14302863FFF2}">
      <dsp:nvSpPr>
        <dsp:cNvPr id="0" name=""/>
        <dsp:cNvSpPr/>
      </dsp:nvSpPr>
      <dsp:spPr>
        <a:xfrm rot="10800000">
          <a:off x="5055754" y="2935359"/>
          <a:ext cx="428336" cy="5010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5632119"/>
                <a:satOff val="-14516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632119"/>
                <a:satOff val="-14516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632119"/>
                <a:satOff val="-14516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 rot="10800000">
        <a:off x="5184255" y="3035573"/>
        <a:ext cx="299835" cy="300644"/>
      </dsp:txXfrm>
    </dsp:sp>
    <dsp:sp modelId="{022A797C-4C4A-4FC5-966B-C078564CAF2C}">
      <dsp:nvSpPr>
        <dsp:cNvPr id="0" name=""/>
        <dsp:cNvSpPr/>
      </dsp:nvSpPr>
      <dsp:spPr>
        <a:xfrm>
          <a:off x="2833255" y="2579759"/>
          <a:ext cx="2020453" cy="12122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793037"/>
                <a:satOff val="-14931"/>
                <a:lumOff val="-100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793037"/>
                <a:satOff val="-14931"/>
                <a:lumOff val="-100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793037"/>
                <a:satOff val="-14931"/>
                <a:lumOff val="-100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الملاحظة والمقارنة </a:t>
          </a:r>
          <a:endParaRPr lang="en-US" sz="2500" kern="1200" dirty="0"/>
        </a:p>
      </dsp:txBody>
      <dsp:txXfrm>
        <a:off x="2868761" y="2615265"/>
        <a:ext cx="1949441" cy="1141260"/>
      </dsp:txXfrm>
    </dsp:sp>
    <dsp:sp modelId="{C2D69D76-E1FD-46E1-B833-A3A4023E3E5B}">
      <dsp:nvSpPr>
        <dsp:cNvPr id="0" name=""/>
        <dsp:cNvSpPr/>
      </dsp:nvSpPr>
      <dsp:spPr>
        <a:xfrm rot="10800000">
          <a:off x="2227119" y="2935359"/>
          <a:ext cx="428336" cy="5010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 rot="10800000">
        <a:off x="2355620" y="3035573"/>
        <a:ext cx="299835" cy="300644"/>
      </dsp:txXfrm>
    </dsp:sp>
    <dsp:sp modelId="{4CC51AC4-4335-4683-8C8B-D4BB6F678DB1}">
      <dsp:nvSpPr>
        <dsp:cNvPr id="0" name=""/>
        <dsp:cNvSpPr/>
      </dsp:nvSpPr>
      <dsp:spPr>
        <a:xfrm>
          <a:off x="4621" y="2579759"/>
          <a:ext cx="2020453" cy="12122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500" kern="1200" dirty="0"/>
            <a:t>المناقشة والحوار التدريس التبادلي </a:t>
          </a:r>
          <a:endParaRPr lang="en-US" sz="2500" kern="1200" dirty="0"/>
        </a:p>
      </dsp:txBody>
      <dsp:txXfrm>
        <a:off x="40127" y="2615265"/>
        <a:ext cx="1949441" cy="11412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E7BDF-FFC0-9144-B0F5-A05277D3BCB7}">
      <dsp:nvSpPr>
        <dsp:cNvPr id="0" name=""/>
        <dsp:cNvSpPr/>
      </dsp:nvSpPr>
      <dsp:spPr>
        <a:xfrm>
          <a:off x="2660039" y="5706274"/>
          <a:ext cx="80308" cy="8030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3CD52F-2F4A-2546-95D3-A30587568E87}">
      <dsp:nvSpPr>
        <dsp:cNvPr id="0" name=""/>
        <dsp:cNvSpPr/>
      </dsp:nvSpPr>
      <dsp:spPr>
        <a:xfrm>
          <a:off x="2504487" y="5776247"/>
          <a:ext cx="80308" cy="80308"/>
        </a:xfrm>
        <a:prstGeom prst="ellipse">
          <a:avLst/>
        </a:prstGeom>
        <a:solidFill>
          <a:schemeClr val="accent4">
            <a:hueOff val="-699465"/>
            <a:satOff val="-5882"/>
            <a:lumOff val="-30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7948A1-994A-0D4E-A3AA-313B9BF59381}">
      <dsp:nvSpPr>
        <dsp:cNvPr id="0" name=""/>
        <dsp:cNvSpPr/>
      </dsp:nvSpPr>
      <dsp:spPr>
        <a:xfrm>
          <a:off x="2346765" y="5836318"/>
          <a:ext cx="80308" cy="80308"/>
        </a:xfrm>
        <a:prstGeom prst="ellipse">
          <a:avLst/>
        </a:prstGeom>
        <a:solidFill>
          <a:schemeClr val="accent4">
            <a:hueOff val="-1398930"/>
            <a:satOff val="-11765"/>
            <a:lumOff val="-613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22307C-5C3B-A149-AD61-42065024D429}">
      <dsp:nvSpPr>
        <dsp:cNvPr id="0" name=""/>
        <dsp:cNvSpPr/>
      </dsp:nvSpPr>
      <dsp:spPr>
        <a:xfrm>
          <a:off x="2187595" y="5886488"/>
          <a:ext cx="80308" cy="80308"/>
        </a:xfrm>
        <a:prstGeom prst="ellipse">
          <a:avLst/>
        </a:prstGeom>
        <a:solidFill>
          <a:schemeClr val="accent4">
            <a:hueOff val="-2098395"/>
            <a:satOff val="-17647"/>
            <a:lumOff val="-92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AEE5C6-4135-A042-B912-91A4DB293F6F}">
      <dsp:nvSpPr>
        <dsp:cNvPr id="0" name=""/>
        <dsp:cNvSpPr/>
      </dsp:nvSpPr>
      <dsp:spPr>
        <a:xfrm>
          <a:off x="2026979" y="5926755"/>
          <a:ext cx="80308" cy="80308"/>
        </a:xfrm>
        <a:prstGeom prst="ellipse">
          <a:avLst/>
        </a:prstGeom>
        <a:solidFill>
          <a:schemeClr val="accent4">
            <a:hueOff val="-2797860"/>
            <a:satOff val="-23529"/>
            <a:lumOff val="-1227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4A92CA-9104-EB41-ACC1-90FB49A40B44}">
      <dsp:nvSpPr>
        <dsp:cNvPr id="0" name=""/>
        <dsp:cNvSpPr/>
      </dsp:nvSpPr>
      <dsp:spPr>
        <a:xfrm>
          <a:off x="3632418" y="4988718"/>
          <a:ext cx="80308" cy="80308"/>
        </a:xfrm>
        <a:prstGeom prst="ellipse">
          <a:avLst/>
        </a:prstGeom>
        <a:solidFill>
          <a:schemeClr val="accent4">
            <a:hueOff val="-3497325"/>
            <a:satOff val="-29412"/>
            <a:lumOff val="-1534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EF33F6-CB14-9C4A-AA40-5460BBB5E253}">
      <dsp:nvSpPr>
        <dsp:cNvPr id="0" name=""/>
        <dsp:cNvSpPr/>
      </dsp:nvSpPr>
      <dsp:spPr>
        <a:xfrm>
          <a:off x="3498571" y="5120083"/>
          <a:ext cx="80308" cy="80308"/>
        </a:xfrm>
        <a:prstGeom prst="ellipse">
          <a:avLst/>
        </a:prstGeom>
        <a:solidFill>
          <a:schemeClr val="accent4">
            <a:hueOff val="-4196790"/>
            <a:satOff val="-35294"/>
            <a:lumOff val="-184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066F7A-B1BA-7943-A427-300E015DECED}">
      <dsp:nvSpPr>
        <dsp:cNvPr id="0" name=""/>
        <dsp:cNvSpPr/>
      </dsp:nvSpPr>
      <dsp:spPr>
        <a:xfrm>
          <a:off x="4249560" y="4177426"/>
          <a:ext cx="80308" cy="80308"/>
        </a:xfrm>
        <a:prstGeom prst="ellipse">
          <a:avLst/>
        </a:prstGeom>
        <a:solidFill>
          <a:schemeClr val="accent4">
            <a:hueOff val="-4896255"/>
            <a:satOff val="-41176"/>
            <a:lumOff val="-2147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76E059-9FD8-D443-955E-D909C4C351C5}">
      <dsp:nvSpPr>
        <dsp:cNvPr id="0" name=""/>
        <dsp:cNvSpPr/>
      </dsp:nvSpPr>
      <dsp:spPr>
        <a:xfrm>
          <a:off x="4690893" y="3257212"/>
          <a:ext cx="80308" cy="80308"/>
        </a:xfrm>
        <a:prstGeom prst="ellipse">
          <a:avLst/>
        </a:prstGeom>
        <a:solidFill>
          <a:schemeClr val="accent4">
            <a:hueOff val="-5595720"/>
            <a:satOff val="-47059"/>
            <a:lumOff val="-2454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BA46A2-2430-5C46-9266-667F009D2941}">
      <dsp:nvSpPr>
        <dsp:cNvPr id="0" name=""/>
        <dsp:cNvSpPr/>
      </dsp:nvSpPr>
      <dsp:spPr>
        <a:xfrm>
          <a:off x="4963651" y="2303332"/>
          <a:ext cx="80308" cy="80308"/>
        </a:xfrm>
        <a:prstGeom prst="ellipse">
          <a:avLst/>
        </a:prstGeom>
        <a:solidFill>
          <a:schemeClr val="accent4">
            <a:hueOff val="-6295185"/>
            <a:satOff val="-52941"/>
            <a:lumOff val="-2761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D28C14-6F1D-704D-8DDF-88AC1FB791F4}">
      <dsp:nvSpPr>
        <dsp:cNvPr id="0" name=""/>
        <dsp:cNvSpPr/>
      </dsp:nvSpPr>
      <dsp:spPr>
        <a:xfrm>
          <a:off x="5088816" y="1363315"/>
          <a:ext cx="80308" cy="80308"/>
        </a:xfrm>
        <a:prstGeom prst="ellipse">
          <a:avLst/>
        </a:prstGeom>
        <a:solidFill>
          <a:schemeClr val="accent4">
            <a:hueOff val="-6994650"/>
            <a:satOff val="-58824"/>
            <a:lumOff val="-3068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776A85-CD9A-0844-B9D0-B5BD5DF6C083}">
      <dsp:nvSpPr>
        <dsp:cNvPr id="0" name=""/>
        <dsp:cNvSpPr/>
      </dsp:nvSpPr>
      <dsp:spPr>
        <a:xfrm>
          <a:off x="4902154" y="134164"/>
          <a:ext cx="80308" cy="80308"/>
        </a:xfrm>
        <a:prstGeom prst="ellipse">
          <a:avLst/>
        </a:prstGeom>
        <a:solidFill>
          <a:schemeClr val="accent4">
            <a:hueOff val="-7694116"/>
            <a:satOff val="-64706"/>
            <a:lumOff val="-3374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351C19-74BC-7F43-B6FE-47A0A861E667}">
      <dsp:nvSpPr>
        <dsp:cNvPr id="0" name=""/>
        <dsp:cNvSpPr/>
      </dsp:nvSpPr>
      <dsp:spPr>
        <a:xfrm>
          <a:off x="5022978" y="41746"/>
          <a:ext cx="80308" cy="80308"/>
        </a:xfrm>
        <a:prstGeom prst="ellipse">
          <a:avLst/>
        </a:prstGeom>
        <a:solidFill>
          <a:schemeClr val="accent4">
            <a:hueOff val="-8393580"/>
            <a:satOff val="-70588"/>
            <a:lumOff val="-3681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2CBFE1-B55C-2845-A7ED-38EEE26EF26C}">
      <dsp:nvSpPr>
        <dsp:cNvPr id="0" name=""/>
        <dsp:cNvSpPr/>
      </dsp:nvSpPr>
      <dsp:spPr>
        <a:xfrm>
          <a:off x="5143801" y="-50010"/>
          <a:ext cx="80308" cy="80308"/>
        </a:xfrm>
        <a:prstGeom prst="ellipse">
          <a:avLst/>
        </a:prstGeom>
        <a:solidFill>
          <a:schemeClr val="accent4">
            <a:hueOff val="-9093045"/>
            <a:satOff val="-76471"/>
            <a:lumOff val="-3988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D18786-DC54-0A4D-AB37-E7256C88C141}">
      <dsp:nvSpPr>
        <dsp:cNvPr id="0" name=""/>
        <dsp:cNvSpPr/>
      </dsp:nvSpPr>
      <dsp:spPr>
        <a:xfrm>
          <a:off x="5263902" y="41746"/>
          <a:ext cx="80308" cy="80308"/>
        </a:xfrm>
        <a:prstGeom prst="ellipse">
          <a:avLst/>
        </a:prstGeom>
        <a:solidFill>
          <a:schemeClr val="accent4">
            <a:hueOff val="-9792510"/>
            <a:satOff val="-82353"/>
            <a:lumOff val="-429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BFB8C7-F1FF-2840-A09E-CAEDFCF31B50}">
      <dsp:nvSpPr>
        <dsp:cNvPr id="0" name=""/>
        <dsp:cNvSpPr/>
      </dsp:nvSpPr>
      <dsp:spPr>
        <a:xfrm>
          <a:off x="5384726" y="134164"/>
          <a:ext cx="80308" cy="80308"/>
        </a:xfrm>
        <a:prstGeom prst="ellipse">
          <a:avLst/>
        </a:prstGeom>
        <a:solidFill>
          <a:schemeClr val="accent4">
            <a:hueOff val="-10491975"/>
            <a:satOff val="-88235"/>
            <a:lumOff val="-4602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7B06F5-2F19-DC44-ACBF-2A1D7D30C28F}">
      <dsp:nvSpPr>
        <dsp:cNvPr id="0" name=""/>
        <dsp:cNvSpPr/>
      </dsp:nvSpPr>
      <dsp:spPr>
        <a:xfrm>
          <a:off x="5143801" y="144066"/>
          <a:ext cx="80308" cy="80308"/>
        </a:xfrm>
        <a:prstGeom prst="ellipse">
          <a:avLst/>
        </a:prstGeom>
        <a:solidFill>
          <a:schemeClr val="accent4">
            <a:hueOff val="-11191440"/>
            <a:satOff val="-94118"/>
            <a:lumOff val="-4908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A7995E-547A-844E-A376-9C52FF74CB7E}">
      <dsp:nvSpPr>
        <dsp:cNvPr id="0" name=""/>
        <dsp:cNvSpPr/>
      </dsp:nvSpPr>
      <dsp:spPr>
        <a:xfrm>
          <a:off x="5143801" y="338802"/>
          <a:ext cx="80308" cy="80308"/>
        </a:xfrm>
        <a:prstGeom prst="ellipse">
          <a:avLst/>
        </a:prstGeom>
        <a:solidFill>
          <a:schemeClr val="accent4">
            <a:hueOff val="-11890905"/>
            <a:satOff val="-100000"/>
            <a:lumOff val="-5215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29A3CD-5B7D-0247-8CB9-3F90B3C7366E}">
      <dsp:nvSpPr>
        <dsp:cNvPr id="0" name=""/>
        <dsp:cNvSpPr/>
      </dsp:nvSpPr>
      <dsp:spPr>
        <a:xfrm>
          <a:off x="1652992" y="5970414"/>
          <a:ext cx="1593742" cy="68083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6924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solidFill>
                <a:schemeClr val="tx1"/>
              </a:solidFill>
            </a:rPr>
            <a:t>أساسيات الضوء</a:t>
          </a:r>
        </a:p>
      </dsp:txBody>
      <dsp:txXfrm>
        <a:off x="1686228" y="6003650"/>
        <a:ext cx="1527270" cy="614367"/>
      </dsp:txXfrm>
    </dsp:sp>
    <dsp:sp modelId="{53526DAE-4966-A440-9BFB-F3F1DD067766}">
      <dsp:nvSpPr>
        <dsp:cNvPr id="0" name=""/>
        <dsp:cNvSpPr/>
      </dsp:nvSpPr>
      <dsp:spPr>
        <a:xfrm>
          <a:off x="1102351" y="5626285"/>
          <a:ext cx="803804" cy="80403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A0D1F52-419B-C642-81B6-7C34D12E0672}">
      <dsp:nvSpPr>
        <dsp:cNvPr id="0" name=""/>
        <dsp:cNvSpPr/>
      </dsp:nvSpPr>
      <dsp:spPr>
        <a:xfrm>
          <a:off x="3285923" y="5376962"/>
          <a:ext cx="1593742" cy="680839"/>
        </a:xfrm>
        <a:prstGeom prst="roundRect">
          <a:avLst/>
        </a:prstGeom>
        <a:solidFill>
          <a:schemeClr val="accent4">
            <a:hueOff val="-1981818"/>
            <a:satOff val="-16667"/>
            <a:lumOff val="-869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6924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solidFill>
                <a:schemeClr val="tx1"/>
              </a:solidFill>
            </a:rPr>
            <a:t>الانعكاس والمرايا</a:t>
          </a:r>
        </a:p>
      </dsp:txBody>
      <dsp:txXfrm>
        <a:off x="3319159" y="5410198"/>
        <a:ext cx="1527270" cy="614367"/>
      </dsp:txXfrm>
    </dsp:sp>
    <dsp:sp modelId="{A88AF0BB-24E3-5E46-A3C8-AC943A7E0AD1}">
      <dsp:nvSpPr>
        <dsp:cNvPr id="0" name=""/>
        <dsp:cNvSpPr/>
      </dsp:nvSpPr>
      <dsp:spPr>
        <a:xfrm>
          <a:off x="2735282" y="5032833"/>
          <a:ext cx="803804" cy="80403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5EB0E1C-A2BF-9E4F-99E5-5529AA72D95B}">
      <dsp:nvSpPr>
        <dsp:cNvPr id="0" name=""/>
        <dsp:cNvSpPr/>
      </dsp:nvSpPr>
      <dsp:spPr>
        <a:xfrm>
          <a:off x="3862500" y="4567650"/>
          <a:ext cx="2051091" cy="680839"/>
        </a:xfrm>
        <a:prstGeom prst="roundRect">
          <a:avLst/>
        </a:prstGeom>
        <a:solidFill>
          <a:schemeClr val="accent4">
            <a:hueOff val="-3963635"/>
            <a:satOff val="-33333"/>
            <a:lumOff val="-1738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6924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ar-SA" sz="2000" b="1" kern="1200" dirty="0">
              <a:solidFill>
                <a:schemeClr val="tx1"/>
              </a:solidFill>
            </a:rPr>
            <a:t>الانكسار والعدسات</a:t>
          </a:r>
        </a:p>
      </dsp:txBody>
      <dsp:txXfrm>
        <a:off x="3895736" y="4600886"/>
        <a:ext cx="1984619" cy="614367"/>
      </dsp:txXfrm>
    </dsp:sp>
    <dsp:sp modelId="{78AD9BC4-DDBE-C44B-9017-40BAB75F4F80}">
      <dsp:nvSpPr>
        <dsp:cNvPr id="0" name=""/>
        <dsp:cNvSpPr/>
      </dsp:nvSpPr>
      <dsp:spPr>
        <a:xfrm>
          <a:off x="3540534" y="4223521"/>
          <a:ext cx="803804" cy="80403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28C4069-236B-46FF-A676-554753F89171}">
      <dsp:nvSpPr>
        <dsp:cNvPr id="0" name=""/>
        <dsp:cNvSpPr/>
      </dsp:nvSpPr>
      <dsp:spPr>
        <a:xfrm>
          <a:off x="4534256" y="3783878"/>
          <a:ext cx="1733497" cy="464727"/>
        </a:xfrm>
        <a:prstGeom prst="roundRect">
          <a:avLst/>
        </a:prstGeom>
        <a:solidFill>
          <a:schemeClr val="accent4">
            <a:hueOff val="-5945452"/>
            <a:satOff val="-50000"/>
            <a:lumOff val="-2607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6924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ar-SA" sz="2000" b="1" kern="1200" dirty="0">
              <a:solidFill>
                <a:schemeClr val="tx1"/>
              </a:solidFill>
            </a:rPr>
            <a:t>التداخل والحيود </a:t>
          </a:r>
        </a:p>
      </dsp:txBody>
      <dsp:txXfrm>
        <a:off x="4556942" y="3806564"/>
        <a:ext cx="1688125" cy="419355"/>
      </dsp:txXfrm>
    </dsp:sp>
    <dsp:sp modelId="{7FD0877D-6BAC-471A-9F05-82052675D5AE}">
      <dsp:nvSpPr>
        <dsp:cNvPr id="0" name=""/>
        <dsp:cNvSpPr/>
      </dsp:nvSpPr>
      <dsp:spPr>
        <a:xfrm>
          <a:off x="4470354" y="665678"/>
          <a:ext cx="803804" cy="804031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80C9DEC-CDF0-44E1-A494-A1231AAD46C0}">
      <dsp:nvSpPr>
        <dsp:cNvPr id="0" name=""/>
        <dsp:cNvSpPr/>
      </dsp:nvSpPr>
      <dsp:spPr>
        <a:xfrm>
          <a:off x="4900345" y="2840560"/>
          <a:ext cx="1733497" cy="464727"/>
        </a:xfrm>
        <a:prstGeom prst="roundRect">
          <a:avLst/>
        </a:prstGeom>
        <a:solidFill>
          <a:schemeClr val="accent4">
            <a:hueOff val="-7927270"/>
            <a:satOff val="-66667"/>
            <a:lumOff val="-3477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6924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solidFill>
                <a:schemeClr val="tx1"/>
              </a:solidFill>
            </a:rPr>
            <a:t>الكهرباء الساكنة </a:t>
          </a:r>
        </a:p>
      </dsp:txBody>
      <dsp:txXfrm>
        <a:off x="4923031" y="2863246"/>
        <a:ext cx="1688125" cy="419355"/>
      </dsp:txXfrm>
    </dsp:sp>
    <dsp:sp modelId="{20F9D525-5C4D-FE4C-8723-7270ED29A951}">
      <dsp:nvSpPr>
        <dsp:cNvPr id="0" name=""/>
        <dsp:cNvSpPr/>
      </dsp:nvSpPr>
      <dsp:spPr>
        <a:xfrm>
          <a:off x="3786843" y="3296496"/>
          <a:ext cx="803804" cy="80403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7000" r="-57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740C158-4EEE-4D6E-9C70-53C085AD0F7A}">
      <dsp:nvSpPr>
        <dsp:cNvPr id="0" name=""/>
        <dsp:cNvSpPr/>
      </dsp:nvSpPr>
      <dsp:spPr>
        <a:xfrm>
          <a:off x="5108712" y="1903184"/>
          <a:ext cx="1733497" cy="464727"/>
        </a:xfrm>
        <a:prstGeom prst="roundRect">
          <a:avLst/>
        </a:prstGeom>
        <a:solidFill>
          <a:schemeClr val="accent4">
            <a:hueOff val="-9909088"/>
            <a:satOff val="-83333"/>
            <a:lumOff val="-4346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6924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solidFill>
                <a:schemeClr val="tx1"/>
              </a:solidFill>
            </a:rPr>
            <a:t>المجالات الكهربائية </a:t>
          </a:r>
        </a:p>
      </dsp:txBody>
      <dsp:txXfrm>
        <a:off x="5131398" y="1925870"/>
        <a:ext cx="1688125" cy="419355"/>
      </dsp:txXfrm>
    </dsp:sp>
    <dsp:sp modelId="{11630EC5-5F9C-3548-8BE7-D7AEF648011F}">
      <dsp:nvSpPr>
        <dsp:cNvPr id="0" name=""/>
        <dsp:cNvSpPr/>
      </dsp:nvSpPr>
      <dsp:spPr>
        <a:xfrm>
          <a:off x="4251431" y="2405737"/>
          <a:ext cx="803804" cy="804031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AC60A76-AF40-4B7E-8A25-F49E14B8E800}">
      <dsp:nvSpPr>
        <dsp:cNvPr id="0" name=""/>
        <dsp:cNvSpPr/>
      </dsp:nvSpPr>
      <dsp:spPr>
        <a:xfrm>
          <a:off x="5222301" y="999473"/>
          <a:ext cx="1733497" cy="464727"/>
        </a:xfrm>
        <a:prstGeom prst="round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66924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solidFill>
                <a:schemeClr val="tx1"/>
              </a:solidFill>
            </a:rPr>
            <a:t>دوائر التوالي والتوازي </a:t>
          </a:r>
        </a:p>
      </dsp:txBody>
      <dsp:txXfrm>
        <a:off x="5244987" y="1022159"/>
        <a:ext cx="1688125" cy="419355"/>
      </dsp:txXfrm>
    </dsp:sp>
    <dsp:sp modelId="{470025FE-62BB-A94C-9136-425555E7E81A}">
      <dsp:nvSpPr>
        <dsp:cNvPr id="0" name=""/>
        <dsp:cNvSpPr/>
      </dsp:nvSpPr>
      <dsp:spPr>
        <a:xfrm>
          <a:off x="4356636" y="1555825"/>
          <a:ext cx="803804" cy="804031"/>
        </a:xfrm>
        <a:prstGeom prst="ellipse">
          <a:avLst/>
        </a:prstGeom>
        <a:blipFill rotWithShape="1">
          <a:blip xmlns:r="http://schemas.openxmlformats.org/officeDocument/2006/relationships" r:embed="rId7"/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 flipH="1"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algn="r" rtl="1"/>
            <a:endParaRPr lang="ar-SA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 flipH="1">
            <a:off x="1587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algn="l" rtl="1"/>
            <a:fld id="{CBE7F960-76E6-498D-A295-E1773754DA64}" type="datetime1">
              <a:rPr lang="ar-SA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10/01/1444</a:t>
            </a:fld>
            <a:endParaRPr lang="ar-SA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 flipH="1"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algn="r" rtl="1"/>
            <a:endParaRPr lang="ar-SA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 flipH="1">
            <a:off x="1587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algn="l" rtl="1"/>
            <a:fld id="{D1D13D6A-DFDD-4B27-9F53-83C0CD9331E8}" type="slidenum">
              <a:rPr lang="ar-SA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‹#›</a:t>
            </a:fld>
            <a:endParaRPr lang="ar-SA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 flipH="1"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 flipH="1">
            <a:off x="1587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0F46AE1-E014-4DE9-90FF-732978EC847B}" type="datetime1">
              <a:rPr lang="ar-SA" smtClean="0"/>
              <a:t>10/01/1444</a:t>
            </a:fld>
            <a:endParaRPr lang="ar-SA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rtl="1"/>
            <a:endParaRPr lang="ar-SA" noProof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 flipH="1"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 rtl="1"/>
            <a:r>
              <a:rPr lang="ar-SA" noProof="0" dirty="0"/>
              <a:t>تحرير أنماط النص الرئيسي</a:t>
            </a:r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 flipH="1"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 flipH="1">
            <a:off x="1587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fld id="{BA1D7B6F-E65C-42E7-86A5-0A01C6C95227}" type="slidenum">
              <a:rPr lang="ar-SA" smtClean="0"/>
              <a:pPr algn="l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1"/>
            <a:fld id="{BA1D7B6F-E65C-42E7-86A5-0A01C6C95227}" type="slidenum">
              <a:rPr lang="ar-SA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3</a:t>
            </a:fld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373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0F43E-F93C-F347-97D8-418E665E0D28}" type="slidenum">
              <a:rPr lang="ar-SA" smtClean="0"/>
              <a:t>50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5270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1"/>
            <a:fld id="{BA1D7B6F-E65C-42E7-86A5-0A01C6C95227}" type="slidenum">
              <a:rPr lang="ar-SA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51</a:t>
            </a:fld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806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 rtlCol="1"/>
          <a:lstStyle/>
          <a:p>
            <a:pPr algn="l" rtl="1"/>
            <a:fld id="{BA1D7B6F-E65C-42E7-86A5-0A01C6C95227}" type="slidenum">
              <a:rPr lang="ar-SA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5</a:t>
            </a:fld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398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1"/>
            <a:fld id="{BA1D7B6F-E65C-42E7-86A5-0A01C6C95227}" type="slidenum">
              <a:rPr lang="ar-SA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9</a:t>
            </a:fld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955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1"/>
            <a:fld id="{BA1D7B6F-E65C-42E7-86A5-0A01C6C95227}" type="slidenum">
              <a:rPr lang="ar-SA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34</a:t>
            </a:fld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720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1"/>
            <a:fld id="{BA1D7B6F-E65C-42E7-86A5-0A01C6C95227}" type="slidenum">
              <a:rPr lang="ar-SA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35</a:t>
            </a:fld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000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1"/>
            <a:fld id="{BA1D7B6F-E65C-42E7-86A5-0A01C6C95227}" type="slidenum">
              <a:rPr lang="ar-SA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40</a:t>
            </a:fld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544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0F43E-F93C-F347-97D8-418E665E0D28}" type="slidenum">
              <a:rPr lang="ar-SA" smtClean="0"/>
              <a:t>43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14745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0F43E-F93C-F347-97D8-418E665E0D28}" type="slidenum">
              <a:rPr lang="ar-SA" smtClean="0"/>
              <a:t>44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4008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0F43E-F93C-F347-97D8-418E665E0D28}" type="slidenum">
              <a:rPr lang="ar-SA" smtClean="0"/>
              <a:t>45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41892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العنوان مع 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الرسم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 flipH="1">
            <a:off x="-7620" y="-12700"/>
            <a:ext cx="12212320" cy="6882130"/>
            <a:chOff x="-12700" y="-12700"/>
            <a:chExt cx="12212320" cy="6882130"/>
          </a:xfrm>
        </p:grpSpPr>
        <p:sp>
          <p:nvSpPr>
            <p:cNvPr id="38" name="شكل حر: الشكل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شكل حر: شكل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شكل حر: شكل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" name="شكل حر: شكل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" name="شكل حر: شكل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شكل حر: الشكل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شكل حر: شكل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شكل حر: شكل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شكل حر: شكل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شكل حر: شكل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شكل حر: شكل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شكل حر: شكل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شكل حر: شكل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شكل حر: شكل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شكل حر: شكل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20880000" flipH="1">
            <a:off x="102087" y="5127866"/>
            <a:ext cx="3963590" cy="858767"/>
          </a:xfrm>
        </p:spPr>
        <p:txBody>
          <a:bodyPr rtlCol="1" anchor="ctr" anchorCtr="0">
            <a:normAutofit/>
          </a:bodyPr>
          <a:lstStyle>
            <a:lvl1pPr marL="0" indent="0" algn="r" rtl="1">
              <a:buNone/>
              <a:defRPr sz="2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rtl="1">
              <a:buNone/>
              <a:defRPr sz="2000"/>
            </a:lvl2pPr>
            <a:lvl3pPr marL="914400" indent="0" algn="ctr" rtl="1">
              <a:buNone/>
              <a:defRPr sz="1800"/>
            </a:lvl3pPr>
            <a:lvl4pPr marL="1371600" indent="0" algn="ctr" rtl="1">
              <a:buNone/>
              <a:defRPr sz="1600"/>
            </a:lvl4pPr>
            <a:lvl5pPr marL="1828800" indent="0" algn="ctr" rtl="1">
              <a:buNone/>
              <a:defRPr sz="1600"/>
            </a:lvl5pPr>
            <a:lvl6pPr marL="2286000" indent="0" algn="ctr" rtl="1">
              <a:buNone/>
              <a:defRPr sz="1600"/>
            </a:lvl6pPr>
            <a:lvl7pPr marL="2743200" indent="0" algn="ctr" rtl="1">
              <a:buNone/>
              <a:defRPr sz="1600"/>
            </a:lvl7pPr>
            <a:lvl8pPr marL="3200400" indent="0" algn="ctr" rtl="1">
              <a:buNone/>
              <a:defRPr sz="1600"/>
            </a:lvl8pPr>
            <a:lvl9pPr marL="3657600" indent="0" algn="ctr" rtl="1">
              <a:buNone/>
              <a:defRPr sz="1600"/>
            </a:lvl9pPr>
          </a:lstStyle>
          <a:p>
            <a:pPr rtl="1"/>
            <a:r>
              <a:rPr lang="ar-SA" noProof="0"/>
              <a:t>انقر للتحرير الرئيسي</a:t>
            </a:r>
          </a:p>
        </p:txBody>
      </p:sp>
      <p:sp>
        <p:nvSpPr>
          <p:cNvPr id="42" name="عنصر نائب للصورة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H="1">
            <a:off x="5961253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rtlCol="1" anchor="ctr" anchorCtr="0">
            <a:normAutofit/>
          </a:bodyPr>
          <a:lstStyle>
            <a:lvl1pPr marL="0" indent="0" algn="ctr" rtl="1">
              <a:buNone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0760000" flipH="1">
            <a:off x="78197" y="2726139"/>
            <a:ext cx="4851352" cy="1827069"/>
          </a:xfrm>
        </p:spPr>
        <p:txBody>
          <a:bodyPr rtlCol="1" anchor="ctr" anchorCtr="0">
            <a:normAutofit/>
          </a:bodyPr>
          <a:lstStyle>
            <a:lvl1pPr algn="r" rtl="1">
              <a:defRPr sz="55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عرض تقديمي</a:t>
            </a:r>
            <a:br>
              <a:rPr lang="ar-SA" noProof="0"/>
            </a:br>
            <a:r>
              <a:rPr lang="ar-SA" noProof="0"/>
              <a:t>العنوان</a:t>
            </a:r>
          </a:p>
        </p:txBody>
      </p:sp>
      <p:sp>
        <p:nvSpPr>
          <p:cNvPr id="45" name="عنصر نائب للنص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0880000" flipH="1">
            <a:off x="1228504" y="580664"/>
            <a:ext cx="1391775" cy="858837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2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الشهر</a:t>
            </a:r>
            <a:br>
              <a:rPr lang="ar-SA" noProof="0"/>
            </a:br>
            <a:r>
              <a:rPr lang="ar-SA" noProof="0"/>
              <a:t>XX20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الشك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الرسم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 flipH="1">
            <a:off x="-12711" y="1430186"/>
            <a:ext cx="5526208" cy="2613848"/>
            <a:chOff x="6678503" y="665690"/>
            <a:chExt cx="5526208" cy="2613848"/>
          </a:xfrm>
        </p:grpSpPr>
        <p:sp>
          <p:nvSpPr>
            <p:cNvPr id="42" name="شكل حر: شكل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شكل حر: شكل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" name="شكل حر: الشكل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 flipH="1">
            <a:off x="4819525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شكل حر: الشكل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 flipH="1">
            <a:off x="9525337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شكل حر: الشكل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 flipH="1">
            <a:off x="5016393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شكل حر: شكل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 flipH="1">
            <a:off x="-5681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شكل حر: الشكل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 flipH="1">
            <a:off x="9309416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شكل حر: شكل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 flipH="1">
            <a:off x="4733156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شكل حر: الشكل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 flipH="1">
            <a:off x="4443567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شكل حر: شكل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 flipH="1">
            <a:off x="-12031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العنوان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760000" flipH="1">
            <a:off x="-17813" y="2045086"/>
            <a:ext cx="4821219" cy="1325563"/>
          </a:xfrm>
        </p:spPr>
        <p:txBody>
          <a:bodyPr rtlCol="1">
            <a:normAutofit/>
          </a:bodyPr>
          <a:lstStyle>
            <a:lvl1pPr algn="ctr" rtl="1">
              <a:defRPr sz="55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شكراً لك!</a:t>
            </a:r>
          </a:p>
        </p:txBody>
      </p:sp>
      <p:grpSp>
        <p:nvGrpSpPr>
          <p:cNvPr id="23" name="الرسم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 flipH="1">
            <a:off x="5760324" y="718133"/>
            <a:ext cx="6444343" cy="6146228"/>
            <a:chOff x="-12667" y="718133"/>
            <a:chExt cx="6444343" cy="6146228"/>
          </a:xfrm>
        </p:grpSpPr>
        <p:sp>
          <p:nvSpPr>
            <p:cNvPr id="24" name="شكل حر: شكل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شكل حر: شكل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شكل حر: شكل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" name="عنصر نائب للصورة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6141048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rtlCol="1" anchor="ctr" anchorCtr="0">
            <a:normAutofit/>
          </a:bodyPr>
          <a:lstStyle>
            <a:lvl1pPr marL="0" indent="0" algn="ctr" rtl="1">
              <a:buNone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35" name="عنصر نائب للنص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0880000" flipH="1">
            <a:off x="-24125" y="4052877"/>
            <a:ext cx="3689627" cy="642938"/>
          </a:xfrm>
        </p:spPr>
        <p:txBody>
          <a:bodyPr rtlCol="1" anchor="ctr" anchorCtr="0">
            <a:noAutofit/>
          </a:bodyPr>
          <a:lstStyle>
            <a:lvl1pPr marL="0" indent="0" algn="r" rtl="1">
              <a:buNone/>
              <a:defRPr sz="2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2600">
                <a:solidFill>
                  <a:schemeClr val="bg1"/>
                </a:solidFill>
              </a:defRPr>
            </a:lvl2pPr>
            <a:lvl3pPr marL="914400" indent="0" algn="r" rtl="1">
              <a:buNone/>
              <a:defRPr sz="2600">
                <a:solidFill>
                  <a:schemeClr val="bg1"/>
                </a:solidFill>
              </a:defRPr>
            </a:lvl3pPr>
            <a:lvl4pPr marL="1371600" indent="0" algn="r" rtl="1">
              <a:buNone/>
              <a:defRPr sz="2600">
                <a:solidFill>
                  <a:schemeClr val="bg1"/>
                </a:solidFill>
              </a:defRPr>
            </a:lvl4pPr>
            <a:lvl5pPr marL="1828800" indent="0" algn="r" rtl="1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الرسم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 flipH="1">
            <a:off x="-7620" y="-12700"/>
            <a:ext cx="12212320" cy="6882130"/>
            <a:chOff x="-12700" y="-12700"/>
            <a:chExt cx="12212320" cy="6882130"/>
          </a:xfrm>
        </p:grpSpPr>
        <p:sp>
          <p:nvSpPr>
            <p:cNvPr id="38" name="شكل حر: الشكل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شكل حر: شكل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شكل حر: شكل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" name="شكل حر: شكل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" name="شكل حر: شكل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شكل حر: الشكل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شكل حر: شكل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شكل حر: شكل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شكل حر: شكل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شكل حر: شكل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شكل حر: شكل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شكل حر: شكل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شكل حر: شكل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شكل حر: شكل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شكل حر: شكل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579423" flipH="1">
            <a:off x="6710206" y="2818995"/>
            <a:ext cx="4851352" cy="1827069"/>
          </a:xfrm>
        </p:spPr>
        <p:txBody>
          <a:bodyPr rtlCol="1" anchor="ctr" anchorCtr="0">
            <a:normAutofit/>
          </a:bodyPr>
          <a:lstStyle>
            <a:lvl1pPr algn="r" rtl="1">
              <a:defRPr sz="55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عرض تقديمي</a:t>
            </a:r>
            <a:br>
              <a:rPr lang="ar-SA" noProof="0"/>
            </a:br>
            <a:r>
              <a:rPr lang="ar-SA" noProof="0"/>
              <a:t>العنوان</a:t>
            </a:r>
          </a:p>
        </p:txBody>
      </p:sp>
      <p:sp>
        <p:nvSpPr>
          <p:cNvPr id="23" name="عنوان فرعي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20746915" flipH="1">
            <a:off x="140481" y="2826510"/>
            <a:ext cx="4975641" cy="1655762"/>
          </a:xfrm>
        </p:spPr>
        <p:txBody>
          <a:bodyPr rtlCol="1" anchor="ctr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rtl="1">
              <a:buNone/>
              <a:defRPr sz="2000"/>
            </a:lvl2pPr>
            <a:lvl3pPr marL="914400" indent="0" algn="ctr" rtl="1">
              <a:buNone/>
              <a:defRPr sz="1800"/>
            </a:lvl3pPr>
            <a:lvl4pPr marL="1371600" indent="0" algn="ctr" rtl="1">
              <a:buNone/>
              <a:defRPr sz="1600"/>
            </a:lvl4pPr>
            <a:lvl5pPr marL="1828800" indent="0" algn="ctr" rtl="1">
              <a:buNone/>
              <a:defRPr sz="1600"/>
            </a:lvl5pPr>
            <a:lvl6pPr marL="2286000" indent="0" algn="ctr" rtl="1">
              <a:buNone/>
              <a:defRPr sz="1600"/>
            </a:lvl6pPr>
            <a:lvl7pPr marL="2743200" indent="0" algn="ctr" rtl="1">
              <a:buNone/>
              <a:defRPr sz="1600"/>
            </a:lvl7pPr>
            <a:lvl8pPr marL="3200400" indent="0" algn="ctr" rtl="1">
              <a:buNone/>
              <a:defRPr sz="1600"/>
            </a:lvl8pPr>
            <a:lvl9pPr marL="3657600" indent="0" algn="ctr" rtl="1">
              <a:buNone/>
              <a:defRPr sz="1600"/>
            </a:lvl9pPr>
          </a:lstStyle>
          <a:p>
            <a:pPr rtl="1"/>
            <a:r>
              <a:rPr lang="ar-SA" noProof="0"/>
              <a:t>انقر لتحرير نمط العنوان الثانوي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الرسم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 flipH="1">
            <a:off x="-7629" y="520107"/>
            <a:ext cx="10219389" cy="6350602"/>
            <a:chOff x="1980240" y="520107"/>
            <a:chExt cx="10219389" cy="6350602"/>
          </a:xfrm>
        </p:grpSpPr>
        <p:sp>
          <p:nvSpPr>
            <p:cNvPr id="12" name="شكل حر: الشكل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شكل حر: الشكل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شكل حر: شكل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رسم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 flipH="1">
            <a:off x="-5379" y="5678327"/>
            <a:ext cx="1234800" cy="1051200"/>
            <a:chOff x="5626893" y="3026568"/>
            <a:chExt cx="937260" cy="800760"/>
          </a:xfrm>
        </p:grpSpPr>
        <p:sp>
          <p:nvSpPr>
            <p:cNvPr id="32" name="شكل حر: الشكل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شكل حر: شكل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5" name="الرسم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 flipH="1">
            <a:off x="76229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4926875" y="5945824"/>
            <a:ext cx="27432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ar-SA" dirty="0"/>
              <a:t>MM.DD.20XX</a:t>
            </a: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8641452" y="5945824"/>
            <a:ext cx="2639323" cy="365125"/>
          </a:xfrm>
        </p:spPr>
        <p:txBody>
          <a:bodyPr lIns="0"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ar-SA" noProof="0"/>
              <a:t>إضافة تذييل</a:t>
            </a: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386000" y="5945824"/>
            <a:ext cx="642257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8C0CDE5-970C-4CC4-BF43-0DA127E73E82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8" name="الرسم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 flipH="1">
            <a:off x="7332813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 flipH="1">
            <a:off x="7323425" y="1001491"/>
            <a:ext cx="4065084" cy="700842"/>
          </a:xfrm>
        </p:spPr>
        <p:txBody>
          <a:bodyPr rtlCol="1">
            <a:normAutofit/>
          </a:bodyPr>
          <a:lstStyle>
            <a:lvl1pPr algn="r" rtl="1">
              <a:defRPr sz="4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شريحة الفاصل</a:t>
            </a:r>
          </a:p>
        </p:txBody>
      </p:sp>
      <p:grpSp>
        <p:nvGrpSpPr>
          <p:cNvPr id="26" name="الرسم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 flipH="1">
            <a:off x="4769747" y="-12715"/>
            <a:ext cx="7434968" cy="5461207"/>
            <a:chOff x="-12715" y="-12715"/>
            <a:chExt cx="7434968" cy="5461207"/>
          </a:xfrm>
        </p:grpSpPr>
        <p:sp>
          <p:nvSpPr>
            <p:cNvPr id="27" name="شكل حر: شكل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شكل حر: الشكل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شكل حر: شكل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شكل حر: شكل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1" name="عنصر نائب للنص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 flipH="1">
            <a:off x="911225" y="3345999"/>
            <a:ext cx="7319700" cy="1500187"/>
          </a:xfrm>
        </p:spPr>
        <p:txBody>
          <a:bodyPr rtlCol="1">
            <a:normAutofit/>
          </a:bodyPr>
          <a:lstStyle>
            <a:lvl1pPr marL="0" indent="0" algn="ctr" rtl="1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r" rtl="1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رسم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 flipH="1">
            <a:off x="-5379" y="5678327"/>
            <a:ext cx="1234800" cy="1051200"/>
            <a:chOff x="5626893" y="3026568"/>
            <a:chExt cx="937260" cy="800760"/>
          </a:xfrm>
        </p:grpSpPr>
        <p:sp>
          <p:nvSpPr>
            <p:cNvPr id="32" name="شكل حر: الشكل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شكل حر: شكل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5" name="الرسم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 flipH="1">
            <a:off x="76229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4926875" y="5945824"/>
            <a:ext cx="27432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ar-SA" dirty="0"/>
              <a:t>MM.DD.20XX</a:t>
            </a: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8641452" y="5945824"/>
            <a:ext cx="2639323" cy="365125"/>
          </a:xfrm>
        </p:spPr>
        <p:txBody>
          <a:bodyPr lIns="0"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ar-SA" noProof="0"/>
              <a:t>إضافة تذييل</a:t>
            </a: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386000" y="5945824"/>
            <a:ext cx="642257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8C0CDE5-970C-4CC4-BF43-0DA127E73E82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8" name="الرسم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 flipH="1">
            <a:off x="7332813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6" name="الرسم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 flipH="1">
            <a:off x="4769747" y="-12715"/>
            <a:ext cx="7434968" cy="5461207"/>
            <a:chOff x="-12715" y="-12715"/>
            <a:chExt cx="7434968" cy="5461207"/>
          </a:xfrm>
        </p:grpSpPr>
        <p:sp>
          <p:nvSpPr>
            <p:cNvPr id="27" name="شكل حر: شكل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شكل حر: الشكل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شكل حر: شكل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شكل حر: شكل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" name="العنوان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420000" flipH="1">
            <a:off x="7512346" y="354491"/>
            <a:ext cx="4391191" cy="1325563"/>
          </a:xfrm>
        </p:spPr>
        <p:txBody>
          <a:bodyPr vert="horz" lIns="91440" tIns="45720" rIns="91440" bIns="45720" rtlCol="1" anchor="ctr">
            <a:normAutofit/>
          </a:bodyPr>
          <a:lstStyle>
            <a:lvl1pPr algn="r" rtl="1">
              <a:def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نمط العنوان الرئيسي</a:t>
            </a:r>
          </a:p>
        </p:txBody>
      </p:sp>
      <p:sp>
        <p:nvSpPr>
          <p:cNvPr id="22" name="عنصر نائب للمحتوى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 flipH="1">
            <a:off x="838200" y="1825625"/>
            <a:ext cx="10442575" cy="4351338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رسم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 flipH="1">
            <a:off x="-5379" y="5678327"/>
            <a:ext cx="1234800" cy="1051200"/>
            <a:chOff x="5626893" y="3026568"/>
            <a:chExt cx="937260" cy="800760"/>
          </a:xfrm>
        </p:grpSpPr>
        <p:sp>
          <p:nvSpPr>
            <p:cNvPr id="32" name="شكل حر: الشكل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شكل حر: شكل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5" name="الرسم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 flipH="1">
            <a:off x="76229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4926875" y="5945824"/>
            <a:ext cx="27432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ar-SA" dirty="0"/>
              <a:t>MM.DD.20XX</a:t>
            </a: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8641452" y="5945824"/>
            <a:ext cx="2639323" cy="365125"/>
          </a:xfrm>
        </p:spPr>
        <p:txBody>
          <a:bodyPr lIns="0"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ar-SA" noProof="0"/>
              <a:t>إضافة تذييل</a:t>
            </a: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386000" y="5945824"/>
            <a:ext cx="642257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8C0CDE5-970C-4CC4-BF43-0DA127E73E82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8" name="الرسم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 flipH="1">
            <a:off x="7332813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6" name="الرسم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 flipH="1">
            <a:off x="4769747" y="-12715"/>
            <a:ext cx="7434968" cy="5461207"/>
            <a:chOff x="-12715" y="-12715"/>
            <a:chExt cx="7434968" cy="5461207"/>
          </a:xfrm>
        </p:grpSpPr>
        <p:sp>
          <p:nvSpPr>
            <p:cNvPr id="27" name="شكل حر: شكل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شكل حر: الشكل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شكل حر: شكل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شكل حر: شكل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" name="العنوان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420000" flipH="1">
            <a:off x="7512346" y="354491"/>
            <a:ext cx="4391191" cy="1325563"/>
          </a:xfrm>
        </p:spPr>
        <p:txBody>
          <a:bodyPr vert="horz" lIns="91440" tIns="45720" rIns="91440" bIns="45720" rtlCol="1" anchor="ctr">
            <a:normAutofit/>
          </a:bodyPr>
          <a:lstStyle>
            <a:lvl1pPr algn="r" rtl="1">
              <a:def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نمط العنوان الرئيسي</a:t>
            </a:r>
          </a:p>
        </p:txBody>
      </p:sp>
      <p:sp>
        <p:nvSpPr>
          <p:cNvPr id="17" name="عنصر نائب للمحتوى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 flipH="1">
            <a:off x="6172200" y="1825625"/>
            <a:ext cx="5181600" cy="397608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</a:p>
        </p:txBody>
      </p:sp>
      <p:sp>
        <p:nvSpPr>
          <p:cNvPr id="18" name="عنصر نائب للمحتوى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 flipH="1">
            <a:off x="838200" y="1825625"/>
            <a:ext cx="5181600" cy="397608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رسم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 flipH="1">
            <a:off x="-5379" y="5678327"/>
            <a:ext cx="1234800" cy="1051200"/>
            <a:chOff x="5626893" y="3026568"/>
            <a:chExt cx="937260" cy="800760"/>
          </a:xfrm>
        </p:grpSpPr>
        <p:sp>
          <p:nvSpPr>
            <p:cNvPr id="32" name="شكل حر: الشكل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شكل حر: شكل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5" name="الرسم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 flipH="1">
            <a:off x="76229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4926875" y="5945824"/>
            <a:ext cx="27432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ar-SA" dirty="0"/>
              <a:t>MM.DD.20XX</a:t>
            </a: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8641452" y="5945824"/>
            <a:ext cx="2639323" cy="365125"/>
          </a:xfrm>
        </p:spPr>
        <p:txBody>
          <a:bodyPr lIns="0"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ar-SA" noProof="0"/>
              <a:t>إضافة تذييل</a:t>
            </a: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386000" y="5945824"/>
            <a:ext cx="642257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8C0CDE5-970C-4CC4-BF43-0DA127E73E82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8" name="الرسم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 flipH="1">
            <a:off x="7332813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6" name="الرسم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 flipH="1">
            <a:off x="4769747" y="-12715"/>
            <a:ext cx="7434968" cy="5461207"/>
            <a:chOff x="-12715" y="-12715"/>
            <a:chExt cx="7434968" cy="5461207"/>
          </a:xfrm>
        </p:grpSpPr>
        <p:sp>
          <p:nvSpPr>
            <p:cNvPr id="27" name="شكل حر: شكل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شكل حر: الشكل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شكل حر: شكل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شكل حر: شكل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" name="العنوان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420000" flipH="1">
            <a:off x="7514939" y="312092"/>
            <a:ext cx="4391191" cy="1368122"/>
          </a:xfrm>
        </p:spPr>
        <p:txBody>
          <a:bodyPr vert="horz" lIns="91440" tIns="45720" rIns="91440" bIns="45720" rtlCol="1" anchor="ctr">
            <a:normAutofit/>
          </a:bodyPr>
          <a:lstStyle>
            <a:lvl1pPr algn="r" rtl="1">
              <a:def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نمط العنوان الرئيسي</a:t>
            </a:r>
          </a:p>
        </p:txBody>
      </p:sp>
      <p:sp>
        <p:nvSpPr>
          <p:cNvPr id="17" name="عنصر نائب للنص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 flipH="1">
            <a:off x="6194425" y="1942689"/>
            <a:ext cx="5157787" cy="562385"/>
          </a:xfrm>
        </p:spPr>
        <p:txBody>
          <a:bodyPr rtlCol="1" anchor="b"/>
          <a:lstStyle>
            <a:lvl1pPr marL="0" indent="0" algn="r" rtl="1">
              <a:buNone/>
              <a:defRPr sz="24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2000" b="1"/>
            </a:lvl2pPr>
            <a:lvl3pPr marL="914400" indent="0" algn="r" rtl="1">
              <a:buNone/>
              <a:defRPr sz="1800" b="1"/>
            </a:lvl3pPr>
            <a:lvl4pPr marL="1371600" indent="0" algn="r" rtl="1">
              <a:buNone/>
              <a:defRPr sz="1600" b="1"/>
            </a:lvl4pPr>
            <a:lvl5pPr marL="1828800" indent="0" algn="r" rtl="1">
              <a:buNone/>
              <a:defRPr sz="1600" b="1"/>
            </a:lvl5pPr>
            <a:lvl6pPr marL="2286000" indent="0" algn="r" rtl="1">
              <a:buNone/>
              <a:defRPr sz="1600" b="1"/>
            </a:lvl6pPr>
            <a:lvl7pPr marL="2743200" indent="0" algn="r" rtl="1">
              <a:buNone/>
              <a:defRPr sz="1600" b="1"/>
            </a:lvl7pPr>
            <a:lvl8pPr marL="3200400" indent="0" algn="r" rtl="1">
              <a:buNone/>
              <a:defRPr sz="1600" b="1"/>
            </a:lvl8pPr>
            <a:lvl9pPr marL="3657600" indent="0" algn="r" rtl="1">
              <a:buNone/>
              <a:defRPr sz="1600" b="1"/>
            </a:lvl9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8" name="عنصر نائب للمحتوى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 flipH="1">
            <a:off x="6194425" y="2638097"/>
            <a:ext cx="5157787" cy="3184634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</a:p>
        </p:txBody>
      </p:sp>
      <p:sp>
        <p:nvSpPr>
          <p:cNvPr id="19" name="عنصر نائب للنص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 flipH="1">
            <a:off x="836612" y="1942689"/>
            <a:ext cx="5183188" cy="562385"/>
          </a:xfrm>
        </p:spPr>
        <p:txBody>
          <a:bodyPr rtlCol="1" anchor="b"/>
          <a:lstStyle>
            <a:lvl1pPr marL="0" indent="0" algn="r" rtl="1">
              <a:buNone/>
              <a:defRPr sz="24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2000" b="1"/>
            </a:lvl2pPr>
            <a:lvl3pPr marL="914400" indent="0" algn="r" rtl="1">
              <a:buNone/>
              <a:defRPr sz="1800" b="1"/>
            </a:lvl3pPr>
            <a:lvl4pPr marL="1371600" indent="0" algn="r" rtl="1">
              <a:buNone/>
              <a:defRPr sz="1600" b="1"/>
            </a:lvl4pPr>
            <a:lvl5pPr marL="1828800" indent="0" algn="r" rtl="1">
              <a:buNone/>
              <a:defRPr sz="1600" b="1"/>
            </a:lvl5pPr>
            <a:lvl6pPr marL="2286000" indent="0" algn="r" rtl="1">
              <a:buNone/>
              <a:defRPr sz="1600" b="1"/>
            </a:lvl6pPr>
            <a:lvl7pPr marL="2743200" indent="0" algn="r" rtl="1">
              <a:buNone/>
              <a:defRPr sz="1600" b="1"/>
            </a:lvl7pPr>
            <a:lvl8pPr marL="3200400" indent="0" algn="r" rtl="1">
              <a:buNone/>
              <a:defRPr sz="1600" b="1"/>
            </a:lvl8pPr>
            <a:lvl9pPr marL="3657600" indent="0" algn="r" rtl="1">
              <a:buNone/>
              <a:defRPr sz="1600" b="1"/>
            </a:lvl9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0" name="عنصر نائب للمحتوى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 flipH="1">
            <a:off x="836612" y="2638097"/>
            <a:ext cx="5183188" cy="3184634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رسم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 flipH="1">
            <a:off x="-5379" y="5678327"/>
            <a:ext cx="1234800" cy="1051200"/>
            <a:chOff x="5626893" y="3026568"/>
            <a:chExt cx="937260" cy="800760"/>
          </a:xfrm>
        </p:grpSpPr>
        <p:sp>
          <p:nvSpPr>
            <p:cNvPr id="12" name="شكل حر: الشكل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شكل حر: الشكل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8641452" y="5945824"/>
            <a:ext cx="2639323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ar-SA" noProof="0"/>
              <a:t>إضافة تذييل</a:t>
            </a: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386000" y="5945824"/>
            <a:ext cx="642257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8C0CDE5-970C-4CC4-BF43-0DA127E73E82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6" name="الرسم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 flipH="1">
            <a:off x="76229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الرسم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 flipH="1">
            <a:off x="7332813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شكل حر: شكل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 flipH="1">
            <a:off x="5016393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 flipH="1">
            <a:off x="4733156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عنصر نائب للمحتوى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 flipH="1">
            <a:off x="839788" y="1347788"/>
            <a:ext cx="6172200" cy="4330539"/>
          </a:xfrm>
        </p:spPr>
        <p:txBody>
          <a:bodyPr rtlCol="1"/>
          <a:lstStyle>
            <a:lvl1pPr algn="r" rtl="1">
              <a:defRPr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algn="r" rtl="1">
              <a:defRPr sz="2000"/>
            </a:lvl6pPr>
            <a:lvl7pPr algn="r" rtl="1">
              <a:defRPr sz="2000"/>
            </a:lvl7pPr>
            <a:lvl8pPr algn="r" rtl="1">
              <a:defRPr sz="2000"/>
            </a:lvl8pPr>
            <a:lvl9pPr algn="r" rtl="1">
              <a:defRPr sz="2000"/>
            </a:lvl9pPr>
          </a:lstStyle>
          <a:p>
            <a:pPr lvl="0" rtl="1"/>
            <a:r>
              <a:rPr lang="ar-SA" noProof="0"/>
              <a:t>انقر لتحرير أنماط النص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</a:p>
        </p:txBody>
      </p:sp>
      <p:sp>
        <p:nvSpPr>
          <p:cNvPr id="19" name="عنصر نائب للنص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 flipH="1">
            <a:off x="7419975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1" anchor="ctr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1400"/>
            </a:lvl2pPr>
            <a:lvl3pPr marL="914400" indent="0" algn="r" rtl="1">
              <a:buNone/>
              <a:defRPr sz="1200"/>
            </a:lvl3pPr>
            <a:lvl4pPr marL="1371600" indent="0" algn="r" rtl="1">
              <a:buNone/>
              <a:defRPr sz="1000"/>
            </a:lvl4pPr>
            <a:lvl5pPr marL="1828800" indent="0" algn="r" rtl="1">
              <a:buNone/>
              <a:defRPr sz="1000"/>
            </a:lvl5pPr>
            <a:lvl6pPr marL="2286000" indent="0" algn="r" rtl="1">
              <a:buNone/>
              <a:defRPr sz="1000"/>
            </a:lvl6pPr>
            <a:lvl7pPr marL="2743200" indent="0" algn="r" rtl="1">
              <a:buNone/>
              <a:defRPr sz="1000"/>
            </a:lvl7pPr>
            <a:lvl8pPr marL="3200400" indent="0" algn="r" rtl="1">
              <a:buNone/>
              <a:defRPr sz="1000"/>
            </a:lvl8pPr>
            <a:lvl9pPr marL="3657600" indent="0" algn="r" rtl="1">
              <a:buNone/>
              <a:defRPr sz="1000"/>
            </a:lvl9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72015" flipH="1">
            <a:off x="7415867" y="721373"/>
            <a:ext cx="3918639" cy="1325563"/>
          </a:xfrm>
        </p:spPr>
        <p:txBody>
          <a:bodyPr rtlCol="1"/>
          <a:lstStyle>
            <a:lvl1pPr algn="r" rtl="1"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شريحة المخط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رسم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 flipH="1">
            <a:off x="-5379" y="5678327"/>
            <a:ext cx="1234800" cy="1051200"/>
            <a:chOff x="5626893" y="3026568"/>
            <a:chExt cx="937260" cy="800760"/>
          </a:xfrm>
        </p:grpSpPr>
        <p:sp>
          <p:nvSpPr>
            <p:cNvPr id="12" name="شكل حر: الشكل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شكل حر: الشكل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8641452" y="5945824"/>
            <a:ext cx="2639323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ar-SA" noProof="0"/>
              <a:t>إضافة تذييل</a:t>
            </a: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386000" y="5945824"/>
            <a:ext cx="642257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8C0CDE5-970C-4CC4-BF43-0DA127E73E82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6" name="الرسم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 flipH="1">
            <a:off x="76229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الرسم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 flipH="1">
            <a:off x="7332813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شكل حر: شكل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 flipH="1">
            <a:off x="5016393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 flipH="1">
            <a:off x="4733156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عنصر نائب للصورة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 flipH="1">
            <a:off x="836612" y="1347788"/>
            <a:ext cx="6172200" cy="4330539"/>
          </a:xfrm>
        </p:spPr>
        <p:txBody>
          <a:bodyPr rtlCol="1"/>
          <a:lstStyle>
            <a:lvl1pPr marL="0" indent="0" algn="r" rtl="1">
              <a:buNone/>
              <a:defRPr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2800"/>
            </a:lvl2pPr>
            <a:lvl3pPr marL="914400" indent="0" algn="r" rtl="1">
              <a:buNone/>
              <a:defRPr sz="2400"/>
            </a:lvl3pPr>
            <a:lvl4pPr marL="1371600" indent="0" algn="r" rtl="1">
              <a:buNone/>
              <a:defRPr sz="2000"/>
            </a:lvl4pPr>
            <a:lvl5pPr marL="1828800" indent="0" algn="r" rtl="1">
              <a:buNone/>
              <a:defRPr sz="2000"/>
            </a:lvl5pPr>
            <a:lvl6pPr marL="2286000" indent="0" algn="r" rtl="1">
              <a:buNone/>
              <a:defRPr sz="2000"/>
            </a:lvl6pPr>
            <a:lvl7pPr marL="2743200" indent="0" algn="r" rtl="1">
              <a:buNone/>
              <a:defRPr sz="2000"/>
            </a:lvl7pPr>
            <a:lvl8pPr marL="3200400" indent="0" algn="r" rtl="1">
              <a:buNone/>
              <a:defRPr sz="2000"/>
            </a:lvl8pPr>
            <a:lvl9pPr marL="3657600" indent="0" algn="r" rtl="1">
              <a:buNone/>
              <a:defRPr sz="2000"/>
            </a:lvl9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18" name="عنصر نائب للنص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 flipH="1">
            <a:off x="7419975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1" anchor="ctr">
            <a:normAutofit/>
          </a:bodyPr>
          <a:lstStyle>
            <a:lvl1pPr marL="0" indent="0" algn="r" rtl="1"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1400"/>
            </a:lvl2pPr>
            <a:lvl3pPr marL="914400" indent="0" algn="r" rtl="1">
              <a:buNone/>
              <a:defRPr sz="1200"/>
            </a:lvl3pPr>
            <a:lvl4pPr marL="1371600" indent="0" algn="r" rtl="1">
              <a:buNone/>
              <a:defRPr sz="1000"/>
            </a:lvl4pPr>
            <a:lvl5pPr marL="1828800" indent="0" algn="r" rtl="1">
              <a:buNone/>
              <a:defRPr sz="1000"/>
            </a:lvl5pPr>
            <a:lvl6pPr marL="2286000" indent="0" algn="r" rtl="1">
              <a:buNone/>
              <a:defRPr sz="1000"/>
            </a:lvl6pPr>
            <a:lvl7pPr marL="2743200" indent="0" algn="r" rtl="1">
              <a:buNone/>
              <a:defRPr sz="1000"/>
            </a:lvl7pPr>
            <a:lvl8pPr marL="3200400" indent="0" algn="r" rtl="1">
              <a:buNone/>
              <a:defRPr sz="1000"/>
            </a:lvl8pPr>
            <a:lvl9pPr marL="3657600" indent="0" algn="r" rtl="1">
              <a:buNone/>
              <a:defRPr sz="1000"/>
            </a:lvl9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71131" flipH="1">
            <a:off x="7501070" y="725128"/>
            <a:ext cx="3833278" cy="1325563"/>
          </a:xfrm>
        </p:spPr>
        <p:txBody>
          <a:bodyPr rtlCol="1"/>
          <a:lstStyle>
            <a:lvl1pPr algn="r" rtl="1"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رسم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 flipH="1">
            <a:off x="-5379" y="5678327"/>
            <a:ext cx="1234800" cy="1051200"/>
            <a:chOff x="5626893" y="3026568"/>
            <a:chExt cx="937260" cy="800760"/>
          </a:xfrm>
        </p:grpSpPr>
        <p:sp>
          <p:nvSpPr>
            <p:cNvPr id="32" name="شكل حر: الشكل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شكل حر: شكل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5" name="الرسم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 flipH="1">
            <a:off x="76229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4926875" y="5945824"/>
            <a:ext cx="27432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ar-SA" dirty="0"/>
              <a:t>MM.DD.20XX</a:t>
            </a: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8641452" y="5945824"/>
            <a:ext cx="2639323" cy="365125"/>
          </a:xfrm>
        </p:spPr>
        <p:txBody>
          <a:bodyPr lIns="0"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ar-SA" noProof="0"/>
              <a:t>إضافة تذييل</a:t>
            </a: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386000" y="5945824"/>
            <a:ext cx="642257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8C0CDE5-970C-4CC4-BF43-0DA127E73E82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8" name="الرسم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 flipH="1">
            <a:off x="7332813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6" name="الرسم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 flipH="1">
            <a:off x="4769747" y="-12715"/>
            <a:ext cx="7434968" cy="5461207"/>
            <a:chOff x="-12715" y="-12715"/>
            <a:chExt cx="7434968" cy="5461207"/>
          </a:xfrm>
        </p:grpSpPr>
        <p:sp>
          <p:nvSpPr>
            <p:cNvPr id="27" name="شكل حر: شكل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شكل حر: الشكل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شكل حر: شكل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شكل حر: شكل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" name="العنوان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420000" flipH="1">
            <a:off x="7512346" y="354491"/>
            <a:ext cx="4391191" cy="1325563"/>
          </a:xfrm>
        </p:spPr>
        <p:txBody>
          <a:bodyPr vert="horz" lIns="91440" tIns="45720" rIns="91440" bIns="45720" rtlCol="1" anchor="ctr">
            <a:normAutofit/>
          </a:bodyPr>
          <a:lstStyle>
            <a:lvl1pPr algn="r" rtl="1">
              <a:def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رسم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 flipH="1">
            <a:off x="-5379" y="5678327"/>
            <a:ext cx="1234800" cy="1051200"/>
            <a:chOff x="5626893" y="3026568"/>
            <a:chExt cx="937260" cy="800760"/>
          </a:xfrm>
        </p:grpSpPr>
        <p:sp>
          <p:nvSpPr>
            <p:cNvPr id="32" name="شكل حر: الشكل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شكل حر: شكل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5" name="الرسم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 flipH="1">
            <a:off x="76229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4926875" y="5945824"/>
            <a:ext cx="27432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ar-SA" dirty="0"/>
              <a:t>MM.DD.20XX</a:t>
            </a: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8641452" y="5945824"/>
            <a:ext cx="2639323" cy="365125"/>
          </a:xfrm>
        </p:spPr>
        <p:txBody>
          <a:bodyPr lIns="0"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ar-SA" noProof="0"/>
              <a:t>إضافة تذييل</a:t>
            </a: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386000" y="5945824"/>
            <a:ext cx="642257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8C0CDE5-970C-4CC4-BF43-0DA127E73E82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8" name="الرسم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 flipH="1">
            <a:off x="7332813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6" name="الرسم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 flipH="1">
            <a:off x="4769747" y="-12715"/>
            <a:ext cx="7434968" cy="5461207"/>
            <a:chOff x="-12715" y="-12715"/>
            <a:chExt cx="7434968" cy="5461207"/>
          </a:xfrm>
        </p:grpSpPr>
        <p:sp>
          <p:nvSpPr>
            <p:cNvPr id="27" name="شكل حر: شكل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شكل حر: الشكل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شكل حر: شكل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شكل حر: شكل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" name="العنوان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420000" flipH="1">
            <a:off x="7512346" y="354491"/>
            <a:ext cx="4391191" cy="1325563"/>
          </a:xfrm>
        </p:spPr>
        <p:txBody>
          <a:bodyPr vert="horz" lIns="91440" tIns="45720" rIns="91440" bIns="45720" rtlCol="1" anchor="ctr">
            <a:normAutofit/>
          </a:bodyPr>
          <a:lstStyle>
            <a:lvl1pPr algn="r" rtl="1">
              <a:def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نمط العنوان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1444440" y="2373246"/>
            <a:ext cx="9303119" cy="2111508"/>
          </a:xfrm>
        </p:spPr>
        <p:txBody>
          <a:bodyPr rtlCol="1" anchor="ctr">
            <a:normAutofit/>
          </a:bodyPr>
          <a:lstStyle>
            <a:lvl1pPr marL="0" indent="0" algn="ctr" rtl="1">
              <a:buNone/>
              <a:defRPr sz="6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/>
            </a:lvl2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المقطع مع 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الرسم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 flipH="1">
            <a:off x="-7629" y="520107"/>
            <a:ext cx="10219389" cy="6350602"/>
            <a:chOff x="1980240" y="520107"/>
            <a:chExt cx="10219389" cy="6350602"/>
          </a:xfrm>
        </p:grpSpPr>
        <p:sp>
          <p:nvSpPr>
            <p:cNvPr id="12" name="شكل حر: الشكل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شكل حر: الشكل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شكل حر: شكل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رسم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 flipH="1">
            <a:off x="-5379" y="5678327"/>
            <a:ext cx="1234800" cy="1051200"/>
            <a:chOff x="5626893" y="3026568"/>
            <a:chExt cx="937260" cy="800760"/>
          </a:xfrm>
        </p:grpSpPr>
        <p:sp>
          <p:nvSpPr>
            <p:cNvPr id="32" name="شكل حر: الشكل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شكل حر: شكل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5" name="الرسم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 flipH="1">
            <a:off x="76229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عنصر نائب للصورة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rtlCol="1" anchor="ctr" anchorCtr="0">
            <a:normAutofit/>
          </a:bodyPr>
          <a:lstStyle>
            <a:lvl1pPr marL="0" indent="0" algn="ctr" rtl="1">
              <a:buNone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4926875" y="5945824"/>
            <a:ext cx="27432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ar-SA" dirty="0"/>
              <a:t>MM.DD.20XX</a:t>
            </a: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8641452" y="5945824"/>
            <a:ext cx="2639323" cy="365125"/>
          </a:xfrm>
        </p:spPr>
        <p:txBody>
          <a:bodyPr lIns="0"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ar-SA" noProof="0"/>
              <a:t>إضافة تذييل</a:t>
            </a: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386000" y="5945824"/>
            <a:ext cx="642257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8C0CDE5-970C-4CC4-BF43-0DA127E73E82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8" name="الرسم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 flipH="1">
            <a:off x="7332813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 flipH="1">
            <a:off x="7323425" y="1001491"/>
            <a:ext cx="4065084" cy="700842"/>
          </a:xfrm>
        </p:spPr>
        <p:txBody>
          <a:bodyPr rtlCol="1">
            <a:normAutofit/>
          </a:bodyPr>
          <a:lstStyle>
            <a:lvl1pPr algn="r" rtl="1">
              <a:defRPr sz="4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شريحة الفاصل</a:t>
            </a:r>
          </a:p>
        </p:txBody>
      </p:sp>
      <p:grpSp>
        <p:nvGrpSpPr>
          <p:cNvPr id="26" name="الرسم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 flipH="1">
            <a:off x="4769747" y="-12715"/>
            <a:ext cx="7434968" cy="5461207"/>
            <a:chOff x="-12715" y="-12715"/>
            <a:chExt cx="7434968" cy="5461207"/>
          </a:xfrm>
        </p:grpSpPr>
        <p:sp>
          <p:nvSpPr>
            <p:cNvPr id="27" name="شكل حر: شكل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شكل حر: الشكل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شكل حر: شكل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شكل حر: شكل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رسم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 flipH="1">
            <a:off x="-5379" y="5678327"/>
            <a:ext cx="1234800" cy="1051200"/>
            <a:chOff x="5626893" y="3026568"/>
            <a:chExt cx="937260" cy="800760"/>
          </a:xfrm>
        </p:grpSpPr>
        <p:sp>
          <p:nvSpPr>
            <p:cNvPr id="32" name="شكل حر: الشكل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شكل حر: شكل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4926875" y="5945824"/>
            <a:ext cx="27432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ar-SA" dirty="0"/>
              <a:t>MM.DD.20XX</a:t>
            </a: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8641452" y="5945824"/>
            <a:ext cx="2639323" cy="365125"/>
          </a:xfrm>
        </p:spPr>
        <p:txBody>
          <a:bodyPr lIns="0"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ar-SA" noProof="0"/>
              <a:t>إضافة تذييل</a:t>
            </a: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386000" y="5945824"/>
            <a:ext cx="642257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8C0CDE5-970C-4CC4-BF43-0DA127E73E82}" type="slidenum">
              <a:rPr lang="ar-SA" smtClean="0"/>
              <a:pPr/>
              <a:t>‹#›</a:t>
            </a:fld>
            <a:endParaRPr lang="ar-SA" dirty="0"/>
          </a:p>
        </p:txBody>
      </p:sp>
      <p:grpSp>
        <p:nvGrpSpPr>
          <p:cNvPr id="26" name="الرسم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 flipH="1">
            <a:off x="4769747" y="-12715"/>
            <a:ext cx="7434968" cy="5461207"/>
            <a:chOff x="-12715" y="-12715"/>
            <a:chExt cx="7434968" cy="5461207"/>
          </a:xfrm>
        </p:grpSpPr>
        <p:sp>
          <p:nvSpPr>
            <p:cNvPr id="27" name="شكل حر: شكل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شكل حر: الشكل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شكل حر: شكل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شكل حر: شكل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كتيب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رسم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 flipH="1">
            <a:off x="4598479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عنصر نائب للنص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flipH="1">
            <a:off x="10952162" y="1896003"/>
            <a:ext cx="528638" cy="1092200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7000" b="1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1</a:t>
            </a:r>
          </a:p>
        </p:txBody>
      </p:sp>
      <p:sp>
        <p:nvSpPr>
          <p:cNvPr id="26" name="عنصر نائب للنص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7903027" y="2088090"/>
            <a:ext cx="3103110" cy="800100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2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3" name="عنصر نائب للنص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flipH="1">
            <a:off x="6858762" y="1896003"/>
            <a:ext cx="528638" cy="1092200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7000" b="1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2</a:t>
            </a:r>
          </a:p>
        </p:txBody>
      </p:sp>
      <p:sp>
        <p:nvSpPr>
          <p:cNvPr id="34" name="عنصر نائب للنص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4598479" y="2088090"/>
            <a:ext cx="2243918" cy="800100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2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7" name="عنصر نائب للنص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3772649" y="1913782"/>
            <a:ext cx="528638" cy="1092200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7000" b="1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3</a:t>
            </a:r>
          </a:p>
        </p:txBody>
      </p:sp>
      <p:sp>
        <p:nvSpPr>
          <p:cNvPr id="38" name="عنصر نائب للنص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797168" y="2105869"/>
            <a:ext cx="2959116" cy="800100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2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40" name="عنصر نائب للنص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9601652" y="2943573"/>
            <a:ext cx="1698625" cy="800100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600" b="1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43" name="عنصر نائب للنص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7903027" y="2943573"/>
            <a:ext cx="1698625" cy="800100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600" b="1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45" name="عنصر نائب للنص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5698582" y="2943573"/>
            <a:ext cx="1698625" cy="800100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600" b="1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46" name="عنصر نائب للنص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flipH="1">
            <a:off x="797168" y="2942030"/>
            <a:ext cx="3517877" cy="800100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600" b="1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48" name="عنصر نائب للنص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flipH="1">
            <a:off x="7903027" y="5607548"/>
            <a:ext cx="3397251" cy="800100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600" b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49" name="عنصر نائب للنص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flipH="1">
            <a:off x="5698583" y="4909834"/>
            <a:ext cx="1698625" cy="800100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600" b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0" name="عنصر نائب للنص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flipH="1">
            <a:off x="1608348" y="4909834"/>
            <a:ext cx="2692939" cy="800100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600" b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5" name="عنصر نائب للصورة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 flipH="1">
            <a:off x="9663501" y="3816446"/>
            <a:ext cx="1636776" cy="1618488"/>
          </a:xfrm>
        </p:spPr>
        <p:txBody>
          <a:bodyPr rtlCol="1" anchor="ctr" anchorCtr="0">
            <a:noAutofit/>
          </a:bodyPr>
          <a:lstStyle>
            <a:lvl1pPr marL="0" indent="0" algn="ctr" rtl="1">
              <a:buNone/>
              <a:defRPr sz="140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56" name="عنصر نائب للصورة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 flipH="1">
            <a:off x="7964876" y="3816446"/>
            <a:ext cx="1636776" cy="1618488"/>
          </a:xfrm>
        </p:spPr>
        <p:txBody>
          <a:bodyPr rtlCol="1" anchor="ctr" anchorCtr="0">
            <a:noAutofit/>
          </a:bodyPr>
          <a:lstStyle>
            <a:lvl1pPr marL="0" indent="0" algn="ctr" rtl="1">
              <a:buNone/>
              <a:defRPr sz="140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57" name="عنصر نائب للصورة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 flipH="1">
            <a:off x="5348951" y="3816446"/>
            <a:ext cx="2048256" cy="896112"/>
          </a:xfrm>
        </p:spPr>
        <p:txBody>
          <a:bodyPr rtlCol="1" anchor="ctr" anchorCtr="0">
            <a:noAutofit/>
          </a:bodyPr>
          <a:lstStyle>
            <a:lvl1pPr marL="0" indent="0" algn="ctr" rtl="1">
              <a:buNone/>
              <a:defRPr sz="140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58" name="عنصر نائب للصورة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 flipH="1">
            <a:off x="2833717" y="3864572"/>
            <a:ext cx="1481328" cy="758952"/>
          </a:xfrm>
        </p:spPr>
        <p:txBody>
          <a:bodyPr rtlCol="1" anchor="ctr" anchorCtr="0">
            <a:normAutofit/>
          </a:bodyPr>
          <a:lstStyle>
            <a:lvl1pPr marL="0" indent="0" algn="ctr" rtl="1">
              <a:buNone/>
              <a:defRPr sz="140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flipH="1">
            <a:off x="428244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0" rIns="900000" rtlCol="1"/>
          <a:lstStyle>
            <a:lvl1pPr algn="r" rtl="1"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كيفية استخدام هذا القالب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159BF-BAA5-4D5E-BF93-D2EE82CE0C20}" type="datetimeFigureOut">
              <a:rPr lang="ar-SA" smtClean="0"/>
              <a:pPr/>
              <a:t>10/01/1444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3A1BA-ED0B-48DE-B509-C16DD9015C4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3679120"/>
      </p:ext>
    </p:extLst>
  </p:cSld>
  <p:clrMapOvr>
    <a:masterClrMapping/>
  </p:clrMapOvr>
  <p:transition spd="slow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3E87-FE9F-BF43-AD39-A58B3C653AE5}" type="datetimeFigureOut">
              <a:rPr lang="ar-SA" smtClean="0"/>
              <a:t>10/01/1444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CDD5B-4732-0746-AB5E-D3A728AB05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68051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72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84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03201" y="177801"/>
            <a:ext cx="11801231" cy="65077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-9622" y="6070600"/>
            <a:ext cx="12211243" cy="787400"/>
            <a:chOff x="-7216" y="4552950"/>
            <a:chExt cx="9158432" cy="590550"/>
          </a:xfrm>
        </p:grpSpPr>
        <p:sp>
          <p:nvSpPr>
            <p:cNvPr id="8" name="任意多边形 7"/>
            <p:cNvSpPr/>
            <p:nvPr/>
          </p:nvSpPr>
          <p:spPr>
            <a:xfrm flipH="1">
              <a:off x="0" y="4552950"/>
              <a:ext cx="9151216" cy="590550"/>
            </a:xfrm>
            <a:custGeom>
              <a:avLst/>
              <a:gdLst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690507 w 9151216"/>
                <a:gd name="connsiteY10" fmla="*/ 181662 h 1134999"/>
                <a:gd name="connsiteX11" fmla="*/ 1182876 w 9151216"/>
                <a:gd name="connsiteY11" fmla="*/ 1025723 h 1134999"/>
                <a:gd name="connsiteX12" fmla="*/ 1584810 w 9151216"/>
                <a:gd name="connsiteY12" fmla="*/ 503209 h 1134999"/>
                <a:gd name="connsiteX13" fmla="*/ 1846067 w 9151216"/>
                <a:gd name="connsiteY13" fmla="*/ 1005626 h 1134999"/>
                <a:gd name="connsiteX14" fmla="*/ 2227905 w 9151216"/>
                <a:gd name="connsiteY14" fmla="*/ 442919 h 1134999"/>
                <a:gd name="connsiteX15" fmla="*/ 2489162 w 9151216"/>
                <a:gd name="connsiteY15" fmla="*/ 995578 h 1134999"/>
                <a:gd name="connsiteX16" fmla="*/ 2840854 w 9151216"/>
                <a:gd name="connsiteY16" fmla="*/ 201758 h 1134999"/>
                <a:gd name="connsiteX17" fmla="*/ 3473900 w 9151216"/>
                <a:gd name="connsiteY17" fmla="*/ 965433 h 1134999"/>
                <a:gd name="connsiteX18" fmla="*/ 4066753 w 9151216"/>
                <a:gd name="connsiteY18" fmla="*/ 563499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690507 w 9151216"/>
                <a:gd name="connsiteY10" fmla="*/ 181662 h 1134999"/>
                <a:gd name="connsiteX11" fmla="*/ 1182876 w 9151216"/>
                <a:gd name="connsiteY11" fmla="*/ 1025723 h 1134999"/>
                <a:gd name="connsiteX12" fmla="*/ 1584810 w 9151216"/>
                <a:gd name="connsiteY12" fmla="*/ 503209 h 1134999"/>
                <a:gd name="connsiteX13" fmla="*/ 1846067 w 9151216"/>
                <a:gd name="connsiteY13" fmla="*/ 1005626 h 1134999"/>
                <a:gd name="connsiteX14" fmla="*/ 2227905 w 9151216"/>
                <a:gd name="connsiteY14" fmla="*/ 442919 h 1134999"/>
                <a:gd name="connsiteX15" fmla="*/ 2489162 w 9151216"/>
                <a:gd name="connsiteY15" fmla="*/ 995578 h 1134999"/>
                <a:gd name="connsiteX16" fmla="*/ 2840854 w 9151216"/>
                <a:gd name="connsiteY16" fmla="*/ 201758 h 1134999"/>
                <a:gd name="connsiteX17" fmla="*/ 3473900 w 9151216"/>
                <a:gd name="connsiteY17" fmla="*/ 965433 h 1134999"/>
                <a:gd name="connsiteX18" fmla="*/ 4066753 w 9151216"/>
                <a:gd name="connsiteY18" fmla="*/ 563499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509637 w 9151216"/>
                <a:gd name="connsiteY10" fmla="*/ 201759 h 1134999"/>
                <a:gd name="connsiteX11" fmla="*/ 1182876 w 9151216"/>
                <a:gd name="connsiteY11" fmla="*/ 1025723 h 1134999"/>
                <a:gd name="connsiteX12" fmla="*/ 1584810 w 9151216"/>
                <a:gd name="connsiteY12" fmla="*/ 503209 h 1134999"/>
                <a:gd name="connsiteX13" fmla="*/ 1846067 w 9151216"/>
                <a:gd name="connsiteY13" fmla="*/ 1005626 h 1134999"/>
                <a:gd name="connsiteX14" fmla="*/ 2227905 w 9151216"/>
                <a:gd name="connsiteY14" fmla="*/ 442919 h 1134999"/>
                <a:gd name="connsiteX15" fmla="*/ 2489162 w 9151216"/>
                <a:gd name="connsiteY15" fmla="*/ 995578 h 1134999"/>
                <a:gd name="connsiteX16" fmla="*/ 2840854 w 9151216"/>
                <a:gd name="connsiteY16" fmla="*/ 201758 h 1134999"/>
                <a:gd name="connsiteX17" fmla="*/ 3473900 w 9151216"/>
                <a:gd name="connsiteY17" fmla="*/ 965433 h 1134999"/>
                <a:gd name="connsiteX18" fmla="*/ 4066753 w 9151216"/>
                <a:gd name="connsiteY18" fmla="*/ 563499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509637 w 9151216"/>
                <a:gd name="connsiteY10" fmla="*/ 201759 h 1134999"/>
                <a:gd name="connsiteX11" fmla="*/ 1182876 w 9151216"/>
                <a:gd name="connsiteY11" fmla="*/ 1025723 h 1134999"/>
                <a:gd name="connsiteX12" fmla="*/ 1584810 w 9151216"/>
                <a:gd name="connsiteY12" fmla="*/ 503209 h 1134999"/>
                <a:gd name="connsiteX13" fmla="*/ 1846067 w 9151216"/>
                <a:gd name="connsiteY13" fmla="*/ 1005626 h 1134999"/>
                <a:gd name="connsiteX14" fmla="*/ 2227905 w 9151216"/>
                <a:gd name="connsiteY14" fmla="*/ 442919 h 1134999"/>
                <a:gd name="connsiteX15" fmla="*/ 2489162 w 9151216"/>
                <a:gd name="connsiteY15" fmla="*/ 995578 h 1134999"/>
                <a:gd name="connsiteX16" fmla="*/ 2840854 w 9151216"/>
                <a:gd name="connsiteY16" fmla="*/ 201758 h 1134999"/>
                <a:gd name="connsiteX17" fmla="*/ 3473900 w 9151216"/>
                <a:gd name="connsiteY17" fmla="*/ 965433 h 1134999"/>
                <a:gd name="connsiteX18" fmla="*/ 4066753 w 9151216"/>
                <a:gd name="connsiteY18" fmla="*/ 563499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509637 w 9151216"/>
                <a:gd name="connsiteY10" fmla="*/ 201759 h 1134999"/>
                <a:gd name="connsiteX11" fmla="*/ 1182876 w 9151216"/>
                <a:gd name="connsiteY11" fmla="*/ 1025723 h 1134999"/>
                <a:gd name="connsiteX12" fmla="*/ 1584810 w 9151216"/>
                <a:gd name="connsiteY12" fmla="*/ 503209 h 1134999"/>
                <a:gd name="connsiteX13" fmla="*/ 1846067 w 9151216"/>
                <a:gd name="connsiteY13" fmla="*/ 1005626 h 1134999"/>
                <a:gd name="connsiteX14" fmla="*/ 2227905 w 9151216"/>
                <a:gd name="connsiteY14" fmla="*/ 442919 h 1134999"/>
                <a:gd name="connsiteX15" fmla="*/ 2489162 w 9151216"/>
                <a:gd name="connsiteY15" fmla="*/ 995578 h 1134999"/>
                <a:gd name="connsiteX16" fmla="*/ 3092063 w 9151216"/>
                <a:gd name="connsiteY16" fmla="*/ 231903 h 1134999"/>
                <a:gd name="connsiteX17" fmla="*/ 3473900 w 9151216"/>
                <a:gd name="connsiteY17" fmla="*/ 965433 h 1134999"/>
                <a:gd name="connsiteX18" fmla="*/ 4066753 w 9151216"/>
                <a:gd name="connsiteY18" fmla="*/ 563499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509637 w 9151216"/>
                <a:gd name="connsiteY10" fmla="*/ 201759 h 1134999"/>
                <a:gd name="connsiteX11" fmla="*/ 1182876 w 9151216"/>
                <a:gd name="connsiteY11" fmla="*/ 1025723 h 1134999"/>
                <a:gd name="connsiteX12" fmla="*/ 1584810 w 9151216"/>
                <a:gd name="connsiteY12" fmla="*/ 503209 h 1134999"/>
                <a:gd name="connsiteX13" fmla="*/ 1846067 w 9151216"/>
                <a:gd name="connsiteY13" fmla="*/ 1005626 h 1134999"/>
                <a:gd name="connsiteX14" fmla="*/ 2227905 w 9151216"/>
                <a:gd name="connsiteY14" fmla="*/ 442919 h 1134999"/>
                <a:gd name="connsiteX15" fmla="*/ 2489162 w 9151216"/>
                <a:gd name="connsiteY15" fmla="*/ 995578 h 1134999"/>
                <a:gd name="connsiteX16" fmla="*/ 2991580 w 9151216"/>
                <a:gd name="connsiteY16" fmla="*/ 221855 h 1134999"/>
                <a:gd name="connsiteX17" fmla="*/ 3473900 w 9151216"/>
                <a:gd name="connsiteY17" fmla="*/ 965433 h 1134999"/>
                <a:gd name="connsiteX18" fmla="*/ 4066753 w 9151216"/>
                <a:gd name="connsiteY18" fmla="*/ 563499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509637 w 9151216"/>
                <a:gd name="connsiteY10" fmla="*/ 201759 h 1134999"/>
                <a:gd name="connsiteX11" fmla="*/ 1182876 w 9151216"/>
                <a:gd name="connsiteY11" fmla="*/ 1025723 h 1134999"/>
                <a:gd name="connsiteX12" fmla="*/ 1584810 w 9151216"/>
                <a:gd name="connsiteY12" fmla="*/ 503209 h 1134999"/>
                <a:gd name="connsiteX13" fmla="*/ 1846067 w 9151216"/>
                <a:gd name="connsiteY13" fmla="*/ 1005626 h 1134999"/>
                <a:gd name="connsiteX14" fmla="*/ 2187711 w 9151216"/>
                <a:gd name="connsiteY14" fmla="*/ 684079 h 1134999"/>
                <a:gd name="connsiteX15" fmla="*/ 2489162 w 9151216"/>
                <a:gd name="connsiteY15" fmla="*/ 995578 h 1134999"/>
                <a:gd name="connsiteX16" fmla="*/ 2991580 w 9151216"/>
                <a:gd name="connsiteY16" fmla="*/ 221855 h 1134999"/>
                <a:gd name="connsiteX17" fmla="*/ 3473900 w 9151216"/>
                <a:gd name="connsiteY17" fmla="*/ 965433 h 1134999"/>
                <a:gd name="connsiteX18" fmla="*/ 4066753 w 9151216"/>
                <a:gd name="connsiteY18" fmla="*/ 563499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509637 w 9151216"/>
                <a:gd name="connsiteY10" fmla="*/ 201759 h 1134999"/>
                <a:gd name="connsiteX11" fmla="*/ 1182876 w 9151216"/>
                <a:gd name="connsiteY11" fmla="*/ 1025723 h 1134999"/>
                <a:gd name="connsiteX12" fmla="*/ 1554665 w 9151216"/>
                <a:gd name="connsiteY12" fmla="*/ 432870 h 1134999"/>
                <a:gd name="connsiteX13" fmla="*/ 1846067 w 9151216"/>
                <a:gd name="connsiteY13" fmla="*/ 1005626 h 1134999"/>
                <a:gd name="connsiteX14" fmla="*/ 2187711 w 9151216"/>
                <a:gd name="connsiteY14" fmla="*/ 684079 h 1134999"/>
                <a:gd name="connsiteX15" fmla="*/ 2489162 w 9151216"/>
                <a:gd name="connsiteY15" fmla="*/ 995578 h 1134999"/>
                <a:gd name="connsiteX16" fmla="*/ 2991580 w 9151216"/>
                <a:gd name="connsiteY16" fmla="*/ 221855 h 1134999"/>
                <a:gd name="connsiteX17" fmla="*/ 3473900 w 9151216"/>
                <a:gd name="connsiteY17" fmla="*/ 965433 h 1134999"/>
                <a:gd name="connsiteX18" fmla="*/ 4066753 w 9151216"/>
                <a:gd name="connsiteY18" fmla="*/ 563499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509637 w 9151216"/>
                <a:gd name="connsiteY10" fmla="*/ 201759 h 1134999"/>
                <a:gd name="connsiteX11" fmla="*/ 1182876 w 9151216"/>
                <a:gd name="connsiteY11" fmla="*/ 1025723 h 1134999"/>
                <a:gd name="connsiteX12" fmla="*/ 1554665 w 9151216"/>
                <a:gd name="connsiteY12" fmla="*/ 432870 h 1134999"/>
                <a:gd name="connsiteX13" fmla="*/ 1846067 w 9151216"/>
                <a:gd name="connsiteY13" fmla="*/ 1005626 h 1134999"/>
                <a:gd name="connsiteX14" fmla="*/ 2187711 w 9151216"/>
                <a:gd name="connsiteY14" fmla="*/ 684079 h 1134999"/>
                <a:gd name="connsiteX15" fmla="*/ 2489162 w 9151216"/>
                <a:gd name="connsiteY15" fmla="*/ 995578 h 1134999"/>
                <a:gd name="connsiteX16" fmla="*/ 2991580 w 9151216"/>
                <a:gd name="connsiteY16" fmla="*/ 221855 h 1134999"/>
                <a:gd name="connsiteX17" fmla="*/ 3473900 w 9151216"/>
                <a:gd name="connsiteY17" fmla="*/ 965433 h 1134999"/>
                <a:gd name="connsiteX18" fmla="*/ 4167236 w 9151216"/>
                <a:gd name="connsiteY18" fmla="*/ 643886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697072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509637 w 9151216"/>
                <a:gd name="connsiteY10" fmla="*/ 201759 h 1134999"/>
                <a:gd name="connsiteX11" fmla="*/ 1182876 w 9151216"/>
                <a:gd name="connsiteY11" fmla="*/ 1025723 h 1134999"/>
                <a:gd name="connsiteX12" fmla="*/ 1554665 w 9151216"/>
                <a:gd name="connsiteY12" fmla="*/ 432870 h 1134999"/>
                <a:gd name="connsiteX13" fmla="*/ 1846067 w 9151216"/>
                <a:gd name="connsiteY13" fmla="*/ 1005626 h 1134999"/>
                <a:gd name="connsiteX14" fmla="*/ 2187711 w 9151216"/>
                <a:gd name="connsiteY14" fmla="*/ 684079 h 1134999"/>
                <a:gd name="connsiteX15" fmla="*/ 2489162 w 9151216"/>
                <a:gd name="connsiteY15" fmla="*/ 995578 h 1134999"/>
                <a:gd name="connsiteX16" fmla="*/ 2991580 w 9151216"/>
                <a:gd name="connsiteY16" fmla="*/ 221855 h 1134999"/>
                <a:gd name="connsiteX17" fmla="*/ 3473900 w 9151216"/>
                <a:gd name="connsiteY17" fmla="*/ 965433 h 1134999"/>
                <a:gd name="connsiteX18" fmla="*/ 4167236 w 9151216"/>
                <a:gd name="connsiteY18" fmla="*/ 643886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6970727 w 9151216"/>
                <a:gd name="connsiteY22" fmla="*/ 791 h 1134999"/>
                <a:gd name="connsiteX0" fmla="*/ 6970727 w 9151216"/>
                <a:gd name="connsiteY0" fmla="*/ 801 h 1135009"/>
                <a:gd name="connsiteX1" fmla="*/ 7734402 w 9151216"/>
                <a:gd name="connsiteY1" fmla="*/ 814718 h 1135009"/>
                <a:gd name="connsiteX2" fmla="*/ 8287062 w 9151216"/>
                <a:gd name="connsiteY2" fmla="*/ 623799 h 1135009"/>
                <a:gd name="connsiteX3" fmla="*/ 8638753 w 9151216"/>
                <a:gd name="connsiteY3" fmla="*/ 885056 h 1135009"/>
                <a:gd name="connsiteX4" fmla="*/ 9100977 w 9151216"/>
                <a:gd name="connsiteY4" fmla="*/ 704186 h 1135009"/>
                <a:gd name="connsiteX5" fmla="*/ 9147470 w 9151216"/>
                <a:gd name="connsiteY5" fmla="*/ 716560 h 1135009"/>
                <a:gd name="connsiteX6" fmla="*/ 9151216 w 9151216"/>
                <a:gd name="connsiteY6" fmla="*/ 718065 h 1135009"/>
                <a:gd name="connsiteX7" fmla="*/ 9151216 w 9151216"/>
                <a:gd name="connsiteY7" fmla="*/ 1135009 h 1135009"/>
                <a:gd name="connsiteX8" fmla="*/ 0 w 9151216"/>
                <a:gd name="connsiteY8" fmla="*/ 1135009 h 1135009"/>
                <a:gd name="connsiteX9" fmla="*/ 7219 w 9151216"/>
                <a:gd name="connsiteY9" fmla="*/ 1126217 h 1135009"/>
                <a:gd name="connsiteX10" fmla="*/ 509637 w 9151216"/>
                <a:gd name="connsiteY10" fmla="*/ 201769 h 1135009"/>
                <a:gd name="connsiteX11" fmla="*/ 1182876 w 9151216"/>
                <a:gd name="connsiteY11" fmla="*/ 1025733 h 1135009"/>
                <a:gd name="connsiteX12" fmla="*/ 1554665 w 9151216"/>
                <a:gd name="connsiteY12" fmla="*/ 432880 h 1135009"/>
                <a:gd name="connsiteX13" fmla="*/ 1846067 w 9151216"/>
                <a:gd name="connsiteY13" fmla="*/ 1005636 h 1135009"/>
                <a:gd name="connsiteX14" fmla="*/ 2187711 w 9151216"/>
                <a:gd name="connsiteY14" fmla="*/ 684089 h 1135009"/>
                <a:gd name="connsiteX15" fmla="*/ 2489162 w 9151216"/>
                <a:gd name="connsiteY15" fmla="*/ 995588 h 1135009"/>
                <a:gd name="connsiteX16" fmla="*/ 2991580 w 9151216"/>
                <a:gd name="connsiteY16" fmla="*/ 221865 h 1135009"/>
                <a:gd name="connsiteX17" fmla="*/ 3473900 w 9151216"/>
                <a:gd name="connsiteY17" fmla="*/ 965443 h 1135009"/>
                <a:gd name="connsiteX18" fmla="*/ 4167236 w 9151216"/>
                <a:gd name="connsiteY18" fmla="*/ 643896 h 1135009"/>
                <a:gd name="connsiteX19" fmla="*/ 4810331 w 9151216"/>
                <a:gd name="connsiteY19" fmla="*/ 945346 h 1135009"/>
                <a:gd name="connsiteX20" fmla="*/ 5342894 w 9151216"/>
                <a:gd name="connsiteY20" fmla="*/ 302252 h 1135009"/>
                <a:gd name="connsiteX21" fmla="*/ 6186955 w 9151216"/>
                <a:gd name="connsiteY21" fmla="*/ 985540 h 1135009"/>
                <a:gd name="connsiteX22" fmla="*/ 6970727 w 9151216"/>
                <a:gd name="connsiteY22" fmla="*/ 801 h 1135009"/>
                <a:gd name="connsiteX0" fmla="*/ 7061162 w 9151216"/>
                <a:gd name="connsiteY0" fmla="*/ 801 h 1135009"/>
                <a:gd name="connsiteX1" fmla="*/ 7734402 w 9151216"/>
                <a:gd name="connsiteY1" fmla="*/ 814718 h 1135009"/>
                <a:gd name="connsiteX2" fmla="*/ 8287062 w 9151216"/>
                <a:gd name="connsiteY2" fmla="*/ 623799 h 1135009"/>
                <a:gd name="connsiteX3" fmla="*/ 8638753 w 9151216"/>
                <a:gd name="connsiteY3" fmla="*/ 885056 h 1135009"/>
                <a:gd name="connsiteX4" fmla="*/ 9100977 w 9151216"/>
                <a:gd name="connsiteY4" fmla="*/ 704186 h 1135009"/>
                <a:gd name="connsiteX5" fmla="*/ 9147470 w 9151216"/>
                <a:gd name="connsiteY5" fmla="*/ 716560 h 1135009"/>
                <a:gd name="connsiteX6" fmla="*/ 9151216 w 9151216"/>
                <a:gd name="connsiteY6" fmla="*/ 718065 h 1135009"/>
                <a:gd name="connsiteX7" fmla="*/ 9151216 w 9151216"/>
                <a:gd name="connsiteY7" fmla="*/ 1135009 h 1135009"/>
                <a:gd name="connsiteX8" fmla="*/ 0 w 9151216"/>
                <a:gd name="connsiteY8" fmla="*/ 1135009 h 1135009"/>
                <a:gd name="connsiteX9" fmla="*/ 7219 w 9151216"/>
                <a:gd name="connsiteY9" fmla="*/ 1126217 h 1135009"/>
                <a:gd name="connsiteX10" fmla="*/ 509637 w 9151216"/>
                <a:gd name="connsiteY10" fmla="*/ 201769 h 1135009"/>
                <a:gd name="connsiteX11" fmla="*/ 1182876 w 9151216"/>
                <a:gd name="connsiteY11" fmla="*/ 1025733 h 1135009"/>
                <a:gd name="connsiteX12" fmla="*/ 1554665 w 9151216"/>
                <a:gd name="connsiteY12" fmla="*/ 432880 h 1135009"/>
                <a:gd name="connsiteX13" fmla="*/ 1846067 w 9151216"/>
                <a:gd name="connsiteY13" fmla="*/ 1005636 h 1135009"/>
                <a:gd name="connsiteX14" fmla="*/ 2187711 w 9151216"/>
                <a:gd name="connsiteY14" fmla="*/ 684089 h 1135009"/>
                <a:gd name="connsiteX15" fmla="*/ 2489162 w 9151216"/>
                <a:gd name="connsiteY15" fmla="*/ 995588 h 1135009"/>
                <a:gd name="connsiteX16" fmla="*/ 2991580 w 9151216"/>
                <a:gd name="connsiteY16" fmla="*/ 221865 h 1135009"/>
                <a:gd name="connsiteX17" fmla="*/ 3473900 w 9151216"/>
                <a:gd name="connsiteY17" fmla="*/ 965443 h 1135009"/>
                <a:gd name="connsiteX18" fmla="*/ 4167236 w 9151216"/>
                <a:gd name="connsiteY18" fmla="*/ 643896 h 1135009"/>
                <a:gd name="connsiteX19" fmla="*/ 4810331 w 9151216"/>
                <a:gd name="connsiteY19" fmla="*/ 945346 h 1135009"/>
                <a:gd name="connsiteX20" fmla="*/ 5342894 w 9151216"/>
                <a:gd name="connsiteY20" fmla="*/ 302252 h 1135009"/>
                <a:gd name="connsiteX21" fmla="*/ 6186955 w 9151216"/>
                <a:gd name="connsiteY21" fmla="*/ 985540 h 1135009"/>
                <a:gd name="connsiteX22" fmla="*/ 7061162 w 9151216"/>
                <a:gd name="connsiteY22" fmla="*/ 801 h 1135009"/>
                <a:gd name="connsiteX0" fmla="*/ 7061162 w 9151216"/>
                <a:gd name="connsiteY0" fmla="*/ 801 h 1135009"/>
                <a:gd name="connsiteX1" fmla="*/ 7734402 w 9151216"/>
                <a:gd name="connsiteY1" fmla="*/ 814718 h 1135009"/>
                <a:gd name="connsiteX2" fmla="*/ 8287062 w 9151216"/>
                <a:gd name="connsiteY2" fmla="*/ 623799 h 1135009"/>
                <a:gd name="connsiteX3" fmla="*/ 8638753 w 9151216"/>
                <a:gd name="connsiteY3" fmla="*/ 885056 h 1135009"/>
                <a:gd name="connsiteX4" fmla="*/ 9100977 w 9151216"/>
                <a:gd name="connsiteY4" fmla="*/ 704186 h 1135009"/>
                <a:gd name="connsiteX5" fmla="*/ 9147470 w 9151216"/>
                <a:gd name="connsiteY5" fmla="*/ 716560 h 1135009"/>
                <a:gd name="connsiteX6" fmla="*/ 9151216 w 9151216"/>
                <a:gd name="connsiteY6" fmla="*/ 718065 h 1135009"/>
                <a:gd name="connsiteX7" fmla="*/ 9151216 w 9151216"/>
                <a:gd name="connsiteY7" fmla="*/ 1135009 h 1135009"/>
                <a:gd name="connsiteX8" fmla="*/ 0 w 9151216"/>
                <a:gd name="connsiteY8" fmla="*/ 1135009 h 1135009"/>
                <a:gd name="connsiteX9" fmla="*/ 7219 w 9151216"/>
                <a:gd name="connsiteY9" fmla="*/ 1126217 h 1135009"/>
                <a:gd name="connsiteX10" fmla="*/ 509637 w 9151216"/>
                <a:gd name="connsiteY10" fmla="*/ 201769 h 1135009"/>
                <a:gd name="connsiteX11" fmla="*/ 1182876 w 9151216"/>
                <a:gd name="connsiteY11" fmla="*/ 1025733 h 1135009"/>
                <a:gd name="connsiteX12" fmla="*/ 1554665 w 9151216"/>
                <a:gd name="connsiteY12" fmla="*/ 432880 h 1135009"/>
                <a:gd name="connsiteX13" fmla="*/ 1846067 w 9151216"/>
                <a:gd name="connsiteY13" fmla="*/ 1005636 h 1135009"/>
                <a:gd name="connsiteX14" fmla="*/ 2187711 w 9151216"/>
                <a:gd name="connsiteY14" fmla="*/ 684089 h 1135009"/>
                <a:gd name="connsiteX15" fmla="*/ 2489162 w 9151216"/>
                <a:gd name="connsiteY15" fmla="*/ 995588 h 1135009"/>
                <a:gd name="connsiteX16" fmla="*/ 2991580 w 9151216"/>
                <a:gd name="connsiteY16" fmla="*/ 221865 h 1135009"/>
                <a:gd name="connsiteX17" fmla="*/ 3473900 w 9151216"/>
                <a:gd name="connsiteY17" fmla="*/ 965443 h 1135009"/>
                <a:gd name="connsiteX18" fmla="*/ 4167236 w 9151216"/>
                <a:gd name="connsiteY18" fmla="*/ 643896 h 1135009"/>
                <a:gd name="connsiteX19" fmla="*/ 4810331 w 9151216"/>
                <a:gd name="connsiteY19" fmla="*/ 945346 h 1135009"/>
                <a:gd name="connsiteX20" fmla="*/ 5342894 w 9151216"/>
                <a:gd name="connsiteY20" fmla="*/ 442928 h 1135009"/>
                <a:gd name="connsiteX21" fmla="*/ 6186955 w 9151216"/>
                <a:gd name="connsiteY21" fmla="*/ 985540 h 1135009"/>
                <a:gd name="connsiteX22" fmla="*/ 7061162 w 9151216"/>
                <a:gd name="connsiteY22" fmla="*/ 801 h 113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51216" h="1135009">
                  <a:moveTo>
                    <a:pt x="7061162" y="801"/>
                  </a:moveTo>
                  <a:cubicBezTo>
                    <a:pt x="7319070" y="-27669"/>
                    <a:pt x="7530085" y="710885"/>
                    <a:pt x="7734402" y="814718"/>
                  </a:cubicBezTo>
                  <a:cubicBezTo>
                    <a:pt x="7938719" y="918551"/>
                    <a:pt x="8136337" y="612076"/>
                    <a:pt x="8287062" y="623799"/>
                  </a:cubicBezTo>
                  <a:cubicBezTo>
                    <a:pt x="8437787" y="635522"/>
                    <a:pt x="8503101" y="871658"/>
                    <a:pt x="8638753" y="885056"/>
                  </a:cubicBezTo>
                  <a:cubicBezTo>
                    <a:pt x="8774405" y="898454"/>
                    <a:pt x="8983746" y="680740"/>
                    <a:pt x="9100977" y="704186"/>
                  </a:cubicBezTo>
                  <a:cubicBezTo>
                    <a:pt x="9115631" y="707117"/>
                    <a:pt x="9131331" y="711225"/>
                    <a:pt x="9147470" y="716560"/>
                  </a:cubicBezTo>
                  <a:lnTo>
                    <a:pt x="9151216" y="718065"/>
                  </a:lnTo>
                  <a:lnTo>
                    <a:pt x="9151216" y="1135009"/>
                  </a:lnTo>
                  <a:lnTo>
                    <a:pt x="0" y="1135009"/>
                  </a:lnTo>
                  <a:lnTo>
                    <a:pt x="7219" y="1126217"/>
                  </a:lnTo>
                  <a:cubicBezTo>
                    <a:pt x="132823" y="962094"/>
                    <a:pt x="132823" y="278806"/>
                    <a:pt x="509637" y="201769"/>
                  </a:cubicBezTo>
                  <a:cubicBezTo>
                    <a:pt x="886451" y="124732"/>
                    <a:pt x="1008705" y="987215"/>
                    <a:pt x="1182876" y="1025733"/>
                  </a:cubicBezTo>
                  <a:cubicBezTo>
                    <a:pt x="1357047" y="1064251"/>
                    <a:pt x="1444133" y="436229"/>
                    <a:pt x="1554665" y="432880"/>
                  </a:cubicBezTo>
                  <a:cubicBezTo>
                    <a:pt x="1665197" y="429531"/>
                    <a:pt x="1740559" y="963768"/>
                    <a:pt x="1846067" y="1005636"/>
                  </a:cubicBezTo>
                  <a:cubicBezTo>
                    <a:pt x="1951575" y="1047504"/>
                    <a:pt x="2080529" y="685764"/>
                    <a:pt x="2187711" y="684089"/>
                  </a:cubicBezTo>
                  <a:cubicBezTo>
                    <a:pt x="2294893" y="682414"/>
                    <a:pt x="2355184" y="1072625"/>
                    <a:pt x="2489162" y="995588"/>
                  </a:cubicBezTo>
                  <a:cubicBezTo>
                    <a:pt x="2623140" y="918551"/>
                    <a:pt x="2827457" y="226889"/>
                    <a:pt x="2991580" y="221865"/>
                  </a:cubicBezTo>
                  <a:cubicBezTo>
                    <a:pt x="3155703" y="216841"/>
                    <a:pt x="3277957" y="895105"/>
                    <a:pt x="3473900" y="965443"/>
                  </a:cubicBezTo>
                  <a:cubicBezTo>
                    <a:pt x="3669843" y="1035781"/>
                    <a:pt x="3944498" y="647245"/>
                    <a:pt x="4167236" y="643896"/>
                  </a:cubicBezTo>
                  <a:cubicBezTo>
                    <a:pt x="4389974" y="640547"/>
                    <a:pt x="4614388" y="978841"/>
                    <a:pt x="4810331" y="945346"/>
                  </a:cubicBezTo>
                  <a:cubicBezTo>
                    <a:pt x="5006274" y="911851"/>
                    <a:pt x="5113457" y="436229"/>
                    <a:pt x="5342894" y="442928"/>
                  </a:cubicBezTo>
                  <a:cubicBezTo>
                    <a:pt x="5572331" y="449627"/>
                    <a:pt x="5900577" y="1059228"/>
                    <a:pt x="6186955" y="985540"/>
                  </a:cubicBezTo>
                  <a:cubicBezTo>
                    <a:pt x="6473333" y="911852"/>
                    <a:pt x="6803254" y="29271"/>
                    <a:pt x="7061162" y="8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9" name="任意多边形 8"/>
            <p:cNvSpPr/>
            <p:nvPr/>
          </p:nvSpPr>
          <p:spPr>
            <a:xfrm>
              <a:off x="-7216" y="4552950"/>
              <a:ext cx="9151216" cy="590550"/>
            </a:xfrm>
            <a:custGeom>
              <a:avLst/>
              <a:gdLst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690507 w 9151216"/>
                <a:gd name="connsiteY10" fmla="*/ 181662 h 1134999"/>
                <a:gd name="connsiteX11" fmla="*/ 1182876 w 9151216"/>
                <a:gd name="connsiteY11" fmla="*/ 1025723 h 1134999"/>
                <a:gd name="connsiteX12" fmla="*/ 1584810 w 9151216"/>
                <a:gd name="connsiteY12" fmla="*/ 503209 h 1134999"/>
                <a:gd name="connsiteX13" fmla="*/ 1846067 w 9151216"/>
                <a:gd name="connsiteY13" fmla="*/ 1005626 h 1134999"/>
                <a:gd name="connsiteX14" fmla="*/ 2227905 w 9151216"/>
                <a:gd name="connsiteY14" fmla="*/ 442919 h 1134999"/>
                <a:gd name="connsiteX15" fmla="*/ 2489162 w 9151216"/>
                <a:gd name="connsiteY15" fmla="*/ 995578 h 1134999"/>
                <a:gd name="connsiteX16" fmla="*/ 2840854 w 9151216"/>
                <a:gd name="connsiteY16" fmla="*/ 201758 h 1134999"/>
                <a:gd name="connsiteX17" fmla="*/ 3473900 w 9151216"/>
                <a:gd name="connsiteY17" fmla="*/ 965433 h 1134999"/>
                <a:gd name="connsiteX18" fmla="*/ 4066753 w 9151216"/>
                <a:gd name="connsiteY18" fmla="*/ 563499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690507 w 9151216"/>
                <a:gd name="connsiteY10" fmla="*/ 181662 h 1134999"/>
                <a:gd name="connsiteX11" fmla="*/ 1182876 w 9151216"/>
                <a:gd name="connsiteY11" fmla="*/ 1025723 h 1134999"/>
                <a:gd name="connsiteX12" fmla="*/ 1584810 w 9151216"/>
                <a:gd name="connsiteY12" fmla="*/ 503209 h 1134999"/>
                <a:gd name="connsiteX13" fmla="*/ 1846067 w 9151216"/>
                <a:gd name="connsiteY13" fmla="*/ 1005626 h 1134999"/>
                <a:gd name="connsiteX14" fmla="*/ 2227905 w 9151216"/>
                <a:gd name="connsiteY14" fmla="*/ 442919 h 1134999"/>
                <a:gd name="connsiteX15" fmla="*/ 2489162 w 9151216"/>
                <a:gd name="connsiteY15" fmla="*/ 995578 h 1134999"/>
                <a:gd name="connsiteX16" fmla="*/ 2840854 w 9151216"/>
                <a:gd name="connsiteY16" fmla="*/ 201758 h 1134999"/>
                <a:gd name="connsiteX17" fmla="*/ 3473900 w 9151216"/>
                <a:gd name="connsiteY17" fmla="*/ 965433 h 1134999"/>
                <a:gd name="connsiteX18" fmla="*/ 4066753 w 9151216"/>
                <a:gd name="connsiteY18" fmla="*/ 563499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509637 w 9151216"/>
                <a:gd name="connsiteY10" fmla="*/ 201759 h 1134999"/>
                <a:gd name="connsiteX11" fmla="*/ 1182876 w 9151216"/>
                <a:gd name="connsiteY11" fmla="*/ 1025723 h 1134999"/>
                <a:gd name="connsiteX12" fmla="*/ 1584810 w 9151216"/>
                <a:gd name="connsiteY12" fmla="*/ 503209 h 1134999"/>
                <a:gd name="connsiteX13" fmla="*/ 1846067 w 9151216"/>
                <a:gd name="connsiteY13" fmla="*/ 1005626 h 1134999"/>
                <a:gd name="connsiteX14" fmla="*/ 2227905 w 9151216"/>
                <a:gd name="connsiteY14" fmla="*/ 442919 h 1134999"/>
                <a:gd name="connsiteX15" fmla="*/ 2489162 w 9151216"/>
                <a:gd name="connsiteY15" fmla="*/ 995578 h 1134999"/>
                <a:gd name="connsiteX16" fmla="*/ 2840854 w 9151216"/>
                <a:gd name="connsiteY16" fmla="*/ 201758 h 1134999"/>
                <a:gd name="connsiteX17" fmla="*/ 3473900 w 9151216"/>
                <a:gd name="connsiteY17" fmla="*/ 965433 h 1134999"/>
                <a:gd name="connsiteX18" fmla="*/ 4066753 w 9151216"/>
                <a:gd name="connsiteY18" fmla="*/ 563499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509637 w 9151216"/>
                <a:gd name="connsiteY10" fmla="*/ 201759 h 1134999"/>
                <a:gd name="connsiteX11" fmla="*/ 1182876 w 9151216"/>
                <a:gd name="connsiteY11" fmla="*/ 1025723 h 1134999"/>
                <a:gd name="connsiteX12" fmla="*/ 1584810 w 9151216"/>
                <a:gd name="connsiteY12" fmla="*/ 503209 h 1134999"/>
                <a:gd name="connsiteX13" fmla="*/ 1846067 w 9151216"/>
                <a:gd name="connsiteY13" fmla="*/ 1005626 h 1134999"/>
                <a:gd name="connsiteX14" fmla="*/ 2227905 w 9151216"/>
                <a:gd name="connsiteY14" fmla="*/ 442919 h 1134999"/>
                <a:gd name="connsiteX15" fmla="*/ 2489162 w 9151216"/>
                <a:gd name="connsiteY15" fmla="*/ 995578 h 1134999"/>
                <a:gd name="connsiteX16" fmla="*/ 2840854 w 9151216"/>
                <a:gd name="connsiteY16" fmla="*/ 201758 h 1134999"/>
                <a:gd name="connsiteX17" fmla="*/ 3473900 w 9151216"/>
                <a:gd name="connsiteY17" fmla="*/ 965433 h 1134999"/>
                <a:gd name="connsiteX18" fmla="*/ 4066753 w 9151216"/>
                <a:gd name="connsiteY18" fmla="*/ 563499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509637 w 9151216"/>
                <a:gd name="connsiteY10" fmla="*/ 201759 h 1134999"/>
                <a:gd name="connsiteX11" fmla="*/ 1182876 w 9151216"/>
                <a:gd name="connsiteY11" fmla="*/ 1025723 h 1134999"/>
                <a:gd name="connsiteX12" fmla="*/ 1584810 w 9151216"/>
                <a:gd name="connsiteY12" fmla="*/ 503209 h 1134999"/>
                <a:gd name="connsiteX13" fmla="*/ 1846067 w 9151216"/>
                <a:gd name="connsiteY13" fmla="*/ 1005626 h 1134999"/>
                <a:gd name="connsiteX14" fmla="*/ 2227905 w 9151216"/>
                <a:gd name="connsiteY14" fmla="*/ 442919 h 1134999"/>
                <a:gd name="connsiteX15" fmla="*/ 2489162 w 9151216"/>
                <a:gd name="connsiteY15" fmla="*/ 995578 h 1134999"/>
                <a:gd name="connsiteX16" fmla="*/ 3092063 w 9151216"/>
                <a:gd name="connsiteY16" fmla="*/ 231903 h 1134999"/>
                <a:gd name="connsiteX17" fmla="*/ 3473900 w 9151216"/>
                <a:gd name="connsiteY17" fmla="*/ 965433 h 1134999"/>
                <a:gd name="connsiteX18" fmla="*/ 4066753 w 9151216"/>
                <a:gd name="connsiteY18" fmla="*/ 563499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509637 w 9151216"/>
                <a:gd name="connsiteY10" fmla="*/ 201759 h 1134999"/>
                <a:gd name="connsiteX11" fmla="*/ 1182876 w 9151216"/>
                <a:gd name="connsiteY11" fmla="*/ 1025723 h 1134999"/>
                <a:gd name="connsiteX12" fmla="*/ 1584810 w 9151216"/>
                <a:gd name="connsiteY12" fmla="*/ 503209 h 1134999"/>
                <a:gd name="connsiteX13" fmla="*/ 1846067 w 9151216"/>
                <a:gd name="connsiteY13" fmla="*/ 1005626 h 1134999"/>
                <a:gd name="connsiteX14" fmla="*/ 2227905 w 9151216"/>
                <a:gd name="connsiteY14" fmla="*/ 442919 h 1134999"/>
                <a:gd name="connsiteX15" fmla="*/ 2489162 w 9151216"/>
                <a:gd name="connsiteY15" fmla="*/ 995578 h 1134999"/>
                <a:gd name="connsiteX16" fmla="*/ 2991580 w 9151216"/>
                <a:gd name="connsiteY16" fmla="*/ 221855 h 1134999"/>
                <a:gd name="connsiteX17" fmla="*/ 3473900 w 9151216"/>
                <a:gd name="connsiteY17" fmla="*/ 965433 h 1134999"/>
                <a:gd name="connsiteX18" fmla="*/ 4066753 w 9151216"/>
                <a:gd name="connsiteY18" fmla="*/ 563499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509637 w 9151216"/>
                <a:gd name="connsiteY10" fmla="*/ 201759 h 1134999"/>
                <a:gd name="connsiteX11" fmla="*/ 1182876 w 9151216"/>
                <a:gd name="connsiteY11" fmla="*/ 1025723 h 1134999"/>
                <a:gd name="connsiteX12" fmla="*/ 1584810 w 9151216"/>
                <a:gd name="connsiteY12" fmla="*/ 503209 h 1134999"/>
                <a:gd name="connsiteX13" fmla="*/ 1846067 w 9151216"/>
                <a:gd name="connsiteY13" fmla="*/ 1005626 h 1134999"/>
                <a:gd name="connsiteX14" fmla="*/ 2187711 w 9151216"/>
                <a:gd name="connsiteY14" fmla="*/ 684079 h 1134999"/>
                <a:gd name="connsiteX15" fmla="*/ 2489162 w 9151216"/>
                <a:gd name="connsiteY15" fmla="*/ 995578 h 1134999"/>
                <a:gd name="connsiteX16" fmla="*/ 2991580 w 9151216"/>
                <a:gd name="connsiteY16" fmla="*/ 221855 h 1134999"/>
                <a:gd name="connsiteX17" fmla="*/ 3473900 w 9151216"/>
                <a:gd name="connsiteY17" fmla="*/ 965433 h 1134999"/>
                <a:gd name="connsiteX18" fmla="*/ 4066753 w 9151216"/>
                <a:gd name="connsiteY18" fmla="*/ 563499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509637 w 9151216"/>
                <a:gd name="connsiteY10" fmla="*/ 201759 h 1134999"/>
                <a:gd name="connsiteX11" fmla="*/ 1182876 w 9151216"/>
                <a:gd name="connsiteY11" fmla="*/ 1025723 h 1134999"/>
                <a:gd name="connsiteX12" fmla="*/ 1554665 w 9151216"/>
                <a:gd name="connsiteY12" fmla="*/ 432870 h 1134999"/>
                <a:gd name="connsiteX13" fmla="*/ 1846067 w 9151216"/>
                <a:gd name="connsiteY13" fmla="*/ 1005626 h 1134999"/>
                <a:gd name="connsiteX14" fmla="*/ 2187711 w 9151216"/>
                <a:gd name="connsiteY14" fmla="*/ 684079 h 1134999"/>
                <a:gd name="connsiteX15" fmla="*/ 2489162 w 9151216"/>
                <a:gd name="connsiteY15" fmla="*/ 995578 h 1134999"/>
                <a:gd name="connsiteX16" fmla="*/ 2991580 w 9151216"/>
                <a:gd name="connsiteY16" fmla="*/ 221855 h 1134999"/>
                <a:gd name="connsiteX17" fmla="*/ 3473900 w 9151216"/>
                <a:gd name="connsiteY17" fmla="*/ 965433 h 1134999"/>
                <a:gd name="connsiteX18" fmla="*/ 4066753 w 9151216"/>
                <a:gd name="connsiteY18" fmla="*/ 563499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509637 w 9151216"/>
                <a:gd name="connsiteY10" fmla="*/ 201759 h 1134999"/>
                <a:gd name="connsiteX11" fmla="*/ 1182876 w 9151216"/>
                <a:gd name="connsiteY11" fmla="*/ 1025723 h 1134999"/>
                <a:gd name="connsiteX12" fmla="*/ 1554665 w 9151216"/>
                <a:gd name="connsiteY12" fmla="*/ 432870 h 1134999"/>
                <a:gd name="connsiteX13" fmla="*/ 1846067 w 9151216"/>
                <a:gd name="connsiteY13" fmla="*/ 1005626 h 1134999"/>
                <a:gd name="connsiteX14" fmla="*/ 2187711 w 9151216"/>
                <a:gd name="connsiteY14" fmla="*/ 684079 h 1134999"/>
                <a:gd name="connsiteX15" fmla="*/ 2489162 w 9151216"/>
                <a:gd name="connsiteY15" fmla="*/ 995578 h 1134999"/>
                <a:gd name="connsiteX16" fmla="*/ 2991580 w 9151216"/>
                <a:gd name="connsiteY16" fmla="*/ 221855 h 1134999"/>
                <a:gd name="connsiteX17" fmla="*/ 3473900 w 9151216"/>
                <a:gd name="connsiteY17" fmla="*/ 965433 h 1134999"/>
                <a:gd name="connsiteX18" fmla="*/ 4167236 w 9151216"/>
                <a:gd name="connsiteY18" fmla="*/ 643886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697072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509637 w 9151216"/>
                <a:gd name="connsiteY10" fmla="*/ 201759 h 1134999"/>
                <a:gd name="connsiteX11" fmla="*/ 1182876 w 9151216"/>
                <a:gd name="connsiteY11" fmla="*/ 1025723 h 1134999"/>
                <a:gd name="connsiteX12" fmla="*/ 1554665 w 9151216"/>
                <a:gd name="connsiteY12" fmla="*/ 432870 h 1134999"/>
                <a:gd name="connsiteX13" fmla="*/ 1846067 w 9151216"/>
                <a:gd name="connsiteY13" fmla="*/ 1005626 h 1134999"/>
                <a:gd name="connsiteX14" fmla="*/ 2187711 w 9151216"/>
                <a:gd name="connsiteY14" fmla="*/ 684079 h 1134999"/>
                <a:gd name="connsiteX15" fmla="*/ 2489162 w 9151216"/>
                <a:gd name="connsiteY15" fmla="*/ 995578 h 1134999"/>
                <a:gd name="connsiteX16" fmla="*/ 2991580 w 9151216"/>
                <a:gd name="connsiteY16" fmla="*/ 221855 h 1134999"/>
                <a:gd name="connsiteX17" fmla="*/ 3473900 w 9151216"/>
                <a:gd name="connsiteY17" fmla="*/ 965433 h 1134999"/>
                <a:gd name="connsiteX18" fmla="*/ 4167236 w 9151216"/>
                <a:gd name="connsiteY18" fmla="*/ 643886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6970727 w 9151216"/>
                <a:gd name="connsiteY22" fmla="*/ 791 h 1134999"/>
                <a:gd name="connsiteX0" fmla="*/ 6970727 w 9151216"/>
                <a:gd name="connsiteY0" fmla="*/ 801 h 1135009"/>
                <a:gd name="connsiteX1" fmla="*/ 7734402 w 9151216"/>
                <a:gd name="connsiteY1" fmla="*/ 814718 h 1135009"/>
                <a:gd name="connsiteX2" fmla="*/ 8287062 w 9151216"/>
                <a:gd name="connsiteY2" fmla="*/ 623799 h 1135009"/>
                <a:gd name="connsiteX3" fmla="*/ 8638753 w 9151216"/>
                <a:gd name="connsiteY3" fmla="*/ 885056 h 1135009"/>
                <a:gd name="connsiteX4" fmla="*/ 9100977 w 9151216"/>
                <a:gd name="connsiteY4" fmla="*/ 704186 h 1135009"/>
                <a:gd name="connsiteX5" fmla="*/ 9147470 w 9151216"/>
                <a:gd name="connsiteY5" fmla="*/ 716560 h 1135009"/>
                <a:gd name="connsiteX6" fmla="*/ 9151216 w 9151216"/>
                <a:gd name="connsiteY6" fmla="*/ 718065 h 1135009"/>
                <a:gd name="connsiteX7" fmla="*/ 9151216 w 9151216"/>
                <a:gd name="connsiteY7" fmla="*/ 1135009 h 1135009"/>
                <a:gd name="connsiteX8" fmla="*/ 0 w 9151216"/>
                <a:gd name="connsiteY8" fmla="*/ 1135009 h 1135009"/>
                <a:gd name="connsiteX9" fmla="*/ 7219 w 9151216"/>
                <a:gd name="connsiteY9" fmla="*/ 1126217 h 1135009"/>
                <a:gd name="connsiteX10" fmla="*/ 509637 w 9151216"/>
                <a:gd name="connsiteY10" fmla="*/ 201769 h 1135009"/>
                <a:gd name="connsiteX11" fmla="*/ 1182876 w 9151216"/>
                <a:gd name="connsiteY11" fmla="*/ 1025733 h 1135009"/>
                <a:gd name="connsiteX12" fmla="*/ 1554665 w 9151216"/>
                <a:gd name="connsiteY12" fmla="*/ 432880 h 1135009"/>
                <a:gd name="connsiteX13" fmla="*/ 1846067 w 9151216"/>
                <a:gd name="connsiteY13" fmla="*/ 1005636 h 1135009"/>
                <a:gd name="connsiteX14" fmla="*/ 2187711 w 9151216"/>
                <a:gd name="connsiteY14" fmla="*/ 684089 h 1135009"/>
                <a:gd name="connsiteX15" fmla="*/ 2489162 w 9151216"/>
                <a:gd name="connsiteY15" fmla="*/ 995588 h 1135009"/>
                <a:gd name="connsiteX16" fmla="*/ 2991580 w 9151216"/>
                <a:gd name="connsiteY16" fmla="*/ 221865 h 1135009"/>
                <a:gd name="connsiteX17" fmla="*/ 3473900 w 9151216"/>
                <a:gd name="connsiteY17" fmla="*/ 965443 h 1135009"/>
                <a:gd name="connsiteX18" fmla="*/ 4167236 w 9151216"/>
                <a:gd name="connsiteY18" fmla="*/ 643896 h 1135009"/>
                <a:gd name="connsiteX19" fmla="*/ 4810331 w 9151216"/>
                <a:gd name="connsiteY19" fmla="*/ 945346 h 1135009"/>
                <a:gd name="connsiteX20" fmla="*/ 5342894 w 9151216"/>
                <a:gd name="connsiteY20" fmla="*/ 302252 h 1135009"/>
                <a:gd name="connsiteX21" fmla="*/ 6186955 w 9151216"/>
                <a:gd name="connsiteY21" fmla="*/ 985540 h 1135009"/>
                <a:gd name="connsiteX22" fmla="*/ 6970727 w 9151216"/>
                <a:gd name="connsiteY22" fmla="*/ 801 h 1135009"/>
                <a:gd name="connsiteX0" fmla="*/ 7061162 w 9151216"/>
                <a:gd name="connsiteY0" fmla="*/ 801 h 1135009"/>
                <a:gd name="connsiteX1" fmla="*/ 7734402 w 9151216"/>
                <a:gd name="connsiteY1" fmla="*/ 814718 h 1135009"/>
                <a:gd name="connsiteX2" fmla="*/ 8287062 w 9151216"/>
                <a:gd name="connsiteY2" fmla="*/ 623799 h 1135009"/>
                <a:gd name="connsiteX3" fmla="*/ 8638753 w 9151216"/>
                <a:gd name="connsiteY3" fmla="*/ 885056 h 1135009"/>
                <a:gd name="connsiteX4" fmla="*/ 9100977 w 9151216"/>
                <a:gd name="connsiteY4" fmla="*/ 704186 h 1135009"/>
                <a:gd name="connsiteX5" fmla="*/ 9147470 w 9151216"/>
                <a:gd name="connsiteY5" fmla="*/ 716560 h 1135009"/>
                <a:gd name="connsiteX6" fmla="*/ 9151216 w 9151216"/>
                <a:gd name="connsiteY6" fmla="*/ 718065 h 1135009"/>
                <a:gd name="connsiteX7" fmla="*/ 9151216 w 9151216"/>
                <a:gd name="connsiteY7" fmla="*/ 1135009 h 1135009"/>
                <a:gd name="connsiteX8" fmla="*/ 0 w 9151216"/>
                <a:gd name="connsiteY8" fmla="*/ 1135009 h 1135009"/>
                <a:gd name="connsiteX9" fmla="*/ 7219 w 9151216"/>
                <a:gd name="connsiteY9" fmla="*/ 1126217 h 1135009"/>
                <a:gd name="connsiteX10" fmla="*/ 509637 w 9151216"/>
                <a:gd name="connsiteY10" fmla="*/ 201769 h 1135009"/>
                <a:gd name="connsiteX11" fmla="*/ 1182876 w 9151216"/>
                <a:gd name="connsiteY11" fmla="*/ 1025733 h 1135009"/>
                <a:gd name="connsiteX12" fmla="*/ 1554665 w 9151216"/>
                <a:gd name="connsiteY12" fmla="*/ 432880 h 1135009"/>
                <a:gd name="connsiteX13" fmla="*/ 1846067 w 9151216"/>
                <a:gd name="connsiteY13" fmla="*/ 1005636 h 1135009"/>
                <a:gd name="connsiteX14" fmla="*/ 2187711 w 9151216"/>
                <a:gd name="connsiteY14" fmla="*/ 684089 h 1135009"/>
                <a:gd name="connsiteX15" fmla="*/ 2489162 w 9151216"/>
                <a:gd name="connsiteY15" fmla="*/ 995588 h 1135009"/>
                <a:gd name="connsiteX16" fmla="*/ 2991580 w 9151216"/>
                <a:gd name="connsiteY16" fmla="*/ 221865 h 1135009"/>
                <a:gd name="connsiteX17" fmla="*/ 3473900 w 9151216"/>
                <a:gd name="connsiteY17" fmla="*/ 965443 h 1135009"/>
                <a:gd name="connsiteX18" fmla="*/ 4167236 w 9151216"/>
                <a:gd name="connsiteY18" fmla="*/ 643896 h 1135009"/>
                <a:gd name="connsiteX19" fmla="*/ 4810331 w 9151216"/>
                <a:gd name="connsiteY19" fmla="*/ 945346 h 1135009"/>
                <a:gd name="connsiteX20" fmla="*/ 5342894 w 9151216"/>
                <a:gd name="connsiteY20" fmla="*/ 302252 h 1135009"/>
                <a:gd name="connsiteX21" fmla="*/ 6186955 w 9151216"/>
                <a:gd name="connsiteY21" fmla="*/ 985540 h 1135009"/>
                <a:gd name="connsiteX22" fmla="*/ 7061162 w 9151216"/>
                <a:gd name="connsiteY22" fmla="*/ 801 h 1135009"/>
                <a:gd name="connsiteX0" fmla="*/ 7061162 w 9151216"/>
                <a:gd name="connsiteY0" fmla="*/ 801 h 1135009"/>
                <a:gd name="connsiteX1" fmla="*/ 7734402 w 9151216"/>
                <a:gd name="connsiteY1" fmla="*/ 814718 h 1135009"/>
                <a:gd name="connsiteX2" fmla="*/ 8287062 w 9151216"/>
                <a:gd name="connsiteY2" fmla="*/ 623799 h 1135009"/>
                <a:gd name="connsiteX3" fmla="*/ 8638753 w 9151216"/>
                <a:gd name="connsiteY3" fmla="*/ 885056 h 1135009"/>
                <a:gd name="connsiteX4" fmla="*/ 9100977 w 9151216"/>
                <a:gd name="connsiteY4" fmla="*/ 704186 h 1135009"/>
                <a:gd name="connsiteX5" fmla="*/ 9147470 w 9151216"/>
                <a:gd name="connsiteY5" fmla="*/ 716560 h 1135009"/>
                <a:gd name="connsiteX6" fmla="*/ 9151216 w 9151216"/>
                <a:gd name="connsiteY6" fmla="*/ 718065 h 1135009"/>
                <a:gd name="connsiteX7" fmla="*/ 9151216 w 9151216"/>
                <a:gd name="connsiteY7" fmla="*/ 1135009 h 1135009"/>
                <a:gd name="connsiteX8" fmla="*/ 0 w 9151216"/>
                <a:gd name="connsiteY8" fmla="*/ 1135009 h 1135009"/>
                <a:gd name="connsiteX9" fmla="*/ 7219 w 9151216"/>
                <a:gd name="connsiteY9" fmla="*/ 1126217 h 1135009"/>
                <a:gd name="connsiteX10" fmla="*/ 509637 w 9151216"/>
                <a:gd name="connsiteY10" fmla="*/ 201769 h 1135009"/>
                <a:gd name="connsiteX11" fmla="*/ 1182876 w 9151216"/>
                <a:gd name="connsiteY11" fmla="*/ 1025733 h 1135009"/>
                <a:gd name="connsiteX12" fmla="*/ 1554665 w 9151216"/>
                <a:gd name="connsiteY12" fmla="*/ 432880 h 1135009"/>
                <a:gd name="connsiteX13" fmla="*/ 1846067 w 9151216"/>
                <a:gd name="connsiteY13" fmla="*/ 1005636 h 1135009"/>
                <a:gd name="connsiteX14" fmla="*/ 2187711 w 9151216"/>
                <a:gd name="connsiteY14" fmla="*/ 684089 h 1135009"/>
                <a:gd name="connsiteX15" fmla="*/ 2489162 w 9151216"/>
                <a:gd name="connsiteY15" fmla="*/ 995588 h 1135009"/>
                <a:gd name="connsiteX16" fmla="*/ 2991580 w 9151216"/>
                <a:gd name="connsiteY16" fmla="*/ 221865 h 1135009"/>
                <a:gd name="connsiteX17" fmla="*/ 3473900 w 9151216"/>
                <a:gd name="connsiteY17" fmla="*/ 965443 h 1135009"/>
                <a:gd name="connsiteX18" fmla="*/ 4167236 w 9151216"/>
                <a:gd name="connsiteY18" fmla="*/ 643896 h 1135009"/>
                <a:gd name="connsiteX19" fmla="*/ 4810331 w 9151216"/>
                <a:gd name="connsiteY19" fmla="*/ 945346 h 1135009"/>
                <a:gd name="connsiteX20" fmla="*/ 5342894 w 9151216"/>
                <a:gd name="connsiteY20" fmla="*/ 442928 h 1135009"/>
                <a:gd name="connsiteX21" fmla="*/ 6186955 w 9151216"/>
                <a:gd name="connsiteY21" fmla="*/ 985540 h 1135009"/>
                <a:gd name="connsiteX22" fmla="*/ 7061162 w 9151216"/>
                <a:gd name="connsiteY22" fmla="*/ 801 h 113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51216" h="1135009">
                  <a:moveTo>
                    <a:pt x="7061162" y="801"/>
                  </a:moveTo>
                  <a:cubicBezTo>
                    <a:pt x="7319070" y="-27669"/>
                    <a:pt x="7530085" y="710885"/>
                    <a:pt x="7734402" y="814718"/>
                  </a:cubicBezTo>
                  <a:cubicBezTo>
                    <a:pt x="7938719" y="918551"/>
                    <a:pt x="8136337" y="612076"/>
                    <a:pt x="8287062" y="623799"/>
                  </a:cubicBezTo>
                  <a:cubicBezTo>
                    <a:pt x="8437787" y="635522"/>
                    <a:pt x="8503101" y="871658"/>
                    <a:pt x="8638753" y="885056"/>
                  </a:cubicBezTo>
                  <a:cubicBezTo>
                    <a:pt x="8774405" y="898454"/>
                    <a:pt x="8983746" y="680740"/>
                    <a:pt x="9100977" y="704186"/>
                  </a:cubicBezTo>
                  <a:cubicBezTo>
                    <a:pt x="9115631" y="707117"/>
                    <a:pt x="9131331" y="711225"/>
                    <a:pt x="9147470" y="716560"/>
                  </a:cubicBezTo>
                  <a:lnTo>
                    <a:pt x="9151216" y="718065"/>
                  </a:lnTo>
                  <a:lnTo>
                    <a:pt x="9151216" y="1135009"/>
                  </a:lnTo>
                  <a:lnTo>
                    <a:pt x="0" y="1135009"/>
                  </a:lnTo>
                  <a:lnTo>
                    <a:pt x="7219" y="1126217"/>
                  </a:lnTo>
                  <a:cubicBezTo>
                    <a:pt x="132823" y="962094"/>
                    <a:pt x="132823" y="278806"/>
                    <a:pt x="509637" y="201769"/>
                  </a:cubicBezTo>
                  <a:cubicBezTo>
                    <a:pt x="886451" y="124732"/>
                    <a:pt x="1008705" y="987215"/>
                    <a:pt x="1182876" y="1025733"/>
                  </a:cubicBezTo>
                  <a:cubicBezTo>
                    <a:pt x="1357047" y="1064251"/>
                    <a:pt x="1444133" y="436229"/>
                    <a:pt x="1554665" y="432880"/>
                  </a:cubicBezTo>
                  <a:cubicBezTo>
                    <a:pt x="1665197" y="429531"/>
                    <a:pt x="1740559" y="963768"/>
                    <a:pt x="1846067" y="1005636"/>
                  </a:cubicBezTo>
                  <a:cubicBezTo>
                    <a:pt x="1951575" y="1047504"/>
                    <a:pt x="2080529" y="685764"/>
                    <a:pt x="2187711" y="684089"/>
                  </a:cubicBezTo>
                  <a:cubicBezTo>
                    <a:pt x="2294893" y="682414"/>
                    <a:pt x="2355184" y="1072625"/>
                    <a:pt x="2489162" y="995588"/>
                  </a:cubicBezTo>
                  <a:cubicBezTo>
                    <a:pt x="2623140" y="918551"/>
                    <a:pt x="2827457" y="226889"/>
                    <a:pt x="2991580" y="221865"/>
                  </a:cubicBezTo>
                  <a:cubicBezTo>
                    <a:pt x="3155703" y="216841"/>
                    <a:pt x="3277957" y="895105"/>
                    <a:pt x="3473900" y="965443"/>
                  </a:cubicBezTo>
                  <a:cubicBezTo>
                    <a:pt x="3669843" y="1035781"/>
                    <a:pt x="3944498" y="647245"/>
                    <a:pt x="4167236" y="643896"/>
                  </a:cubicBezTo>
                  <a:cubicBezTo>
                    <a:pt x="4389974" y="640547"/>
                    <a:pt x="4614388" y="978841"/>
                    <a:pt x="4810331" y="945346"/>
                  </a:cubicBezTo>
                  <a:cubicBezTo>
                    <a:pt x="5006274" y="911851"/>
                    <a:pt x="5113457" y="436229"/>
                    <a:pt x="5342894" y="442928"/>
                  </a:cubicBezTo>
                  <a:cubicBezTo>
                    <a:pt x="5572331" y="449627"/>
                    <a:pt x="5900577" y="1059228"/>
                    <a:pt x="6186955" y="985540"/>
                  </a:cubicBezTo>
                  <a:cubicBezTo>
                    <a:pt x="6473333" y="911852"/>
                    <a:pt x="6803254" y="29271"/>
                    <a:pt x="706116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963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2022/8/7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28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47812" y="252606"/>
            <a:ext cx="2154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Montserrat" panose="00000500000000000000" pitchFamily="2" charset="0"/>
              </a:rPr>
              <a:t>Work design</a:t>
            </a:r>
            <a:endParaRPr lang="zh-CN" altLang="en-US" sz="2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71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46208" y="252606"/>
            <a:ext cx="2675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Montserrat" panose="00000500000000000000" pitchFamily="2" charset="0"/>
              </a:rPr>
              <a:t>Education focus</a:t>
            </a:r>
            <a:endParaRPr lang="zh-CN" altLang="en-US" sz="2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48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تخطيط نص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رسم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 flipH="1">
            <a:off x="-5379" y="5678327"/>
            <a:ext cx="1234800" cy="1051200"/>
            <a:chOff x="5626893" y="3026568"/>
            <a:chExt cx="937260" cy="800760"/>
          </a:xfrm>
        </p:grpSpPr>
        <p:sp>
          <p:nvSpPr>
            <p:cNvPr id="8" name="شكل حر: الشكل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شكل حر: الشكل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 flipH="1">
            <a:off x="7530338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90000" tIns="72000" rIns="144000" bIns="72000" rtlCol="1" anchor="ctr" anchorCtr="0">
            <a:normAutofit/>
          </a:bodyPr>
          <a:lstStyle>
            <a:lvl1pPr marL="0" indent="0" algn="r" rtl="1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r" rtl="1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1"/>
            <a:r>
              <a:rPr lang="ar-SA" noProof="0" dirty="0"/>
              <a:t>تحرير أنماط النص الرئيسية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4926875" y="5945824"/>
            <a:ext cx="27432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ar-SA" dirty="0"/>
              <a:t>MM.DD.20XX</a:t>
            </a: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8641452" y="5945824"/>
            <a:ext cx="2639323" cy="365125"/>
          </a:xfrm>
        </p:spPr>
        <p:txBody>
          <a:bodyPr lIns="0"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ar-SA" noProof="0"/>
              <a:t>إضافة تذييل</a:t>
            </a: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386000" y="5945824"/>
            <a:ext cx="642257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8C0CDE5-970C-4CC4-BF43-0DA127E73E82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10" name="الرسم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 flipH="1">
            <a:off x="76229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الرسم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 flipH="1">
            <a:off x="7332813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العنوان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 flipH="1">
            <a:off x="7412269" y="974881"/>
            <a:ext cx="3933620" cy="734415"/>
          </a:xfrm>
        </p:spPr>
        <p:txBody>
          <a:bodyPr rtlCol="1" anchor="b">
            <a:normAutofit/>
          </a:bodyPr>
          <a:lstStyle>
            <a:lvl1pPr algn="r" rtl="1">
              <a:defRPr sz="4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تخطيط نص 1</a:t>
            </a:r>
          </a:p>
        </p:txBody>
      </p:sp>
      <p:sp>
        <p:nvSpPr>
          <p:cNvPr id="17" name="عنصر نائب للنص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7469822" y="3392622"/>
            <a:ext cx="3913188" cy="2249488"/>
          </a:xfrm>
        </p:spPr>
        <p:txBody>
          <a:bodyPr rtlCol="1">
            <a:normAutofit/>
          </a:bodyPr>
          <a:lstStyle>
            <a:lvl1pPr marL="180000" indent="-180000" algn="r" rtl="1">
              <a:spcBef>
                <a:spcPts val="600"/>
              </a:spcBef>
              <a:buClr>
                <a:schemeClr val="accent2"/>
              </a:buClr>
              <a:defRPr sz="16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1600">
                <a:latin typeface="Franklin Gothic Book" panose="020B0503020102020204" pitchFamily="34" charset="0"/>
              </a:defRPr>
            </a:lvl2pPr>
            <a:lvl3pPr algn="r" rtl="1">
              <a:defRPr sz="1600">
                <a:latin typeface="Franklin Gothic Book" panose="020B0503020102020204" pitchFamily="34" charset="0"/>
              </a:defRPr>
            </a:lvl3pPr>
            <a:lvl4pPr algn="r" rtl="1">
              <a:defRPr sz="1600">
                <a:latin typeface="Franklin Gothic Book" panose="020B0503020102020204" pitchFamily="34" charset="0"/>
              </a:defRPr>
            </a:lvl4pPr>
            <a:lvl5pPr algn="r" rtl="1">
              <a:defRPr sz="1600">
                <a:latin typeface="Franklin Gothic Book" panose="020B0503020102020204" pitchFamily="34" charset="0"/>
              </a:defRPr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grpSp>
        <p:nvGrpSpPr>
          <p:cNvPr id="19" name="الرسم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 flipH="1">
            <a:off x="320623" y="0"/>
            <a:ext cx="6340653" cy="6429600"/>
            <a:chOff x="5530724" y="0"/>
            <a:chExt cx="6340653" cy="6429600"/>
          </a:xfrm>
        </p:grpSpPr>
        <p:sp>
          <p:nvSpPr>
            <p:cNvPr id="20" name="شكل حر: شكل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شكل حر: شكل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شكل حر: الشكل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4" name="عنصر نائب للصورة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20880000" flipH="1">
            <a:off x="1160114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rtlCol="1" anchor="ctr" anchorCtr="0">
            <a:normAutofit/>
          </a:bodyPr>
          <a:lstStyle>
            <a:lvl1pPr marL="0" indent="0" algn="ctr" rtl="1">
              <a:buNone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41935" y="252606"/>
            <a:ext cx="2656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Montserrat" panose="00000500000000000000" pitchFamily="2" charset="0"/>
              </a:rPr>
              <a:t>Subject content</a:t>
            </a:r>
            <a:endParaRPr lang="zh-CN" altLang="en-US" sz="2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01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45139" y="252606"/>
            <a:ext cx="2634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Montserrat" panose="00000500000000000000" pitchFamily="2" charset="0"/>
              </a:rPr>
              <a:t>Green Teaching</a:t>
            </a:r>
            <a:endParaRPr lang="zh-CN" altLang="en-US" sz="2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3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43538" y="252606"/>
            <a:ext cx="2719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Montserrat" panose="00000500000000000000" pitchFamily="2" charset="0"/>
              </a:rPr>
              <a:t>Teaching results</a:t>
            </a:r>
            <a:endParaRPr lang="zh-CN" altLang="en-US" sz="2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96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65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0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48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44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38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91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11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تخطيط ن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رسم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 flipH="1">
            <a:off x="-5379" y="5678327"/>
            <a:ext cx="1234800" cy="1051200"/>
            <a:chOff x="5626893" y="3026568"/>
            <a:chExt cx="937260" cy="800760"/>
          </a:xfrm>
        </p:grpSpPr>
        <p:sp>
          <p:nvSpPr>
            <p:cNvPr id="9" name="شكل حر: الشكل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شكل حر: الشكل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4926875" y="5945824"/>
            <a:ext cx="2743200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ar-SA" dirty="0"/>
              <a:t>MM.DD.20XX</a:t>
            </a:r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8641452" y="5945824"/>
            <a:ext cx="2639323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ar-SA" noProof="0"/>
              <a:t>إضافة تذييل</a:t>
            </a:r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386000" y="5945824"/>
            <a:ext cx="642257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8C0CDE5-970C-4CC4-BF43-0DA127E73E82}" type="slidenum">
              <a:rPr lang="ar-SA" smtClean="0"/>
              <a:pPr/>
              <a:t>‹#›</a:t>
            </a:fld>
            <a:endParaRPr lang="ar-SA" dirty="0"/>
          </a:p>
        </p:txBody>
      </p:sp>
      <p:grpSp>
        <p:nvGrpSpPr>
          <p:cNvPr id="13" name="المجموعة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>
            <a:off x="-14990" y="587196"/>
            <a:ext cx="4885313" cy="1632656"/>
            <a:chOff x="-26126" y="587196"/>
            <a:chExt cx="4885313" cy="1632656"/>
          </a:xfrm>
        </p:grpSpPr>
        <p:sp>
          <p:nvSpPr>
            <p:cNvPr id="11" name="الرسم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الرسم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6" name="العنوان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240000" flipH="1">
            <a:off x="101697" y="895259"/>
            <a:ext cx="4735459" cy="1012583"/>
          </a:xfrm>
        </p:spPr>
        <p:txBody>
          <a:bodyPr rtlCol="1"/>
          <a:lstStyle>
            <a:lvl1pPr algn="ctr" rtl="1"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تخطيط نص 2</a:t>
            </a:r>
          </a:p>
        </p:txBody>
      </p:sp>
      <p:sp>
        <p:nvSpPr>
          <p:cNvPr id="17" name="عنصر نائب للنص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 flipH="1">
            <a:off x="1399315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1" anchor="ctr" anchorCtr="0">
            <a:normAutofit/>
          </a:bodyPr>
          <a:lstStyle>
            <a:lvl1pPr marL="0" indent="0" algn="r" rtl="1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r" rtl="1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1"/>
            <a:r>
              <a:rPr lang="ar-SA" noProof="0"/>
              <a:t>تحرير أنماط النص الرئيسية</a:t>
            </a:r>
          </a:p>
        </p:txBody>
      </p:sp>
      <p:sp>
        <p:nvSpPr>
          <p:cNvPr id="18" name="عنصر نائب للنص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911226" y="3401290"/>
            <a:ext cx="4347933" cy="693295"/>
          </a:xfrm>
        </p:spPr>
        <p:txBody>
          <a:bodyPr rtlCol="1">
            <a:normAutofit/>
          </a:bodyPr>
          <a:lstStyle>
            <a:lvl1pPr marL="0" indent="0" algn="r" rtl="1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1600">
                <a:latin typeface="Franklin Gothic Book" panose="020B0503020102020204" pitchFamily="34" charset="0"/>
              </a:defRPr>
            </a:lvl2pPr>
            <a:lvl3pPr algn="r" rtl="1">
              <a:defRPr sz="1600">
                <a:latin typeface="Franklin Gothic Book" panose="020B0503020102020204" pitchFamily="34" charset="0"/>
              </a:defRPr>
            </a:lvl3pPr>
            <a:lvl4pPr algn="r" rtl="1">
              <a:defRPr sz="1600">
                <a:latin typeface="Franklin Gothic Book" panose="020B0503020102020204" pitchFamily="34" charset="0"/>
              </a:defRPr>
            </a:lvl4pPr>
            <a:lvl5pPr algn="r" rtl="1">
              <a:defRPr sz="1600">
                <a:latin typeface="Franklin Gothic Book" panose="020B0503020102020204" pitchFamily="34" charset="0"/>
              </a:defRPr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0" name="عنصر نائب للنص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911226" y="4200309"/>
            <a:ext cx="4347933" cy="1408743"/>
          </a:xfrm>
        </p:spPr>
        <p:txBody>
          <a:bodyPr rtlCol="1">
            <a:normAutofit/>
          </a:bodyPr>
          <a:lstStyle>
            <a:lvl1pPr marL="180000" indent="-180000" algn="r" rtl="1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1600">
                <a:latin typeface="Franklin Gothic Book" panose="020B0503020102020204" pitchFamily="34" charset="0"/>
              </a:defRPr>
            </a:lvl2pPr>
            <a:lvl3pPr algn="r" rtl="1">
              <a:defRPr sz="1600">
                <a:latin typeface="Franklin Gothic Book" panose="020B0503020102020204" pitchFamily="34" charset="0"/>
              </a:defRPr>
            </a:lvl3pPr>
            <a:lvl4pPr algn="r" rtl="1">
              <a:defRPr sz="1600">
                <a:latin typeface="Franklin Gothic Book" panose="020B0503020102020204" pitchFamily="34" charset="0"/>
              </a:defRPr>
            </a:lvl4pPr>
            <a:lvl5pPr algn="r" rtl="1">
              <a:defRPr sz="1600">
                <a:latin typeface="Franklin Gothic Book" panose="020B0503020102020204" pitchFamily="34" charset="0"/>
              </a:defRPr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grpSp>
        <p:nvGrpSpPr>
          <p:cNvPr id="22" name="الرسم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 flipH="1">
            <a:off x="5785696" y="-12667"/>
            <a:ext cx="6418971" cy="6160919"/>
            <a:chOff x="-12667" y="-12667"/>
            <a:chExt cx="6418971" cy="6160919"/>
          </a:xfrm>
        </p:grpSpPr>
        <p:sp>
          <p:nvSpPr>
            <p:cNvPr id="23" name="شكل حر: شكل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شكل حر: شكل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شكل حر: شكل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7" name="عنصر نائب للصورة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H="1">
            <a:off x="6126728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rtlCol="1" anchor="ctr" anchorCtr="0">
            <a:normAutofit/>
          </a:bodyPr>
          <a:lstStyle>
            <a:lvl1pPr marL="0" indent="0" algn="ctr" rtl="1">
              <a:buNone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58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16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3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42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768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47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40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1861E-B9DA-408E-8A91-74FB57D349E0}" type="datetimeFigureOut">
              <a:rPr lang="zh-CN" altLang="en-US" smtClean="0"/>
              <a:t>2022/8/7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C999A-61C3-4494-A125-F448486A5C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"/>
            <a:ext cx="12192000" cy="685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9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547044-3DB3-4516-A7B9-551845E097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1A47840-B876-4B15-9B5C-6CBE6241FB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9FCB8F9-FBD2-44AD-899C-F0392FCAA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041B-E5B7-4C56-B2A0-60FD910B3A41}" type="datetimeFigureOut">
              <a:rPr lang="en-GB" smtClean="0"/>
              <a:t>07/08/2022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C04AC0C-2035-40B7-8B3D-64F516671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6DD53D5-4F4F-4B92-B5C7-41FFDACE6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3643-5F41-47F8-BE7D-F12B8C8F6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8947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EF96BF-5351-41D0-85B7-DA80F0EB1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FFA8277-EB85-4371-8B5E-542427075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E45BB4F-1AE4-46FC-B8DF-794DB8CA0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041B-E5B7-4C56-B2A0-60FD910B3A41}" type="datetimeFigureOut">
              <a:rPr lang="en-GB" smtClean="0"/>
              <a:t>07/08/2022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C4F3355-582F-45E8-A0D7-1AF4B1DD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C76E831-B7F0-4149-81A3-A32A3B0FB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3643-5F41-47F8-BE7D-F12B8C8F6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645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حتويين اثنين بعنوان 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رسم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 flipH="1">
            <a:off x="-5379" y="5678327"/>
            <a:ext cx="1234800" cy="1051200"/>
            <a:chOff x="5626893" y="3026568"/>
            <a:chExt cx="937260" cy="800760"/>
          </a:xfrm>
        </p:grpSpPr>
        <p:sp>
          <p:nvSpPr>
            <p:cNvPr id="19" name="شكل حر: الشكل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شكل حر: شكل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 flipH="1">
            <a:off x="6565661" y="2647949"/>
            <a:ext cx="4593600" cy="600075"/>
          </a:xfrm>
        </p:spPr>
        <p:txBody>
          <a:bodyPr rtlCol="1" anchor="b">
            <a:normAutofit/>
          </a:bodyPr>
          <a:lstStyle>
            <a:lvl1pPr marL="0" indent="0" algn="r" rtl="1">
              <a:buNone/>
              <a:defRPr sz="2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2000" b="1"/>
            </a:lvl2pPr>
            <a:lvl3pPr marL="914400" indent="0" algn="r" rtl="1">
              <a:buNone/>
              <a:defRPr sz="1800" b="1"/>
            </a:lvl3pPr>
            <a:lvl4pPr marL="1371600" indent="0" algn="r" rtl="1">
              <a:buNone/>
              <a:defRPr sz="1600" b="1"/>
            </a:lvl4pPr>
            <a:lvl5pPr marL="1828800" indent="0" algn="r" rtl="1">
              <a:buNone/>
              <a:defRPr sz="1600" b="1"/>
            </a:lvl5pPr>
            <a:lvl6pPr marL="2286000" indent="0" algn="r" rtl="1">
              <a:buNone/>
              <a:defRPr sz="1600" b="1"/>
            </a:lvl6pPr>
            <a:lvl7pPr marL="2743200" indent="0" algn="r" rtl="1">
              <a:buNone/>
              <a:defRPr sz="1600" b="1"/>
            </a:lvl7pPr>
            <a:lvl8pPr marL="3200400" indent="0" algn="r" rtl="1">
              <a:buNone/>
              <a:defRPr sz="1600" b="1"/>
            </a:lvl8pPr>
            <a:lvl9pPr marL="3657600" indent="0" algn="r" rtl="1">
              <a:buNone/>
              <a:defRPr sz="1600" b="1"/>
            </a:lvl9pPr>
          </a:lstStyle>
          <a:p>
            <a:pPr lvl="0" rtl="1"/>
            <a:r>
              <a:rPr lang="ar-SA" noProof="0"/>
              <a:t>عنوان المقطع 1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 flipH="1">
            <a:off x="6588523" y="3248025"/>
            <a:ext cx="4573338" cy="2311872"/>
          </a:xfrm>
        </p:spPr>
        <p:txBody>
          <a:bodyPr rtlCol="1">
            <a:normAutofit/>
          </a:bodyPr>
          <a:lstStyle>
            <a:lvl1pPr algn="r" rtl="1">
              <a:buClr>
                <a:schemeClr val="accent2"/>
              </a:buCl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buClr>
                <a:schemeClr val="accent2"/>
              </a:buCl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 algn="r" rtl="1"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 algn="r" rtl="1"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  <a:p>
            <a:pPr lvl="1" rtl="1"/>
            <a:r>
              <a:rPr lang="ar-SA" noProof="0"/>
              <a:t>المستوى الثاني</a:t>
            </a: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8641452" y="5945824"/>
            <a:ext cx="2639323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ar-SA" noProof="0"/>
              <a:t>إضافة تذييل</a:t>
            </a: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386000" y="5945824"/>
            <a:ext cx="642257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8C0CDE5-970C-4CC4-BF43-0DA127E73E82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10" name="الرسم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 flipH="1">
            <a:off x="76229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الرسم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 flipH="1">
            <a:off x="7332813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العنوان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 flipH="1">
            <a:off x="7438140" y="849316"/>
            <a:ext cx="3923299" cy="1042492"/>
          </a:xfrm>
        </p:spPr>
        <p:txBody>
          <a:bodyPr rtlCol="1"/>
          <a:lstStyle>
            <a:lvl1pPr algn="r" rtl="1"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مقارنة</a:t>
            </a:r>
          </a:p>
        </p:txBody>
      </p:sp>
      <p:sp>
        <p:nvSpPr>
          <p:cNvPr id="15" name="عنصر نائب للنص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flipH="1">
            <a:off x="908626" y="2647949"/>
            <a:ext cx="5076010" cy="600075"/>
          </a:xfrm>
        </p:spPr>
        <p:txBody>
          <a:bodyPr rtlCol="1" anchor="b">
            <a:normAutofit/>
          </a:bodyPr>
          <a:lstStyle>
            <a:lvl1pPr marL="0" indent="0" algn="r" rtl="1">
              <a:buNone/>
              <a:defRPr sz="2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2000" b="1"/>
            </a:lvl2pPr>
            <a:lvl3pPr marL="914400" indent="0" algn="r" rtl="1">
              <a:buNone/>
              <a:defRPr sz="1800" b="1"/>
            </a:lvl3pPr>
            <a:lvl4pPr marL="1371600" indent="0" algn="r" rtl="1">
              <a:buNone/>
              <a:defRPr sz="1600" b="1"/>
            </a:lvl4pPr>
            <a:lvl5pPr marL="1828800" indent="0" algn="r" rtl="1">
              <a:buNone/>
              <a:defRPr sz="1600" b="1"/>
            </a:lvl5pPr>
            <a:lvl6pPr marL="2286000" indent="0" algn="r" rtl="1">
              <a:buNone/>
              <a:defRPr sz="1600" b="1"/>
            </a:lvl6pPr>
            <a:lvl7pPr marL="2743200" indent="0" algn="r" rtl="1">
              <a:buNone/>
              <a:defRPr sz="1600" b="1"/>
            </a:lvl7pPr>
            <a:lvl8pPr marL="3200400" indent="0" algn="r" rtl="1">
              <a:buNone/>
              <a:defRPr sz="1600" b="1"/>
            </a:lvl8pPr>
            <a:lvl9pPr marL="3657600" indent="0" algn="r" rtl="1">
              <a:buNone/>
              <a:defRPr sz="1600" b="1"/>
            </a:lvl9pPr>
          </a:lstStyle>
          <a:p>
            <a:pPr lvl="0" rtl="1"/>
            <a:r>
              <a:rPr lang="ar-SA" noProof="0"/>
              <a:t>عنوان المقطع 1</a:t>
            </a:r>
          </a:p>
        </p:txBody>
      </p:sp>
      <p:sp>
        <p:nvSpPr>
          <p:cNvPr id="16" name="عنصر نائب للمحتوى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 flipH="1">
            <a:off x="911226" y="3248025"/>
            <a:ext cx="5073411" cy="2311872"/>
          </a:xfrm>
        </p:spPr>
        <p:txBody>
          <a:bodyPr rtlCol="1">
            <a:normAutofit/>
          </a:bodyPr>
          <a:lstStyle>
            <a:lvl1pPr algn="r" rtl="1">
              <a:buClr>
                <a:schemeClr val="accent2"/>
              </a:buCl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buClr>
                <a:schemeClr val="accent2"/>
              </a:buCl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 algn="r" rtl="1"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 algn="r" rtl="1"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  <a:p>
            <a:pPr lvl="1" rtl="1"/>
            <a:r>
              <a:rPr lang="ar-SA" noProof="0"/>
              <a:t>المستوى الثاني</a:t>
            </a:r>
          </a:p>
        </p:txBody>
      </p:sp>
      <p:sp>
        <p:nvSpPr>
          <p:cNvPr id="17" name="عنصر نائب للنص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flipH="1">
            <a:off x="1312164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1" anchor="ctr" anchorCtr="0">
            <a:normAutofit/>
          </a:bodyPr>
          <a:lstStyle>
            <a:lvl1pPr marL="0" indent="0" algn="r" rtl="1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r" rtl="1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1"/>
            <a:r>
              <a:rPr lang="ar-SA" noProof="0"/>
              <a:t>تحرير أنماط النص الرئيسية</a:t>
            </a:r>
          </a:p>
        </p:txBody>
      </p:sp>
      <p:sp>
        <p:nvSpPr>
          <p:cNvPr id="22" name="شكل حر: الشكل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 flipH="1">
            <a:off x="614904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شكل حر: شكل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 flipH="1">
            <a:off x="5739976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A36B048-919A-4657-983E-2BE0FDA5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286749A-1BBF-40C3-8568-B74211139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93AB3D3-D1C5-4BAB-B10A-90FFAD3AD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041B-E5B7-4C56-B2A0-60FD910B3A41}" type="datetimeFigureOut">
              <a:rPr lang="en-GB" smtClean="0"/>
              <a:t>07/08/2022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57B6837-DDBA-45CD-A6D2-02230214C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A9F26DB-CC20-4B4E-8147-E15512E3C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3643-5F41-47F8-BE7D-F12B8C8F6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2803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3FC73E8-8588-4D28-98E2-E9B73035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8EFF28-669C-4027-B2A5-FDAF43669D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646C27C-1453-4C43-AD07-A0A4EDE1D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AA9E2D1-09E8-4F98-9239-880FB9BB0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041B-E5B7-4C56-B2A0-60FD910B3A41}" type="datetimeFigureOut">
              <a:rPr lang="en-GB" smtClean="0"/>
              <a:t>07/08/2022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BCF5522-C201-4B90-91BD-C1F0C6428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385A14D-C3B1-429C-A301-54BAE86D6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3643-5F41-47F8-BE7D-F12B8C8F6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9361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E4FFDA-1340-4101-8D64-50238EC22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0EBA6BF-2826-4B00-AD11-328DC0312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D38C22B-52EE-4EA8-9955-2EC40DF38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E2ECD9A-F914-40E1-A2D4-E934A851FA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939DFA9-BE49-44C2-A5DD-10A0C576E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FAD6C51A-09F6-4A9F-B33D-CD54D16C4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041B-E5B7-4C56-B2A0-60FD910B3A41}" type="datetimeFigureOut">
              <a:rPr lang="en-GB" smtClean="0"/>
              <a:t>07/08/2022</a:t>
            </a:fld>
            <a:endParaRPr lang="en-GB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CE8BC18-5E90-492B-9766-F6BB009E0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967E9403-9729-454C-95B1-1C8D7F56D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3643-5F41-47F8-BE7D-F12B8C8F6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5043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AB0C73-7D0F-4D0D-BB46-B1C81CCFC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24DB04A-1EF9-45B0-BBEB-0538BF8F9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041B-E5B7-4C56-B2A0-60FD910B3A41}" type="datetimeFigureOut">
              <a:rPr lang="en-GB" smtClean="0"/>
              <a:t>07/08/2022</a:t>
            </a:fld>
            <a:endParaRPr lang="en-GB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2E9D2C0-D8C2-4099-AF59-93A68C95E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7434D29-BB6D-4EA8-840C-948A88652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3643-5F41-47F8-BE7D-F12B8C8F6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472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519A888-EF81-403D-A334-EB0BC9C00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041B-E5B7-4C56-B2A0-60FD910B3A41}" type="datetimeFigureOut">
              <a:rPr lang="en-GB" smtClean="0"/>
              <a:t>07/08/2022</a:t>
            </a:fld>
            <a:endParaRPr lang="en-GB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F31254C-9D09-4B5E-9944-CD8DEF214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388AFAA-F4EB-4FCA-9F04-150D5C9FE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3643-5F41-47F8-BE7D-F12B8C8F6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2270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5DBC59C-F342-49FC-89AD-C3001BD2A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80A8F83-5321-43FE-90DD-C1F26E001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8DFA16F-FFB4-4D0F-B8AE-5E888F57D8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D0809E5-4914-4ADB-96E3-C21547D2A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041B-E5B7-4C56-B2A0-60FD910B3A41}" type="datetimeFigureOut">
              <a:rPr lang="en-GB" smtClean="0"/>
              <a:t>07/08/2022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75EA6AB-6130-4F66-BB4B-42C4ADDCE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663C424-6858-43B3-982E-87E74B541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3643-5F41-47F8-BE7D-F12B8C8F6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8364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DC41E93-3D87-4E27-8582-41627F5DB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28C7E1D-656B-4F1A-BC35-322F808C9F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2E963F1-711A-4739-8D65-0E0246905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A62644C-76F3-4BFA-943C-9CA439374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041B-E5B7-4C56-B2A0-60FD910B3A41}" type="datetimeFigureOut">
              <a:rPr lang="en-GB" smtClean="0"/>
              <a:t>07/08/2022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4D4701A-FF8D-43E7-9FA0-A654E61E5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20C3728-0D91-4D41-8C65-28A2823D0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3643-5F41-47F8-BE7D-F12B8C8F6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0352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72AD959-2994-491F-9D90-6760D2AE5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E64EE12-9262-4A6F-B1B4-0FDAA6BB1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D6F6108-6813-4D86-807D-32404F364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041B-E5B7-4C56-B2A0-60FD910B3A41}" type="datetimeFigureOut">
              <a:rPr lang="en-GB" smtClean="0"/>
              <a:t>07/08/2022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F85120A-1F7C-47E5-927A-44CF2B051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CF7586D-CD4C-410D-A7ED-DB81E7274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3643-5F41-47F8-BE7D-F12B8C8F6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1148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9CEE3AD-E85B-43E9-AA81-D10CF9CEA4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3357453-C573-4DD4-91FD-36E3B6E9B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4FBA6C-978E-4F7F-BCA3-59B74A3D4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041B-E5B7-4C56-B2A0-60FD910B3A41}" type="datetimeFigureOut">
              <a:rPr lang="en-GB" smtClean="0"/>
              <a:t>07/08/2022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7339FB3-3ABF-4394-89E1-C5F3D4A48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92854DC-593A-452B-ADCB-397689A1A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3643-5F41-47F8-BE7D-F12B8C8F6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2641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23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المخط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رسم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 flipH="1">
            <a:off x="-5379" y="5678327"/>
            <a:ext cx="1234800" cy="1051200"/>
            <a:chOff x="5626893" y="3026568"/>
            <a:chExt cx="937260" cy="800760"/>
          </a:xfrm>
        </p:grpSpPr>
        <p:sp>
          <p:nvSpPr>
            <p:cNvPr id="12" name="شكل حر: الشكل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شكل حر: الشكل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8641452" y="5945824"/>
            <a:ext cx="2639323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ar-SA" noProof="0"/>
              <a:t>إضافة تذييل</a:t>
            </a: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386000" y="5945824"/>
            <a:ext cx="642257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8C0CDE5-970C-4CC4-BF43-0DA127E73E82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6" name="الرسم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 flipH="1">
            <a:off x="76229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الرسم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 flipH="1">
            <a:off x="7332813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العنوان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 flipH="1">
            <a:off x="7393419" y="842706"/>
            <a:ext cx="3960711" cy="1061509"/>
          </a:xfrm>
        </p:spPr>
        <p:txBody>
          <a:bodyPr rtlCol="1"/>
          <a:lstStyle>
            <a:lvl1pPr algn="r" rtl="1"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شريحة المخطط</a:t>
            </a:r>
          </a:p>
        </p:txBody>
      </p:sp>
      <p:sp>
        <p:nvSpPr>
          <p:cNvPr id="10" name="عنصر نائب للنص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 flipH="1">
            <a:off x="8719058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1" anchor="ctr" anchorCtr="0">
            <a:normAutofit/>
          </a:bodyPr>
          <a:lstStyle>
            <a:lvl1pPr marL="0" indent="0" algn="r" rtl="1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r" rtl="1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1"/>
            <a:r>
              <a:rPr lang="ar-SA" noProof="0"/>
              <a:t>تحرير أنماط النص الرئيسية</a:t>
            </a:r>
          </a:p>
        </p:txBody>
      </p:sp>
      <p:sp>
        <p:nvSpPr>
          <p:cNvPr id="23" name="عنصر نائب للمخطط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 flipH="1">
            <a:off x="911225" y="1347788"/>
            <a:ext cx="6121400" cy="4090987"/>
          </a:xfrm>
        </p:spPr>
        <p:txBody>
          <a:bodyPr rtlCol="1" anchor="ctr" anchorCtr="0">
            <a:normAutofit/>
          </a:bodyPr>
          <a:lstStyle>
            <a:lvl1pPr marL="0" indent="0" algn="ctr" rtl="1">
              <a:buNone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مخطط</a:t>
            </a:r>
          </a:p>
        </p:txBody>
      </p:sp>
      <p:sp>
        <p:nvSpPr>
          <p:cNvPr id="27" name="شكل حر: شكل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 flipH="1">
            <a:off x="5016393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 flipH="1">
            <a:off x="4733156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4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03201" y="177801"/>
            <a:ext cx="11801231" cy="65077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-9622" y="6070600"/>
            <a:ext cx="12211243" cy="787400"/>
            <a:chOff x="-7216" y="4552950"/>
            <a:chExt cx="9158432" cy="590550"/>
          </a:xfrm>
        </p:grpSpPr>
        <p:sp>
          <p:nvSpPr>
            <p:cNvPr id="8" name="任意多边形 7"/>
            <p:cNvSpPr/>
            <p:nvPr/>
          </p:nvSpPr>
          <p:spPr>
            <a:xfrm flipH="1">
              <a:off x="0" y="4552950"/>
              <a:ext cx="9151216" cy="590550"/>
            </a:xfrm>
            <a:custGeom>
              <a:avLst/>
              <a:gdLst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690507 w 9151216"/>
                <a:gd name="connsiteY10" fmla="*/ 181662 h 1134999"/>
                <a:gd name="connsiteX11" fmla="*/ 1182876 w 9151216"/>
                <a:gd name="connsiteY11" fmla="*/ 1025723 h 1134999"/>
                <a:gd name="connsiteX12" fmla="*/ 1584810 w 9151216"/>
                <a:gd name="connsiteY12" fmla="*/ 503209 h 1134999"/>
                <a:gd name="connsiteX13" fmla="*/ 1846067 w 9151216"/>
                <a:gd name="connsiteY13" fmla="*/ 1005626 h 1134999"/>
                <a:gd name="connsiteX14" fmla="*/ 2227905 w 9151216"/>
                <a:gd name="connsiteY14" fmla="*/ 442919 h 1134999"/>
                <a:gd name="connsiteX15" fmla="*/ 2489162 w 9151216"/>
                <a:gd name="connsiteY15" fmla="*/ 995578 h 1134999"/>
                <a:gd name="connsiteX16" fmla="*/ 2840854 w 9151216"/>
                <a:gd name="connsiteY16" fmla="*/ 201758 h 1134999"/>
                <a:gd name="connsiteX17" fmla="*/ 3473900 w 9151216"/>
                <a:gd name="connsiteY17" fmla="*/ 965433 h 1134999"/>
                <a:gd name="connsiteX18" fmla="*/ 4066753 w 9151216"/>
                <a:gd name="connsiteY18" fmla="*/ 563499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690507 w 9151216"/>
                <a:gd name="connsiteY10" fmla="*/ 181662 h 1134999"/>
                <a:gd name="connsiteX11" fmla="*/ 1182876 w 9151216"/>
                <a:gd name="connsiteY11" fmla="*/ 1025723 h 1134999"/>
                <a:gd name="connsiteX12" fmla="*/ 1584810 w 9151216"/>
                <a:gd name="connsiteY12" fmla="*/ 503209 h 1134999"/>
                <a:gd name="connsiteX13" fmla="*/ 1846067 w 9151216"/>
                <a:gd name="connsiteY13" fmla="*/ 1005626 h 1134999"/>
                <a:gd name="connsiteX14" fmla="*/ 2227905 w 9151216"/>
                <a:gd name="connsiteY14" fmla="*/ 442919 h 1134999"/>
                <a:gd name="connsiteX15" fmla="*/ 2489162 w 9151216"/>
                <a:gd name="connsiteY15" fmla="*/ 995578 h 1134999"/>
                <a:gd name="connsiteX16" fmla="*/ 2840854 w 9151216"/>
                <a:gd name="connsiteY16" fmla="*/ 201758 h 1134999"/>
                <a:gd name="connsiteX17" fmla="*/ 3473900 w 9151216"/>
                <a:gd name="connsiteY17" fmla="*/ 965433 h 1134999"/>
                <a:gd name="connsiteX18" fmla="*/ 4066753 w 9151216"/>
                <a:gd name="connsiteY18" fmla="*/ 563499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509637 w 9151216"/>
                <a:gd name="connsiteY10" fmla="*/ 201759 h 1134999"/>
                <a:gd name="connsiteX11" fmla="*/ 1182876 w 9151216"/>
                <a:gd name="connsiteY11" fmla="*/ 1025723 h 1134999"/>
                <a:gd name="connsiteX12" fmla="*/ 1584810 w 9151216"/>
                <a:gd name="connsiteY12" fmla="*/ 503209 h 1134999"/>
                <a:gd name="connsiteX13" fmla="*/ 1846067 w 9151216"/>
                <a:gd name="connsiteY13" fmla="*/ 1005626 h 1134999"/>
                <a:gd name="connsiteX14" fmla="*/ 2227905 w 9151216"/>
                <a:gd name="connsiteY14" fmla="*/ 442919 h 1134999"/>
                <a:gd name="connsiteX15" fmla="*/ 2489162 w 9151216"/>
                <a:gd name="connsiteY15" fmla="*/ 995578 h 1134999"/>
                <a:gd name="connsiteX16" fmla="*/ 2840854 w 9151216"/>
                <a:gd name="connsiteY16" fmla="*/ 201758 h 1134999"/>
                <a:gd name="connsiteX17" fmla="*/ 3473900 w 9151216"/>
                <a:gd name="connsiteY17" fmla="*/ 965433 h 1134999"/>
                <a:gd name="connsiteX18" fmla="*/ 4066753 w 9151216"/>
                <a:gd name="connsiteY18" fmla="*/ 563499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509637 w 9151216"/>
                <a:gd name="connsiteY10" fmla="*/ 201759 h 1134999"/>
                <a:gd name="connsiteX11" fmla="*/ 1182876 w 9151216"/>
                <a:gd name="connsiteY11" fmla="*/ 1025723 h 1134999"/>
                <a:gd name="connsiteX12" fmla="*/ 1584810 w 9151216"/>
                <a:gd name="connsiteY12" fmla="*/ 503209 h 1134999"/>
                <a:gd name="connsiteX13" fmla="*/ 1846067 w 9151216"/>
                <a:gd name="connsiteY13" fmla="*/ 1005626 h 1134999"/>
                <a:gd name="connsiteX14" fmla="*/ 2227905 w 9151216"/>
                <a:gd name="connsiteY14" fmla="*/ 442919 h 1134999"/>
                <a:gd name="connsiteX15" fmla="*/ 2489162 w 9151216"/>
                <a:gd name="connsiteY15" fmla="*/ 995578 h 1134999"/>
                <a:gd name="connsiteX16" fmla="*/ 2840854 w 9151216"/>
                <a:gd name="connsiteY16" fmla="*/ 201758 h 1134999"/>
                <a:gd name="connsiteX17" fmla="*/ 3473900 w 9151216"/>
                <a:gd name="connsiteY17" fmla="*/ 965433 h 1134999"/>
                <a:gd name="connsiteX18" fmla="*/ 4066753 w 9151216"/>
                <a:gd name="connsiteY18" fmla="*/ 563499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509637 w 9151216"/>
                <a:gd name="connsiteY10" fmla="*/ 201759 h 1134999"/>
                <a:gd name="connsiteX11" fmla="*/ 1182876 w 9151216"/>
                <a:gd name="connsiteY11" fmla="*/ 1025723 h 1134999"/>
                <a:gd name="connsiteX12" fmla="*/ 1584810 w 9151216"/>
                <a:gd name="connsiteY12" fmla="*/ 503209 h 1134999"/>
                <a:gd name="connsiteX13" fmla="*/ 1846067 w 9151216"/>
                <a:gd name="connsiteY13" fmla="*/ 1005626 h 1134999"/>
                <a:gd name="connsiteX14" fmla="*/ 2227905 w 9151216"/>
                <a:gd name="connsiteY14" fmla="*/ 442919 h 1134999"/>
                <a:gd name="connsiteX15" fmla="*/ 2489162 w 9151216"/>
                <a:gd name="connsiteY15" fmla="*/ 995578 h 1134999"/>
                <a:gd name="connsiteX16" fmla="*/ 3092063 w 9151216"/>
                <a:gd name="connsiteY16" fmla="*/ 231903 h 1134999"/>
                <a:gd name="connsiteX17" fmla="*/ 3473900 w 9151216"/>
                <a:gd name="connsiteY17" fmla="*/ 965433 h 1134999"/>
                <a:gd name="connsiteX18" fmla="*/ 4066753 w 9151216"/>
                <a:gd name="connsiteY18" fmla="*/ 563499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509637 w 9151216"/>
                <a:gd name="connsiteY10" fmla="*/ 201759 h 1134999"/>
                <a:gd name="connsiteX11" fmla="*/ 1182876 w 9151216"/>
                <a:gd name="connsiteY11" fmla="*/ 1025723 h 1134999"/>
                <a:gd name="connsiteX12" fmla="*/ 1584810 w 9151216"/>
                <a:gd name="connsiteY12" fmla="*/ 503209 h 1134999"/>
                <a:gd name="connsiteX13" fmla="*/ 1846067 w 9151216"/>
                <a:gd name="connsiteY13" fmla="*/ 1005626 h 1134999"/>
                <a:gd name="connsiteX14" fmla="*/ 2227905 w 9151216"/>
                <a:gd name="connsiteY14" fmla="*/ 442919 h 1134999"/>
                <a:gd name="connsiteX15" fmla="*/ 2489162 w 9151216"/>
                <a:gd name="connsiteY15" fmla="*/ 995578 h 1134999"/>
                <a:gd name="connsiteX16" fmla="*/ 2991580 w 9151216"/>
                <a:gd name="connsiteY16" fmla="*/ 221855 h 1134999"/>
                <a:gd name="connsiteX17" fmla="*/ 3473900 w 9151216"/>
                <a:gd name="connsiteY17" fmla="*/ 965433 h 1134999"/>
                <a:gd name="connsiteX18" fmla="*/ 4066753 w 9151216"/>
                <a:gd name="connsiteY18" fmla="*/ 563499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509637 w 9151216"/>
                <a:gd name="connsiteY10" fmla="*/ 201759 h 1134999"/>
                <a:gd name="connsiteX11" fmla="*/ 1182876 w 9151216"/>
                <a:gd name="connsiteY11" fmla="*/ 1025723 h 1134999"/>
                <a:gd name="connsiteX12" fmla="*/ 1584810 w 9151216"/>
                <a:gd name="connsiteY12" fmla="*/ 503209 h 1134999"/>
                <a:gd name="connsiteX13" fmla="*/ 1846067 w 9151216"/>
                <a:gd name="connsiteY13" fmla="*/ 1005626 h 1134999"/>
                <a:gd name="connsiteX14" fmla="*/ 2187711 w 9151216"/>
                <a:gd name="connsiteY14" fmla="*/ 684079 h 1134999"/>
                <a:gd name="connsiteX15" fmla="*/ 2489162 w 9151216"/>
                <a:gd name="connsiteY15" fmla="*/ 995578 h 1134999"/>
                <a:gd name="connsiteX16" fmla="*/ 2991580 w 9151216"/>
                <a:gd name="connsiteY16" fmla="*/ 221855 h 1134999"/>
                <a:gd name="connsiteX17" fmla="*/ 3473900 w 9151216"/>
                <a:gd name="connsiteY17" fmla="*/ 965433 h 1134999"/>
                <a:gd name="connsiteX18" fmla="*/ 4066753 w 9151216"/>
                <a:gd name="connsiteY18" fmla="*/ 563499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509637 w 9151216"/>
                <a:gd name="connsiteY10" fmla="*/ 201759 h 1134999"/>
                <a:gd name="connsiteX11" fmla="*/ 1182876 w 9151216"/>
                <a:gd name="connsiteY11" fmla="*/ 1025723 h 1134999"/>
                <a:gd name="connsiteX12" fmla="*/ 1554665 w 9151216"/>
                <a:gd name="connsiteY12" fmla="*/ 432870 h 1134999"/>
                <a:gd name="connsiteX13" fmla="*/ 1846067 w 9151216"/>
                <a:gd name="connsiteY13" fmla="*/ 1005626 h 1134999"/>
                <a:gd name="connsiteX14" fmla="*/ 2187711 w 9151216"/>
                <a:gd name="connsiteY14" fmla="*/ 684079 h 1134999"/>
                <a:gd name="connsiteX15" fmla="*/ 2489162 w 9151216"/>
                <a:gd name="connsiteY15" fmla="*/ 995578 h 1134999"/>
                <a:gd name="connsiteX16" fmla="*/ 2991580 w 9151216"/>
                <a:gd name="connsiteY16" fmla="*/ 221855 h 1134999"/>
                <a:gd name="connsiteX17" fmla="*/ 3473900 w 9151216"/>
                <a:gd name="connsiteY17" fmla="*/ 965433 h 1134999"/>
                <a:gd name="connsiteX18" fmla="*/ 4066753 w 9151216"/>
                <a:gd name="connsiteY18" fmla="*/ 563499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509637 w 9151216"/>
                <a:gd name="connsiteY10" fmla="*/ 201759 h 1134999"/>
                <a:gd name="connsiteX11" fmla="*/ 1182876 w 9151216"/>
                <a:gd name="connsiteY11" fmla="*/ 1025723 h 1134999"/>
                <a:gd name="connsiteX12" fmla="*/ 1554665 w 9151216"/>
                <a:gd name="connsiteY12" fmla="*/ 432870 h 1134999"/>
                <a:gd name="connsiteX13" fmla="*/ 1846067 w 9151216"/>
                <a:gd name="connsiteY13" fmla="*/ 1005626 h 1134999"/>
                <a:gd name="connsiteX14" fmla="*/ 2187711 w 9151216"/>
                <a:gd name="connsiteY14" fmla="*/ 684079 h 1134999"/>
                <a:gd name="connsiteX15" fmla="*/ 2489162 w 9151216"/>
                <a:gd name="connsiteY15" fmla="*/ 995578 h 1134999"/>
                <a:gd name="connsiteX16" fmla="*/ 2991580 w 9151216"/>
                <a:gd name="connsiteY16" fmla="*/ 221855 h 1134999"/>
                <a:gd name="connsiteX17" fmla="*/ 3473900 w 9151216"/>
                <a:gd name="connsiteY17" fmla="*/ 965433 h 1134999"/>
                <a:gd name="connsiteX18" fmla="*/ 4167236 w 9151216"/>
                <a:gd name="connsiteY18" fmla="*/ 643886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697072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509637 w 9151216"/>
                <a:gd name="connsiteY10" fmla="*/ 201759 h 1134999"/>
                <a:gd name="connsiteX11" fmla="*/ 1182876 w 9151216"/>
                <a:gd name="connsiteY11" fmla="*/ 1025723 h 1134999"/>
                <a:gd name="connsiteX12" fmla="*/ 1554665 w 9151216"/>
                <a:gd name="connsiteY12" fmla="*/ 432870 h 1134999"/>
                <a:gd name="connsiteX13" fmla="*/ 1846067 w 9151216"/>
                <a:gd name="connsiteY13" fmla="*/ 1005626 h 1134999"/>
                <a:gd name="connsiteX14" fmla="*/ 2187711 w 9151216"/>
                <a:gd name="connsiteY14" fmla="*/ 684079 h 1134999"/>
                <a:gd name="connsiteX15" fmla="*/ 2489162 w 9151216"/>
                <a:gd name="connsiteY15" fmla="*/ 995578 h 1134999"/>
                <a:gd name="connsiteX16" fmla="*/ 2991580 w 9151216"/>
                <a:gd name="connsiteY16" fmla="*/ 221855 h 1134999"/>
                <a:gd name="connsiteX17" fmla="*/ 3473900 w 9151216"/>
                <a:gd name="connsiteY17" fmla="*/ 965433 h 1134999"/>
                <a:gd name="connsiteX18" fmla="*/ 4167236 w 9151216"/>
                <a:gd name="connsiteY18" fmla="*/ 643886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6970727 w 9151216"/>
                <a:gd name="connsiteY22" fmla="*/ 791 h 1134999"/>
                <a:gd name="connsiteX0" fmla="*/ 6970727 w 9151216"/>
                <a:gd name="connsiteY0" fmla="*/ 801 h 1135009"/>
                <a:gd name="connsiteX1" fmla="*/ 7734402 w 9151216"/>
                <a:gd name="connsiteY1" fmla="*/ 814718 h 1135009"/>
                <a:gd name="connsiteX2" fmla="*/ 8287062 w 9151216"/>
                <a:gd name="connsiteY2" fmla="*/ 623799 h 1135009"/>
                <a:gd name="connsiteX3" fmla="*/ 8638753 w 9151216"/>
                <a:gd name="connsiteY3" fmla="*/ 885056 h 1135009"/>
                <a:gd name="connsiteX4" fmla="*/ 9100977 w 9151216"/>
                <a:gd name="connsiteY4" fmla="*/ 704186 h 1135009"/>
                <a:gd name="connsiteX5" fmla="*/ 9147470 w 9151216"/>
                <a:gd name="connsiteY5" fmla="*/ 716560 h 1135009"/>
                <a:gd name="connsiteX6" fmla="*/ 9151216 w 9151216"/>
                <a:gd name="connsiteY6" fmla="*/ 718065 h 1135009"/>
                <a:gd name="connsiteX7" fmla="*/ 9151216 w 9151216"/>
                <a:gd name="connsiteY7" fmla="*/ 1135009 h 1135009"/>
                <a:gd name="connsiteX8" fmla="*/ 0 w 9151216"/>
                <a:gd name="connsiteY8" fmla="*/ 1135009 h 1135009"/>
                <a:gd name="connsiteX9" fmla="*/ 7219 w 9151216"/>
                <a:gd name="connsiteY9" fmla="*/ 1126217 h 1135009"/>
                <a:gd name="connsiteX10" fmla="*/ 509637 w 9151216"/>
                <a:gd name="connsiteY10" fmla="*/ 201769 h 1135009"/>
                <a:gd name="connsiteX11" fmla="*/ 1182876 w 9151216"/>
                <a:gd name="connsiteY11" fmla="*/ 1025733 h 1135009"/>
                <a:gd name="connsiteX12" fmla="*/ 1554665 w 9151216"/>
                <a:gd name="connsiteY12" fmla="*/ 432880 h 1135009"/>
                <a:gd name="connsiteX13" fmla="*/ 1846067 w 9151216"/>
                <a:gd name="connsiteY13" fmla="*/ 1005636 h 1135009"/>
                <a:gd name="connsiteX14" fmla="*/ 2187711 w 9151216"/>
                <a:gd name="connsiteY14" fmla="*/ 684089 h 1135009"/>
                <a:gd name="connsiteX15" fmla="*/ 2489162 w 9151216"/>
                <a:gd name="connsiteY15" fmla="*/ 995588 h 1135009"/>
                <a:gd name="connsiteX16" fmla="*/ 2991580 w 9151216"/>
                <a:gd name="connsiteY16" fmla="*/ 221865 h 1135009"/>
                <a:gd name="connsiteX17" fmla="*/ 3473900 w 9151216"/>
                <a:gd name="connsiteY17" fmla="*/ 965443 h 1135009"/>
                <a:gd name="connsiteX18" fmla="*/ 4167236 w 9151216"/>
                <a:gd name="connsiteY18" fmla="*/ 643896 h 1135009"/>
                <a:gd name="connsiteX19" fmla="*/ 4810331 w 9151216"/>
                <a:gd name="connsiteY19" fmla="*/ 945346 h 1135009"/>
                <a:gd name="connsiteX20" fmla="*/ 5342894 w 9151216"/>
                <a:gd name="connsiteY20" fmla="*/ 302252 h 1135009"/>
                <a:gd name="connsiteX21" fmla="*/ 6186955 w 9151216"/>
                <a:gd name="connsiteY21" fmla="*/ 985540 h 1135009"/>
                <a:gd name="connsiteX22" fmla="*/ 6970727 w 9151216"/>
                <a:gd name="connsiteY22" fmla="*/ 801 h 1135009"/>
                <a:gd name="connsiteX0" fmla="*/ 7061162 w 9151216"/>
                <a:gd name="connsiteY0" fmla="*/ 801 h 1135009"/>
                <a:gd name="connsiteX1" fmla="*/ 7734402 w 9151216"/>
                <a:gd name="connsiteY1" fmla="*/ 814718 h 1135009"/>
                <a:gd name="connsiteX2" fmla="*/ 8287062 w 9151216"/>
                <a:gd name="connsiteY2" fmla="*/ 623799 h 1135009"/>
                <a:gd name="connsiteX3" fmla="*/ 8638753 w 9151216"/>
                <a:gd name="connsiteY3" fmla="*/ 885056 h 1135009"/>
                <a:gd name="connsiteX4" fmla="*/ 9100977 w 9151216"/>
                <a:gd name="connsiteY4" fmla="*/ 704186 h 1135009"/>
                <a:gd name="connsiteX5" fmla="*/ 9147470 w 9151216"/>
                <a:gd name="connsiteY5" fmla="*/ 716560 h 1135009"/>
                <a:gd name="connsiteX6" fmla="*/ 9151216 w 9151216"/>
                <a:gd name="connsiteY6" fmla="*/ 718065 h 1135009"/>
                <a:gd name="connsiteX7" fmla="*/ 9151216 w 9151216"/>
                <a:gd name="connsiteY7" fmla="*/ 1135009 h 1135009"/>
                <a:gd name="connsiteX8" fmla="*/ 0 w 9151216"/>
                <a:gd name="connsiteY8" fmla="*/ 1135009 h 1135009"/>
                <a:gd name="connsiteX9" fmla="*/ 7219 w 9151216"/>
                <a:gd name="connsiteY9" fmla="*/ 1126217 h 1135009"/>
                <a:gd name="connsiteX10" fmla="*/ 509637 w 9151216"/>
                <a:gd name="connsiteY10" fmla="*/ 201769 h 1135009"/>
                <a:gd name="connsiteX11" fmla="*/ 1182876 w 9151216"/>
                <a:gd name="connsiteY11" fmla="*/ 1025733 h 1135009"/>
                <a:gd name="connsiteX12" fmla="*/ 1554665 w 9151216"/>
                <a:gd name="connsiteY12" fmla="*/ 432880 h 1135009"/>
                <a:gd name="connsiteX13" fmla="*/ 1846067 w 9151216"/>
                <a:gd name="connsiteY13" fmla="*/ 1005636 h 1135009"/>
                <a:gd name="connsiteX14" fmla="*/ 2187711 w 9151216"/>
                <a:gd name="connsiteY14" fmla="*/ 684089 h 1135009"/>
                <a:gd name="connsiteX15" fmla="*/ 2489162 w 9151216"/>
                <a:gd name="connsiteY15" fmla="*/ 995588 h 1135009"/>
                <a:gd name="connsiteX16" fmla="*/ 2991580 w 9151216"/>
                <a:gd name="connsiteY16" fmla="*/ 221865 h 1135009"/>
                <a:gd name="connsiteX17" fmla="*/ 3473900 w 9151216"/>
                <a:gd name="connsiteY17" fmla="*/ 965443 h 1135009"/>
                <a:gd name="connsiteX18" fmla="*/ 4167236 w 9151216"/>
                <a:gd name="connsiteY18" fmla="*/ 643896 h 1135009"/>
                <a:gd name="connsiteX19" fmla="*/ 4810331 w 9151216"/>
                <a:gd name="connsiteY19" fmla="*/ 945346 h 1135009"/>
                <a:gd name="connsiteX20" fmla="*/ 5342894 w 9151216"/>
                <a:gd name="connsiteY20" fmla="*/ 302252 h 1135009"/>
                <a:gd name="connsiteX21" fmla="*/ 6186955 w 9151216"/>
                <a:gd name="connsiteY21" fmla="*/ 985540 h 1135009"/>
                <a:gd name="connsiteX22" fmla="*/ 7061162 w 9151216"/>
                <a:gd name="connsiteY22" fmla="*/ 801 h 1135009"/>
                <a:gd name="connsiteX0" fmla="*/ 7061162 w 9151216"/>
                <a:gd name="connsiteY0" fmla="*/ 801 h 1135009"/>
                <a:gd name="connsiteX1" fmla="*/ 7734402 w 9151216"/>
                <a:gd name="connsiteY1" fmla="*/ 814718 h 1135009"/>
                <a:gd name="connsiteX2" fmla="*/ 8287062 w 9151216"/>
                <a:gd name="connsiteY2" fmla="*/ 623799 h 1135009"/>
                <a:gd name="connsiteX3" fmla="*/ 8638753 w 9151216"/>
                <a:gd name="connsiteY3" fmla="*/ 885056 h 1135009"/>
                <a:gd name="connsiteX4" fmla="*/ 9100977 w 9151216"/>
                <a:gd name="connsiteY4" fmla="*/ 704186 h 1135009"/>
                <a:gd name="connsiteX5" fmla="*/ 9147470 w 9151216"/>
                <a:gd name="connsiteY5" fmla="*/ 716560 h 1135009"/>
                <a:gd name="connsiteX6" fmla="*/ 9151216 w 9151216"/>
                <a:gd name="connsiteY6" fmla="*/ 718065 h 1135009"/>
                <a:gd name="connsiteX7" fmla="*/ 9151216 w 9151216"/>
                <a:gd name="connsiteY7" fmla="*/ 1135009 h 1135009"/>
                <a:gd name="connsiteX8" fmla="*/ 0 w 9151216"/>
                <a:gd name="connsiteY8" fmla="*/ 1135009 h 1135009"/>
                <a:gd name="connsiteX9" fmla="*/ 7219 w 9151216"/>
                <a:gd name="connsiteY9" fmla="*/ 1126217 h 1135009"/>
                <a:gd name="connsiteX10" fmla="*/ 509637 w 9151216"/>
                <a:gd name="connsiteY10" fmla="*/ 201769 h 1135009"/>
                <a:gd name="connsiteX11" fmla="*/ 1182876 w 9151216"/>
                <a:gd name="connsiteY11" fmla="*/ 1025733 h 1135009"/>
                <a:gd name="connsiteX12" fmla="*/ 1554665 w 9151216"/>
                <a:gd name="connsiteY12" fmla="*/ 432880 h 1135009"/>
                <a:gd name="connsiteX13" fmla="*/ 1846067 w 9151216"/>
                <a:gd name="connsiteY13" fmla="*/ 1005636 h 1135009"/>
                <a:gd name="connsiteX14" fmla="*/ 2187711 w 9151216"/>
                <a:gd name="connsiteY14" fmla="*/ 684089 h 1135009"/>
                <a:gd name="connsiteX15" fmla="*/ 2489162 w 9151216"/>
                <a:gd name="connsiteY15" fmla="*/ 995588 h 1135009"/>
                <a:gd name="connsiteX16" fmla="*/ 2991580 w 9151216"/>
                <a:gd name="connsiteY16" fmla="*/ 221865 h 1135009"/>
                <a:gd name="connsiteX17" fmla="*/ 3473900 w 9151216"/>
                <a:gd name="connsiteY17" fmla="*/ 965443 h 1135009"/>
                <a:gd name="connsiteX18" fmla="*/ 4167236 w 9151216"/>
                <a:gd name="connsiteY18" fmla="*/ 643896 h 1135009"/>
                <a:gd name="connsiteX19" fmla="*/ 4810331 w 9151216"/>
                <a:gd name="connsiteY19" fmla="*/ 945346 h 1135009"/>
                <a:gd name="connsiteX20" fmla="*/ 5342894 w 9151216"/>
                <a:gd name="connsiteY20" fmla="*/ 442928 h 1135009"/>
                <a:gd name="connsiteX21" fmla="*/ 6186955 w 9151216"/>
                <a:gd name="connsiteY21" fmla="*/ 985540 h 1135009"/>
                <a:gd name="connsiteX22" fmla="*/ 7061162 w 9151216"/>
                <a:gd name="connsiteY22" fmla="*/ 801 h 113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51216" h="1135009">
                  <a:moveTo>
                    <a:pt x="7061162" y="801"/>
                  </a:moveTo>
                  <a:cubicBezTo>
                    <a:pt x="7319070" y="-27669"/>
                    <a:pt x="7530085" y="710885"/>
                    <a:pt x="7734402" y="814718"/>
                  </a:cubicBezTo>
                  <a:cubicBezTo>
                    <a:pt x="7938719" y="918551"/>
                    <a:pt x="8136337" y="612076"/>
                    <a:pt x="8287062" y="623799"/>
                  </a:cubicBezTo>
                  <a:cubicBezTo>
                    <a:pt x="8437787" y="635522"/>
                    <a:pt x="8503101" y="871658"/>
                    <a:pt x="8638753" y="885056"/>
                  </a:cubicBezTo>
                  <a:cubicBezTo>
                    <a:pt x="8774405" y="898454"/>
                    <a:pt x="8983746" y="680740"/>
                    <a:pt x="9100977" y="704186"/>
                  </a:cubicBezTo>
                  <a:cubicBezTo>
                    <a:pt x="9115631" y="707117"/>
                    <a:pt x="9131331" y="711225"/>
                    <a:pt x="9147470" y="716560"/>
                  </a:cubicBezTo>
                  <a:lnTo>
                    <a:pt x="9151216" y="718065"/>
                  </a:lnTo>
                  <a:lnTo>
                    <a:pt x="9151216" y="1135009"/>
                  </a:lnTo>
                  <a:lnTo>
                    <a:pt x="0" y="1135009"/>
                  </a:lnTo>
                  <a:lnTo>
                    <a:pt x="7219" y="1126217"/>
                  </a:lnTo>
                  <a:cubicBezTo>
                    <a:pt x="132823" y="962094"/>
                    <a:pt x="132823" y="278806"/>
                    <a:pt x="509637" y="201769"/>
                  </a:cubicBezTo>
                  <a:cubicBezTo>
                    <a:pt x="886451" y="124732"/>
                    <a:pt x="1008705" y="987215"/>
                    <a:pt x="1182876" y="1025733"/>
                  </a:cubicBezTo>
                  <a:cubicBezTo>
                    <a:pt x="1357047" y="1064251"/>
                    <a:pt x="1444133" y="436229"/>
                    <a:pt x="1554665" y="432880"/>
                  </a:cubicBezTo>
                  <a:cubicBezTo>
                    <a:pt x="1665197" y="429531"/>
                    <a:pt x="1740559" y="963768"/>
                    <a:pt x="1846067" y="1005636"/>
                  </a:cubicBezTo>
                  <a:cubicBezTo>
                    <a:pt x="1951575" y="1047504"/>
                    <a:pt x="2080529" y="685764"/>
                    <a:pt x="2187711" y="684089"/>
                  </a:cubicBezTo>
                  <a:cubicBezTo>
                    <a:pt x="2294893" y="682414"/>
                    <a:pt x="2355184" y="1072625"/>
                    <a:pt x="2489162" y="995588"/>
                  </a:cubicBezTo>
                  <a:cubicBezTo>
                    <a:pt x="2623140" y="918551"/>
                    <a:pt x="2827457" y="226889"/>
                    <a:pt x="2991580" y="221865"/>
                  </a:cubicBezTo>
                  <a:cubicBezTo>
                    <a:pt x="3155703" y="216841"/>
                    <a:pt x="3277957" y="895105"/>
                    <a:pt x="3473900" y="965443"/>
                  </a:cubicBezTo>
                  <a:cubicBezTo>
                    <a:pt x="3669843" y="1035781"/>
                    <a:pt x="3944498" y="647245"/>
                    <a:pt x="4167236" y="643896"/>
                  </a:cubicBezTo>
                  <a:cubicBezTo>
                    <a:pt x="4389974" y="640547"/>
                    <a:pt x="4614388" y="978841"/>
                    <a:pt x="4810331" y="945346"/>
                  </a:cubicBezTo>
                  <a:cubicBezTo>
                    <a:pt x="5006274" y="911851"/>
                    <a:pt x="5113457" y="436229"/>
                    <a:pt x="5342894" y="442928"/>
                  </a:cubicBezTo>
                  <a:cubicBezTo>
                    <a:pt x="5572331" y="449627"/>
                    <a:pt x="5900577" y="1059228"/>
                    <a:pt x="6186955" y="985540"/>
                  </a:cubicBezTo>
                  <a:cubicBezTo>
                    <a:pt x="6473333" y="911852"/>
                    <a:pt x="6803254" y="29271"/>
                    <a:pt x="7061162" y="8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9" name="任意多边形 8"/>
            <p:cNvSpPr/>
            <p:nvPr/>
          </p:nvSpPr>
          <p:spPr>
            <a:xfrm>
              <a:off x="-7216" y="4552950"/>
              <a:ext cx="9151216" cy="590550"/>
            </a:xfrm>
            <a:custGeom>
              <a:avLst/>
              <a:gdLst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690507 w 9151216"/>
                <a:gd name="connsiteY10" fmla="*/ 181662 h 1134999"/>
                <a:gd name="connsiteX11" fmla="*/ 1182876 w 9151216"/>
                <a:gd name="connsiteY11" fmla="*/ 1025723 h 1134999"/>
                <a:gd name="connsiteX12" fmla="*/ 1584810 w 9151216"/>
                <a:gd name="connsiteY12" fmla="*/ 503209 h 1134999"/>
                <a:gd name="connsiteX13" fmla="*/ 1846067 w 9151216"/>
                <a:gd name="connsiteY13" fmla="*/ 1005626 h 1134999"/>
                <a:gd name="connsiteX14" fmla="*/ 2227905 w 9151216"/>
                <a:gd name="connsiteY14" fmla="*/ 442919 h 1134999"/>
                <a:gd name="connsiteX15" fmla="*/ 2489162 w 9151216"/>
                <a:gd name="connsiteY15" fmla="*/ 995578 h 1134999"/>
                <a:gd name="connsiteX16" fmla="*/ 2840854 w 9151216"/>
                <a:gd name="connsiteY16" fmla="*/ 201758 h 1134999"/>
                <a:gd name="connsiteX17" fmla="*/ 3473900 w 9151216"/>
                <a:gd name="connsiteY17" fmla="*/ 965433 h 1134999"/>
                <a:gd name="connsiteX18" fmla="*/ 4066753 w 9151216"/>
                <a:gd name="connsiteY18" fmla="*/ 563499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690507 w 9151216"/>
                <a:gd name="connsiteY10" fmla="*/ 181662 h 1134999"/>
                <a:gd name="connsiteX11" fmla="*/ 1182876 w 9151216"/>
                <a:gd name="connsiteY11" fmla="*/ 1025723 h 1134999"/>
                <a:gd name="connsiteX12" fmla="*/ 1584810 w 9151216"/>
                <a:gd name="connsiteY12" fmla="*/ 503209 h 1134999"/>
                <a:gd name="connsiteX13" fmla="*/ 1846067 w 9151216"/>
                <a:gd name="connsiteY13" fmla="*/ 1005626 h 1134999"/>
                <a:gd name="connsiteX14" fmla="*/ 2227905 w 9151216"/>
                <a:gd name="connsiteY14" fmla="*/ 442919 h 1134999"/>
                <a:gd name="connsiteX15" fmla="*/ 2489162 w 9151216"/>
                <a:gd name="connsiteY15" fmla="*/ 995578 h 1134999"/>
                <a:gd name="connsiteX16" fmla="*/ 2840854 w 9151216"/>
                <a:gd name="connsiteY16" fmla="*/ 201758 h 1134999"/>
                <a:gd name="connsiteX17" fmla="*/ 3473900 w 9151216"/>
                <a:gd name="connsiteY17" fmla="*/ 965433 h 1134999"/>
                <a:gd name="connsiteX18" fmla="*/ 4066753 w 9151216"/>
                <a:gd name="connsiteY18" fmla="*/ 563499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509637 w 9151216"/>
                <a:gd name="connsiteY10" fmla="*/ 201759 h 1134999"/>
                <a:gd name="connsiteX11" fmla="*/ 1182876 w 9151216"/>
                <a:gd name="connsiteY11" fmla="*/ 1025723 h 1134999"/>
                <a:gd name="connsiteX12" fmla="*/ 1584810 w 9151216"/>
                <a:gd name="connsiteY12" fmla="*/ 503209 h 1134999"/>
                <a:gd name="connsiteX13" fmla="*/ 1846067 w 9151216"/>
                <a:gd name="connsiteY13" fmla="*/ 1005626 h 1134999"/>
                <a:gd name="connsiteX14" fmla="*/ 2227905 w 9151216"/>
                <a:gd name="connsiteY14" fmla="*/ 442919 h 1134999"/>
                <a:gd name="connsiteX15" fmla="*/ 2489162 w 9151216"/>
                <a:gd name="connsiteY15" fmla="*/ 995578 h 1134999"/>
                <a:gd name="connsiteX16" fmla="*/ 2840854 w 9151216"/>
                <a:gd name="connsiteY16" fmla="*/ 201758 h 1134999"/>
                <a:gd name="connsiteX17" fmla="*/ 3473900 w 9151216"/>
                <a:gd name="connsiteY17" fmla="*/ 965433 h 1134999"/>
                <a:gd name="connsiteX18" fmla="*/ 4066753 w 9151216"/>
                <a:gd name="connsiteY18" fmla="*/ 563499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509637 w 9151216"/>
                <a:gd name="connsiteY10" fmla="*/ 201759 h 1134999"/>
                <a:gd name="connsiteX11" fmla="*/ 1182876 w 9151216"/>
                <a:gd name="connsiteY11" fmla="*/ 1025723 h 1134999"/>
                <a:gd name="connsiteX12" fmla="*/ 1584810 w 9151216"/>
                <a:gd name="connsiteY12" fmla="*/ 503209 h 1134999"/>
                <a:gd name="connsiteX13" fmla="*/ 1846067 w 9151216"/>
                <a:gd name="connsiteY13" fmla="*/ 1005626 h 1134999"/>
                <a:gd name="connsiteX14" fmla="*/ 2227905 w 9151216"/>
                <a:gd name="connsiteY14" fmla="*/ 442919 h 1134999"/>
                <a:gd name="connsiteX15" fmla="*/ 2489162 w 9151216"/>
                <a:gd name="connsiteY15" fmla="*/ 995578 h 1134999"/>
                <a:gd name="connsiteX16" fmla="*/ 2840854 w 9151216"/>
                <a:gd name="connsiteY16" fmla="*/ 201758 h 1134999"/>
                <a:gd name="connsiteX17" fmla="*/ 3473900 w 9151216"/>
                <a:gd name="connsiteY17" fmla="*/ 965433 h 1134999"/>
                <a:gd name="connsiteX18" fmla="*/ 4066753 w 9151216"/>
                <a:gd name="connsiteY18" fmla="*/ 563499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509637 w 9151216"/>
                <a:gd name="connsiteY10" fmla="*/ 201759 h 1134999"/>
                <a:gd name="connsiteX11" fmla="*/ 1182876 w 9151216"/>
                <a:gd name="connsiteY11" fmla="*/ 1025723 h 1134999"/>
                <a:gd name="connsiteX12" fmla="*/ 1584810 w 9151216"/>
                <a:gd name="connsiteY12" fmla="*/ 503209 h 1134999"/>
                <a:gd name="connsiteX13" fmla="*/ 1846067 w 9151216"/>
                <a:gd name="connsiteY13" fmla="*/ 1005626 h 1134999"/>
                <a:gd name="connsiteX14" fmla="*/ 2227905 w 9151216"/>
                <a:gd name="connsiteY14" fmla="*/ 442919 h 1134999"/>
                <a:gd name="connsiteX15" fmla="*/ 2489162 w 9151216"/>
                <a:gd name="connsiteY15" fmla="*/ 995578 h 1134999"/>
                <a:gd name="connsiteX16" fmla="*/ 3092063 w 9151216"/>
                <a:gd name="connsiteY16" fmla="*/ 231903 h 1134999"/>
                <a:gd name="connsiteX17" fmla="*/ 3473900 w 9151216"/>
                <a:gd name="connsiteY17" fmla="*/ 965433 h 1134999"/>
                <a:gd name="connsiteX18" fmla="*/ 4066753 w 9151216"/>
                <a:gd name="connsiteY18" fmla="*/ 563499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509637 w 9151216"/>
                <a:gd name="connsiteY10" fmla="*/ 201759 h 1134999"/>
                <a:gd name="connsiteX11" fmla="*/ 1182876 w 9151216"/>
                <a:gd name="connsiteY11" fmla="*/ 1025723 h 1134999"/>
                <a:gd name="connsiteX12" fmla="*/ 1584810 w 9151216"/>
                <a:gd name="connsiteY12" fmla="*/ 503209 h 1134999"/>
                <a:gd name="connsiteX13" fmla="*/ 1846067 w 9151216"/>
                <a:gd name="connsiteY13" fmla="*/ 1005626 h 1134999"/>
                <a:gd name="connsiteX14" fmla="*/ 2227905 w 9151216"/>
                <a:gd name="connsiteY14" fmla="*/ 442919 h 1134999"/>
                <a:gd name="connsiteX15" fmla="*/ 2489162 w 9151216"/>
                <a:gd name="connsiteY15" fmla="*/ 995578 h 1134999"/>
                <a:gd name="connsiteX16" fmla="*/ 2991580 w 9151216"/>
                <a:gd name="connsiteY16" fmla="*/ 221855 h 1134999"/>
                <a:gd name="connsiteX17" fmla="*/ 3473900 w 9151216"/>
                <a:gd name="connsiteY17" fmla="*/ 965433 h 1134999"/>
                <a:gd name="connsiteX18" fmla="*/ 4066753 w 9151216"/>
                <a:gd name="connsiteY18" fmla="*/ 563499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509637 w 9151216"/>
                <a:gd name="connsiteY10" fmla="*/ 201759 h 1134999"/>
                <a:gd name="connsiteX11" fmla="*/ 1182876 w 9151216"/>
                <a:gd name="connsiteY11" fmla="*/ 1025723 h 1134999"/>
                <a:gd name="connsiteX12" fmla="*/ 1584810 w 9151216"/>
                <a:gd name="connsiteY12" fmla="*/ 503209 h 1134999"/>
                <a:gd name="connsiteX13" fmla="*/ 1846067 w 9151216"/>
                <a:gd name="connsiteY13" fmla="*/ 1005626 h 1134999"/>
                <a:gd name="connsiteX14" fmla="*/ 2187711 w 9151216"/>
                <a:gd name="connsiteY14" fmla="*/ 684079 h 1134999"/>
                <a:gd name="connsiteX15" fmla="*/ 2489162 w 9151216"/>
                <a:gd name="connsiteY15" fmla="*/ 995578 h 1134999"/>
                <a:gd name="connsiteX16" fmla="*/ 2991580 w 9151216"/>
                <a:gd name="connsiteY16" fmla="*/ 221855 h 1134999"/>
                <a:gd name="connsiteX17" fmla="*/ 3473900 w 9151216"/>
                <a:gd name="connsiteY17" fmla="*/ 965433 h 1134999"/>
                <a:gd name="connsiteX18" fmla="*/ 4066753 w 9151216"/>
                <a:gd name="connsiteY18" fmla="*/ 563499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509637 w 9151216"/>
                <a:gd name="connsiteY10" fmla="*/ 201759 h 1134999"/>
                <a:gd name="connsiteX11" fmla="*/ 1182876 w 9151216"/>
                <a:gd name="connsiteY11" fmla="*/ 1025723 h 1134999"/>
                <a:gd name="connsiteX12" fmla="*/ 1554665 w 9151216"/>
                <a:gd name="connsiteY12" fmla="*/ 432870 h 1134999"/>
                <a:gd name="connsiteX13" fmla="*/ 1846067 w 9151216"/>
                <a:gd name="connsiteY13" fmla="*/ 1005626 h 1134999"/>
                <a:gd name="connsiteX14" fmla="*/ 2187711 w 9151216"/>
                <a:gd name="connsiteY14" fmla="*/ 684079 h 1134999"/>
                <a:gd name="connsiteX15" fmla="*/ 2489162 w 9151216"/>
                <a:gd name="connsiteY15" fmla="*/ 995578 h 1134999"/>
                <a:gd name="connsiteX16" fmla="*/ 2991580 w 9151216"/>
                <a:gd name="connsiteY16" fmla="*/ 221855 h 1134999"/>
                <a:gd name="connsiteX17" fmla="*/ 3473900 w 9151216"/>
                <a:gd name="connsiteY17" fmla="*/ 965433 h 1134999"/>
                <a:gd name="connsiteX18" fmla="*/ 4066753 w 9151216"/>
                <a:gd name="connsiteY18" fmla="*/ 563499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715159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509637 w 9151216"/>
                <a:gd name="connsiteY10" fmla="*/ 201759 h 1134999"/>
                <a:gd name="connsiteX11" fmla="*/ 1182876 w 9151216"/>
                <a:gd name="connsiteY11" fmla="*/ 1025723 h 1134999"/>
                <a:gd name="connsiteX12" fmla="*/ 1554665 w 9151216"/>
                <a:gd name="connsiteY12" fmla="*/ 432870 h 1134999"/>
                <a:gd name="connsiteX13" fmla="*/ 1846067 w 9151216"/>
                <a:gd name="connsiteY13" fmla="*/ 1005626 h 1134999"/>
                <a:gd name="connsiteX14" fmla="*/ 2187711 w 9151216"/>
                <a:gd name="connsiteY14" fmla="*/ 684079 h 1134999"/>
                <a:gd name="connsiteX15" fmla="*/ 2489162 w 9151216"/>
                <a:gd name="connsiteY15" fmla="*/ 995578 h 1134999"/>
                <a:gd name="connsiteX16" fmla="*/ 2991580 w 9151216"/>
                <a:gd name="connsiteY16" fmla="*/ 221855 h 1134999"/>
                <a:gd name="connsiteX17" fmla="*/ 3473900 w 9151216"/>
                <a:gd name="connsiteY17" fmla="*/ 965433 h 1134999"/>
                <a:gd name="connsiteX18" fmla="*/ 4167236 w 9151216"/>
                <a:gd name="connsiteY18" fmla="*/ 643886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7151597 w 9151216"/>
                <a:gd name="connsiteY22" fmla="*/ 791 h 1134999"/>
                <a:gd name="connsiteX0" fmla="*/ 6970727 w 9151216"/>
                <a:gd name="connsiteY0" fmla="*/ 791 h 1134999"/>
                <a:gd name="connsiteX1" fmla="*/ 7734402 w 9151216"/>
                <a:gd name="connsiteY1" fmla="*/ 814708 h 1134999"/>
                <a:gd name="connsiteX2" fmla="*/ 8106191 w 9151216"/>
                <a:gd name="connsiteY2" fmla="*/ 563499 h 1134999"/>
                <a:gd name="connsiteX3" fmla="*/ 8638753 w 9151216"/>
                <a:gd name="connsiteY3" fmla="*/ 885046 h 1134999"/>
                <a:gd name="connsiteX4" fmla="*/ 9100977 w 9151216"/>
                <a:gd name="connsiteY4" fmla="*/ 704176 h 1134999"/>
                <a:gd name="connsiteX5" fmla="*/ 9147470 w 9151216"/>
                <a:gd name="connsiteY5" fmla="*/ 716550 h 1134999"/>
                <a:gd name="connsiteX6" fmla="*/ 9151216 w 9151216"/>
                <a:gd name="connsiteY6" fmla="*/ 718055 h 1134999"/>
                <a:gd name="connsiteX7" fmla="*/ 9151216 w 9151216"/>
                <a:gd name="connsiteY7" fmla="*/ 1134999 h 1134999"/>
                <a:gd name="connsiteX8" fmla="*/ 0 w 9151216"/>
                <a:gd name="connsiteY8" fmla="*/ 1134999 h 1134999"/>
                <a:gd name="connsiteX9" fmla="*/ 7219 w 9151216"/>
                <a:gd name="connsiteY9" fmla="*/ 1126207 h 1134999"/>
                <a:gd name="connsiteX10" fmla="*/ 509637 w 9151216"/>
                <a:gd name="connsiteY10" fmla="*/ 201759 h 1134999"/>
                <a:gd name="connsiteX11" fmla="*/ 1182876 w 9151216"/>
                <a:gd name="connsiteY11" fmla="*/ 1025723 h 1134999"/>
                <a:gd name="connsiteX12" fmla="*/ 1554665 w 9151216"/>
                <a:gd name="connsiteY12" fmla="*/ 432870 h 1134999"/>
                <a:gd name="connsiteX13" fmla="*/ 1846067 w 9151216"/>
                <a:gd name="connsiteY13" fmla="*/ 1005626 h 1134999"/>
                <a:gd name="connsiteX14" fmla="*/ 2187711 w 9151216"/>
                <a:gd name="connsiteY14" fmla="*/ 684079 h 1134999"/>
                <a:gd name="connsiteX15" fmla="*/ 2489162 w 9151216"/>
                <a:gd name="connsiteY15" fmla="*/ 995578 h 1134999"/>
                <a:gd name="connsiteX16" fmla="*/ 2991580 w 9151216"/>
                <a:gd name="connsiteY16" fmla="*/ 221855 h 1134999"/>
                <a:gd name="connsiteX17" fmla="*/ 3473900 w 9151216"/>
                <a:gd name="connsiteY17" fmla="*/ 965433 h 1134999"/>
                <a:gd name="connsiteX18" fmla="*/ 4167236 w 9151216"/>
                <a:gd name="connsiteY18" fmla="*/ 643886 h 1134999"/>
                <a:gd name="connsiteX19" fmla="*/ 4810331 w 9151216"/>
                <a:gd name="connsiteY19" fmla="*/ 945336 h 1134999"/>
                <a:gd name="connsiteX20" fmla="*/ 5342894 w 9151216"/>
                <a:gd name="connsiteY20" fmla="*/ 302242 h 1134999"/>
                <a:gd name="connsiteX21" fmla="*/ 6186955 w 9151216"/>
                <a:gd name="connsiteY21" fmla="*/ 985530 h 1134999"/>
                <a:gd name="connsiteX22" fmla="*/ 6970727 w 9151216"/>
                <a:gd name="connsiteY22" fmla="*/ 791 h 1134999"/>
                <a:gd name="connsiteX0" fmla="*/ 6970727 w 9151216"/>
                <a:gd name="connsiteY0" fmla="*/ 801 h 1135009"/>
                <a:gd name="connsiteX1" fmla="*/ 7734402 w 9151216"/>
                <a:gd name="connsiteY1" fmla="*/ 814718 h 1135009"/>
                <a:gd name="connsiteX2" fmla="*/ 8287062 w 9151216"/>
                <a:gd name="connsiteY2" fmla="*/ 623799 h 1135009"/>
                <a:gd name="connsiteX3" fmla="*/ 8638753 w 9151216"/>
                <a:gd name="connsiteY3" fmla="*/ 885056 h 1135009"/>
                <a:gd name="connsiteX4" fmla="*/ 9100977 w 9151216"/>
                <a:gd name="connsiteY4" fmla="*/ 704186 h 1135009"/>
                <a:gd name="connsiteX5" fmla="*/ 9147470 w 9151216"/>
                <a:gd name="connsiteY5" fmla="*/ 716560 h 1135009"/>
                <a:gd name="connsiteX6" fmla="*/ 9151216 w 9151216"/>
                <a:gd name="connsiteY6" fmla="*/ 718065 h 1135009"/>
                <a:gd name="connsiteX7" fmla="*/ 9151216 w 9151216"/>
                <a:gd name="connsiteY7" fmla="*/ 1135009 h 1135009"/>
                <a:gd name="connsiteX8" fmla="*/ 0 w 9151216"/>
                <a:gd name="connsiteY8" fmla="*/ 1135009 h 1135009"/>
                <a:gd name="connsiteX9" fmla="*/ 7219 w 9151216"/>
                <a:gd name="connsiteY9" fmla="*/ 1126217 h 1135009"/>
                <a:gd name="connsiteX10" fmla="*/ 509637 w 9151216"/>
                <a:gd name="connsiteY10" fmla="*/ 201769 h 1135009"/>
                <a:gd name="connsiteX11" fmla="*/ 1182876 w 9151216"/>
                <a:gd name="connsiteY11" fmla="*/ 1025733 h 1135009"/>
                <a:gd name="connsiteX12" fmla="*/ 1554665 w 9151216"/>
                <a:gd name="connsiteY12" fmla="*/ 432880 h 1135009"/>
                <a:gd name="connsiteX13" fmla="*/ 1846067 w 9151216"/>
                <a:gd name="connsiteY13" fmla="*/ 1005636 h 1135009"/>
                <a:gd name="connsiteX14" fmla="*/ 2187711 w 9151216"/>
                <a:gd name="connsiteY14" fmla="*/ 684089 h 1135009"/>
                <a:gd name="connsiteX15" fmla="*/ 2489162 w 9151216"/>
                <a:gd name="connsiteY15" fmla="*/ 995588 h 1135009"/>
                <a:gd name="connsiteX16" fmla="*/ 2991580 w 9151216"/>
                <a:gd name="connsiteY16" fmla="*/ 221865 h 1135009"/>
                <a:gd name="connsiteX17" fmla="*/ 3473900 w 9151216"/>
                <a:gd name="connsiteY17" fmla="*/ 965443 h 1135009"/>
                <a:gd name="connsiteX18" fmla="*/ 4167236 w 9151216"/>
                <a:gd name="connsiteY18" fmla="*/ 643896 h 1135009"/>
                <a:gd name="connsiteX19" fmla="*/ 4810331 w 9151216"/>
                <a:gd name="connsiteY19" fmla="*/ 945346 h 1135009"/>
                <a:gd name="connsiteX20" fmla="*/ 5342894 w 9151216"/>
                <a:gd name="connsiteY20" fmla="*/ 302252 h 1135009"/>
                <a:gd name="connsiteX21" fmla="*/ 6186955 w 9151216"/>
                <a:gd name="connsiteY21" fmla="*/ 985540 h 1135009"/>
                <a:gd name="connsiteX22" fmla="*/ 6970727 w 9151216"/>
                <a:gd name="connsiteY22" fmla="*/ 801 h 1135009"/>
                <a:gd name="connsiteX0" fmla="*/ 7061162 w 9151216"/>
                <a:gd name="connsiteY0" fmla="*/ 801 h 1135009"/>
                <a:gd name="connsiteX1" fmla="*/ 7734402 w 9151216"/>
                <a:gd name="connsiteY1" fmla="*/ 814718 h 1135009"/>
                <a:gd name="connsiteX2" fmla="*/ 8287062 w 9151216"/>
                <a:gd name="connsiteY2" fmla="*/ 623799 h 1135009"/>
                <a:gd name="connsiteX3" fmla="*/ 8638753 w 9151216"/>
                <a:gd name="connsiteY3" fmla="*/ 885056 h 1135009"/>
                <a:gd name="connsiteX4" fmla="*/ 9100977 w 9151216"/>
                <a:gd name="connsiteY4" fmla="*/ 704186 h 1135009"/>
                <a:gd name="connsiteX5" fmla="*/ 9147470 w 9151216"/>
                <a:gd name="connsiteY5" fmla="*/ 716560 h 1135009"/>
                <a:gd name="connsiteX6" fmla="*/ 9151216 w 9151216"/>
                <a:gd name="connsiteY6" fmla="*/ 718065 h 1135009"/>
                <a:gd name="connsiteX7" fmla="*/ 9151216 w 9151216"/>
                <a:gd name="connsiteY7" fmla="*/ 1135009 h 1135009"/>
                <a:gd name="connsiteX8" fmla="*/ 0 w 9151216"/>
                <a:gd name="connsiteY8" fmla="*/ 1135009 h 1135009"/>
                <a:gd name="connsiteX9" fmla="*/ 7219 w 9151216"/>
                <a:gd name="connsiteY9" fmla="*/ 1126217 h 1135009"/>
                <a:gd name="connsiteX10" fmla="*/ 509637 w 9151216"/>
                <a:gd name="connsiteY10" fmla="*/ 201769 h 1135009"/>
                <a:gd name="connsiteX11" fmla="*/ 1182876 w 9151216"/>
                <a:gd name="connsiteY11" fmla="*/ 1025733 h 1135009"/>
                <a:gd name="connsiteX12" fmla="*/ 1554665 w 9151216"/>
                <a:gd name="connsiteY12" fmla="*/ 432880 h 1135009"/>
                <a:gd name="connsiteX13" fmla="*/ 1846067 w 9151216"/>
                <a:gd name="connsiteY13" fmla="*/ 1005636 h 1135009"/>
                <a:gd name="connsiteX14" fmla="*/ 2187711 w 9151216"/>
                <a:gd name="connsiteY14" fmla="*/ 684089 h 1135009"/>
                <a:gd name="connsiteX15" fmla="*/ 2489162 w 9151216"/>
                <a:gd name="connsiteY15" fmla="*/ 995588 h 1135009"/>
                <a:gd name="connsiteX16" fmla="*/ 2991580 w 9151216"/>
                <a:gd name="connsiteY16" fmla="*/ 221865 h 1135009"/>
                <a:gd name="connsiteX17" fmla="*/ 3473900 w 9151216"/>
                <a:gd name="connsiteY17" fmla="*/ 965443 h 1135009"/>
                <a:gd name="connsiteX18" fmla="*/ 4167236 w 9151216"/>
                <a:gd name="connsiteY18" fmla="*/ 643896 h 1135009"/>
                <a:gd name="connsiteX19" fmla="*/ 4810331 w 9151216"/>
                <a:gd name="connsiteY19" fmla="*/ 945346 h 1135009"/>
                <a:gd name="connsiteX20" fmla="*/ 5342894 w 9151216"/>
                <a:gd name="connsiteY20" fmla="*/ 302252 h 1135009"/>
                <a:gd name="connsiteX21" fmla="*/ 6186955 w 9151216"/>
                <a:gd name="connsiteY21" fmla="*/ 985540 h 1135009"/>
                <a:gd name="connsiteX22" fmla="*/ 7061162 w 9151216"/>
                <a:gd name="connsiteY22" fmla="*/ 801 h 1135009"/>
                <a:gd name="connsiteX0" fmla="*/ 7061162 w 9151216"/>
                <a:gd name="connsiteY0" fmla="*/ 801 h 1135009"/>
                <a:gd name="connsiteX1" fmla="*/ 7734402 w 9151216"/>
                <a:gd name="connsiteY1" fmla="*/ 814718 h 1135009"/>
                <a:gd name="connsiteX2" fmla="*/ 8287062 w 9151216"/>
                <a:gd name="connsiteY2" fmla="*/ 623799 h 1135009"/>
                <a:gd name="connsiteX3" fmla="*/ 8638753 w 9151216"/>
                <a:gd name="connsiteY3" fmla="*/ 885056 h 1135009"/>
                <a:gd name="connsiteX4" fmla="*/ 9100977 w 9151216"/>
                <a:gd name="connsiteY4" fmla="*/ 704186 h 1135009"/>
                <a:gd name="connsiteX5" fmla="*/ 9147470 w 9151216"/>
                <a:gd name="connsiteY5" fmla="*/ 716560 h 1135009"/>
                <a:gd name="connsiteX6" fmla="*/ 9151216 w 9151216"/>
                <a:gd name="connsiteY6" fmla="*/ 718065 h 1135009"/>
                <a:gd name="connsiteX7" fmla="*/ 9151216 w 9151216"/>
                <a:gd name="connsiteY7" fmla="*/ 1135009 h 1135009"/>
                <a:gd name="connsiteX8" fmla="*/ 0 w 9151216"/>
                <a:gd name="connsiteY8" fmla="*/ 1135009 h 1135009"/>
                <a:gd name="connsiteX9" fmla="*/ 7219 w 9151216"/>
                <a:gd name="connsiteY9" fmla="*/ 1126217 h 1135009"/>
                <a:gd name="connsiteX10" fmla="*/ 509637 w 9151216"/>
                <a:gd name="connsiteY10" fmla="*/ 201769 h 1135009"/>
                <a:gd name="connsiteX11" fmla="*/ 1182876 w 9151216"/>
                <a:gd name="connsiteY11" fmla="*/ 1025733 h 1135009"/>
                <a:gd name="connsiteX12" fmla="*/ 1554665 w 9151216"/>
                <a:gd name="connsiteY12" fmla="*/ 432880 h 1135009"/>
                <a:gd name="connsiteX13" fmla="*/ 1846067 w 9151216"/>
                <a:gd name="connsiteY13" fmla="*/ 1005636 h 1135009"/>
                <a:gd name="connsiteX14" fmla="*/ 2187711 w 9151216"/>
                <a:gd name="connsiteY14" fmla="*/ 684089 h 1135009"/>
                <a:gd name="connsiteX15" fmla="*/ 2489162 w 9151216"/>
                <a:gd name="connsiteY15" fmla="*/ 995588 h 1135009"/>
                <a:gd name="connsiteX16" fmla="*/ 2991580 w 9151216"/>
                <a:gd name="connsiteY16" fmla="*/ 221865 h 1135009"/>
                <a:gd name="connsiteX17" fmla="*/ 3473900 w 9151216"/>
                <a:gd name="connsiteY17" fmla="*/ 965443 h 1135009"/>
                <a:gd name="connsiteX18" fmla="*/ 4167236 w 9151216"/>
                <a:gd name="connsiteY18" fmla="*/ 643896 h 1135009"/>
                <a:gd name="connsiteX19" fmla="*/ 4810331 w 9151216"/>
                <a:gd name="connsiteY19" fmla="*/ 945346 h 1135009"/>
                <a:gd name="connsiteX20" fmla="*/ 5342894 w 9151216"/>
                <a:gd name="connsiteY20" fmla="*/ 442928 h 1135009"/>
                <a:gd name="connsiteX21" fmla="*/ 6186955 w 9151216"/>
                <a:gd name="connsiteY21" fmla="*/ 985540 h 1135009"/>
                <a:gd name="connsiteX22" fmla="*/ 7061162 w 9151216"/>
                <a:gd name="connsiteY22" fmla="*/ 801 h 113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51216" h="1135009">
                  <a:moveTo>
                    <a:pt x="7061162" y="801"/>
                  </a:moveTo>
                  <a:cubicBezTo>
                    <a:pt x="7319070" y="-27669"/>
                    <a:pt x="7530085" y="710885"/>
                    <a:pt x="7734402" y="814718"/>
                  </a:cubicBezTo>
                  <a:cubicBezTo>
                    <a:pt x="7938719" y="918551"/>
                    <a:pt x="8136337" y="612076"/>
                    <a:pt x="8287062" y="623799"/>
                  </a:cubicBezTo>
                  <a:cubicBezTo>
                    <a:pt x="8437787" y="635522"/>
                    <a:pt x="8503101" y="871658"/>
                    <a:pt x="8638753" y="885056"/>
                  </a:cubicBezTo>
                  <a:cubicBezTo>
                    <a:pt x="8774405" y="898454"/>
                    <a:pt x="8983746" y="680740"/>
                    <a:pt x="9100977" y="704186"/>
                  </a:cubicBezTo>
                  <a:cubicBezTo>
                    <a:pt x="9115631" y="707117"/>
                    <a:pt x="9131331" y="711225"/>
                    <a:pt x="9147470" y="716560"/>
                  </a:cubicBezTo>
                  <a:lnTo>
                    <a:pt x="9151216" y="718065"/>
                  </a:lnTo>
                  <a:lnTo>
                    <a:pt x="9151216" y="1135009"/>
                  </a:lnTo>
                  <a:lnTo>
                    <a:pt x="0" y="1135009"/>
                  </a:lnTo>
                  <a:lnTo>
                    <a:pt x="7219" y="1126217"/>
                  </a:lnTo>
                  <a:cubicBezTo>
                    <a:pt x="132823" y="962094"/>
                    <a:pt x="132823" y="278806"/>
                    <a:pt x="509637" y="201769"/>
                  </a:cubicBezTo>
                  <a:cubicBezTo>
                    <a:pt x="886451" y="124732"/>
                    <a:pt x="1008705" y="987215"/>
                    <a:pt x="1182876" y="1025733"/>
                  </a:cubicBezTo>
                  <a:cubicBezTo>
                    <a:pt x="1357047" y="1064251"/>
                    <a:pt x="1444133" y="436229"/>
                    <a:pt x="1554665" y="432880"/>
                  </a:cubicBezTo>
                  <a:cubicBezTo>
                    <a:pt x="1665197" y="429531"/>
                    <a:pt x="1740559" y="963768"/>
                    <a:pt x="1846067" y="1005636"/>
                  </a:cubicBezTo>
                  <a:cubicBezTo>
                    <a:pt x="1951575" y="1047504"/>
                    <a:pt x="2080529" y="685764"/>
                    <a:pt x="2187711" y="684089"/>
                  </a:cubicBezTo>
                  <a:cubicBezTo>
                    <a:pt x="2294893" y="682414"/>
                    <a:pt x="2355184" y="1072625"/>
                    <a:pt x="2489162" y="995588"/>
                  </a:cubicBezTo>
                  <a:cubicBezTo>
                    <a:pt x="2623140" y="918551"/>
                    <a:pt x="2827457" y="226889"/>
                    <a:pt x="2991580" y="221865"/>
                  </a:cubicBezTo>
                  <a:cubicBezTo>
                    <a:pt x="3155703" y="216841"/>
                    <a:pt x="3277957" y="895105"/>
                    <a:pt x="3473900" y="965443"/>
                  </a:cubicBezTo>
                  <a:cubicBezTo>
                    <a:pt x="3669843" y="1035781"/>
                    <a:pt x="3944498" y="647245"/>
                    <a:pt x="4167236" y="643896"/>
                  </a:cubicBezTo>
                  <a:cubicBezTo>
                    <a:pt x="4389974" y="640547"/>
                    <a:pt x="4614388" y="978841"/>
                    <a:pt x="4810331" y="945346"/>
                  </a:cubicBezTo>
                  <a:cubicBezTo>
                    <a:pt x="5006274" y="911851"/>
                    <a:pt x="5113457" y="436229"/>
                    <a:pt x="5342894" y="442928"/>
                  </a:cubicBezTo>
                  <a:cubicBezTo>
                    <a:pt x="5572331" y="449627"/>
                    <a:pt x="5900577" y="1059228"/>
                    <a:pt x="6186955" y="985540"/>
                  </a:cubicBezTo>
                  <a:cubicBezTo>
                    <a:pt x="6473333" y="911852"/>
                    <a:pt x="6803254" y="29271"/>
                    <a:pt x="706116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73498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2022/8/7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94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47812" y="252606"/>
            <a:ext cx="2154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Montserrat" panose="00000500000000000000" pitchFamily="2" charset="0"/>
              </a:rPr>
              <a:t>Work design</a:t>
            </a:r>
            <a:endParaRPr lang="zh-CN" altLang="en-US" sz="2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69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46208" y="252606"/>
            <a:ext cx="2675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Montserrat" panose="00000500000000000000" pitchFamily="2" charset="0"/>
              </a:rPr>
              <a:t>Education focus</a:t>
            </a:r>
            <a:endParaRPr lang="zh-CN" altLang="en-US" sz="2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0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41935" y="252606"/>
            <a:ext cx="2656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Montserrat" panose="00000500000000000000" pitchFamily="2" charset="0"/>
              </a:rPr>
              <a:t>Subject content</a:t>
            </a:r>
            <a:endParaRPr lang="zh-CN" altLang="en-US" sz="2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00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45139" y="252606"/>
            <a:ext cx="2634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Montserrat" panose="00000500000000000000" pitchFamily="2" charset="0"/>
              </a:rPr>
              <a:t>Green Teaching</a:t>
            </a:r>
            <a:endParaRPr lang="zh-CN" altLang="en-US" sz="2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89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43538" y="252606"/>
            <a:ext cx="2719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Montserrat" panose="00000500000000000000" pitchFamily="2" charset="0"/>
              </a:rPr>
              <a:t>Teaching results</a:t>
            </a:r>
            <a:endParaRPr lang="zh-CN" altLang="en-US" sz="2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7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33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217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ل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رسم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 flipH="1">
            <a:off x="-5379" y="5678327"/>
            <a:ext cx="1234800" cy="1051200"/>
            <a:chOff x="5626893" y="3026568"/>
            <a:chExt cx="937260" cy="800760"/>
          </a:xfrm>
        </p:grpSpPr>
        <p:sp>
          <p:nvSpPr>
            <p:cNvPr id="12" name="شكل حر: الشكل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شكل حر: الشكل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8641452" y="5945824"/>
            <a:ext cx="2639323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ar-SA" noProof="0"/>
              <a:t>إضافة تذييل</a:t>
            </a: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386000" y="5945824"/>
            <a:ext cx="642257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8C0CDE5-970C-4CC4-BF43-0DA127E73E82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6" name="الرسم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 flipH="1">
            <a:off x="76229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الرسم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 flipH="1">
            <a:off x="7332813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العنوان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 flipH="1">
            <a:off x="7393419" y="842706"/>
            <a:ext cx="3960711" cy="1061509"/>
          </a:xfrm>
        </p:spPr>
        <p:txBody>
          <a:bodyPr rtlCol="1"/>
          <a:lstStyle>
            <a:lvl1pPr algn="r" rtl="1"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شريحة للعنوان</a:t>
            </a:r>
          </a:p>
        </p:txBody>
      </p:sp>
      <p:sp>
        <p:nvSpPr>
          <p:cNvPr id="10" name="عنصر نائب للنص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 flipH="1">
            <a:off x="824357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1" anchor="ctr" anchorCtr="0">
            <a:normAutofit/>
          </a:bodyPr>
          <a:lstStyle>
            <a:lvl1pPr marL="0" indent="0" algn="r" rtl="1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r" rtl="1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1"/>
            <a:r>
              <a:rPr lang="ar-SA" noProof="0"/>
              <a:t>تحرير أنماط النص الرئيسية</a:t>
            </a:r>
          </a:p>
        </p:txBody>
      </p:sp>
      <p:sp>
        <p:nvSpPr>
          <p:cNvPr id="15" name="العنصر النائب للجدول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 flipH="1">
            <a:off x="911225" y="1347788"/>
            <a:ext cx="6121400" cy="4090987"/>
          </a:xfrm>
        </p:spPr>
        <p:txBody>
          <a:bodyPr rtlCol="1" anchor="ctr" anchorCtr="0">
            <a:normAutofit/>
          </a:bodyPr>
          <a:lstStyle>
            <a:lvl1pPr marL="0" indent="0" algn="ctr" rtl="1">
              <a:buNone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جدول</a:t>
            </a:r>
          </a:p>
        </p:txBody>
      </p:sp>
      <p:sp>
        <p:nvSpPr>
          <p:cNvPr id="17" name="شكل حر: شكل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 flipH="1">
            <a:off x="770801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شكل حر: شكل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 flipH="1">
            <a:off x="7298948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30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18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36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40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92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53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95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8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02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59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رسم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 flipH="1">
            <a:off x="-5379" y="5678327"/>
            <a:ext cx="1234800" cy="1051200"/>
            <a:chOff x="5626893" y="3026568"/>
            <a:chExt cx="937260" cy="800760"/>
          </a:xfrm>
        </p:grpSpPr>
        <p:sp>
          <p:nvSpPr>
            <p:cNvPr id="7" name="شكل حر: الشكل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شكل حر: الشكل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8641452" y="5945824"/>
            <a:ext cx="2639323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ar-SA" noProof="0"/>
              <a:t>إضافة تذييل</a:t>
            </a:r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386000" y="5945824"/>
            <a:ext cx="642257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8C0CDE5-970C-4CC4-BF43-0DA127E73E82}" type="slidenum">
              <a:rPr lang="ar-SA" smtClean="0"/>
              <a:pPr/>
              <a:t>‹#›</a:t>
            </a:fld>
            <a:endParaRPr lang="ar-SA" dirty="0"/>
          </a:p>
        </p:txBody>
      </p:sp>
      <p:grpSp>
        <p:nvGrpSpPr>
          <p:cNvPr id="9" name="الرسم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 flipH="1">
            <a:off x="-3817" y="-12694"/>
            <a:ext cx="9094808" cy="5689901"/>
            <a:chOff x="227974" y="-12694"/>
            <a:chExt cx="11967843" cy="5689901"/>
          </a:xfrm>
        </p:grpSpPr>
        <p:sp>
          <p:nvSpPr>
            <p:cNvPr id="10" name="شكل حر: الشكل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شكل حر: شكل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شكل حر: الشكل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6" name="عنصر نائب للنص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 flipH="1">
            <a:off x="8641452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1" anchor="ctr" anchorCtr="0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228600" lvl="0" indent="-228600" rtl="1"/>
            <a:r>
              <a:rPr lang="ar-SA" noProof="0"/>
              <a:t>تحرير أنماط النص الرئيسية</a:t>
            </a:r>
          </a:p>
        </p:txBody>
      </p:sp>
      <p:sp>
        <p:nvSpPr>
          <p:cNvPr id="20" name="عنصر نائب للصورة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 flipH="1">
            <a:off x="-6992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rtlCol="1" anchor="ctr">
            <a:noAutofit/>
          </a:bodyPr>
          <a:lstStyle>
            <a:lvl1pPr marL="0" indent="0" algn="ctr" rtl="1">
              <a:buNone/>
              <a:defRPr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2800"/>
            </a:lvl2pPr>
            <a:lvl3pPr marL="914400" indent="0" algn="r" rtl="1">
              <a:buNone/>
              <a:defRPr sz="2400"/>
            </a:lvl3pPr>
            <a:lvl4pPr marL="1371600" indent="0" algn="r" rtl="1">
              <a:buNone/>
              <a:defRPr sz="2000"/>
            </a:lvl4pPr>
            <a:lvl5pPr marL="1828800" indent="0" algn="r" rtl="1">
              <a:buNone/>
              <a:defRPr sz="2000"/>
            </a:lvl5pPr>
            <a:lvl6pPr marL="2286000" indent="0" algn="r" rtl="1">
              <a:buNone/>
              <a:defRPr sz="2000"/>
            </a:lvl6pPr>
            <a:lvl7pPr marL="2743200" indent="0" algn="r" rtl="1">
              <a:buNone/>
              <a:defRPr sz="2000"/>
            </a:lvl7pPr>
            <a:lvl8pPr marL="3200400" indent="0" algn="r" rtl="1">
              <a:buNone/>
              <a:defRPr sz="2000"/>
            </a:lvl8pPr>
            <a:lvl9pPr marL="3657600" indent="0" algn="r" rtl="1">
              <a:buNone/>
              <a:defRPr sz="2000"/>
            </a:lvl9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25" name="العنوان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 flipH="1">
            <a:off x="8362610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0" rIns="954000" rtlCol="1"/>
          <a:lstStyle>
            <a:lvl1pPr algn="r" rtl="1"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 dirty="0"/>
              <a:t>صورة كبيرة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57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06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1861E-B9DA-408E-8A91-74FB57D349E0}" type="datetimeFigureOut">
              <a:rPr lang="zh-CN" altLang="en-US" smtClean="0"/>
              <a:t>2022/8/7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C999A-61C3-4494-A125-F448486A5C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"/>
            <a:ext cx="12192000" cy="685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589CF0B-E0B0-47A5-9EFA-071D71C42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A63245D-8D30-4BED-A61E-7974006C07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EBE732D-BD97-4FD5-9120-2C5D43A53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5A5AFAD-419A-4A88-A35F-89BCD1FFE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BD132-4063-487F-992F-3D935C5E5700}" type="datetimeFigureOut">
              <a:rPr lang="en-GB" smtClean="0"/>
              <a:t>07/08/2022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2774529-95AC-4A11-BDD9-C74D2175B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9843CDE-7DA8-4399-B645-E790F6183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B0A7E-AB4E-468F-8A76-FE3EED893F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2379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776FDDD-E9DD-44CB-83DB-9E632765E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BD132-4063-487F-992F-3D935C5E5700}" type="datetimeFigureOut">
              <a:rPr lang="en-GB" smtClean="0"/>
              <a:t>07/08/2022</a:t>
            </a:fld>
            <a:endParaRPr lang="en-GB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1DD5C0A-4C15-4FDA-9E98-CB9D11D27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7C663D4B-5E02-4943-821F-F6B3171D6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B0A7E-AB4E-468F-8A76-FE3EED893F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8174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16782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880741" y="1419227"/>
            <a:ext cx="2246312" cy="3971925"/>
          </a:xfrm>
          <a:custGeom>
            <a:avLst/>
            <a:gdLst>
              <a:gd name="connsiteX0" fmla="*/ 0 w 2246312"/>
              <a:gd name="connsiteY0" fmla="*/ 0 h 4114800"/>
              <a:gd name="connsiteX1" fmla="*/ 2246312 w 2246312"/>
              <a:gd name="connsiteY1" fmla="*/ 0 h 4114800"/>
              <a:gd name="connsiteX2" fmla="*/ 2246312 w 2246312"/>
              <a:gd name="connsiteY2" fmla="*/ 4114800 h 4114800"/>
              <a:gd name="connsiteX3" fmla="*/ 0 w 2246312"/>
              <a:gd name="connsiteY3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6312" h="4114800">
                <a:moveTo>
                  <a:pt x="0" y="0"/>
                </a:moveTo>
                <a:lnTo>
                  <a:pt x="2246312" y="0"/>
                </a:lnTo>
                <a:lnTo>
                  <a:pt x="2246312" y="4114800"/>
                </a:lnTo>
                <a:lnTo>
                  <a:pt x="0" y="41148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77442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قطع فيديو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رسم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 flipH="1">
            <a:off x="-5379" y="5678327"/>
            <a:ext cx="1234800" cy="1051200"/>
            <a:chOff x="5626893" y="3026568"/>
            <a:chExt cx="937260" cy="800760"/>
          </a:xfrm>
        </p:grpSpPr>
        <p:sp>
          <p:nvSpPr>
            <p:cNvPr id="10" name="شكل حر: الشكل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شكل حر: شكل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rtl="1"/>
              <a:endPara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flipH="1"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rtlCol="1" anchor="ctr" anchorCtr="0">
            <a:normAutofit/>
          </a:bodyPr>
          <a:lstStyle>
            <a:lvl1pPr algn="r" rtl="1"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لتحرير نمط العنوان الرئيسي</a:t>
            </a:r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8641452" y="5945824"/>
            <a:ext cx="2639323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ar-SA" noProof="0"/>
              <a:t>إضافة تذييل</a:t>
            </a:r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386000" y="5945824"/>
            <a:ext cx="642257" cy="365125"/>
          </a:xfrm>
        </p:spPr>
        <p:txBody>
          <a:bodyPr rtlCol="1"/>
          <a:lstStyle>
            <a:lvl1pPr algn="ct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8C0CDE5-970C-4CC4-BF43-0DA127E73E82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13" name="عنصر نائب للوسائط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 flipH="1">
            <a:off x="1743456" y="1113044"/>
            <a:ext cx="8705088" cy="4050792"/>
          </a:xfrm>
        </p:spPr>
        <p:txBody>
          <a:bodyPr rtlCol="1" anchor="ctr" anchorCtr="0">
            <a:normAutofit/>
          </a:bodyPr>
          <a:lstStyle>
            <a:lvl1pPr marL="0" indent="0" algn="ctr" rtl="1">
              <a:buNone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وسائط</a:t>
            </a:r>
          </a:p>
        </p:txBody>
      </p:sp>
      <p:sp>
        <p:nvSpPr>
          <p:cNvPr id="17" name="شكل حر: شكل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 flipH="1">
            <a:off x="10895136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شكل حر: شكل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 flipH="1">
            <a:off x="10678990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r>
              <a:rPr lang="ar-SA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9" name="شكل حر: الشكل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 flipH="1">
            <a:off x="135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شكل حر: شكل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 flipH="1">
            <a:off x="-7481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1" anchor="ctr"/>
          <a:lstStyle/>
          <a:p>
            <a:pPr algn="r" rtl="1"/>
            <a:endParaRPr lang="ar-SA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rtl="1"/>
            <a:r>
              <a:rPr lang="ar-SA" noProof="0"/>
              <a:t>انقر لتحرير نمط العنوان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 rtl="1"/>
            <a:r>
              <a:rPr lang="ar-SA" noProof="0"/>
              <a:t>انقر لتحرير أنماط النص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flipH="1">
            <a:off x="492687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>
              <a:defRPr sz="1600" b="1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ar-SA" noProof="0"/>
              <a:t>MM.DD.20XX</a:t>
            </a: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flipH="1">
            <a:off x="8641452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1" anchor="ctr"/>
          <a:lstStyle>
            <a:lvl1pPr algn="r" rtl="1">
              <a:defRPr sz="16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ar-SA" noProof="0"/>
              <a:t>إضافة تذييل</a:t>
            </a: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H="1">
            <a:off x="386000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8C0CDE5-970C-4CC4-BF43-0DA127E73E82}" type="slidenum">
              <a:rPr lang="ar-SA" noProof="0" smtClean="0"/>
              <a:pPr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  <p:sldLayoutId id="2147483738" r:id="rId22"/>
    <p:sldLayoutId id="2147483739" r:id="rId23"/>
  </p:sldLayoutIdLst>
  <p:hf hd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B1B6A-AEF1-4ACD-BD61-958570690F55}" type="datetimeFigureOut">
              <a:rPr lang="zh-CN" altLang="en-US" smtClean="0"/>
              <a:t>2022/8/7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30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11C305DE-841B-44F2-8CDD-7943D1902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F870CC2-86AC-4E08-98F5-358C06C23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9863C73-0A79-4ABF-B4BB-4FC04E03A9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9041B-E5B7-4C56-B2A0-60FD910B3A41}" type="datetimeFigureOut">
              <a:rPr lang="en-GB" smtClean="0"/>
              <a:t>07/08/2022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2A9B698-6B17-4B9D-AB31-40E55AAEA1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E5BBFC4-7482-4A58-8349-2A0267A82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D3643-5F41-47F8-BE7D-F12B8C8F6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204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B1B6A-AEF1-4ACD-BD61-958570690F55}" type="datetimeFigureOut">
              <a:rPr lang="zh-CN" altLang="en-US" smtClean="0"/>
              <a:t>2022/8/7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91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svg"/><Relationship Id="rId7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gg.com/homework-help/questions-and-answers/physics-archive-2009-july-28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2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6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7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7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0.png"/><Relationship Id="rId5" Type="http://schemas.openxmlformats.org/officeDocument/2006/relationships/image" Target="../media/image74.jpg"/><Relationship Id="rId4" Type="http://schemas.openxmlformats.org/officeDocument/2006/relationships/image" Target="../media/image280.png"/><Relationship Id="rId9" Type="http://schemas.openxmlformats.org/officeDocument/2006/relationships/image" Target="../media/image72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3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8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8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2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8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6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hyperlink" Target="https://youtu.be/F8MyUX5-2mY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8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8.sv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8.sv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صورة 10" descr="صورة تحتوي على نص, خريطة&#10;&#10;تم إنشاء الوصف تلقائياً">
            <a:extLst>
              <a:ext uri="{FF2B5EF4-FFF2-40B4-BE49-F238E27FC236}">
                <a16:creationId xmlns:a16="http://schemas.microsoft.com/office/drawing/2014/main" id="{1F93A398-F16B-414A-976C-9A1BA1F9E8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6" name="Picture 2" descr="دفتر متابعة نموذج إجابة فيزياء الصف العاشر 2018-2019م الفصل ...">
            <a:extLst>
              <a:ext uri="{FF2B5EF4-FFF2-40B4-BE49-F238E27FC236}">
                <a16:creationId xmlns:a16="http://schemas.microsoft.com/office/drawing/2014/main" id="{6519E97D-B106-4502-87CA-1992B7490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3" r="3458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69823CB5-C4B4-4C87-859B-BDAAF47A3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4854" y="6047745"/>
            <a:ext cx="2430770" cy="772133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rtl="0"/>
            <a:r>
              <a:rPr lang="en-US" sz="28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80808"/>
                </a:solidFill>
                <a:latin typeface="+mj-lt"/>
                <a:ea typeface="+mj-ea"/>
                <a:cs typeface="+mj-cs"/>
              </a:rPr>
              <a:t>physics</a:t>
            </a:r>
            <a:endParaRPr lang="en-US" sz="2800" b="1" kern="12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80808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5FF669B1-4D25-4E78-B8DA-4256214F5647}"/>
              </a:ext>
            </a:extLst>
          </p:cNvPr>
          <p:cNvSpPr/>
          <p:nvPr/>
        </p:nvSpPr>
        <p:spPr>
          <a:xfrm>
            <a:off x="4966524" y="2105528"/>
            <a:ext cx="22589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فيزياء 3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8F03857E-D547-48FA-883C-4B910A13C296}"/>
              </a:ext>
            </a:extLst>
          </p:cNvPr>
          <p:cNvSpPr/>
          <p:nvPr/>
        </p:nvSpPr>
        <p:spPr>
          <a:xfrm>
            <a:off x="3934988" y="3151101"/>
            <a:ext cx="40607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المعلمة / شكرية الصفار</a:t>
            </a:r>
          </a:p>
        </p:txBody>
      </p:sp>
    </p:spTree>
    <p:extLst>
      <p:ext uri="{BB962C8B-B14F-4D97-AF65-F5344CB8AC3E}">
        <p14:creationId xmlns:p14="http://schemas.microsoft.com/office/powerpoint/2010/main" val="1612007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E2F44F08-2EA7-D98A-EFBD-70E47719D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ar-SA" smtClean="0"/>
              <a:pPr/>
              <a:t>10</a:t>
            </a:fld>
            <a:endParaRPr lang="ar-SA" dirty="0"/>
          </a:p>
        </p:txBody>
      </p:sp>
      <p:sp>
        <p:nvSpPr>
          <p:cNvPr id="4" name="عنوان 3">
            <a:extLst>
              <a:ext uri="{FF2B5EF4-FFF2-40B4-BE49-F238E27FC236}">
                <a16:creationId xmlns:a16="http://schemas.microsoft.com/office/drawing/2014/main" id="{40C5CBE2-EC33-E567-7070-BF4581757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>
                <a:cs typeface="+mj-cs"/>
              </a:rPr>
              <a:t>فسري ما يلي </a:t>
            </a:r>
            <a:endParaRPr lang="en-GB" dirty="0">
              <a:cs typeface="+mj-cs"/>
            </a:endParaRPr>
          </a:p>
        </p:txBody>
      </p:sp>
      <p:pic>
        <p:nvPicPr>
          <p:cNvPr id="2050" name="Picture 2" descr="بحث حول انكسار الضوء">
            <a:extLst>
              <a:ext uri="{FF2B5EF4-FFF2-40B4-BE49-F238E27FC236}">
                <a16:creationId xmlns:a16="http://schemas.microsoft.com/office/drawing/2014/main" id="{A6696F8F-1969-1DA7-1323-22B5A6BAC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431" y="1630989"/>
            <a:ext cx="2838876" cy="298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تجربة انكسار الضوء">
            <a:extLst>
              <a:ext uri="{FF2B5EF4-FFF2-40B4-BE49-F238E27FC236}">
                <a16:creationId xmlns:a16="http://schemas.microsoft.com/office/drawing/2014/main" id="{90E48515-8240-9747-E16C-D7F425FB4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229" y="1615595"/>
            <a:ext cx="2838876" cy="362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الانكسار">
            <a:extLst>
              <a:ext uri="{FF2B5EF4-FFF2-40B4-BE49-F238E27FC236}">
                <a16:creationId xmlns:a16="http://schemas.microsoft.com/office/drawing/2014/main" id="{66FF593C-DF6A-1B4D-003F-69DFDD83A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01" y="1630989"/>
            <a:ext cx="3644169" cy="362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7EAD5B7C-FEEC-0B33-BF08-DA29A0E9D9D7}"/>
              </a:ext>
            </a:extLst>
          </p:cNvPr>
          <p:cNvSpPr txBox="1"/>
          <p:nvPr/>
        </p:nvSpPr>
        <p:spPr>
          <a:xfrm>
            <a:off x="2373518" y="5684214"/>
            <a:ext cx="81216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/>
              <a:t>لأن الضوء يغير اتجاهه عند مروره من الماء إلى الهواء أو العكس .</a:t>
            </a:r>
          </a:p>
        </p:txBody>
      </p:sp>
    </p:spTree>
    <p:extLst>
      <p:ext uri="{BB962C8B-B14F-4D97-AF65-F5344CB8AC3E}">
        <p14:creationId xmlns:p14="http://schemas.microsoft.com/office/powerpoint/2010/main" val="322239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E2F44F08-2EA7-D98A-EFBD-70E47719D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1"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ar-SA" smtClean="0"/>
              <a:pPr>
                <a:spcAft>
                  <a:spcPts val="600"/>
                </a:spcAft>
              </a:pPr>
              <a:t>11</a:t>
            </a:fld>
            <a:endParaRPr lang="ar-SA"/>
          </a:p>
        </p:txBody>
      </p:sp>
      <p:pic>
        <p:nvPicPr>
          <p:cNvPr id="2054" name="Picture 6" descr="الانكسار">
            <a:extLst>
              <a:ext uri="{FF2B5EF4-FFF2-40B4-BE49-F238E27FC236}">
                <a16:creationId xmlns:a16="http://schemas.microsoft.com/office/drawing/2014/main" id="{66FF593C-DF6A-1B4D-003F-69DFDD83A2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" r="465" b="-1"/>
          <a:stretch/>
        </p:blipFill>
        <p:spPr bwMode="auto">
          <a:xfrm rot="21600000">
            <a:off x="839788" y="1347788"/>
            <a:ext cx="6172200" cy="433053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18897C2-BA05-0231-99EA-BC01B0238AE5}"/>
              </a:ext>
            </a:extLst>
          </p:cNvPr>
          <p:cNvSpPr txBox="1"/>
          <p:nvPr/>
        </p:nvSpPr>
        <p:spPr>
          <a:xfrm>
            <a:off x="7348538" y="2291152"/>
            <a:ext cx="3932237" cy="244381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274320" tIns="45720" rIns="91440" bIns="45720" rtlCol="1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ar-SA" sz="2400" b="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+mj-cs"/>
              </a:rPr>
              <a:t>سينحرف الضوء عن مساره عند مروره بالحد الفاصل بين الهواء والزجاج .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F97BE05-B5EE-5B54-DD93-1D51F3FA1984}"/>
              </a:ext>
            </a:extLst>
          </p:cNvPr>
          <p:cNvSpPr txBox="1"/>
          <p:nvPr/>
        </p:nvSpPr>
        <p:spPr>
          <a:xfrm>
            <a:off x="7348538" y="951941"/>
            <a:ext cx="3918639" cy="12044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1" anchor="ctr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2200" kern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+mj-cs"/>
              </a:rPr>
              <a:t>ما الذي يحدث عندما تسقط حزمة ضوء بشكل مائل على سطح قطعه زجاج ؟</a:t>
            </a:r>
          </a:p>
        </p:txBody>
      </p:sp>
    </p:spTree>
    <p:extLst>
      <p:ext uri="{BB962C8B-B14F-4D97-AF65-F5344CB8AC3E}">
        <p14:creationId xmlns:p14="http://schemas.microsoft.com/office/powerpoint/2010/main" val="274526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 12">
            <a:extLst>
              <a:ext uri="{FF2B5EF4-FFF2-40B4-BE49-F238E27FC236}">
                <a16:creationId xmlns:a16="http://schemas.microsoft.com/office/drawing/2014/main" id="{762C71C6-C557-5254-B4C0-431CD43415F5}"/>
              </a:ext>
            </a:extLst>
          </p:cNvPr>
          <p:cNvSpPr/>
          <p:nvPr/>
        </p:nvSpPr>
        <p:spPr>
          <a:xfrm>
            <a:off x="10822674" y="1447640"/>
            <a:ext cx="1269241" cy="936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754891F6-A6C4-4431-8228-59A72B14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ar-SA" smtClean="0"/>
              <a:pPr/>
              <a:t>12</a:t>
            </a:fld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CE6BDD0-4BB2-E7A9-B89F-94939A6DDF05}"/>
              </a:ext>
            </a:extLst>
          </p:cNvPr>
          <p:cNvSpPr txBox="1"/>
          <p:nvPr/>
        </p:nvSpPr>
        <p:spPr>
          <a:xfrm>
            <a:off x="2004086" y="3429000"/>
            <a:ext cx="7836369" cy="885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ar-SA" sz="2400" b="0" kern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+mj-cs"/>
              </a:rPr>
              <a:t> هو ( انحراف الضوء عند مروره بين وسطين مختلفين في الكثافة الضوئية )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endParaRPr lang="ar-SA" sz="2400" b="0" kern="1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+mj-cs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CC71DEF3-A84B-3EBA-D9B8-4B7E5E3C5EFE}"/>
              </a:ext>
            </a:extLst>
          </p:cNvPr>
          <p:cNvSpPr txBox="1"/>
          <p:nvPr/>
        </p:nvSpPr>
        <p:spPr>
          <a:xfrm>
            <a:off x="3043311" y="4524987"/>
            <a:ext cx="6105378" cy="885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endParaRPr lang="ar-SA" sz="2400" b="0" kern="1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+mj-c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ar-SA" sz="2400" b="0" kern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+mj-cs"/>
              </a:rPr>
              <a:t>وهذا ما درسه رينيه ديكارت </a:t>
            </a:r>
            <a:r>
              <a:rPr lang="ar-SA" sz="2400" b="0" kern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+mj-cs"/>
              </a:rPr>
              <a:t>وسنل</a:t>
            </a:r>
            <a:r>
              <a:rPr lang="ar-SA" sz="2400" b="0" kern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+mj-cs"/>
              </a:rPr>
              <a:t> .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F035E92-E200-4CF2-D98A-4B77055B638F}"/>
              </a:ext>
            </a:extLst>
          </p:cNvPr>
          <p:cNvSpPr/>
          <p:nvPr/>
        </p:nvSpPr>
        <p:spPr>
          <a:xfrm>
            <a:off x="1476233" y="1447641"/>
            <a:ext cx="9239534" cy="935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000" dirty="0">
                <a:solidFill>
                  <a:schemeClr val="bg1"/>
                </a:solidFill>
              </a:rPr>
              <a:t>انكسار الضوء 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2" name="رسم 11" descr="أيقونة كتاب">
            <a:extLst>
              <a:ext uri="{FF2B5EF4-FFF2-40B4-BE49-F238E27FC236}">
                <a16:creationId xmlns:a16="http://schemas.microsoft.com/office/drawing/2014/main" id="{719CA6BD-93DE-CFAD-3BC1-25EBB4AEB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004645" y="1447640"/>
            <a:ext cx="936000" cy="936000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6FA4BCCD-0BC1-B07D-205D-B3020DE58F31}"/>
              </a:ext>
            </a:extLst>
          </p:cNvPr>
          <p:cNvSpPr/>
          <p:nvPr/>
        </p:nvSpPr>
        <p:spPr>
          <a:xfrm>
            <a:off x="116006" y="1447640"/>
            <a:ext cx="1269241" cy="936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صورة 5" descr="refraction-of-light-two-medium.jpg">
            <a:extLst>
              <a:ext uri="{FF2B5EF4-FFF2-40B4-BE49-F238E27FC236}">
                <a16:creationId xmlns:a16="http://schemas.microsoft.com/office/drawing/2014/main" id="{B93C35B9-B518-4ED6-42DF-ED570EBD42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11" y="2940008"/>
            <a:ext cx="2298934" cy="274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080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 12">
            <a:extLst>
              <a:ext uri="{FF2B5EF4-FFF2-40B4-BE49-F238E27FC236}">
                <a16:creationId xmlns:a16="http://schemas.microsoft.com/office/drawing/2014/main" id="{762C71C6-C557-5254-B4C0-431CD43415F5}"/>
              </a:ext>
            </a:extLst>
          </p:cNvPr>
          <p:cNvSpPr/>
          <p:nvPr/>
        </p:nvSpPr>
        <p:spPr>
          <a:xfrm>
            <a:off x="10822674" y="1447640"/>
            <a:ext cx="1269241" cy="936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754891F6-A6C4-4431-8228-59A72B14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ar-SA" smtClean="0"/>
              <a:pPr/>
              <a:t>13</a:t>
            </a:fld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F035E92-E200-4CF2-D98A-4B77055B638F}"/>
              </a:ext>
            </a:extLst>
          </p:cNvPr>
          <p:cNvSpPr/>
          <p:nvPr/>
        </p:nvSpPr>
        <p:spPr>
          <a:xfrm>
            <a:off x="1476233" y="1447641"/>
            <a:ext cx="9239534" cy="935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000" dirty="0">
                <a:solidFill>
                  <a:schemeClr val="bg1"/>
                </a:solidFill>
              </a:rPr>
              <a:t>رموز ومصطلحات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2" name="رسم 11" descr="أيقونة كتاب">
            <a:extLst>
              <a:ext uri="{FF2B5EF4-FFF2-40B4-BE49-F238E27FC236}">
                <a16:creationId xmlns:a16="http://schemas.microsoft.com/office/drawing/2014/main" id="{719CA6BD-93DE-CFAD-3BC1-25EBB4AEB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004645" y="1447640"/>
            <a:ext cx="936000" cy="936000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6FA4BCCD-0BC1-B07D-205D-B3020DE58F31}"/>
              </a:ext>
            </a:extLst>
          </p:cNvPr>
          <p:cNvSpPr/>
          <p:nvPr/>
        </p:nvSpPr>
        <p:spPr>
          <a:xfrm>
            <a:off x="116006" y="1447640"/>
            <a:ext cx="1269241" cy="936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D5DC407-756C-1ADD-2CB0-7EA65535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38935" y="2940009"/>
            <a:ext cx="361950" cy="447675"/>
          </a:xfrm>
          <a:prstGeom prst="rect">
            <a:avLst/>
          </a:prstGeom>
          <a:noFill/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D798A81-19D7-1E10-7F54-780A1C9FA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38936" y="5154586"/>
            <a:ext cx="453497" cy="576064"/>
          </a:xfrm>
          <a:prstGeom prst="rect">
            <a:avLst/>
          </a:prstGeom>
          <a:noFill/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8CE11CDE-84B3-5E41-C09C-409599992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38936" y="4368769"/>
            <a:ext cx="514231" cy="642789"/>
          </a:xfrm>
          <a:prstGeom prst="rect">
            <a:avLst/>
          </a:prstGeom>
          <a:noFill/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14CC3176-91C3-16D6-81A5-286CAD1E1D67}"/>
              </a:ext>
            </a:extLst>
          </p:cNvPr>
          <p:cNvSpPr/>
          <p:nvPr/>
        </p:nvSpPr>
        <p:spPr>
          <a:xfrm>
            <a:off x="4309845" y="2940008"/>
            <a:ext cx="39290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/>
            <a:r>
              <a:rPr lang="ar-SA" sz="2400" dirty="0">
                <a:cs typeface="PT Bold Heading" pitchFamily="2" charset="-78"/>
              </a:rPr>
              <a:t>معامل انكسار الوسط الأول.</a:t>
            </a:r>
            <a:endParaRPr lang="en-US" sz="2400" dirty="0">
              <a:cs typeface="PT Bold Heading" pitchFamily="2" charset="-78"/>
            </a:endParaRPr>
          </a:p>
          <a:p>
            <a:pPr algn="justLow"/>
            <a:endParaRPr lang="ar-SA" sz="2400" dirty="0">
              <a:cs typeface="PT Bold Heading" pitchFamily="2" charset="-78"/>
            </a:endParaRPr>
          </a:p>
          <a:p>
            <a:pPr algn="justLow"/>
            <a:r>
              <a:rPr lang="ar-SA" sz="2400" dirty="0">
                <a:cs typeface="PT Bold Heading" pitchFamily="2" charset="-78"/>
              </a:rPr>
              <a:t>معامل انكسار الوسط الثاني.</a:t>
            </a:r>
            <a:endParaRPr lang="en-US" sz="2400" dirty="0">
              <a:cs typeface="PT Bold Heading" pitchFamily="2" charset="-78"/>
            </a:endParaRPr>
          </a:p>
          <a:p>
            <a:pPr algn="justLow"/>
            <a:r>
              <a:rPr lang="ar-SA" sz="2400" dirty="0">
                <a:cs typeface="PT Bold Heading" pitchFamily="2" charset="-78"/>
              </a:rPr>
              <a:t>    </a:t>
            </a:r>
          </a:p>
          <a:p>
            <a:pPr algn="justLow"/>
            <a:r>
              <a:rPr lang="ar-SA" sz="2400" dirty="0">
                <a:cs typeface="PT Bold Heading" pitchFamily="2" charset="-78"/>
              </a:rPr>
              <a:t>زاوية السقوط.</a:t>
            </a:r>
            <a:endParaRPr lang="en-US" sz="2400" dirty="0">
              <a:cs typeface="PT Bold Heading" pitchFamily="2" charset="-78"/>
            </a:endParaRPr>
          </a:p>
          <a:p>
            <a:pPr algn="justLow"/>
            <a:endParaRPr lang="ar-SA" sz="2400" dirty="0">
              <a:cs typeface="PT Bold Heading" pitchFamily="2" charset="-78"/>
            </a:endParaRPr>
          </a:p>
          <a:p>
            <a:pPr algn="justLow"/>
            <a:r>
              <a:rPr lang="ar-SA" sz="2400" dirty="0">
                <a:cs typeface="PT Bold Heading" pitchFamily="2" charset="-78"/>
              </a:rPr>
              <a:t>زاوية </a:t>
            </a:r>
            <a:r>
              <a:rPr lang="ar-SA" sz="2400" dirty="0" err="1">
                <a:cs typeface="PT Bold Heading" pitchFamily="2" charset="-78"/>
              </a:rPr>
              <a:t>الإنكسار</a:t>
            </a:r>
            <a:r>
              <a:rPr lang="ar-SA" sz="2400" dirty="0">
                <a:cs typeface="PT Bold Heading" pitchFamily="2" charset="-78"/>
              </a:rPr>
              <a:t> .</a:t>
            </a:r>
            <a:endParaRPr lang="ar-SA" sz="2400" dirty="0"/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36F074DB-015A-E6F9-68F4-988D1FAA9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00788" y="3686992"/>
            <a:ext cx="390525" cy="476250"/>
          </a:xfrm>
          <a:prstGeom prst="rect">
            <a:avLst/>
          </a:prstGeom>
          <a:noFill/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02D8D0BC-3385-7691-65A3-C4DD08DBC7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31" t="52010" r="66026"/>
          <a:stretch/>
        </p:blipFill>
        <p:spPr>
          <a:xfrm>
            <a:off x="1088957" y="3142624"/>
            <a:ext cx="3220871" cy="191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45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 12">
            <a:extLst>
              <a:ext uri="{FF2B5EF4-FFF2-40B4-BE49-F238E27FC236}">
                <a16:creationId xmlns:a16="http://schemas.microsoft.com/office/drawing/2014/main" id="{762C71C6-C557-5254-B4C0-431CD43415F5}"/>
              </a:ext>
            </a:extLst>
          </p:cNvPr>
          <p:cNvSpPr/>
          <p:nvPr/>
        </p:nvSpPr>
        <p:spPr>
          <a:xfrm>
            <a:off x="10838024" y="1218837"/>
            <a:ext cx="1269241" cy="936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754891F6-A6C4-4431-8228-59A72B14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ar-SA" smtClean="0"/>
              <a:pPr/>
              <a:t>14</a:t>
            </a:fld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F035E92-E200-4CF2-D98A-4B77055B638F}"/>
              </a:ext>
            </a:extLst>
          </p:cNvPr>
          <p:cNvSpPr/>
          <p:nvPr/>
        </p:nvSpPr>
        <p:spPr>
          <a:xfrm>
            <a:off x="1476233" y="1231508"/>
            <a:ext cx="9239534" cy="935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000" dirty="0">
                <a:solidFill>
                  <a:schemeClr val="bg1"/>
                </a:solidFill>
              </a:rPr>
              <a:t>قانون </a:t>
            </a:r>
            <a:r>
              <a:rPr lang="ar-SA" sz="4000" dirty="0" err="1">
                <a:solidFill>
                  <a:schemeClr val="bg1"/>
                </a:solidFill>
              </a:rPr>
              <a:t>سنل</a:t>
            </a:r>
            <a:r>
              <a:rPr lang="ar-SA" sz="4000" dirty="0">
                <a:solidFill>
                  <a:schemeClr val="bg1"/>
                </a:solidFill>
              </a:rPr>
              <a:t> في الانكسار 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2" name="رسم 11" descr="أيقونة كتاب">
            <a:extLst>
              <a:ext uri="{FF2B5EF4-FFF2-40B4-BE49-F238E27FC236}">
                <a16:creationId xmlns:a16="http://schemas.microsoft.com/office/drawing/2014/main" id="{719CA6BD-93DE-CFAD-3BC1-25EBB4AEB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004644" y="1231508"/>
            <a:ext cx="936000" cy="936000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6FA4BCCD-0BC1-B07D-205D-B3020DE58F31}"/>
              </a:ext>
            </a:extLst>
          </p:cNvPr>
          <p:cNvSpPr/>
          <p:nvPr/>
        </p:nvSpPr>
        <p:spPr>
          <a:xfrm>
            <a:off x="108277" y="1252787"/>
            <a:ext cx="1269241" cy="936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صورة 5" descr="refraction-of-light-two-medium.jpg">
            <a:extLst>
              <a:ext uri="{FF2B5EF4-FFF2-40B4-BE49-F238E27FC236}">
                <a16:creationId xmlns:a16="http://schemas.microsoft.com/office/drawing/2014/main" id="{B93C35B9-B518-4ED6-42DF-ED570EBD42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30" y="2671662"/>
            <a:ext cx="2298934" cy="274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299DB6A8-6844-4BF1-46EC-83A1F1A6F6B0}"/>
              </a:ext>
            </a:extLst>
          </p:cNvPr>
          <p:cNvSpPr txBox="1"/>
          <p:nvPr/>
        </p:nvSpPr>
        <p:spPr>
          <a:xfrm>
            <a:off x="301265" y="2188787"/>
            <a:ext cx="118060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rgbClr val="953F97"/>
                </a:solidFill>
                <a:cs typeface="+mj-cs"/>
              </a:rPr>
              <a:t>وقد وجد </a:t>
            </a:r>
            <a:r>
              <a:rPr lang="ar-SA" sz="2400" dirty="0" err="1">
                <a:solidFill>
                  <a:srgbClr val="953F97"/>
                </a:solidFill>
                <a:cs typeface="+mj-cs"/>
              </a:rPr>
              <a:t>سنل</a:t>
            </a:r>
            <a:r>
              <a:rPr lang="ar-SA" sz="2400" dirty="0">
                <a:solidFill>
                  <a:srgbClr val="953F97"/>
                </a:solidFill>
                <a:cs typeface="+mj-cs"/>
              </a:rPr>
              <a:t> في عام 1621م  أنه عند مرور الضوء من الهواء الى وسط شفاف فإن جيب كل زاوية يرتبط مع المعادلة :</a:t>
            </a:r>
            <a:br>
              <a:rPr lang="ar-SA" sz="2400" dirty="0">
                <a:solidFill>
                  <a:srgbClr val="953F97"/>
                </a:solidFill>
                <a:cs typeface="+mj-cs"/>
              </a:rPr>
            </a:br>
            <a:br>
              <a:rPr lang="ar-SA" sz="2400" dirty="0">
                <a:cs typeface="+mj-cs"/>
              </a:rPr>
            </a:br>
            <a:r>
              <a:rPr lang="en-US" sz="2400" dirty="0">
                <a:solidFill>
                  <a:srgbClr val="0711D7"/>
                </a:solidFill>
                <a:cs typeface="+mj-cs"/>
              </a:rPr>
              <a:t>n = sin </a:t>
            </a:r>
            <a:r>
              <a:rPr lang="el-GR" sz="2400" dirty="0">
                <a:solidFill>
                  <a:srgbClr val="0711D7"/>
                </a:solidFill>
                <a:cs typeface="+mj-cs"/>
              </a:rPr>
              <a:t>θ</a:t>
            </a:r>
            <a:r>
              <a:rPr lang="en-US" sz="2400" dirty="0">
                <a:solidFill>
                  <a:srgbClr val="0711D7"/>
                </a:solidFill>
                <a:cs typeface="+mj-cs"/>
              </a:rPr>
              <a:t>1 / sin </a:t>
            </a:r>
            <a:r>
              <a:rPr lang="el-GR" sz="2400" dirty="0">
                <a:solidFill>
                  <a:srgbClr val="0711D7"/>
                </a:solidFill>
                <a:cs typeface="+mj-cs"/>
              </a:rPr>
              <a:t>θ</a:t>
            </a:r>
            <a:r>
              <a:rPr lang="en-US" sz="2400" dirty="0">
                <a:solidFill>
                  <a:srgbClr val="0711D7"/>
                </a:solidFill>
                <a:cs typeface="+mj-cs"/>
              </a:rPr>
              <a:t>2</a:t>
            </a:r>
            <a:br>
              <a:rPr lang="ar-SA" sz="2400" dirty="0">
                <a:solidFill>
                  <a:schemeClr val="tx1"/>
                </a:solidFill>
                <a:cs typeface="+mj-cs"/>
              </a:rPr>
            </a:br>
            <a:br>
              <a:rPr lang="ar-SA" sz="2400" dirty="0">
                <a:solidFill>
                  <a:schemeClr val="tx1"/>
                </a:solidFill>
                <a:cs typeface="+mj-cs"/>
              </a:rPr>
            </a:br>
            <a:r>
              <a:rPr lang="ar-SA" sz="2400" dirty="0">
                <a:cs typeface="+mj-cs"/>
              </a:rPr>
              <a:t>حيث  يسمى</a:t>
            </a:r>
            <a:r>
              <a:rPr lang="en-US" sz="2400" dirty="0">
                <a:solidFill>
                  <a:srgbClr val="0711D7"/>
                </a:solidFill>
                <a:cs typeface="+mj-cs"/>
              </a:rPr>
              <a:t>n  </a:t>
            </a:r>
            <a:r>
              <a:rPr lang="ar-SA" sz="2400" dirty="0">
                <a:solidFill>
                  <a:srgbClr val="0711D7"/>
                </a:solidFill>
                <a:cs typeface="+mj-cs"/>
              </a:rPr>
              <a:t> </a:t>
            </a:r>
            <a:r>
              <a:rPr lang="ar-SA" sz="2400" dirty="0">
                <a:cs typeface="+mj-cs"/>
              </a:rPr>
              <a:t>معامل الانكسار</a:t>
            </a:r>
            <a:br>
              <a:rPr lang="ar-SA" sz="2400" dirty="0">
                <a:cs typeface="+mj-cs"/>
              </a:rPr>
            </a:br>
            <a:br>
              <a:rPr lang="ar-SA" sz="2400" dirty="0">
                <a:cs typeface="+mj-cs"/>
              </a:rPr>
            </a:br>
            <a:r>
              <a:rPr lang="ar-SA" sz="2400" dirty="0">
                <a:solidFill>
                  <a:srgbClr val="FF0000"/>
                </a:solidFill>
                <a:cs typeface="+mj-cs"/>
              </a:rPr>
              <a:t>وبالتالي تم وضع قانون </a:t>
            </a:r>
            <a:r>
              <a:rPr lang="ar-SA" sz="2400" dirty="0" err="1">
                <a:solidFill>
                  <a:srgbClr val="FF0000"/>
                </a:solidFill>
                <a:cs typeface="+mj-cs"/>
              </a:rPr>
              <a:t>سنل</a:t>
            </a:r>
            <a:r>
              <a:rPr lang="ar-SA" sz="2400" dirty="0">
                <a:solidFill>
                  <a:srgbClr val="FF0000"/>
                </a:solidFill>
                <a:cs typeface="+mj-cs"/>
              </a:rPr>
              <a:t> في الانكسار </a:t>
            </a:r>
            <a:br>
              <a:rPr lang="ar-SA" sz="2400" dirty="0">
                <a:solidFill>
                  <a:srgbClr val="FF0000"/>
                </a:solidFill>
                <a:cs typeface="+mj-cs"/>
              </a:rPr>
            </a:br>
            <a:br>
              <a:rPr lang="ar-SA" sz="2400" dirty="0">
                <a:cs typeface="+mj-cs"/>
              </a:rPr>
            </a:br>
            <a:r>
              <a:rPr lang="en-US" sz="2400" dirty="0">
                <a:solidFill>
                  <a:srgbClr val="0711D7"/>
                </a:solidFill>
                <a:highlight>
                  <a:srgbClr val="FFFF00"/>
                </a:highlight>
                <a:cs typeface="+mj-cs"/>
              </a:rPr>
              <a:t>n1 sin </a:t>
            </a:r>
            <a:r>
              <a:rPr lang="el-GR" sz="2400" dirty="0">
                <a:solidFill>
                  <a:srgbClr val="0711D7"/>
                </a:solidFill>
                <a:highlight>
                  <a:srgbClr val="FFFF00"/>
                </a:highlight>
                <a:cs typeface="+mj-cs"/>
              </a:rPr>
              <a:t>θ</a:t>
            </a:r>
            <a:r>
              <a:rPr lang="en-US" sz="2400" dirty="0">
                <a:solidFill>
                  <a:srgbClr val="0711D7"/>
                </a:solidFill>
                <a:highlight>
                  <a:srgbClr val="FFFF00"/>
                </a:highlight>
                <a:cs typeface="+mj-cs"/>
              </a:rPr>
              <a:t>1 = n2 sin </a:t>
            </a:r>
            <a:r>
              <a:rPr lang="el-GR" sz="2400" dirty="0">
                <a:solidFill>
                  <a:srgbClr val="0711D7"/>
                </a:solidFill>
                <a:highlight>
                  <a:srgbClr val="FFFF00"/>
                </a:highlight>
                <a:cs typeface="+mj-cs"/>
              </a:rPr>
              <a:t>θ</a:t>
            </a:r>
            <a:r>
              <a:rPr lang="en-US" sz="2400" dirty="0">
                <a:solidFill>
                  <a:srgbClr val="0711D7"/>
                </a:solidFill>
                <a:highlight>
                  <a:srgbClr val="FFFF00"/>
                </a:highlight>
                <a:cs typeface="+mj-cs"/>
              </a:rPr>
              <a:t>2</a:t>
            </a:r>
            <a:br>
              <a:rPr lang="ar-SA" sz="2400" dirty="0">
                <a:cs typeface="+mj-cs"/>
              </a:rPr>
            </a:br>
            <a:r>
              <a:rPr lang="ar-SA" sz="2400" dirty="0">
                <a:cs typeface="+mj-cs"/>
              </a:rPr>
              <a:t>( حاصل ضرب معامل انكسار الوسط الاول في جيب زاوية السقوط </a:t>
            </a:r>
          </a:p>
          <a:p>
            <a:pPr algn="ctr"/>
            <a:r>
              <a:rPr lang="ar-SA" sz="2400" dirty="0">
                <a:cs typeface="+mj-cs"/>
              </a:rPr>
              <a:t>يساوي حاصل ضرب معامل انكسار الوسط الثاني في جيب زاوية الانكسار )</a:t>
            </a:r>
            <a:endParaRPr lang="en-GB" sz="24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8307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2381224" y="285729"/>
            <a:ext cx="7358114" cy="20928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ar-SA" sz="2600" dirty="0">
                <a:cs typeface="PT Bold Heading" pitchFamily="2" charset="-78"/>
              </a:rPr>
              <a:t>ينحرف الضوء مقترباً من العمود المقام  عند انتقاله من الهواء إلى الزجاج .</a:t>
            </a:r>
          </a:p>
          <a:p>
            <a:pPr algn="justLow"/>
            <a:endParaRPr lang="ar-SA" sz="2600" dirty="0">
              <a:cs typeface="PT Bold Heading" pitchFamily="2" charset="-78"/>
            </a:endParaRPr>
          </a:p>
          <a:p>
            <a:pPr algn="justLow"/>
            <a:r>
              <a:rPr lang="ar-SA" sz="2600" dirty="0">
                <a:cs typeface="PT Bold Heading" pitchFamily="2" charset="-78"/>
              </a:rPr>
              <a:t>وينحرف مبتعداً عن العمود المقام عند انتقاله من الزجاج الى الهواء .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 l="25731" t="16703" r="59326" b="51797"/>
          <a:stretch>
            <a:fillRect/>
          </a:stretch>
        </p:blipFill>
        <p:spPr bwMode="auto">
          <a:xfrm>
            <a:off x="2524100" y="2428868"/>
            <a:ext cx="3214710" cy="381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s3.amazonaws.com/answer-board-image/2009728181716633844018360600766624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1752" y="3429000"/>
            <a:ext cx="3396890" cy="275997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 12">
            <a:extLst>
              <a:ext uri="{FF2B5EF4-FFF2-40B4-BE49-F238E27FC236}">
                <a16:creationId xmlns:a16="http://schemas.microsoft.com/office/drawing/2014/main" id="{762C71C6-C557-5254-B4C0-431CD43415F5}"/>
              </a:ext>
            </a:extLst>
          </p:cNvPr>
          <p:cNvSpPr/>
          <p:nvPr/>
        </p:nvSpPr>
        <p:spPr>
          <a:xfrm>
            <a:off x="10838024" y="1218837"/>
            <a:ext cx="1269241" cy="936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754891F6-A6C4-4431-8228-59A72B14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ar-SA" smtClean="0"/>
              <a:pPr/>
              <a:t>16</a:t>
            </a:fld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F035E92-E200-4CF2-D98A-4B77055B638F}"/>
              </a:ext>
            </a:extLst>
          </p:cNvPr>
          <p:cNvSpPr/>
          <p:nvPr/>
        </p:nvSpPr>
        <p:spPr>
          <a:xfrm>
            <a:off x="1476233" y="1231508"/>
            <a:ext cx="9239534" cy="935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000" dirty="0">
                <a:solidFill>
                  <a:schemeClr val="bg1"/>
                </a:solidFill>
              </a:rPr>
              <a:t>مهمة ادائية 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FA4BCCD-0BC1-B07D-205D-B3020DE58F31}"/>
              </a:ext>
            </a:extLst>
          </p:cNvPr>
          <p:cNvSpPr/>
          <p:nvPr/>
        </p:nvSpPr>
        <p:spPr>
          <a:xfrm>
            <a:off x="108277" y="1252787"/>
            <a:ext cx="1269241" cy="936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dirty="0"/>
              <a:t>للبحث والتقصي </a:t>
            </a:r>
            <a:endParaRPr lang="en-GB" sz="2000" dirty="0"/>
          </a:p>
        </p:txBody>
      </p:sp>
      <p:pic>
        <p:nvPicPr>
          <p:cNvPr id="5" name="رسم 4" descr="أيقونة التعلّم">
            <a:extLst>
              <a:ext uri="{FF2B5EF4-FFF2-40B4-BE49-F238E27FC236}">
                <a16:creationId xmlns:a16="http://schemas.microsoft.com/office/drawing/2014/main" id="{52A0734A-F593-4399-FC48-91E28C934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993829" y="1252787"/>
            <a:ext cx="957630" cy="95763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0A7037C2-DBAD-391C-04C4-5CB6DF3DDE62}"/>
              </a:ext>
            </a:extLst>
          </p:cNvPr>
          <p:cNvSpPr/>
          <p:nvPr/>
        </p:nvSpPr>
        <p:spPr>
          <a:xfrm>
            <a:off x="1377518" y="5284104"/>
            <a:ext cx="1008102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فسري سبب ظهور القمر باللون الأحمر </a:t>
            </a:r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خلال مرحلة خسوفه </a:t>
            </a:r>
          </a:p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ادعمي اجابتك بصورة </a:t>
            </a:r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1026" name="Picture 2" descr="ايات عن الخسوف - YouTube">
            <a:extLst>
              <a:ext uri="{FF2B5EF4-FFF2-40B4-BE49-F238E27FC236}">
                <a16:creationId xmlns:a16="http://schemas.microsoft.com/office/drawing/2014/main" id="{AC75D250-4E7B-5BB3-7CF8-B9B213CE3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2"/>
          <a:stretch/>
        </p:blipFill>
        <p:spPr bwMode="auto">
          <a:xfrm>
            <a:off x="3805394" y="2320118"/>
            <a:ext cx="4572000" cy="294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592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id="{A75E65BD-59AB-6C78-6A19-5BD1ED255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noProof="0"/>
              <a:t>إضافة تذييل</a:t>
            </a: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4A83D632-1B33-D045-8FC4-5527FA19C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ar-SA" smtClean="0"/>
              <a:pPr/>
              <a:t>17</a:t>
            </a:fld>
            <a:endParaRPr lang="ar-SA" dirty="0"/>
          </a:p>
        </p:txBody>
      </p:sp>
      <p:pic>
        <p:nvPicPr>
          <p:cNvPr id="2050" name="Picture 2" descr="الهيئة السعودية للفضاء on Twitter: &quot;4-بعد إنجاز #رحلة_ديسكفري، تمكن العالم  لأول مرة من مشاهدة نقل مباشر لوقائع صلاتي المغرب والعشاء من الحرمين  الشريفين، وكانت تلك إحدى ثمرات إطلاق القمر الصناعي عرب سات">
            <a:extLst>
              <a:ext uri="{FF2B5EF4-FFF2-40B4-BE49-F238E27FC236}">
                <a16:creationId xmlns:a16="http://schemas.microsoft.com/office/drawing/2014/main" id="{08AFBF9E-E3E0-2B93-89CD-7197B5D2D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429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 12">
            <a:extLst>
              <a:ext uri="{FF2B5EF4-FFF2-40B4-BE49-F238E27FC236}">
                <a16:creationId xmlns:a16="http://schemas.microsoft.com/office/drawing/2014/main" id="{762C71C6-C557-5254-B4C0-431CD43415F5}"/>
              </a:ext>
            </a:extLst>
          </p:cNvPr>
          <p:cNvSpPr/>
          <p:nvPr/>
        </p:nvSpPr>
        <p:spPr>
          <a:xfrm>
            <a:off x="10838024" y="1218837"/>
            <a:ext cx="1269241" cy="936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754891F6-A6C4-4431-8228-59A72B14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ar-SA" smtClean="0"/>
              <a:pPr/>
              <a:t>18</a:t>
            </a:fld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F035E92-E200-4CF2-D98A-4B77055B638F}"/>
              </a:ext>
            </a:extLst>
          </p:cNvPr>
          <p:cNvSpPr/>
          <p:nvPr/>
        </p:nvSpPr>
        <p:spPr>
          <a:xfrm>
            <a:off x="1476233" y="1231508"/>
            <a:ext cx="9239534" cy="935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FA4BCCD-0BC1-B07D-205D-B3020DE58F31}"/>
              </a:ext>
            </a:extLst>
          </p:cNvPr>
          <p:cNvSpPr/>
          <p:nvPr/>
        </p:nvSpPr>
        <p:spPr>
          <a:xfrm>
            <a:off x="108277" y="1252787"/>
            <a:ext cx="1269241" cy="936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التعلم الذاتي و أهميته | المرسال">
            <a:extLst>
              <a:ext uri="{FF2B5EF4-FFF2-40B4-BE49-F238E27FC236}">
                <a16:creationId xmlns:a16="http://schemas.microsoft.com/office/drawing/2014/main" id="{BAA38F51-2176-BE24-A8BD-6CC55A9B8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149" y="1342901"/>
            <a:ext cx="3343701" cy="75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2847843-BB2A-8D24-FD0C-E819AD69C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976" y="2310449"/>
            <a:ext cx="100203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9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 12">
            <a:extLst>
              <a:ext uri="{FF2B5EF4-FFF2-40B4-BE49-F238E27FC236}">
                <a16:creationId xmlns:a16="http://schemas.microsoft.com/office/drawing/2014/main" id="{762C71C6-C557-5254-B4C0-431CD43415F5}"/>
              </a:ext>
            </a:extLst>
          </p:cNvPr>
          <p:cNvSpPr/>
          <p:nvPr/>
        </p:nvSpPr>
        <p:spPr>
          <a:xfrm>
            <a:off x="10838024" y="1218837"/>
            <a:ext cx="1269241" cy="936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754891F6-A6C4-4431-8228-59A72B14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ar-SA" smtClean="0"/>
              <a:pPr/>
              <a:t>19</a:t>
            </a:fld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F035E92-E200-4CF2-D98A-4B77055B638F}"/>
              </a:ext>
            </a:extLst>
          </p:cNvPr>
          <p:cNvSpPr/>
          <p:nvPr/>
        </p:nvSpPr>
        <p:spPr>
          <a:xfrm>
            <a:off x="1476233" y="1231508"/>
            <a:ext cx="9239534" cy="935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000" dirty="0">
                <a:solidFill>
                  <a:schemeClr val="bg1"/>
                </a:solidFill>
              </a:rPr>
              <a:t>مسائل تدريبية  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FA4BCCD-0BC1-B07D-205D-B3020DE58F31}"/>
              </a:ext>
            </a:extLst>
          </p:cNvPr>
          <p:cNvSpPr/>
          <p:nvPr/>
        </p:nvSpPr>
        <p:spPr>
          <a:xfrm>
            <a:off x="108277" y="1252787"/>
            <a:ext cx="1269241" cy="936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/>
              <a:t>تطبيق </a:t>
            </a:r>
            <a:endParaRPr lang="en-GB" sz="3600" dirty="0"/>
          </a:p>
        </p:txBody>
      </p:sp>
      <p:pic>
        <p:nvPicPr>
          <p:cNvPr id="4" name="رسم 3" descr="أيقونة الغرض">
            <a:extLst>
              <a:ext uri="{FF2B5EF4-FFF2-40B4-BE49-F238E27FC236}">
                <a16:creationId xmlns:a16="http://schemas.microsoft.com/office/drawing/2014/main" id="{505E92BE-A118-5ACB-D0B1-92DC7B20D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004644" y="1225491"/>
            <a:ext cx="936000" cy="936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113A647-E018-DBB7-4139-3A7415782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97" y="2364688"/>
            <a:ext cx="10348202" cy="253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37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60307C-3B45-41E3-825A-AFFCC1E5E2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7" name="مربع نص 4">
            <a:extLst>
              <a:ext uri="{FF2B5EF4-FFF2-40B4-BE49-F238E27FC236}">
                <a16:creationId xmlns:a16="http://schemas.microsoft.com/office/drawing/2014/main" id="{840E516B-E8DC-40AD-8EE9-E616D7111901}"/>
              </a:ext>
            </a:extLst>
          </p:cNvPr>
          <p:cNvGraphicFramePr/>
          <p:nvPr/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عنوان 20">
            <a:extLst>
              <a:ext uri="{FF2B5EF4-FFF2-40B4-BE49-F238E27FC236}">
                <a16:creationId xmlns:a16="http://schemas.microsoft.com/office/drawing/2014/main" id="{7C21DDB2-8E17-4072-BE54-72779C149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الاستراتيجيات المتبعة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298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5A6CD24A-5B7A-84A9-2175-2300F47F4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ar-SA" smtClean="0"/>
              <a:pPr/>
              <a:t>20</a:t>
            </a:fld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A7FF852-96C7-0935-EDA5-3B6B7C6B51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874" b="49646"/>
          <a:stretch/>
        </p:blipFill>
        <p:spPr>
          <a:xfrm>
            <a:off x="921899" y="1491175"/>
            <a:ext cx="10348202" cy="647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35CD119-FDF5-F72E-F351-6F598B7E9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398" y="2833835"/>
            <a:ext cx="4621203" cy="299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17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913A48B8-8C2F-BD8B-A555-BBF439A14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ar-SA" smtClean="0"/>
              <a:pPr/>
              <a:t>21</a:t>
            </a:fld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B77BB11-CA00-0AD4-B4E0-488FE263C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030" b="31368"/>
          <a:stretch/>
        </p:blipFill>
        <p:spPr>
          <a:xfrm>
            <a:off x="1305605" y="1856936"/>
            <a:ext cx="10348202" cy="548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AB4E718-B605-2982-7BFF-557FF14C1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069" y="2875452"/>
            <a:ext cx="4991274" cy="325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48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 12">
            <a:extLst>
              <a:ext uri="{FF2B5EF4-FFF2-40B4-BE49-F238E27FC236}">
                <a16:creationId xmlns:a16="http://schemas.microsoft.com/office/drawing/2014/main" id="{762C71C6-C557-5254-B4C0-431CD43415F5}"/>
              </a:ext>
            </a:extLst>
          </p:cNvPr>
          <p:cNvSpPr/>
          <p:nvPr/>
        </p:nvSpPr>
        <p:spPr>
          <a:xfrm>
            <a:off x="10838024" y="1218837"/>
            <a:ext cx="1269241" cy="936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754891F6-A6C4-4431-8228-59A72B14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ar-SA" smtClean="0"/>
              <a:pPr/>
              <a:t>22</a:t>
            </a:fld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F035E92-E200-4CF2-D98A-4B77055B638F}"/>
              </a:ext>
            </a:extLst>
          </p:cNvPr>
          <p:cNvSpPr/>
          <p:nvPr/>
        </p:nvSpPr>
        <p:spPr>
          <a:xfrm>
            <a:off x="1476233" y="1231508"/>
            <a:ext cx="9239534" cy="935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FA4BCCD-0BC1-B07D-205D-B3020DE58F31}"/>
              </a:ext>
            </a:extLst>
          </p:cNvPr>
          <p:cNvSpPr/>
          <p:nvPr/>
        </p:nvSpPr>
        <p:spPr>
          <a:xfrm>
            <a:off x="108277" y="1252787"/>
            <a:ext cx="1269241" cy="936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/>
              <a:t>تطبيق </a:t>
            </a:r>
            <a:endParaRPr lang="en-GB" sz="3600" dirty="0"/>
          </a:p>
        </p:txBody>
      </p:sp>
      <p:pic>
        <p:nvPicPr>
          <p:cNvPr id="4" name="رسم 3" descr="أيقونة الغرض">
            <a:extLst>
              <a:ext uri="{FF2B5EF4-FFF2-40B4-BE49-F238E27FC236}">
                <a16:creationId xmlns:a16="http://schemas.microsoft.com/office/drawing/2014/main" id="{505E92BE-A118-5ACB-D0B1-92DC7B20D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004644" y="1225491"/>
            <a:ext cx="936000" cy="936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C655E74-4C6D-EE83-FF8D-E49C17E05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5853" y="2463420"/>
            <a:ext cx="5220293" cy="4394580"/>
          </a:xfrm>
          <a:prstGeom prst="rect">
            <a:avLst/>
          </a:prstGeom>
        </p:spPr>
      </p:pic>
      <p:sp>
        <p:nvSpPr>
          <p:cNvPr id="8" name="دبوس زينة 7">
            <a:extLst>
              <a:ext uri="{FF2B5EF4-FFF2-40B4-BE49-F238E27FC236}">
                <a16:creationId xmlns:a16="http://schemas.microsoft.com/office/drawing/2014/main" id="{8AEA4F0F-3A2F-C1E0-391A-99495A810D82}"/>
              </a:ext>
            </a:extLst>
          </p:cNvPr>
          <p:cNvSpPr/>
          <p:nvPr/>
        </p:nvSpPr>
        <p:spPr>
          <a:xfrm>
            <a:off x="4084813" y="1420536"/>
            <a:ext cx="3248168" cy="600501"/>
          </a:xfrm>
          <a:prstGeom prst="plaqu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/>
              <a:t>صفحة 94</a:t>
            </a:r>
          </a:p>
        </p:txBody>
      </p:sp>
    </p:spTree>
    <p:extLst>
      <p:ext uri="{BB962C8B-B14F-4D97-AF65-F5344CB8AC3E}">
        <p14:creationId xmlns:p14="http://schemas.microsoft.com/office/powerpoint/2010/main" val="2083308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 12">
            <a:extLst>
              <a:ext uri="{FF2B5EF4-FFF2-40B4-BE49-F238E27FC236}">
                <a16:creationId xmlns:a16="http://schemas.microsoft.com/office/drawing/2014/main" id="{762C71C6-C557-5254-B4C0-431CD43415F5}"/>
              </a:ext>
            </a:extLst>
          </p:cNvPr>
          <p:cNvSpPr/>
          <p:nvPr/>
        </p:nvSpPr>
        <p:spPr>
          <a:xfrm>
            <a:off x="10838024" y="1218837"/>
            <a:ext cx="1269241" cy="936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754891F6-A6C4-4431-8228-59A72B14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ar-SA" smtClean="0"/>
              <a:pPr/>
              <a:t>23</a:t>
            </a:fld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F035E92-E200-4CF2-D98A-4B77055B638F}"/>
              </a:ext>
            </a:extLst>
          </p:cNvPr>
          <p:cNvSpPr/>
          <p:nvPr/>
        </p:nvSpPr>
        <p:spPr>
          <a:xfrm>
            <a:off x="1476233" y="1231508"/>
            <a:ext cx="9239534" cy="935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FA4BCCD-0BC1-B07D-205D-B3020DE58F31}"/>
              </a:ext>
            </a:extLst>
          </p:cNvPr>
          <p:cNvSpPr/>
          <p:nvPr/>
        </p:nvSpPr>
        <p:spPr>
          <a:xfrm>
            <a:off x="108277" y="1252787"/>
            <a:ext cx="1269241" cy="936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/>
              <a:t>تطبيق </a:t>
            </a:r>
            <a:endParaRPr lang="en-GB" sz="3600" dirty="0"/>
          </a:p>
        </p:txBody>
      </p:sp>
      <p:pic>
        <p:nvPicPr>
          <p:cNvPr id="4" name="رسم 3" descr="أيقونة الغرض">
            <a:extLst>
              <a:ext uri="{FF2B5EF4-FFF2-40B4-BE49-F238E27FC236}">
                <a16:creationId xmlns:a16="http://schemas.microsoft.com/office/drawing/2014/main" id="{505E92BE-A118-5ACB-D0B1-92DC7B20D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004644" y="1225491"/>
            <a:ext cx="936000" cy="936000"/>
          </a:xfrm>
          <a:prstGeom prst="rect">
            <a:avLst/>
          </a:prstGeom>
        </p:spPr>
      </p:pic>
      <p:sp>
        <p:nvSpPr>
          <p:cNvPr id="2" name="دبوس زينة 1">
            <a:extLst>
              <a:ext uri="{FF2B5EF4-FFF2-40B4-BE49-F238E27FC236}">
                <a16:creationId xmlns:a16="http://schemas.microsoft.com/office/drawing/2014/main" id="{869F0F21-147D-BCF7-8E89-98E66B54AB2A}"/>
              </a:ext>
            </a:extLst>
          </p:cNvPr>
          <p:cNvSpPr/>
          <p:nvPr/>
        </p:nvSpPr>
        <p:spPr>
          <a:xfrm>
            <a:off x="4520127" y="1393240"/>
            <a:ext cx="3248168" cy="600501"/>
          </a:xfrm>
          <a:prstGeom prst="plaqu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/>
              <a:t>صفحة 77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65D5EC4-61FF-9D0A-2C0E-7514401A9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1556" y="2397592"/>
            <a:ext cx="6208888" cy="2491508"/>
          </a:xfrm>
          <a:prstGeom prst="rect">
            <a:avLst/>
          </a:prstGeom>
        </p:spPr>
      </p:pic>
      <p:sp>
        <p:nvSpPr>
          <p:cNvPr id="6" name="مستطيل ذو زوايا قطرية مستديرة 6">
            <a:extLst>
              <a:ext uri="{FF2B5EF4-FFF2-40B4-BE49-F238E27FC236}">
                <a16:creationId xmlns:a16="http://schemas.microsoft.com/office/drawing/2014/main" id="{DB069D28-968D-8894-0CA8-0C47572400BB}"/>
              </a:ext>
            </a:extLst>
          </p:cNvPr>
          <p:cNvSpPr/>
          <p:nvPr/>
        </p:nvSpPr>
        <p:spPr>
          <a:xfrm>
            <a:off x="386000" y="4920197"/>
            <a:ext cx="11516422" cy="743186"/>
          </a:xfrm>
          <a:prstGeom prst="round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/>
              <a:t>إن معامل انكسار السائل أقل من معامل انكسار الزجاج و أكبر من معامل انكسار الماء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6EE895F1-99A0-DA59-92C9-694B5CDBC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4775" y="5932071"/>
            <a:ext cx="4261924" cy="74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4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 12">
            <a:extLst>
              <a:ext uri="{FF2B5EF4-FFF2-40B4-BE49-F238E27FC236}">
                <a16:creationId xmlns:a16="http://schemas.microsoft.com/office/drawing/2014/main" id="{762C71C6-C557-5254-B4C0-431CD43415F5}"/>
              </a:ext>
            </a:extLst>
          </p:cNvPr>
          <p:cNvSpPr/>
          <p:nvPr/>
        </p:nvSpPr>
        <p:spPr>
          <a:xfrm>
            <a:off x="10838024" y="1218837"/>
            <a:ext cx="1269241" cy="936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754891F6-A6C4-4431-8228-59A72B14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ar-SA" smtClean="0"/>
              <a:pPr/>
              <a:t>24</a:t>
            </a:fld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F035E92-E200-4CF2-D98A-4B77055B638F}"/>
              </a:ext>
            </a:extLst>
          </p:cNvPr>
          <p:cNvSpPr/>
          <p:nvPr/>
        </p:nvSpPr>
        <p:spPr>
          <a:xfrm>
            <a:off x="1476233" y="1231508"/>
            <a:ext cx="9239534" cy="935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000" dirty="0">
                <a:solidFill>
                  <a:schemeClr val="bg1"/>
                </a:solidFill>
              </a:rPr>
              <a:t>مهمة ادائية 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FA4BCCD-0BC1-B07D-205D-B3020DE58F31}"/>
              </a:ext>
            </a:extLst>
          </p:cNvPr>
          <p:cNvSpPr/>
          <p:nvPr/>
        </p:nvSpPr>
        <p:spPr>
          <a:xfrm>
            <a:off x="108277" y="1252787"/>
            <a:ext cx="1269241" cy="936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dirty="0"/>
              <a:t>للبحث والتقصي </a:t>
            </a:r>
            <a:endParaRPr lang="en-GB" sz="2000" dirty="0"/>
          </a:p>
        </p:txBody>
      </p:sp>
      <p:pic>
        <p:nvPicPr>
          <p:cNvPr id="5" name="رسم 4" descr="أيقونة التعلّم">
            <a:extLst>
              <a:ext uri="{FF2B5EF4-FFF2-40B4-BE49-F238E27FC236}">
                <a16:creationId xmlns:a16="http://schemas.microsoft.com/office/drawing/2014/main" id="{52A0734A-F593-4399-FC48-91E28C934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993829" y="1252787"/>
            <a:ext cx="957630" cy="95763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0A7037C2-DBAD-391C-04C4-5CB6DF3DDE62}"/>
              </a:ext>
            </a:extLst>
          </p:cNvPr>
          <p:cNvSpPr/>
          <p:nvPr/>
        </p:nvSpPr>
        <p:spPr>
          <a:xfrm>
            <a:off x="1377518" y="5284104"/>
            <a:ext cx="1008102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فسري سبب ظهور القمر باللون الأحمر </a:t>
            </a:r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خلال مرحلة خسوفه </a:t>
            </a:r>
          </a:p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ادعمي اجابتك بصورة </a:t>
            </a:r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1026" name="Picture 2" descr="ايات عن الخسوف - YouTube">
            <a:extLst>
              <a:ext uri="{FF2B5EF4-FFF2-40B4-BE49-F238E27FC236}">
                <a16:creationId xmlns:a16="http://schemas.microsoft.com/office/drawing/2014/main" id="{AC75D250-4E7B-5BB3-7CF8-B9B213CE3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2"/>
          <a:stretch/>
        </p:blipFill>
        <p:spPr bwMode="auto">
          <a:xfrm>
            <a:off x="3805394" y="2320118"/>
            <a:ext cx="4572000" cy="294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047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 12">
            <a:extLst>
              <a:ext uri="{FF2B5EF4-FFF2-40B4-BE49-F238E27FC236}">
                <a16:creationId xmlns:a16="http://schemas.microsoft.com/office/drawing/2014/main" id="{762C71C6-C557-5254-B4C0-431CD43415F5}"/>
              </a:ext>
            </a:extLst>
          </p:cNvPr>
          <p:cNvSpPr/>
          <p:nvPr/>
        </p:nvSpPr>
        <p:spPr>
          <a:xfrm>
            <a:off x="10838024" y="1218837"/>
            <a:ext cx="1269241" cy="936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754891F6-A6C4-4431-8228-59A72B14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ar-SA" smtClean="0"/>
              <a:pPr/>
              <a:t>25</a:t>
            </a:fld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F035E92-E200-4CF2-D98A-4B77055B638F}"/>
              </a:ext>
            </a:extLst>
          </p:cNvPr>
          <p:cNvSpPr/>
          <p:nvPr/>
        </p:nvSpPr>
        <p:spPr>
          <a:xfrm>
            <a:off x="1476233" y="1231508"/>
            <a:ext cx="9239534" cy="935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000" dirty="0">
                <a:solidFill>
                  <a:schemeClr val="bg1"/>
                </a:solidFill>
              </a:rPr>
              <a:t>مسائل تدريبية  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FA4BCCD-0BC1-B07D-205D-B3020DE58F31}"/>
              </a:ext>
            </a:extLst>
          </p:cNvPr>
          <p:cNvSpPr/>
          <p:nvPr/>
        </p:nvSpPr>
        <p:spPr>
          <a:xfrm>
            <a:off x="108277" y="1252787"/>
            <a:ext cx="1269241" cy="936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/>
              <a:t>الواجب  </a:t>
            </a:r>
            <a:endParaRPr lang="en-GB" sz="3600" dirty="0"/>
          </a:p>
        </p:txBody>
      </p:sp>
      <p:pic>
        <p:nvPicPr>
          <p:cNvPr id="4" name="رسم 3" descr="أيقونة الغرض">
            <a:extLst>
              <a:ext uri="{FF2B5EF4-FFF2-40B4-BE49-F238E27FC236}">
                <a16:creationId xmlns:a16="http://schemas.microsoft.com/office/drawing/2014/main" id="{505E92BE-A118-5ACB-D0B1-92DC7B20D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004644" y="1225491"/>
            <a:ext cx="936000" cy="936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113A647-E018-DBB7-4139-3A74157827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146"/>
          <a:stretch/>
        </p:blipFill>
        <p:spPr>
          <a:xfrm>
            <a:off x="656442" y="2492999"/>
            <a:ext cx="10348202" cy="936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4817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id="{239DA3B0-9229-885B-4415-3D91757C0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noProof="0"/>
              <a:t>إضافة تذييل</a:t>
            </a: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BBEACFD4-10BC-51EB-86E7-444DB61E6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ar-SA" smtClean="0"/>
              <a:pPr/>
              <a:t>26</a:t>
            </a:fld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59149C9-683D-2473-C6E2-4439B6B9C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رسم 5" descr="علامة تحديد مع تعبئة خالصة">
            <a:extLst>
              <a:ext uri="{FF2B5EF4-FFF2-40B4-BE49-F238E27FC236}">
                <a16:creationId xmlns:a16="http://schemas.microsoft.com/office/drawing/2014/main" id="{6916166E-3925-838D-6B04-63B483DD1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77600" y="17750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8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id="{0E523842-C60C-ACA6-3D12-98E9FC988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noProof="0"/>
              <a:t>إضافة تذييل</a:t>
            </a: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BF17CA96-77BD-C7A5-FA0B-DBA93E111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ar-SA" smtClean="0"/>
              <a:pPr/>
              <a:t>27</a:t>
            </a:fld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231FDF0-AF54-44A4-0019-6172BD37D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رسم 5" descr="علامة تحديد مع تعبئة خالصة">
            <a:extLst>
              <a:ext uri="{FF2B5EF4-FFF2-40B4-BE49-F238E27FC236}">
                <a16:creationId xmlns:a16="http://schemas.microsoft.com/office/drawing/2014/main" id="{D372451A-C020-C51C-40F1-AFF6A3E75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77600" y="2514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8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id="{C813C02E-EE54-BDF4-87BD-BA8BBEA36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noProof="0"/>
              <a:t>إضافة تذييل</a:t>
            </a: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541D8588-3AD8-7A90-96F6-3A2428B9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ar-SA" smtClean="0"/>
              <a:pPr/>
              <a:t>28</a:t>
            </a:fld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87ACC9F-A79B-A993-9C73-C6E1CE0BA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رسم 5" descr="علامة تحديد مع تعبئة خالصة">
            <a:extLst>
              <a:ext uri="{FF2B5EF4-FFF2-40B4-BE49-F238E27FC236}">
                <a16:creationId xmlns:a16="http://schemas.microsoft.com/office/drawing/2014/main" id="{A3E15549-FE57-346D-CEE4-33ED944B0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77600" y="38324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9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id="{B61753DC-6286-0D3F-B329-B50AAF06A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noProof="0"/>
              <a:t>إضافة تذييل</a:t>
            </a: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AA543298-CDC1-9B95-38FC-325133982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ar-SA" smtClean="0"/>
              <a:pPr/>
              <a:t>29</a:t>
            </a:fld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CB8E7B5-3A38-C36C-3F93-5A3B34407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رسم 5" descr="علامة تحديد مع تعبئة خالصة">
            <a:extLst>
              <a:ext uri="{FF2B5EF4-FFF2-40B4-BE49-F238E27FC236}">
                <a16:creationId xmlns:a16="http://schemas.microsoft.com/office/drawing/2014/main" id="{45591312-FD6A-6DEE-C93C-8C14F7A8E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43129" y="251459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4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العنوان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360000" flipH="1">
            <a:off x="7421781" y="1002113"/>
            <a:ext cx="3933620" cy="734415"/>
          </a:xfrm>
        </p:spPr>
        <p:txBody>
          <a:bodyPr rtlCol="1"/>
          <a:lstStyle/>
          <a:p>
            <a:pPr algn="r" rtl="1"/>
            <a:r>
              <a:rPr lang="ar-SA" dirty="0">
                <a:cs typeface="+mj-cs"/>
              </a:rPr>
              <a:t>فكر </a:t>
            </a:r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386000" y="5945824"/>
            <a:ext cx="642257" cy="365125"/>
          </a:xfrm>
        </p:spPr>
        <p:txBody>
          <a:bodyPr rtlCol="1"/>
          <a:lstStyle/>
          <a:p>
            <a:pPr rtl="1"/>
            <a:fld id="{98C0CDE5-970C-4CC4-BF43-0DA127E73E82}" type="slidenum">
              <a:rPr lang="ar-SA" smtClean="0"/>
              <a:pPr rtl="1"/>
              <a:t>3</a:t>
            </a:fld>
            <a:endParaRPr lang="ar-SA"/>
          </a:p>
        </p:txBody>
      </p:sp>
      <p:sp>
        <p:nvSpPr>
          <p:cNvPr id="8" name="عنصر نائب للصورة 7">
            <a:extLst>
              <a:ext uri="{FF2B5EF4-FFF2-40B4-BE49-F238E27FC236}">
                <a16:creationId xmlns:a16="http://schemas.microsoft.com/office/drawing/2014/main" id="{5FB69E38-3060-A9FC-238E-B15898E7B3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026" name="Picture 2" descr="بس دقيقة هتغير حياتك - فكر تاني - YouTube">
            <a:extLst>
              <a:ext uri="{FF2B5EF4-FFF2-40B4-BE49-F238E27FC236}">
                <a16:creationId xmlns:a16="http://schemas.microsoft.com/office/drawing/2014/main" id="{E83789F9-8731-95AE-3D70-2F81DCD19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3309">
            <a:off x="7549766" y="766445"/>
            <a:ext cx="1824303" cy="94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5221C2D-01F0-F349-A1DD-B97932AED1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27" t="17714" r="7475" b="6048"/>
          <a:stretch/>
        </p:blipFill>
        <p:spPr>
          <a:xfrm rot="20885556">
            <a:off x="1302577" y="448211"/>
            <a:ext cx="4357563" cy="5046653"/>
          </a:xfrm>
          <a:prstGeom prst="rect">
            <a:avLst/>
          </a:prstGeom>
        </p:spPr>
      </p:pic>
      <p:sp>
        <p:nvSpPr>
          <p:cNvPr id="14" name="عنصر نائب للنص 13">
            <a:extLst>
              <a:ext uri="{FF2B5EF4-FFF2-40B4-BE49-F238E27FC236}">
                <a16:creationId xmlns:a16="http://schemas.microsoft.com/office/drawing/2014/main" id="{B0A5B335-AFA3-BCCB-C867-4AC2DF9BE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6325889" y="3206654"/>
            <a:ext cx="5726005" cy="1310754"/>
          </a:xfrm>
        </p:spPr>
        <p:txBody>
          <a:bodyPr>
            <a:normAutofit/>
          </a:bodyPr>
          <a:lstStyle/>
          <a:p>
            <a:r>
              <a:rPr lang="ar-SA" sz="2400" dirty="0">
                <a:cs typeface="+mj-cs"/>
              </a:rPr>
              <a:t>ما الذي جعل صورة رجل الولد داخل الماء </a:t>
            </a:r>
            <a:r>
              <a:rPr lang="ar-SA" sz="2400" dirty="0" err="1">
                <a:cs typeface="+mj-cs"/>
              </a:rPr>
              <a:t>متمومجة</a:t>
            </a:r>
            <a:r>
              <a:rPr lang="ar-SA" sz="2400" dirty="0">
                <a:cs typeface="+mj-cs"/>
              </a:rPr>
              <a:t>  </a:t>
            </a:r>
            <a:endParaRPr lang="en-GB" sz="24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 12">
            <a:extLst>
              <a:ext uri="{FF2B5EF4-FFF2-40B4-BE49-F238E27FC236}">
                <a16:creationId xmlns:a16="http://schemas.microsoft.com/office/drawing/2014/main" id="{762C71C6-C557-5254-B4C0-431CD43415F5}"/>
              </a:ext>
            </a:extLst>
          </p:cNvPr>
          <p:cNvSpPr/>
          <p:nvPr/>
        </p:nvSpPr>
        <p:spPr>
          <a:xfrm>
            <a:off x="10838024" y="1218837"/>
            <a:ext cx="1269241" cy="936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754891F6-A6C4-4431-8228-59A72B14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ar-SA" smtClean="0"/>
              <a:pPr/>
              <a:t>30</a:t>
            </a:fld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F035E92-E200-4CF2-D98A-4B77055B638F}"/>
              </a:ext>
            </a:extLst>
          </p:cNvPr>
          <p:cNvSpPr/>
          <p:nvPr/>
        </p:nvSpPr>
        <p:spPr>
          <a:xfrm>
            <a:off x="1476233" y="1231508"/>
            <a:ext cx="9239534" cy="935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000" dirty="0">
                <a:solidFill>
                  <a:schemeClr val="bg1"/>
                </a:solidFill>
              </a:rPr>
              <a:t>مسائل تدريبية  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FA4BCCD-0BC1-B07D-205D-B3020DE58F31}"/>
              </a:ext>
            </a:extLst>
          </p:cNvPr>
          <p:cNvSpPr/>
          <p:nvPr/>
        </p:nvSpPr>
        <p:spPr>
          <a:xfrm>
            <a:off x="108277" y="1252787"/>
            <a:ext cx="1269241" cy="936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/>
              <a:t>الواجب  </a:t>
            </a:r>
            <a:endParaRPr lang="en-GB" sz="3600" dirty="0"/>
          </a:p>
        </p:txBody>
      </p:sp>
      <p:pic>
        <p:nvPicPr>
          <p:cNvPr id="4" name="رسم 3" descr="أيقونة الغرض">
            <a:extLst>
              <a:ext uri="{FF2B5EF4-FFF2-40B4-BE49-F238E27FC236}">
                <a16:creationId xmlns:a16="http://schemas.microsoft.com/office/drawing/2014/main" id="{505E92BE-A118-5ACB-D0B1-92DC7B20D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004644" y="1225491"/>
            <a:ext cx="936000" cy="936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113A647-E018-DBB7-4139-3A74157827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146"/>
          <a:stretch/>
        </p:blipFill>
        <p:spPr>
          <a:xfrm>
            <a:off x="656442" y="2492999"/>
            <a:ext cx="10348202" cy="936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95AAEAF-AEA2-11B0-2881-66EAC791E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052" y="3733212"/>
            <a:ext cx="3565681" cy="291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20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 12">
            <a:extLst>
              <a:ext uri="{FF2B5EF4-FFF2-40B4-BE49-F238E27FC236}">
                <a16:creationId xmlns:a16="http://schemas.microsoft.com/office/drawing/2014/main" id="{762C71C6-C557-5254-B4C0-431CD43415F5}"/>
              </a:ext>
            </a:extLst>
          </p:cNvPr>
          <p:cNvSpPr/>
          <p:nvPr/>
        </p:nvSpPr>
        <p:spPr>
          <a:xfrm>
            <a:off x="10838024" y="1218837"/>
            <a:ext cx="1269241" cy="936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754891F6-A6C4-4431-8228-59A72B14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ar-SA" smtClean="0"/>
              <a:pPr/>
              <a:t>31</a:t>
            </a:fld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F035E92-E200-4CF2-D98A-4B77055B638F}"/>
              </a:ext>
            </a:extLst>
          </p:cNvPr>
          <p:cNvSpPr/>
          <p:nvPr/>
        </p:nvSpPr>
        <p:spPr>
          <a:xfrm>
            <a:off x="1476233" y="1231508"/>
            <a:ext cx="9239534" cy="935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000" dirty="0">
                <a:solidFill>
                  <a:schemeClr val="bg1"/>
                </a:solidFill>
              </a:rPr>
              <a:t>مهمة ادائية 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FA4BCCD-0BC1-B07D-205D-B3020DE58F31}"/>
              </a:ext>
            </a:extLst>
          </p:cNvPr>
          <p:cNvSpPr/>
          <p:nvPr/>
        </p:nvSpPr>
        <p:spPr>
          <a:xfrm>
            <a:off x="108277" y="1252787"/>
            <a:ext cx="1269241" cy="936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dirty="0"/>
              <a:t>للبحث والتقصي </a:t>
            </a:r>
            <a:endParaRPr lang="en-GB" sz="2000" dirty="0"/>
          </a:p>
        </p:txBody>
      </p:sp>
      <p:pic>
        <p:nvPicPr>
          <p:cNvPr id="5" name="رسم 4" descr="أيقونة التعلّم">
            <a:extLst>
              <a:ext uri="{FF2B5EF4-FFF2-40B4-BE49-F238E27FC236}">
                <a16:creationId xmlns:a16="http://schemas.microsoft.com/office/drawing/2014/main" id="{52A0734A-F593-4399-FC48-91E28C934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993829" y="1252787"/>
            <a:ext cx="957630" cy="95763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0A7037C2-DBAD-391C-04C4-5CB6DF3DDE62}"/>
              </a:ext>
            </a:extLst>
          </p:cNvPr>
          <p:cNvSpPr/>
          <p:nvPr/>
        </p:nvSpPr>
        <p:spPr>
          <a:xfrm>
            <a:off x="1028257" y="2489034"/>
            <a:ext cx="1057394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فسري سبب ظهور القمر باللون الأحمر 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خلال مرحلة خسوفه </a:t>
            </a:r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ادعمي اجابتك بصورة 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807AD3F-5119-2FAD-BE40-F5F9FB6769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14"/>
          <a:stretch/>
        </p:blipFill>
        <p:spPr>
          <a:xfrm>
            <a:off x="386000" y="3126917"/>
            <a:ext cx="5486400" cy="28189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AA1BCD9-341E-62A3-2914-F95100EC7A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526"/>
          <a:stretch/>
        </p:blipFill>
        <p:spPr>
          <a:xfrm>
            <a:off x="6096000" y="3126917"/>
            <a:ext cx="5608320" cy="28189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6" name="صورة الشريحة 5">
                <a:extLst>
                  <a:ext uri="{FF2B5EF4-FFF2-40B4-BE49-F238E27FC236}">
                    <a16:creationId xmlns:a16="http://schemas.microsoft.com/office/drawing/2014/main" id="{E3A35137-6F69-8AA2-7BE0-FA6F7A95CAA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77630519"/>
                  </p:ext>
                </p:extLst>
              </p:nvPr>
            </p:nvGraphicFramePr>
            <p:xfrm>
              <a:off x="328455" y="3154214"/>
              <a:ext cx="5543945" cy="2780866"/>
            </p:xfrm>
            <a:graphic>
              <a:graphicData uri="http://schemas.microsoft.com/office/powerpoint/2016/slidezoom">
                <pslz:sldZm>
                  <pslz:sldZmObj sldId="490" cId="591633613">
                    <pslz:zmPr id="{19A6DFB1-B1EC-4827-BC61-F932F2B96A31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543945" cy="278086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6" name="صورة الشريحة 5">
                <a:extLst>
                  <a:ext uri="{FF2B5EF4-FFF2-40B4-BE49-F238E27FC236}">
                    <a16:creationId xmlns:a16="http://schemas.microsoft.com/office/drawing/2014/main" id="{E3A35137-6F69-8AA2-7BE0-FA6F7A95CA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8455" y="3154214"/>
                <a:ext cx="5543945" cy="278086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1" name="صورة الشريحة 10">
                <a:extLst>
                  <a:ext uri="{FF2B5EF4-FFF2-40B4-BE49-F238E27FC236}">
                    <a16:creationId xmlns:a16="http://schemas.microsoft.com/office/drawing/2014/main" id="{3D3421B7-20D9-4709-D8DF-FDD5D392EAB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66830840"/>
                  </p:ext>
                </p:extLst>
              </p:nvPr>
            </p:nvGraphicFramePr>
            <p:xfrm>
              <a:off x="6096001" y="3126917"/>
              <a:ext cx="5608320" cy="2818907"/>
            </p:xfrm>
            <a:graphic>
              <a:graphicData uri="http://schemas.microsoft.com/office/powerpoint/2016/slidezoom">
                <pslz:sldZm>
                  <pslz:sldZmObj sldId="484" cId="3235282637">
                    <pslz:zmPr id="{74186447-AF26-400E-A032-C30A9E9B8F72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608320" cy="281890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1" name="صورة الشريحة 10">
                <a:extLst>
                  <a:ext uri="{FF2B5EF4-FFF2-40B4-BE49-F238E27FC236}">
                    <a16:creationId xmlns:a16="http://schemas.microsoft.com/office/drawing/2014/main" id="{3D3421B7-20D9-4709-D8DF-FDD5D392EAB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96001" y="3126917"/>
                <a:ext cx="5608320" cy="281890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0259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8BC9DF11-B4AE-059B-8129-F2669A944D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14"/>
          <a:stretch/>
        </p:blipFill>
        <p:spPr>
          <a:xfrm>
            <a:off x="120650" y="0"/>
            <a:ext cx="12071350" cy="6857999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عنصر نائب لرقم الشريحة 2" hidden="1">
            <a:extLst>
              <a:ext uri="{FF2B5EF4-FFF2-40B4-BE49-F238E27FC236}">
                <a16:creationId xmlns:a16="http://schemas.microsoft.com/office/drawing/2014/main" id="{5ABAC2C0-3A2B-E634-3974-10FBC9C5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8C0CDE5-970C-4CC4-BF43-0DA127E73E82}" type="slidenum">
              <a:rPr lang="ar-SA" smtClean="0"/>
              <a:pPr>
                <a:spcAft>
                  <a:spcPts val="600"/>
                </a:spcAft>
              </a:pPr>
              <a:t>32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1633613"/>
      </p:ext>
    </p:extLst>
  </p:cSld>
  <p:clrMapOvr>
    <a:masterClrMapping/>
  </p:clrMapOvr>
  <p:transition spd="slow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C8F64D0-8427-CFA5-CEFD-8B30317B7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26"/>
          <a:stretch/>
        </p:blipFill>
        <p:spPr>
          <a:xfrm>
            <a:off x="0" y="0"/>
            <a:ext cx="12192000" cy="6963507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عنصر نائب لرقم الشريحة 2" hidden="1">
            <a:extLst>
              <a:ext uri="{FF2B5EF4-FFF2-40B4-BE49-F238E27FC236}">
                <a16:creationId xmlns:a16="http://schemas.microsoft.com/office/drawing/2014/main" id="{E6DA858F-A933-DD2C-3CAA-0CA5864CD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8C0CDE5-970C-4CC4-BF43-0DA127E73E82}" type="slidenum">
              <a:rPr lang="ar-SA" smtClean="0"/>
              <a:pPr>
                <a:spcAft>
                  <a:spcPts val="600"/>
                </a:spcAft>
              </a:pPr>
              <a:t>33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35282637"/>
      </p:ext>
    </p:extLst>
  </p:cSld>
  <p:clrMapOvr>
    <a:masterClrMapping/>
  </p:clrMapOvr>
  <p:transition spd="slow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صر نائب للصورة 5">
            <a:extLst>
              <a:ext uri="{FF2B5EF4-FFF2-40B4-BE49-F238E27FC236}">
                <a16:creationId xmlns:a16="http://schemas.microsoft.com/office/drawing/2014/main" id="{4B87641B-1C90-82D5-B053-4CF698AF55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360000" flipH="1">
            <a:off x="7321206" y="1043818"/>
            <a:ext cx="4874948" cy="700842"/>
          </a:xfrm>
        </p:spPr>
        <p:txBody>
          <a:bodyPr rtlCol="1">
            <a:normAutofit/>
          </a:bodyPr>
          <a:lstStyle/>
          <a:p>
            <a:pPr rtl="1"/>
            <a:r>
              <a:rPr lang="ar-SA" dirty="0">
                <a:cs typeface="+mj-cs"/>
              </a:rPr>
              <a:t>النموذج الموجي في الانكسار </a:t>
            </a:r>
          </a:p>
        </p:txBody>
      </p:sp>
      <p:pic>
        <p:nvPicPr>
          <p:cNvPr id="5122" name="Picture 2" descr="الطبيعة المزدوجة ( إزدواجية الموجة و الجسيم ). |">
            <a:extLst>
              <a:ext uri="{FF2B5EF4-FFF2-40B4-BE49-F238E27FC236}">
                <a16:creationId xmlns:a16="http://schemas.microsoft.com/office/drawing/2014/main" id="{718C3AEE-681D-AB0A-D1D4-EB2813769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6549">
            <a:off x="581327" y="2400300"/>
            <a:ext cx="6644846" cy="355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العنوان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360000" flipH="1">
            <a:off x="7421781" y="1002113"/>
            <a:ext cx="3933620" cy="734415"/>
          </a:xfrm>
        </p:spPr>
        <p:txBody>
          <a:bodyPr rtlCol="1"/>
          <a:lstStyle/>
          <a:p>
            <a:pPr algn="r" rtl="1"/>
            <a:r>
              <a:rPr lang="ar-SA" dirty="0">
                <a:cs typeface="+mj-cs"/>
              </a:rPr>
              <a:t>فكر </a:t>
            </a:r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386000" y="5945824"/>
            <a:ext cx="642257" cy="365125"/>
          </a:xfrm>
        </p:spPr>
        <p:txBody>
          <a:bodyPr rtlCol="1"/>
          <a:lstStyle/>
          <a:p>
            <a:pPr rtl="1"/>
            <a:fld id="{98C0CDE5-970C-4CC4-BF43-0DA127E73E82}" type="slidenum">
              <a:rPr lang="ar-SA" smtClean="0"/>
              <a:pPr rtl="1"/>
              <a:t>35</a:t>
            </a:fld>
            <a:endParaRPr lang="ar-SA"/>
          </a:p>
        </p:txBody>
      </p:sp>
      <p:sp>
        <p:nvSpPr>
          <p:cNvPr id="8" name="عنصر نائب للصورة 7">
            <a:extLst>
              <a:ext uri="{FF2B5EF4-FFF2-40B4-BE49-F238E27FC236}">
                <a16:creationId xmlns:a16="http://schemas.microsoft.com/office/drawing/2014/main" id="{5FB69E38-3060-A9FC-238E-B15898E7B3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026" name="Picture 2" descr="بس دقيقة هتغير حياتك - فكر تاني - YouTube">
            <a:extLst>
              <a:ext uri="{FF2B5EF4-FFF2-40B4-BE49-F238E27FC236}">
                <a16:creationId xmlns:a16="http://schemas.microsoft.com/office/drawing/2014/main" id="{E83789F9-8731-95AE-3D70-2F81DCD19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3309">
            <a:off x="7549766" y="766445"/>
            <a:ext cx="1824303" cy="94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عنصر نائب للنص 13">
            <a:extLst>
              <a:ext uri="{FF2B5EF4-FFF2-40B4-BE49-F238E27FC236}">
                <a16:creationId xmlns:a16="http://schemas.microsoft.com/office/drawing/2014/main" id="{B0A5B335-AFA3-BCCB-C867-4AC2DF9BE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6325889" y="3206654"/>
            <a:ext cx="5726005" cy="1310754"/>
          </a:xfrm>
        </p:spPr>
        <p:txBody>
          <a:bodyPr>
            <a:normAutofit/>
          </a:bodyPr>
          <a:lstStyle/>
          <a:p>
            <a:r>
              <a:rPr lang="ar-SA" sz="2400" dirty="0">
                <a:cs typeface="+mj-cs"/>
              </a:rPr>
              <a:t>ما تأثير الانكسار على موجة الضوء ( السرعة – الطول المجي  ؟؟</a:t>
            </a:r>
            <a:endParaRPr lang="en-GB" sz="2400" dirty="0">
              <a:cs typeface="+mj-cs"/>
            </a:endParaRPr>
          </a:p>
        </p:txBody>
      </p:sp>
      <p:pic>
        <p:nvPicPr>
          <p:cNvPr id="6" name="Picture 2" descr="قانون الانكسار - أرابيكا">
            <a:extLst>
              <a:ext uri="{FF2B5EF4-FFF2-40B4-BE49-F238E27FC236}">
                <a16:creationId xmlns:a16="http://schemas.microsoft.com/office/drawing/2014/main" id="{5CEEABBC-C3ED-F151-9161-FB5081958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80617">
            <a:off x="1440164" y="617790"/>
            <a:ext cx="4098981" cy="45732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574366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BE4A64C-0074-7FE7-B682-74976A462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6000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ar-SA" smtClean="0"/>
              <a:pPr>
                <a:spcAft>
                  <a:spcPts val="600"/>
                </a:spcAft>
              </a:pPr>
              <a:t>36</a:t>
            </a:fld>
            <a:endParaRPr lang="ar-SA"/>
          </a:p>
        </p:txBody>
      </p:sp>
      <p:sp>
        <p:nvSpPr>
          <p:cNvPr id="6153" name="Title 3">
            <a:extLst>
              <a:ext uri="{FF2B5EF4-FFF2-40B4-BE49-F238E27FC236}">
                <a16:creationId xmlns:a16="http://schemas.microsoft.com/office/drawing/2014/main" id="{53823894-71B6-5488-D93C-ADD0ABFEE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420000">
            <a:off x="7512346" y="354491"/>
            <a:ext cx="4391191" cy="1325563"/>
          </a:xfrm>
        </p:spPr>
        <p:txBody>
          <a:bodyPr>
            <a:normAutofit/>
          </a:bodyPr>
          <a:lstStyle/>
          <a:p>
            <a:r>
              <a:rPr lang="ar-SA" sz="2800" dirty="0">
                <a:cs typeface="+mj-cs"/>
              </a:rPr>
              <a:t>تأثير الانكسار على موجة الضوء </a:t>
            </a:r>
            <a:endParaRPr lang="en-US" sz="2800" dirty="0">
              <a:cs typeface="+mj-cs"/>
            </a:endParaRPr>
          </a:p>
        </p:txBody>
      </p:sp>
      <p:graphicFrame>
        <p:nvGraphicFramePr>
          <p:cNvPr id="11" name="جدول 11">
            <a:extLst>
              <a:ext uri="{FF2B5EF4-FFF2-40B4-BE49-F238E27FC236}">
                <a16:creationId xmlns:a16="http://schemas.microsoft.com/office/drawing/2014/main" id="{6D74D5BA-9E4A-2D54-8899-D7CF9CD18C3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34818682"/>
              </p:ext>
            </p:extLst>
          </p:nvPr>
        </p:nvGraphicFramePr>
        <p:xfrm>
          <a:off x="5704760" y="2560320"/>
          <a:ext cx="6263185" cy="173736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252637">
                  <a:extLst>
                    <a:ext uri="{9D8B030D-6E8A-4147-A177-3AD203B41FA5}">
                      <a16:colId xmlns:a16="http://schemas.microsoft.com/office/drawing/2014/main" val="3677472399"/>
                    </a:ext>
                  </a:extLst>
                </a:gridCol>
                <a:gridCol w="1252637">
                  <a:extLst>
                    <a:ext uri="{9D8B030D-6E8A-4147-A177-3AD203B41FA5}">
                      <a16:colId xmlns:a16="http://schemas.microsoft.com/office/drawing/2014/main" val="2553375339"/>
                    </a:ext>
                  </a:extLst>
                </a:gridCol>
                <a:gridCol w="1252637">
                  <a:extLst>
                    <a:ext uri="{9D8B030D-6E8A-4147-A177-3AD203B41FA5}">
                      <a16:colId xmlns:a16="http://schemas.microsoft.com/office/drawing/2014/main" val="465628547"/>
                    </a:ext>
                  </a:extLst>
                </a:gridCol>
                <a:gridCol w="1252637">
                  <a:extLst>
                    <a:ext uri="{9D8B030D-6E8A-4147-A177-3AD203B41FA5}">
                      <a16:colId xmlns:a16="http://schemas.microsoft.com/office/drawing/2014/main" val="3832407898"/>
                    </a:ext>
                  </a:extLst>
                </a:gridCol>
                <a:gridCol w="1252637">
                  <a:extLst>
                    <a:ext uri="{9D8B030D-6E8A-4147-A177-3AD203B41FA5}">
                      <a16:colId xmlns:a16="http://schemas.microsoft.com/office/drawing/2014/main" val="40011711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ar-SA" sz="2400" dirty="0"/>
                        <a:t>الطول الموجي 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2400" dirty="0"/>
                        <a:t>التردد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2400" dirty="0"/>
                        <a:t>سرعة الضوء 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2400" dirty="0"/>
                        <a:t>معامل الانكسار 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2400" dirty="0"/>
                        <a:t>المادة 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646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r-SA" sz="2400" dirty="0"/>
                        <a:t>اكبر </a:t>
                      </a:r>
                      <a:endParaRPr lang="en-GB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r>
                        <a:rPr lang="ar-SA" sz="2400" dirty="0"/>
                        <a:t>لا يتغير 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ar-SA" sz="2400" dirty="0"/>
                        <a:t>اكبر 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ar-SA" sz="2400" dirty="0"/>
                        <a:t>اكبر 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ar-SA" sz="2400" dirty="0"/>
                        <a:t>1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96855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r-SA" sz="2400" dirty="0"/>
                        <a:t>اقل </a:t>
                      </a:r>
                      <a:endParaRPr lang="en-GB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ar-SA" sz="2400" dirty="0"/>
                        <a:t>اقل 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ar-SA" sz="2400" dirty="0"/>
                        <a:t>اقل 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ar-SA" sz="2400" dirty="0"/>
                        <a:t>2 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29513751"/>
                  </a:ext>
                </a:extLst>
              </a:tr>
            </a:tbl>
          </a:graphicData>
        </a:graphic>
      </p:graphicFrame>
      <p:pic>
        <p:nvPicPr>
          <p:cNvPr id="6146" name="Picture 2" descr="قانون الانكسار - أرابيكا">
            <a:extLst>
              <a:ext uri="{FF2B5EF4-FFF2-40B4-BE49-F238E27FC236}">
                <a16:creationId xmlns:a16="http://schemas.microsoft.com/office/drawing/2014/main" id="{B3A6886F-7A1A-77C8-BB62-8C1CA48ED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734" y="1819514"/>
            <a:ext cx="5181600" cy="2875787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3894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A7FF7C5-808B-B64E-96E6-332635DFD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633" y="1990208"/>
            <a:ext cx="4529383" cy="42830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مربع نص 11">
                <a:extLst>
                  <a:ext uri="{FF2B5EF4-FFF2-40B4-BE49-F238E27FC236}">
                    <a16:creationId xmlns:a16="http://schemas.microsoft.com/office/drawing/2014/main" id="{029A0645-B1EF-9041-ABB9-C1A13274320A}"/>
                  </a:ext>
                </a:extLst>
              </p:cNvPr>
              <p:cNvSpPr txBox="1"/>
              <p:nvPr/>
            </p:nvSpPr>
            <p:spPr>
              <a:xfrm>
                <a:off x="6393243" y="1946592"/>
                <a:ext cx="4806569" cy="4666470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1">
                <a:spAutoFit/>
              </a:bodyPr>
              <a:lstStyle/>
              <a:p>
                <a:pPr marL="342900" indent="-342900" algn="r" rtl="1">
                  <a:buFont typeface="Arial" panose="020B0604020202020204" pitchFamily="34" charset="0"/>
                  <a:buChar char="•"/>
                </a:pPr>
                <a:r>
                  <a:rPr lang="ar-SA" sz="3200" b="1" dirty="0">
                    <a:solidFill>
                      <a:schemeClr val="accent3"/>
                    </a:solidFill>
                  </a:rPr>
                  <a:t>الضوء يتفاعل مع الذرات عند انتقاله خلال الوسط كأن يتحرك بسرعة أكبر مما هو في الفراغ ويتغير الطول الموجي:</a:t>
                </a:r>
              </a:p>
              <a:p>
                <a:pPr algn="r" rtl="1"/>
                <a:endParaRPr lang="ar-SA" sz="2800" b="1" dirty="0">
                  <a:solidFill>
                    <a:schemeClr val="accent3"/>
                  </a:solidFill>
                </a:endParaRPr>
              </a:p>
              <a:p>
                <a:pPr algn="ctr" rtl="1"/>
                <a:r>
                  <a:rPr lang="ar-SA" sz="3200" b="1" dirty="0"/>
                  <a:t>في الفــــراغ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SA" sz="3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SA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ar-SA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b>
                    </m:sSub>
                    <m:r>
                      <a:rPr lang="ar-SA" sz="3600" b="1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ar-SA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den>
                    </m:f>
                  </m:oMath>
                </a14:m>
                <a:endParaRPr lang="ar-SA" sz="3200" b="1" dirty="0"/>
              </a:p>
              <a:p>
                <a:pPr algn="ctr" rtl="1"/>
                <a:endParaRPr lang="ar-SA" sz="3200" b="1" dirty="0"/>
              </a:p>
              <a:p>
                <a:pPr algn="ctr" rtl="1"/>
                <a:r>
                  <a:rPr lang="ar-SA" sz="3200" b="1" dirty="0"/>
                  <a:t>في أي وسط	</a:t>
                </a:r>
                <a14:m>
                  <m:oMath xmlns:m="http://schemas.openxmlformats.org/officeDocument/2006/math">
                    <m:r>
                      <a:rPr lang="ar-SA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𝛌</m:t>
                    </m:r>
                    <m:r>
                      <a:rPr lang="ar-SA" sz="3600" b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ar-SA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𝒇</m:t>
                        </m:r>
                      </m:den>
                    </m:f>
                  </m:oMath>
                </a14:m>
                <a:endParaRPr lang="ar-SA" sz="2800" b="1" dirty="0"/>
              </a:p>
            </p:txBody>
          </p:sp>
        </mc:Choice>
        <mc:Fallback>
          <p:sp>
            <p:nvSpPr>
              <p:cNvPr id="12" name="مربع نص 11">
                <a:extLst>
                  <a:ext uri="{FF2B5EF4-FFF2-40B4-BE49-F238E27FC236}">
                    <a16:creationId xmlns:a16="http://schemas.microsoft.com/office/drawing/2014/main" id="{029A0645-B1EF-9041-ABB9-C1A1327432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3243" y="1946592"/>
                <a:ext cx="4806569" cy="4666470"/>
              </a:xfrm>
              <a:prstGeom prst="rect">
                <a:avLst/>
              </a:prstGeom>
              <a:blipFill>
                <a:blip r:embed="rId3"/>
                <a:stretch>
                  <a:fillRect t="-1563" r="-2911"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7">
            <a:extLst>
              <a:ext uri="{FF2B5EF4-FFF2-40B4-BE49-F238E27FC236}">
                <a16:creationId xmlns:a16="http://schemas.microsoft.com/office/drawing/2014/main" id="{CCA38176-1E39-7140-81F5-47E432AEDB36}"/>
              </a:ext>
            </a:extLst>
          </p:cNvPr>
          <p:cNvSpPr/>
          <p:nvPr/>
        </p:nvSpPr>
        <p:spPr>
          <a:xfrm>
            <a:off x="1654969" y="752058"/>
            <a:ext cx="8882062" cy="9360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algn="ctr" defTabSz="914400" rtl="1">
              <a:defRPr/>
            </a:pPr>
            <a:r>
              <a:rPr lang="ar-SA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النموذج الموجي في الانكسار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CC6C272-5CE5-914F-849C-1F1AFC7547A0}"/>
              </a:ext>
            </a:extLst>
          </p:cNvPr>
          <p:cNvSpPr/>
          <p:nvPr/>
        </p:nvSpPr>
        <p:spPr>
          <a:xfrm>
            <a:off x="10639367" y="752058"/>
            <a:ext cx="1269241" cy="936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7D28B6F-8F2E-7503-EDA4-4A6A86E0D369}"/>
              </a:ext>
            </a:extLst>
          </p:cNvPr>
          <p:cNvSpPr/>
          <p:nvPr/>
        </p:nvSpPr>
        <p:spPr>
          <a:xfrm>
            <a:off x="283392" y="752058"/>
            <a:ext cx="1269241" cy="936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رسم 6" descr="أيقونة كتاب">
            <a:extLst>
              <a:ext uri="{FF2B5EF4-FFF2-40B4-BE49-F238E27FC236}">
                <a16:creationId xmlns:a16="http://schemas.microsoft.com/office/drawing/2014/main" id="{B89DFCA4-B87E-770E-9435-99D6037F3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805987" y="785789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921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مربع نص 11">
                <a:extLst>
                  <a:ext uri="{FF2B5EF4-FFF2-40B4-BE49-F238E27FC236}">
                    <a16:creationId xmlns:a16="http://schemas.microsoft.com/office/drawing/2014/main" id="{029A0645-B1EF-9041-ABB9-C1A13274320A}"/>
                  </a:ext>
                </a:extLst>
              </p:cNvPr>
              <p:cNvSpPr txBox="1"/>
              <p:nvPr/>
            </p:nvSpPr>
            <p:spPr>
              <a:xfrm>
                <a:off x="5915284" y="2585518"/>
                <a:ext cx="5433384" cy="3354508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ar-SA" sz="3600" b="1" dirty="0">
                    <a:solidFill>
                      <a:schemeClr val="accent1">
                        <a:lumMod val="50000"/>
                      </a:schemeClr>
                    </a:solidFill>
                  </a:rPr>
                  <a:t>معامل انكسار الوسط يساوي سرعة الضوء في الفراغ مقسومة على سرعة الضوء في الوسط</a:t>
                </a:r>
              </a:p>
              <a:p>
                <a:pPr algn="ctr" rtl="1"/>
                <a:endParaRPr lang="ar-SA" sz="2800" b="1" dirty="0"/>
              </a:p>
              <a:p>
                <a:pPr algn="ct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  <m:r>
                        <a:rPr lang="ar-SA" sz="44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SA" sz="4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den>
                      </m:f>
                    </m:oMath>
                  </m:oMathPara>
                </a14:m>
                <a:endParaRPr lang="ar-SA" sz="4000" b="1" dirty="0"/>
              </a:p>
            </p:txBody>
          </p:sp>
        </mc:Choice>
        <mc:Fallback xmlns="">
          <p:sp>
            <p:nvSpPr>
              <p:cNvPr id="12" name="مربع نص 11">
                <a:extLst>
                  <a:ext uri="{FF2B5EF4-FFF2-40B4-BE49-F238E27FC236}">
                    <a16:creationId xmlns:a16="http://schemas.microsoft.com/office/drawing/2014/main" id="{029A0645-B1EF-9041-ABB9-C1A1327432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284" y="2585518"/>
                <a:ext cx="5433384" cy="3354508"/>
              </a:xfrm>
              <a:prstGeom prst="rect">
                <a:avLst/>
              </a:prstGeom>
              <a:blipFill>
                <a:blip r:embed="rId2"/>
                <a:stretch>
                  <a:fillRect l="-5128" t="-2642" r="-2564" b="-1509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صورة 6">
            <a:extLst>
              <a:ext uri="{FF2B5EF4-FFF2-40B4-BE49-F238E27FC236}">
                <a16:creationId xmlns:a16="http://schemas.microsoft.com/office/drawing/2014/main" id="{C59191F2-9211-D340-890B-53905F6E35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78"/>
          <a:stretch/>
        </p:blipFill>
        <p:spPr>
          <a:xfrm>
            <a:off x="1363811" y="1828800"/>
            <a:ext cx="4402617" cy="4672229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5EAA9879-D971-9B38-BDC4-4D8B894AE55C}"/>
              </a:ext>
            </a:extLst>
          </p:cNvPr>
          <p:cNvSpPr/>
          <p:nvPr/>
        </p:nvSpPr>
        <p:spPr>
          <a:xfrm>
            <a:off x="1654969" y="752058"/>
            <a:ext cx="8882062" cy="9360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algn="ctr" defTabSz="914400" rtl="1">
              <a:defRPr/>
            </a:pPr>
            <a:r>
              <a:rPr lang="ar-SA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النموذج الموجي في الانكسار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D99DE95-45E7-CEBB-999A-E8D7B11B2CC4}"/>
              </a:ext>
            </a:extLst>
          </p:cNvPr>
          <p:cNvSpPr/>
          <p:nvPr/>
        </p:nvSpPr>
        <p:spPr>
          <a:xfrm>
            <a:off x="10639367" y="752058"/>
            <a:ext cx="1269241" cy="936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5CA08900-E39C-94F0-059B-7DDAE6F859AE}"/>
              </a:ext>
            </a:extLst>
          </p:cNvPr>
          <p:cNvSpPr/>
          <p:nvPr/>
        </p:nvSpPr>
        <p:spPr>
          <a:xfrm>
            <a:off x="283392" y="752058"/>
            <a:ext cx="1269241" cy="936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رسم 13" descr="أيقونة كتاب">
            <a:extLst>
              <a:ext uri="{FF2B5EF4-FFF2-40B4-BE49-F238E27FC236}">
                <a16:creationId xmlns:a16="http://schemas.microsoft.com/office/drawing/2014/main" id="{3191A61B-5207-B1C2-B8F5-EF14F8A12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805987" y="785789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538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مستطيل مستدير الزوايا 3">
                <a:extLst>
                  <a:ext uri="{FF2B5EF4-FFF2-40B4-BE49-F238E27FC236}">
                    <a16:creationId xmlns:a16="http://schemas.microsoft.com/office/drawing/2014/main" id="{166B1372-5349-BE42-AAC0-2386A9DBC519}"/>
                  </a:ext>
                </a:extLst>
              </p:cNvPr>
              <p:cNvSpPr/>
              <p:nvPr/>
            </p:nvSpPr>
            <p:spPr>
              <a:xfrm>
                <a:off x="1889664" y="1830792"/>
                <a:ext cx="8664681" cy="165361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342900" rtl="1"/>
                <a:r>
                  <a:rPr lang="ar-SA" sz="3200" b="1" dirty="0">
                    <a:solidFill>
                      <a:schemeClr val="tx2">
                        <a:lumMod val="75000"/>
                      </a:schemeClr>
                    </a:solidFill>
                    <a:latin typeface="Muna" pitchFamily="2" charset="-78"/>
                  </a:rPr>
                  <a:t>إذا كانت سرعة الضوء في الألماس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200" b="1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200" b="1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𝟒𝟐</m:t>
                    </m:r>
                    <m:r>
                      <a:rPr lang="en-US" sz="3200" b="1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32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32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sup>
                    </m:sSup>
                    <m:r>
                      <a:rPr lang="en-US" sz="3200" b="1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endParaRPr lang="en-US" sz="3200" b="1" dirty="0">
                  <a:solidFill>
                    <a:schemeClr val="tx2">
                      <a:lumMod val="75000"/>
                    </a:schemeClr>
                  </a:solidFill>
                  <a:latin typeface="Muna" pitchFamily="2" charset="-78"/>
                  <a:ea typeface="Cambria Math" panose="02040503050406030204" pitchFamily="18" charset="0"/>
                </a:endParaRPr>
              </a:p>
              <a:p>
                <a:pPr algn="ctr" defTabSz="342900" rtl="1"/>
                <a:r>
                  <a:rPr lang="ar-SA" sz="3200" b="1" dirty="0">
                    <a:solidFill>
                      <a:schemeClr val="tx2">
                        <a:lumMod val="75000"/>
                      </a:schemeClr>
                    </a:solidFill>
                    <a:latin typeface="Muna" pitchFamily="2" charset="-78"/>
                  </a:rPr>
                  <a:t>فما معامل انكسار الألماس؟</a:t>
                </a:r>
              </a:p>
            </p:txBody>
          </p:sp>
        </mc:Choice>
        <mc:Fallback xmlns="">
          <p:sp>
            <p:nvSpPr>
              <p:cNvPr id="4" name="مستطيل مستدير الزوايا 3">
                <a:extLst>
                  <a:ext uri="{FF2B5EF4-FFF2-40B4-BE49-F238E27FC236}">
                    <a16:creationId xmlns:a16="http://schemas.microsoft.com/office/drawing/2014/main" id="{166B1372-5349-BE42-AAC0-2386A9DBC5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9664" y="1830792"/>
                <a:ext cx="8664681" cy="165361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4A964CE0-BBDD-0449-912A-55B2DE54BE91}"/>
              </a:ext>
            </a:extLst>
          </p:cNvPr>
          <p:cNvSpPr/>
          <p:nvPr/>
        </p:nvSpPr>
        <p:spPr>
          <a:xfrm>
            <a:off x="5981605" y="1509175"/>
            <a:ext cx="4421124" cy="6162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2400" b="1" dirty="0">
                <a:latin typeface="Muna" pitchFamily="2" charset="-78"/>
              </a:rPr>
              <a:t>سؤال: اختاري الإجابة الصحيحة</a:t>
            </a:r>
          </a:p>
        </p:txBody>
      </p:sp>
      <p:sp>
        <p:nvSpPr>
          <p:cNvPr id="14" name="مستطيل مستدير الزوايا 13">
            <a:extLst>
              <a:ext uri="{FF2B5EF4-FFF2-40B4-BE49-F238E27FC236}">
                <a16:creationId xmlns:a16="http://schemas.microsoft.com/office/drawing/2014/main" id="{637E1C4A-B1F2-5047-83A7-1A751035FC67}"/>
              </a:ext>
            </a:extLst>
          </p:cNvPr>
          <p:cNvSpPr/>
          <p:nvPr/>
        </p:nvSpPr>
        <p:spPr>
          <a:xfrm>
            <a:off x="899160" y="978782"/>
            <a:ext cx="10530840" cy="501053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SA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7CEA93A-F648-0141-BD6A-5C2D86C1461B}"/>
              </a:ext>
            </a:extLst>
          </p:cNvPr>
          <p:cNvSpPr txBox="1"/>
          <p:nvPr/>
        </p:nvSpPr>
        <p:spPr>
          <a:xfrm>
            <a:off x="7187608" y="624839"/>
            <a:ext cx="283335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/>
              <a:t>تقويم </a:t>
            </a:r>
          </a:p>
        </p:txBody>
      </p:sp>
      <p:sp>
        <p:nvSpPr>
          <p:cNvPr id="10" name="مستطيل مستدير الزوايا 9">
            <a:extLst>
              <a:ext uri="{FF2B5EF4-FFF2-40B4-BE49-F238E27FC236}">
                <a16:creationId xmlns:a16="http://schemas.microsoft.com/office/drawing/2014/main" id="{DD8A82FD-7C40-FD44-A92F-54347EE48562}"/>
              </a:ext>
            </a:extLst>
          </p:cNvPr>
          <p:cNvSpPr/>
          <p:nvPr/>
        </p:nvSpPr>
        <p:spPr>
          <a:xfrm>
            <a:off x="6616825" y="3877003"/>
            <a:ext cx="3937520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 err="1"/>
              <a:t>أ</a:t>
            </a:r>
            <a:r>
              <a:rPr lang="ar-SA" sz="3200" b="1" dirty="0"/>
              <a:t>. </a:t>
            </a:r>
            <a:r>
              <a:rPr lang="en-US" sz="3200" b="1" dirty="0"/>
              <a:t>0.0422</a:t>
            </a:r>
            <a:endParaRPr lang="ar-SA" sz="3200" b="1" dirty="0"/>
          </a:p>
        </p:txBody>
      </p:sp>
      <p:sp>
        <p:nvSpPr>
          <p:cNvPr id="12" name="مستطيل مستدير الزوايا 11">
            <a:extLst>
              <a:ext uri="{FF2B5EF4-FFF2-40B4-BE49-F238E27FC236}">
                <a16:creationId xmlns:a16="http://schemas.microsoft.com/office/drawing/2014/main" id="{DC498017-B47F-F44D-AB57-C9ADCE694031}"/>
              </a:ext>
            </a:extLst>
          </p:cNvPr>
          <p:cNvSpPr/>
          <p:nvPr/>
        </p:nvSpPr>
        <p:spPr>
          <a:xfrm>
            <a:off x="1889665" y="3877002"/>
            <a:ext cx="4107440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/>
              <a:t>ب. </a:t>
            </a:r>
            <a:r>
              <a:rPr lang="en-US" sz="3200" b="1" dirty="0"/>
              <a:t>1.24</a:t>
            </a:r>
            <a:endParaRPr lang="ar-SA" sz="3200" b="1" dirty="0"/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4147F5E2-CEE1-A448-A20E-C5278D14B816}"/>
              </a:ext>
            </a:extLst>
          </p:cNvPr>
          <p:cNvSpPr/>
          <p:nvPr/>
        </p:nvSpPr>
        <p:spPr>
          <a:xfrm>
            <a:off x="6616825" y="4690457"/>
            <a:ext cx="3937520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/>
              <a:t>ج. </a:t>
            </a:r>
            <a:r>
              <a:rPr lang="en-US" sz="3200" b="1" dirty="0"/>
              <a:t>0.413</a:t>
            </a:r>
            <a:endParaRPr lang="ar-SA" sz="3200" b="1" dirty="0"/>
          </a:p>
        </p:txBody>
      </p:sp>
      <p:sp>
        <p:nvSpPr>
          <p:cNvPr id="17" name="مستطيل مستدير الزوايا 16">
            <a:extLst>
              <a:ext uri="{FF2B5EF4-FFF2-40B4-BE49-F238E27FC236}">
                <a16:creationId xmlns:a16="http://schemas.microsoft.com/office/drawing/2014/main" id="{69741666-4DFD-0049-867C-6FF9269C55D1}"/>
              </a:ext>
            </a:extLst>
          </p:cNvPr>
          <p:cNvSpPr/>
          <p:nvPr/>
        </p:nvSpPr>
        <p:spPr>
          <a:xfrm>
            <a:off x="1889665" y="4695756"/>
            <a:ext cx="4107440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2900" rtl="1"/>
            <a:r>
              <a:rPr lang="ar-SA" sz="3200" b="1" dirty="0"/>
              <a:t>د. </a:t>
            </a:r>
            <a:r>
              <a:rPr lang="en-US" sz="3200" b="1" dirty="0"/>
              <a:t>2.42</a:t>
            </a:r>
            <a:endParaRPr lang="ar-SA" sz="3200" b="1"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65106F1-D25F-0743-94B4-1A403AFA80B3}"/>
              </a:ext>
            </a:extLst>
          </p:cNvPr>
          <p:cNvSpPr txBox="1"/>
          <p:nvPr/>
        </p:nvSpPr>
        <p:spPr>
          <a:xfrm>
            <a:off x="1986062" y="3146033"/>
            <a:ext cx="298351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algn="r" defTabSz="457200" rtl="1" eaLnBrk="1" latinLnBrk="0" hangingPunct="1"/>
            <a:r>
              <a:rPr lang="ar-SA" dirty="0">
                <a:solidFill>
                  <a:schemeClr val="accent2"/>
                </a:solidFill>
              </a:rPr>
              <a:t>سؤال ٢ صفحة ٩٩ في الاختبار المقنن</a:t>
            </a:r>
          </a:p>
        </p:txBody>
      </p:sp>
      <p:pic>
        <p:nvPicPr>
          <p:cNvPr id="5" name="Picture 2" descr="بس دقيقة هتغير حياتك - فكر تاني - YouTube">
            <a:extLst>
              <a:ext uri="{FF2B5EF4-FFF2-40B4-BE49-F238E27FC236}">
                <a16:creationId xmlns:a16="http://schemas.microsoft.com/office/drawing/2014/main" id="{6C82059B-8B22-BC45-A08A-4D04F40B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30" y="490106"/>
            <a:ext cx="1824303" cy="94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76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9963CC49-C7E1-CC4D-A9F3-2522939E895B}"/>
              </a:ext>
            </a:extLst>
          </p:cNvPr>
          <p:cNvGraphicFramePr/>
          <p:nvPr/>
        </p:nvGraphicFramePr>
        <p:xfrm>
          <a:off x="-171449" y="128378"/>
          <a:ext cx="8058150" cy="6601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دمعة 14">
            <a:extLst>
              <a:ext uri="{FF2B5EF4-FFF2-40B4-BE49-F238E27FC236}">
                <a16:creationId xmlns:a16="http://schemas.microsoft.com/office/drawing/2014/main" id="{5E818883-73C6-6746-BD53-363BCA13DC15}"/>
              </a:ext>
            </a:extLst>
          </p:cNvPr>
          <p:cNvSpPr/>
          <p:nvPr/>
        </p:nvSpPr>
        <p:spPr>
          <a:xfrm rot="16701848">
            <a:off x="-1508751" y="-981723"/>
            <a:ext cx="4518861" cy="4721163"/>
          </a:xfrm>
          <a:prstGeom prst="teardrop">
            <a:avLst>
              <a:gd name="adj" fmla="val 9583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Google Shape;367;p44">
            <a:extLst>
              <a:ext uri="{FF2B5EF4-FFF2-40B4-BE49-F238E27FC236}">
                <a16:creationId xmlns:a16="http://schemas.microsoft.com/office/drawing/2014/main" id="{30CBEBB8-DD56-C543-8AD3-6DFDE5323DB6}"/>
              </a:ext>
            </a:extLst>
          </p:cNvPr>
          <p:cNvSpPr/>
          <p:nvPr/>
        </p:nvSpPr>
        <p:spPr>
          <a:xfrm>
            <a:off x="11152821" y="1590731"/>
            <a:ext cx="45719" cy="3986809"/>
          </a:xfrm>
          <a:custGeom>
            <a:avLst/>
            <a:gdLst/>
            <a:ahLst/>
            <a:cxnLst/>
            <a:rect l="l" t="t" r="r" b="b"/>
            <a:pathLst>
              <a:path w="1061" h="31989" extrusionOk="0">
                <a:moveTo>
                  <a:pt x="0" y="0"/>
                </a:moveTo>
                <a:lnTo>
                  <a:pt x="0" y="31989"/>
                </a:lnTo>
                <a:lnTo>
                  <a:pt x="1060" y="31989"/>
                </a:lnTo>
                <a:lnTo>
                  <a:pt x="106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50EC10B-F128-BA46-8636-3E794C79947E}"/>
              </a:ext>
            </a:extLst>
          </p:cNvPr>
          <p:cNvSpPr txBox="1"/>
          <p:nvPr/>
        </p:nvSpPr>
        <p:spPr>
          <a:xfrm>
            <a:off x="7712390" y="4997404"/>
            <a:ext cx="2920366" cy="52322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" panose="020B0503030403030204" pitchFamily="34" charset="-78"/>
                <a:ea typeface="Tahoma" panose="020B0604030504040204" pitchFamily="34" charset="0"/>
                <a:cs typeface="Times New Roman" panose="02020603050405020304" pitchFamily="18" charset="0"/>
              </a:rPr>
              <a:t>الانكسار والعدسات </a:t>
            </a:r>
          </a:p>
        </p:txBody>
      </p:sp>
      <p:pic>
        <p:nvPicPr>
          <p:cNvPr id="1028" name="Picture 4" descr="الحزم">
            <a:extLst>
              <a:ext uri="{FF2B5EF4-FFF2-40B4-BE49-F238E27FC236}">
                <a16:creationId xmlns:a16="http://schemas.microsoft.com/office/drawing/2014/main" id="{56464E2B-83AF-4E07-945F-6E2181CB2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162" y="944380"/>
            <a:ext cx="4404964" cy="424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عالم فيزياء مشهور - مفهرس">
            <a:extLst>
              <a:ext uri="{FF2B5EF4-FFF2-40B4-BE49-F238E27FC236}">
                <a16:creationId xmlns:a16="http://schemas.microsoft.com/office/drawing/2014/main" id="{B010A34D-81EE-E6ED-09CB-B29308857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968" y="-440628"/>
            <a:ext cx="3502856" cy="381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32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العنوان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360000" flipH="1">
            <a:off x="7421781" y="1002113"/>
            <a:ext cx="3933620" cy="734415"/>
          </a:xfrm>
        </p:spPr>
        <p:txBody>
          <a:bodyPr rtlCol="1"/>
          <a:lstStyle/>
          <a:p>
            <a:pPr algn="r" rtl="1"/>
            <a:r>
              <a:rPr lang="ar-SA" dirty="0">
                <a:cs typeface="+mj-cs"/>
              </a:rPr>
              <a:t>فكر </a:t>
            </a:r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386000" y="5945824"/>
            <a:ext cx="642257" cy="365125"/>
          </a:xfrm>
        </p:spPr>
        <p:txBody>
          <a:bodyPr rtlCol="1"/>
          <a:lstStyle/>
          <a:p>
            <a:pPr rtl="1"/>
            <a:fld id="{98C0CDE5-970C-4CC4-BF43-0DA127E73E82}" type="slidenum">
              <a:rPr lang="ar-SA" smtClean="0"/>
              <a:pPr rtl="1"/>
              <a:t>40</a:t>
            </a:fld>
            <a:endParaRPr lang="ar-SA"/>
          </a:p>
        </p:txBody>
      </p:sp>
      <p:sp>
        <p:nvSpPr>
          <p:cNvPr id="8" name="عنصر نائب للصورة 7">
            <a:extLst>
              <a:ext uri="{FF2B5EF4-FFF2-40B4-BE49-F238E27FC236}">
                <a16:creationId xmlns:a16="http://schemas.microsoft.com/office/drawing/2014/main" id="{5FB69E38-3060-A9FC-238E-B15898E7B3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026" name="Picture 2" descr="بس دقيقة هتغير حياتك - فكر تاني - YouTube">
            <a:extLst>
              <a:ext uri="{FF2B5EF4-FFF2-40B4-BE49-F238E27FC236}">
                <a16:creationId xmlns:a16="http://schemas.microsoft.com/office/drawing/2014/main" id="{E83789F9-8731-95AE-3D70-2F81DCD19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3309">
            <a:off x="7549766" y="766445"/>
            <a:ext cx="1824303" cy="94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عنصر نائب للنص 13">
            <a:extLst>
              <a:ext uri="{FF2B5EF4-FFF2-40B4-BE49-F238E27FC236}">
                <a16:creationId xmlns:a16="http://schemas.microsoft.com/office/drawing/2014/main" id="{B0A5B335-AFA3-BCCB-C867-4AC2DF9BE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6325889" y="3206654"/>
            <a:ext cx="5726005" cy="1310754"/>
          </a:xfrm>
        </p:spPr>
        <p:txBody>
          <a:bodyPr>
            <a:normAutofit/>
          </a:bodyPr>
          <a:lstStyle/>
          <a:p>
            <a:r>
              <a:rPr lang="ar-SA" sz="2400" dirty="0">
                <a:cs typeface="+mj-cs"/>
              </a:rPr>
              <a:t>لماذا صورة السلحفاة في الأعلى ؟؟ </a:t>
            </a:r>
            <a:endParaRPr lang="en-GB" sz="2400" dirty="0">
              <a:cs typeface="+mj-cs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E40E85C-2D42-5812-EC1F-61D571AB1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49588">
            <a:off x="1312985" y="741252"/>
            <a:ext cx="4341957" cy="4408644"/>
          </a:xfrm>
          <a:prstGeom prst="rect">
            <a:avLst/>
          </a:prstGeom>
        </p:spPr>
      </p:pic>
      <p:cxnSp>
        <p:nvCxnSpPr>
          <p:cNvPr id="9" name="رابط كسهم مستقيم 8">
            <a:extLst>
              <a:ext uri="{FF2B5EF4-FFF2-40B4-BE49-F238E27FC236}">
                <a16:creationId xmlns:a16="http://schemas.microsoft.com/office/drawing/2014/main" id="{585F6A23-401E-B143-13D6-AAC266226195}"/>
              </a:ext>
            </a:extLst>
          </p:cNvPr>
          <p:cNvCxnSpPr/>
          <p:nvPr/>
        </p:nvCxnSpPr>
        <p:spPr>
          <a:xfrm flipH="1" flipV="1">
            <a:off x="3699803" y="1547446"/>
            <a:ext cx="4290646" cy="206795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3434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lenovo\Desktop\تنزيل (4).jpg">
            <a:extLst>
              <a:ext uri="{FF2B5EF4-FFF2-40B4-BE49-F238E27FC236}">
                <a16:creationId xmlns:a16="http://schemas.microsoft.com/office/drawing/2014/main" id="{00DD234B-C516-6F4C-B34C-967E7E279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031" y="4236720"/>
            <a:ext cx="2352780" cy="226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عنوان 1">
            <a:extLst>
              <a:ext uri="{FF2B5EF4-FFF2-40B4-BE49-F238E27FC236}">
                <a16:creationId xmlns:a16="http://schemas.microsoft.com/office/drawing/2014/main" id="{1D7434AF-7877-9F48-9CD4-30371063A9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56237" y="1521115"/>
            <a:ext cx="3151738" cy="1982760"/>
          </a:xfrm>
          <a:prstGeom prst="wedgeRoundRectCallout">
            <a:avLst>
              <a:gd name="adj1" fmla="val 48175"/>
              <a:gd name="adj2" fmla="val 11268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rIns="0" bIns="0" anchor="ctr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 rtl="1">
              <a:defRPr/>
            </a:pPr>
            <a:r>
              <a:rPr lang="ar-SA" sz="3200" b="1" dirty="0">
                <a:solidFill>
                  <a:schemeClr val="accent2"/>
                </a:solidFill>
                <a:latin typeface="+mj-lt"/>
                <a:ea typeface="+mj-ea"/>
              </a:rPr>
              <a:t>ما الذي يحدث عندما ينتقل الضوء من الماء إلى الهواء؟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D7C19E3-AF86-794C-A5ED-C0AA4CF5C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546" y="2284996"/>
            <a:ext cx="5845811" cy="3574882"/>
          </a:xfrm>
          <a:prstGeom prst="rect">
            <a:avLst/>
          </a:prstGeom>
        </p:spPr>
      </p:pic>
      <p:sp>
        <p:nvSpPr>
          <p:cNvPr id="14" name="عنوان 1">
            <a:extLst>
              <a:ext uri="{FF2B5EF4-FFF2-40B4-BE49-F238E27FC236}">
                <a16:creationId xmlns:a16="http://schemas.microsoft.com/office/drawing/2014/main" id="{2711845A-580E-CB40-A0C9-DC583EFA29C6}"/>
              </a:ext>
            </a:extLst>
          </p:cNvPr>
          <p:cNvSpPr txBox="1">
            <a:spLocks/>
          </p:cNvSpPr>
          <p:nvPr/>
        </p:nvSpPr>
        <p:spPr>
          <a:xfrm>
            <a:off x="5693009" y="3644907"/>
            <a:ext cx="3151738" cy="1982760"/>
          </a:xfrm>
          <a:prstGeom prst="wedgeRoundRectCallout">
            <a:avLst>
              <a:gd name="adj1" fmla="val 97745"/>
              <a:gd name="adj2" fmla="val 3795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0" tIns="45720" rIns="0" bIns="0" rtlCol="0" anchor="ctr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defTabSz="914400" rtl="1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SA" sz="32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</a:rPr>
              <a:t>ما الذي تلاحظينه حول معاملي انكسار كل من الماء والهواء؟</a:t>
            </a:r>
          </a:p>
        </p:txBody>
      </p:sp>
    </p:spTree>
    <p:extLst>
      <p:ext uri="{BB962C8B-B14F-4D97-AF65-F5344CB8AC3E}">
        <p14:creationId xmlns:p14="http://schemas.microsoft.com/office/powerpoint/2010/main" val="167759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D7C19E3-AF86-794C-A5ED-C0AA4CF5C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499" y="2588134"/>
            <a:ext cx="5845811" cy="357488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672B6071-6729-114D-B30A-CD2B0C67D88E}"/>
              </a:ext>
            </a:extLst>
          </p:cNvPr>
          <p:cNvSpPr txBox="1"/>
          <p:nvPr/>
        </p:nvSpPr>
        <p:spPr>
          <a:xfrm>
            <a:off x="3870251" y="2064914"/>
            <a:ext cx="1643399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algn="r" defTabSz="457200" rtl="1" eaLnBrk="1" latinLnBrk="0" hangingPunct="1"/>
            <a:r>
              <a:rPr lang="en-US" sz="2800" dirty="0">
                <a:solidFill>
                  <a:schemeClr val="tx2"/>
                </a:solidFill>
              </a:rPr>
              <a:t> n=1 </a:t>
            </a:r>
            <a:r>
              <a:rPr lang="ar-SA" sz="2800" dirty="0">
                <a:solidFill>
                  <a:schemeClr val="tx2"/>
                </a:solidFill>
              </a:rPr>
              <a:t>للهواء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9ADB922-0D17-3041-8AA2-16A3709DE28E}"/>
              </a:ext>
            </a:extLst>
          </p:cNvPr>
          <p:cNvSpPr txBox="1"/>
          <p:nvPr/>
        </p:nvSpPr>
        <p:spPr>
          <a:xfrm>
            <a:off x="3773048" y="3066513"/>
            <a:ext cx="177324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algn="r" defTabSz="457200" rtl="1" eaLnBrk="1" latinLnBrk="0" hangingPunct="1"/>
            <a:r>
              <a:rPr lang="en-US" sz="2800" dirty="0">
                <a:solidFill>
                  <a:schemeClr val="tx2"/>
                </a:solidFill>
                <a:highlight>
                  <a:srgbClr val="F2EBE6"/>
                </a:highlight>
              </a:rPr>
              <a:t> n=1.5 </a:t>
            </a:r>
            <a:r>
              <a:rPr lang="ar-SA" sz="2800" dirty="0">
                <a:solidFill>
                  <a:schemeClr val="tx2"/>
                </a:solidFill>
                <a:highlight>
                  <a:srgbClr val="F2EBE6"/>
                </a:highlight>
              </a:rPr>
              <a:t>للماء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D1B8E47-1AB7-C641-B2E5-6857E2FED777}"/>
              </a:ext>
            </a:extLst>
          </p:cNvPr>
          <p:cNvSpPr txBox="1"/>
          <p:nvPr/>
        </p:nvSpPr>
        <p:spPr>
          <a:xfrm>
            <a:off x="7807981" y="2851098"/>
            <a:ext cx="3933735" cy="24857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marL="0" algn="ctr" defTabSz="457200" rtl="1" eaLnBrk="1" latinLnBrk="0" hangingPunct="1"/>
            <a:r>
              <a:rPr lang="ar-SA" sz="2800" dirty="0"/>
              <a:t>عندما ينتقل الضوء </a:t>
            </a:r>
          </a:p>
          <a:p>
            <a:pPr marL="0" algn="ctr" defTabSz="457200" rtl="1" eaLnBrk="1" latinLnBrk="0" hangingPunct="1"/>
            <a:r>
              <a:rPr lang="ar-SA" sz="2800" dirty="0"/>
              <a:t>من وسط معامل انكساره </a:t>
            </a:r>
            <a:r>
              <a:rPr lang="ar-SA" sz="2800" u="sng" dirty="0"/>
              <a:t>أكبر</a:t>
            </a:r>
            <a:r>
              <a:rPr lang="ar-SA" sz="2800" dirty="0"/>
              <a:t> إلى وسط معامل انكساره </a:t>
            </a:r>
            <a:r>
              <a:rPr lang="ar-SA" sz="2800" u="sng" dirty="0"/>
              <a:t>أقل</a:t>
            </a:r>
            <a:r>
              <a:rPr lang="ar-SA" sz="2800" dirty="0"/>
              <a:t> تكون زاوية الانكسار </a:t>
            </a:r>
            <a:r>
              <a:rPr lang="ar-SA" sz="2800" dirty="0">
                <a:solidFill>
                  <a:srgbClr val="FF0000"/>
                </a:solidFill>
              </a:rPr>
              <a:t>أكبر</a:t>
            </a:r>
            <a:r>
              <a:rPr lang="ar-SA" sz="2800" dirty="0"/>
              <a:t> من زاوية السقوط</a:t>
            </a:r>
          </a:p>
        </p:txBody>
      </p:sp>
      <p:cxnSp>
        <p:nvCxnSpPr>
          <p:cNvPr id="15" name="رابط كسهم مستقيم 14">
            <a:extLst>
              <a:ext uri="{FF2B5EF4-FFF2-40B4-BE49-F238E27FC236}">
                <a16:creationId xmlns:a16="http://schemas.microsoft.com/office/drawing/2014/main" id="{E84D02E7-B335-0B42-B3D8-1DC6BD5DF232}"/>
              </a:ext>
            </a:extLst>
          </p:cNvPr>
          <p:cNvCxnSpPr>
            <a:cxnSpLocks/>
          </p:cNvCxnSpPr>
          <p:nvPr/>
        </p:nvCxnSpPr>
        <p:spPr>
          <a:xfrm flipV="1">
            <a:off x="2226446" y="2565501"/>
            <a:ext cx="523678" cy="14597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موصل مستقيم 17">
            <a:extLst>
              <a:ext uri="{FF2B5EF4-FFF2-40B4-BE49-F238E27FC236}">
                <a16:creationId xmlns:a16="http://schemas.microsoft.com/office/drawing/2014/main" id="{8FA94988-44DE-5447-B2A6-942968AEFAEB}"/>
              </a:ext>
            </a:extLst>
          </p:cNvPr>
          <p:cNvCxnSpPr>
            <a:cxnSpLocks/>
          </p:cNvCxnSpPr>
          <p:nvPr/>
        </p:nvCxnSpPr>
        <p:spPr>
          <a:xfrm flipH="1">
            <a:off x="2785731" y="1521115"/>
            <a:ext cx="1" cy="223551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183D8A63-1A61-8744-B28E-ADE40279468C}"/>
              </a:ext>
            </a:extLst>
          </p:cNvPr>
          <p:cNvCxnSpPr>
            <a:cxnSpLocks/>
          </p:cNvCxnSpPr>
          <p:nvPr/>
        </p:nvCxnSpPr>
        <p:spPr>
          <a:xfrm flipV="1">
            <a:off x="2785731" y="1477217"/>
            <a:ext cx="1127050" cy="108828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مربع نص 25">
                <a:extLst>
                  <a:ext uri="{FF2B5EF4-FFF2-40B4-BE49-F238E27FC236}">
                    <a16:creationId xmlns:a16="http://schemas.microsoft.com/office/drawing/2014/main" id="{C75599AA-24CC-8642-B2A3-01EDE1A80735}"/>
                  </a:ext>
                </a:extLst>
              </p:cNvPr>
              <p:cNvSpPr txBox="1"/>
              <p:nvPr/>
            </p:nvSpPr>
            <p:spPr>
              <a:xfrm>
                <a:off x="2162651" y="3369639"/>
                <a:ext cx="928726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marL="0" algn="r" defTabSz="457200" rtl="1" eaLnBrk="1" latinLnBrk="0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SA" sz="2800" i="1" smtClean="0">
                              <a:highlight>
                                <a:srgbClr val="F2EBE6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SA" sz="2800" i="1" smtClean="0">
                              <a:highlight>
                                <a:srgbClr val="F2EBE6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800" b="0" i="1" smtClean="0">
                              <a:highlight>
                                <a:srgbClr val="F2EBE6"/>
                              </a:highligh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ar-SA" sz="2800" dirty="0">
                  <a:highlight>
                    <a:srgbClr val="F2EBE6"/>
                  </a:highlight>
                </a:endParaRPr>
              </a:p>
            </p:txBody>
          </p:sp>
        </mc:Choice>
        <mc:Fallback xmlns="">
          <p:sp>
            <p:nvSpPr>
              <p:cNvPr id="26" name="مربع نص 25">
                <a:extLst>
                  <a:ext uri="{FF2B5EF4-FFF2-40B4-BE49-F238E27FC236}">
                    <a16:creationId xmlns:a16="http://schemas.microsoft.com/office/drawing/2014/main" id="{C75599AA-24CC-8642-B2A3-01EDE1A80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2651" y="3369639"/>
                <a:ext cx="928726" cy="430887"/>
              </a:xfrm>
              <a:prstGeom prst="rect">
                <a:avLst/>
              </a:prstGeom>
              <a:blipFill>
                <a:blip r:embed="rId3"/>
                <a:stretch>
                  <a:fillRect t="-26471" r="-2740" b="-47059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مربع نص 26">
                <a:extLst>
                  <a:ext uri="{FF2B5EF4-FFF2-40B4-BE49-F238E27FC236}">
                    <a16:creationId xmlns:a16="http://schemas.microsoft.com/office/drawing/2014/main" id="{810929FD-5C64-9F42-A4B1-DDB7AACF788C}"/>
                  </a:ext>
                </a:extLst>
              </p:cNvPr>
              <p:cNvSpPr txBox="1"/>
              <p:nvPr/>
            </p:nvSpPr>
            <p:spPr>
              <a:xfrm>
                <a:off x="2538750" y="1564937"/>
                <a:ext cx="928726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marL="0" algn="r" defTabSz="457200" rtl="1" eaLnBrk="1" latinLnBrk="0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SA" sz="2800" i="1" smtClean="0">
                              <a:highlight>
                                <a:srgbClr val="F2EBE6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SA" sz="2800" i="1" smtClean="0">
                              <a:highlight>
                                <a:srgbClr val="F2EBE6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800" b="0" i="1" smtClean="0">
                              <a:highlight>
                                <a:srgbClr val="F2EBE6"/>
                              </a:highligh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ar-SA" sz="2800" dirty="0">
                  <a:highlight>
                    <a:srgbClr val="F2EBE6"/>
                  </a:highlight>
                </a:endParaRPr>
              </a:p>
            </p:txBody>
          </p:sp>
        </mc:Choice>
        <mc:Fallback xmlns="">
          <p:sp>
            <p:nvSpPr>
              <p:cNvPr id="27" name="مربع نص 26">
                <a:extLst>
                  <a:ext uri="{FF2B5EF4-FFF2-40B4-BE49-F238E27FC236}">
                    <a16:creationId xmlns:a16="http://schemas.microsoft.com/office/drawing/2014/main" id="{810929FD-5C64-9F42-A4B1-DDB7AACF78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8750" y="1564937"/>
                <a:ext cx="928726" cy="430887"/>
              </a:xfrm>
              <a:prstGeom prst="rect">
                <a:avLst/>
              </a:prstGeom>
              <a:blipFill>
                <a:blip r:embed="rId4"/>
                <a:stretch>
                  <a:fillRect t="-27273" r="-2703" b="-51515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عنوان 1">
            <a:extLst>
              <a:ext uri="{FF2B5EF4-FFF2-40B4-BE49-F238E27FC236}">
                <a16:creationId xmlns:a16="http://schemas.microsoft.com/office/drawing/2014/main" id="{C2978FDC-4E42-954D-9FC4-AE95C297E2E7}"/>
              </a:ext>
            </a:extLst>
          </p:cNvPr>
          <p:cNvSpPr txBox="1">
            <a:spLocks/>
          </p:cNvSpPr>
          <p:nvPr/>
        </p:nvSpPr>
        <p:spPr>
          <a:xfrm>
            <a:off x="4692688" y="4443039"/>
            <a:ext cx="2806624" cy="1153008"/>
          </a:xfrm>
          <a:prstGeom prst="wedgeRoundRectCallout">
            <a:avLst>
              <a:gd name="adj1" fmla="val -107485"/>
              <a:gd name="adj2" fmla="val -101347"/>
              <a:gd name="adj3" fmla="val 16667"/>
            </a:avLst>
          </a:prstGeom>
          <a:solidFill>
            <a:schemeClr val="accent6">
              <a:lumMod val="20000"/>
              <a:lumOff val="80000"/>
              <a:alpha val="94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0" tIns="45720" rIns="0" bIns="0" rtlCol="0" anchor="ctr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defTabSz="914400" rtl="1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SA" sz="2400" b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</a:rPr>
              <a:t>متى تكون زاوية الانكسار أكبر من زاوية السقوط؟</a:t>
            </a:r>
          </a:p>
        </p:txBody>
      </p:sp>
    </p:spTree>
    <p:extLst>
      <p:ext uri="{BB962C8B-B14F-4D97-AF65-F5344CB8AC3E}">
        <p14:creationId xmlns:p14="http://schemas.microsoft.com/office/powerpoint/2010/main" val="248046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/>
      <p:bldP spid="2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CE1A6106-242D-A6AA-83A6-A4A98FF427BA}"/>
              </a:ext>
            </a:extLst>
          </p:cNvPr>
          <p:cNvSpPr/>
          <p:nvPr/>
        </p:nvSpPr>
        <p:spPr>
          <a:xfrm>
            <a:off x="1654969" y="752058"/>
            <a:ext cx="8882062" cy="9360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algn="ctr" defTabSz="914400" rtl="1">
              <a:defRPr/>
            </a:pPr>
            <a:r>
              <a:rPr lang="ar-SA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الزاوية الحرجة 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21892CC-42D1-30B6-B339-719A3AA0A7CD}"/>
              </a:ext>
            </a:extLst>
          </p:cNvPr>
          <p:cNvSpPr/>
          <p:nvPr/>
        </p:nvSpPr>
        <p:spPr>
          <a:xfrm>
            <a:off x="10639367" y="752058"/>
            <a:ext cx="1269241" cy="936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6B27834-F1D9-40A1-1822-C634EE3F1D8D}"/>
              </a:ext>
            </a:extLst>
          </p:cNvPr>
          <p:cNvSpPr/>
          <p:nvPr/>
        </p:nvSpPr>
        <p:spPr>
          <a:xfrm>
            <a:off x="283392" y="752058"/>
            <a:ext cx="1269241" cy="936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رسم 11" descr="أيقونة كتاب">
            <a:extLst>
              <a:ext uri="{FF2B5EF4-FFF2-40B4-BE49-F238E27FC236}">
                <a16:creationId xmlns:a16="http://schemas.microsoft.com/office/drawing/2014/main" id="{F526C730-8335-CB71-19FD-B9B3F8142A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0805987" y="785789"/>
            <a:ext cx="936000" cy="936000"/>
          </a:xfrm>
          <a:prstGeom prst="rect">
            <a:avLst/>
          </a:prstGeom>
        </p:spPr>
      </p:pic>
      <p:pic>
        <p:nvPicPr>
          <p:cNvPr id="14" name="Total Internal Reflection">
            <a:hlinkClick r:id="" action="ppaction://media"/>
            <a:extLst>
              <a:ext uri="{FF2B5EF4-FFF2-40B4-BE49-F238E27FC236}">
                <a16:creationId xmlns:a16="http://schemas.microsoft.com/office/drawing/2014/main" id="{C7980A41-FB78-A395-1A5F-F482EB90B8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3343" y="1721789"/>
            <a:ext cx="9765792" cy="4974090"/>
          </a:xfrm>
          <a:prstGeom prst="rect">
            <a:avLst/>
          </a:prstGeom>
        </p:spPr>
      </p:pic>
      <p:sp>
        <p:nvSpPr>
          <p:cNvPr id="30" name="عنوان 1">
            <a:extLst>
              <a:ext uri="{FF2B5EF4-FFF2-40B4-BE49-F238E27FC236}">
                <a16:creationId xmlns:a16="http://schemas.microsoft.com/office/drawing/2014/main" id="{C2978FDC-4E42-954D-9FC4-AE95C297E2E7}"/>
              </a:ext>
            </a:extLst>
          </p:cNvPr>
          <p:cNvSpPr txBox="1">
            <a:spLocks/>
          </p:cNvSpPr>
          <p:nvPr/>
        </p:nvSpPr>
        <p:spPr>
          <a:xfrm>
            <a:off x="9130052" y="1884449"/>
            <a:ext cx="2813957" cy="3089101"/>
          </a:xfrm>
          <a:prstGeom prst="wedgeRoundRectCallout">
            <a:avLst>
              <a:gd name="adj1" fmla="val -32506"/>
              <a:gd name="adj2" fmla="val 88721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0" tIns="45720" rIns="0" bIns="0" rtlCol="0" anchor="ctr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defTabSz="914400" rtl="1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SA" sz="2800" b="1" dirty="0">
                <a:solidFill>
                  <a:schemeClr val="bg1"/>
                </a:solidFill>
                <a:latin typeface="+mj-lt"/>
                <a:ea typeface="+mj-ea"/>
              </a:rPr>
              <a:t>طالبتي الرائعة فكري ماذا لو زادت زاوية السقوط؟ ماذا سيحدث؟</a:t>
            </a:r>
          </a:p>
          <a:p>
            <a:pPr algn="ctr">
              <a:defRPr/>
            </a:pPr>
            <a:endParaRPr lang="ar-SA" sz="2800" b="1" dirty="0">
              <a:solidFill>
                <a:schemeClr val="bg1"/>
              </a:solidFill>
              <a:latin typeface="+mj-lt"/>
              <a:ea typeface="+mj-ea"/>
            </a:endParaRPr>
          </a:p>
          <a:p>
            <a:pPr algn="ctr">
              <a:defRPr/>
            </a:pPr>
            <a:r>
              <a:rPr lang="ar-SA" sz="2800" b="1" dirty="0">
                <a:solidFill>
                  <a:schemeClr val="bg1"/>
                </a:solidFill>
                <a:latin typeface="+mj-lt"/>
                <a:ea typeface="+mj-ea"/>
              </a:rPr>
              <a:t>شاهدي المقطع التالي ثم أجيبي على هذا السؤال</a:t>
            </a:r>
          </a:p>
        </p:txBody>
      </p:sp>
    </p:spTree>
    <p:extLst>
      <p:ext uri="{BB962C8B-B14F-4D97-AF65-F5344CB8AC3E}">
        <p14:creationId xmlns:p14="http://schemas.microsoft.com/office/powerpoint/2010/main" val="380150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8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66C5381-5E49-6141-8C61-1F6B6A525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497" y="1264676"/>
            <a:ext cx="3798529" cy="39403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مستطيل مستدير الزوايا 11">
                <a:extLst>
                  <a:ext uri="{FF2B5EF4-FFF2-40B4-BE49-F238E27FC236}">
                    <a16:creationId xmlns:a16="http://schemas.microsoft.com/office/drawing/2014/main" id="{BD14E5DC-12ED-534C-B7C8-8CA10485940D}"/>
                  </a:ext>
                </a:extLst>
              </p:cNvPr>
              <p:cNvSpPr/>
              <p:nvPr/>
            </p:nvSpPr>
            <p:spPr>
              <a:xfrm>
                <a:off x="8648079" y="1839811"/>
                <a:ext cx="3047827" cy="4304824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ar-SA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itchFamily="34" charset="0"/>
                    <a:ea typeface="Calibri" pitchFamily="34" charset="0"/>
                  </a:rPr>
                  <a:t>مع زيادة زاوية السقوط تزداد زاوية الانكسار ثم ينكسر الشعاع على امتداد الحد الفاصل بين الوسطين </a:t>
                </a:r>
                <a:r>
                  <a:rPr lang="ar-SA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itchFamily="34" charset="0"/>
                  </a:rPr>
                  <a:t>وتسمى الزاوية التي ينكسر عندها الشعاع: </a:t>
                </a:r>
              </a:p>
              <a:p>
                <a:pPr algn="ctr" rtl="1"/>
                <a:r>
                  <a:rPr lang="ar-SA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itchFamily="34" charset="0"/>
                  </a:rPr>
                  <a:t>بـ </a:t>
                </a:r>
                <a:r>
                  <a:rPr lang="ar-SA" sz="2800" b="1" dirty="0">
                    <a:solidFill>
                      <a:schemeClr val="accent2">
                        <a:lumMod val="75000"/>
                      </a:schemeClr>
                    </a:solidFill>
                    <a:latin typeface="Calibri" pitchFamily="34" charset="0"/>
                  </a:rPr>
                  <a:t>الزاوية الحرجة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SA" sz="3200" b="1" i="1" smtClean="0">
                            <a:solidFill>
                              <a:srgbClr val="FF0000"/>
                            </a:solidFill>
                            <a:highlight>
                              <a:srgbClr val="F2EBE6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SA" sz="3200" b="1" i="1">
                            <a:solidFill>
                              <a:srgbClr val="FF0000"/>
                            </a:solidFill>
                            <a:highlight>
                              <a:srgbClr val="F2EBE6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highlight>
                              <a:srgbClr val="F2EBE6"/>
                            </a:highlight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endParaRPr lang="ar-SA" sz="2800" b="1" dirty="0"/>
              </a:p>
            </p:txBody>
          </p:sp>
        </mc:Choice>
        <mc:Fallback xmlns="">
          <p:sp>
            <p:nvSpPr>
              <p:cNvPr id="12" name="مستطيل مستدير الزوايا 11">
                <a:extLst>
                  <a:ext uri="{FF2B5EF4-FFF2-40B4-BE49-F238E27FC236}">
                    <a16:creationId xmlns:a16="http://schemas.microsoft.com/office/drawing/2014/main" id="{BD14E5DC-12ED-534C-B7C8-8CA1048594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8079" y="1839811"/>
                <a:ext cx="3047827" cy="4304824"/>
              </a:xfrm>
              <a:prstGeom prst="roundRect">
                <a:avLst/>
              </a:prstGeom>
              <a:blipFill>
                <a:blip r:embed="rId4"/>
                <a:stretch>
                  <a:fillRect l="-3333" b="-885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صورة 20">
            <a:extLst>
              <a:ext uri="{FF2B5EF4-FFF2-40B4-BE49-F238E27FC236}">
                <a16:creationId xmlns:a16="http://schemas.microsoft.com/office/drawing/2014/main" id="{83951418-B64C-D441-B8F9-D6CEAF02BF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8" r="30577" b="29718"/>
          <a:stretch/>
        </p:blipFill>
        <p:spPr>
          <a:xfrm>
            <a:off x="358118" y="3051766"/>
            <a:ext cx="3995993" cy="2512501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9182ED3-C60E-5743-B29F-5E707ECDCF89}"/>
              </a:ext>
            </a:extLst>
          </p:cNvPr>
          <p:cNvSpPr txBox="1"/>
          <p:nvPr/>
        </p:nvSpPr>
        <p:spPr>
          <a:xfrm>
            <a:off x="2879724" y="2485344"/>
            <a:ext cx="112402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algn="r" defTabSz="457200" rtl="1" eaLnBrk="1" latinLnBrk="0" hangingPunct="1"/>
            <a:r>
              <a:rPr lang="en-US" dirty="0">
                <a:solidFill>
                  <a:schemeClr val="tx2"/>
                </a:solidFill>
              </a:rPr>
              <a:t> n=1 </a:t>
            </a:r>
            <a:r>
              <a:rPr lang="ar-SA" dirty="0">
                <a:solidFill>
                  <a:schemeClr val="tx2"/>
                </a:solidFill>
              </a:rPr>
              <a:t>للهواء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74E81928-E428-C041-9BE0-9D76AC13593A}"/>
              </a:ext>
            </a:extLst>
          </p:cNvPr>
          <p:cNvSpPr txBox="1"/>
          <p:nvPr/>
        </p:nvSpPr>
        <p:spPr>
          <a:xfrm>
            <a:off x="2829008" y="3486943"/>
            <a:ext cx="120738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algn="r" defTabSz="457200" rtl="1" eaLnBrk="1" latinLnBrk="0" hangingPunct="1"/>
            <a:r>
              <a:rPr lang="en-US" dirty="0">
                <a:solidFill>
                  <a:schemeClr val="tx2"/>
                </a:solidFill>
                <a:highlight>
                  <a:srgbClr val="F2EBE6"/>
                </a:highlight>
              </a:rPr>
              <a:t> n=1.5 </a:t>
            </a:r>
            <a:r>
              <a:rPr lang="ar-SA" dirty="0">
                <a:solidFill>
                  <a:schemeClr val="tx2"/>
                </a:solidFill>
                <a:highlight>
                  <a:srgbClr val="F2EBE6"/>
                </a:highlight>
              </a:rPr>
              <a:t>للماء</a:t>
            </a:r>
          </a:p>
        </p:txBody>
      </p: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5234F64A-9B26-C046-A29D-548FCFCEC823}"/>
              </a:ext>
            </a:extLst>
          </p:cNvPr>
          <p:cNvCxnSpPr>
            <a:cxnSpLocks/>
          </p:cNvCxnSpPr>
          <p:nvPr/>
        </p:nvCxnSpPr>
        <p:spPr>
          <a:xfrm flipV="1">
            <a:off x="929097" y="3029134"/>
            <a:ext cx="836264" cy="12350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موصل مستقيم 24">
            <a:extLst>
              <a:ext uri="{FF2B5EF4-FFF2-40B4-BE49-F238E27FC236}">
                <a16:creationId xmlns:a16="http://schemas.microsoft.com/office/drawing/2014/main" id="{49AC80B7-18D7-A348-9653-7B7F57E0C663}"/>
              </a:ext>
            </a:extLst>
          </p:cNvPr>
          <p:cNvCxnSpPr>
            <a:cxnSpLocks/>
          </p:cNvCxnSpPr>
          <p:nvPr/>
        </p:nvCxnSpPr>
        <p:spPr>
          <a:xfrm flipH="1">
            <a:off x="1800968" y="1984747"/>
            <a:ext cx="1" cy="223551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id="{29B493E4-E5A9-F044-ADDF-EF998F42E13B}"/>
              </a:ext>
            </a:extLst>
          </p:cNvPr>
          <p:cNvCxnSpPr>
            <a:cxnSpLocks/>
          </p:cNvCxnSpPr>
          <p:nvPr/>
        </p:nvCxnSpPr>
        <p:spPr>
          <a:xfrm flipV="1">
            <a:off x="1800968" y="3029133"/>
            <a:ext cx="1433353" cy="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مربع نص 26">
                <a:extLst>
                  <a:ext uri="{FF2B5EF4-FFF2-40B4-BE49-F238E27FC236}">
                    <a16:creationId xmlns:a16="http://schemas.microsoft.com/office/drawing/2014/main" id="{63D9E92D-42BE-8148-8509-D69CB19A4CD8}"/>
                  </a:ext>
                </a:extLst>
              </p:cNvPr>
              <p:cNvSpPr txBox="1"/>
              <p:nvPr/>
            </p:nvSpPr>
            <p:spPr>
              <a:xfrm>
                <a:off x="1305679" y="3840631"/>
                <a:ext cx="446529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 marL="0" algn="r" defTabSz="457200" rtl="1" eaLnBrk="1" latinLnBrk="0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SA" sz="2800" i="1" smtClean="0">
                              <a:highlight>
                                <a:srgbClr val="F2EBE6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SA" sz="2800" i="1" smtClean="0">
                              <a:highlight>
                                <a:srgbClr val="F2EBE6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800" b="0" i="1" smtClean="0">
                              <a:highlight>
                                <a:srgbClr val="F2EBE6"/>
                              </a:highlight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ar-SA" sz="2800" dirty="0">
                  <a:highlight>
                    <a:srgbClr val="F2EBE6"/>
                  </a:highlight>
                </a:endParaRPr>
              </a:p>
            </p:txBody>
          </p:sp>
        </mc:Choice>
        <mc:Fallback xmlns="">
          <p:sp>
            <p:nvSpPr>
              <p:cNvPr id="27" name="مربع نص 26">
                <a:extLst>
                  <a:ext uri="{FF2B5EF4-FFF2-40B4-BE49-F238E27FC236}">
                    <a16:creationId xmlns:a16="http://schemas.microsoft.com/office/drawing/2014/main" id="{63D9E92D-42BE-8148-8509-D69CB19A4C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679" y="3840631"/>
                <a:ext cx="446529" cy="430887"/>
              </a:xfrm>
              <a:prstGeom prst="rect">
                <a:avLst/>
              </a:prstGeom>
              <a:blipFill>
                <a:blip r:embed="rId6"/>
                <a:stretch>
                  <a:fillRect l="-14286" t="-26471" r="-60000" b="-47059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وسيلة شرح بيضاوية 1">
                <a:extLst>
                  <a:ext uri="{FF2B5EF4-FFF2-40B4-BE49-F238E27FC236}">
                    <a16:creationId xmlns:a16="http://schemas.microsoft.com/office/drawing/2014/main" id="{203DAF41-D8F6-1243-9F09-5FEF73ADC0EA}"/>
                  </a:ext>
                </a:extLst>
              </p:cNvPr>
              <p:cNvSpPr/>
              <p:nvPr/>
            </p:nvSpPr>
            <p:spPr>
              <a:xfrm>
                <a:off x="2311776" y="4640470"/>
                <a:ext cx="2042335" cy="1504165"/>
              </a:xfrm>
              <a:prstGeom prst="wedgeEllipseCallout">
                <a:avLst>
                  <a:gd name="adj1" fmla="val -68408"/>
                  <a:gd name="adj2" fmla="val -16550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algn="ctr" defTabSz="457200" rtl="1" eaLnBrk="1" latinLnBrk="0" hangingPunct="1"/>
                <a:r>
                  <a:rPr lang="ar-SA" sz="2000" b="1" dirty="0"/>
                  <a:t>وتكون زاوية الانكسار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𝟗𝟎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ar-SA" sz="2000" b="1" dirty="0"/>
              </a:p>
            </p:txBody>
          </p:sp>
        </mc:Choice>
        <mc:Fallback xmlns="">
          <p:sp>
            <p:nvSpPr>
              <p:cNvPr id="2" name="وسيلة شرح بيضاوية 1">
                <a:extLst>
                  <a:ext uri="{FF2B5EF4-FFF2-40B4-BE49-F238E27FC236}">
                    <a16:creationId xmlns:a16="http://schemas.microsoft.com/office/drawing/2014/main" id="{203DAF41-D8F6-1243-9F09-5FEF73ADC0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1776" y="4640470"/>
                <a:ext cx="2042335" cy="1504165"/>
              </a:xfrm>
              <a:prstGeom prst="wedgeEllipseCallout">
                <a:avLst>
                  <a:gd name="adj1" fmla="val -68408"/>
                  <a:gd name="adj2" fmla="val -165501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7">
            <a:extLst>
              <a:ext uri="{FF2B5EF4-FFF2-40B4-BE49-F238E27FC236}">
                <a16:creationId xmlns:a16="http://schemas.microsoft.com/office/drawing/2014/main" id="{DF719A8C-ADB4-7567-4DDE-21F495CD0A04}"/>
              </a:ext>
            </a:extLst>
          </p:cNvPr>
          <p:cNvSpPr/>
          <p:nvPr/>
        </p:nvSpPr>
        <p:spPr>
          <a:xfrm>
            <a:off x="1654969" y="752058"/>
            <a:ext cx="8882062" cy="9360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algn="ctr" defTabSz="914400" rtl="1">
              <a:defRPr/>
            </a:pPr>
            <a:r>
              <a:rPr lang="ar-SA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الزاوية الحرجة 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BED8246-817D-A924-7DA4-79A07CB9E968}"/>
              </a:ext>
            </a:extLst>
          </p:cNvPr>
          <p:cNvSpPr/>
          <p:nvPr/>
        </p:nvSpPr>
        <p:spPr>
          <a:xfrm>
            <a:off x="10639367" y="752058"/>
            <a:ext cx="1269241" cy="936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06DA434E-8660-FFFD-3AE4-EE5304645DD2}"/>
              </a:ext>
            </a:extLst>
          </p:cNvPr>
          <p:cNvSpPr/>
          <p:nvPr/>
        </p:nvSpPr>
        <p:spPr>
          <a:xfrm>
            <a:off x="283392" y="752058"/>
            <a:ext cx="1269241" cy="936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رسم 14" descr="أيقونة كتاب">
            <a:extLst>
              <a:ext uri="{FF2B5EF4-FFF2-40B4-BE49-F238E27FC236}">
                <a16:creationId xmlns:a16="http://schemas.microsoft.com/office/drawing/2014/main" id="{37F612B7-0C30-08D6-08BF-602C02C157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0805987" y="785789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5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66C5381-5E49-6141-8C61-1F6B6A525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684" y="2022031"/>
            <a:ext cx="3798529" cy="39403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مستطيل مستدير الزوايا 11">
                <a:extLst>
                  <a:ext uri="{FF2B5EF4-FFF2-40B4-BE49-F238E27FC236}">
                    <a16:creationId xmlns:a16="http://schemas.microsoft.com/office/drawing/2014/main" id="{BD14E5DC-12ED-534C-B7C8-8CA10485940D}"/>
                  </a:ext>
                </a:extLst>
              </p:cNvPr>
              <p:cNvSpPr/>
              <p:nvPr/>
            </p:nvSpPr>
            <p:spPr>
              <a:xfrm>
                <a:off x="5300663" y="2968524"/>
                <a:ext cx="6266656" cy="1600438"/>
              </a:xfr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2"/>
                </a:solidFill>
              </a:ln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ar-SA" sz="2800" b="1" dirty="0">
                    <a:solidFill>
                      <a:schemeClr val="accent2">
                        <a:lumMod val="75000"/>
                      </a:schemeClr>
                    </a:solidFill>
                    <a:latin typeface="Calibri" pitchFamily="34" charset="0"/>
                  </a:rPr>
                  <a:t>الزاوية الحرجة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SA" sz="3200" b="1" i="1" smtClean="0">
                            <a:solidFill>
                              <a:srgbClr val="FF0000"/>
                            </a:solidFill>
                            <a:highlight>
                              <a:srgbClr val="F2EBE6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SA" sz="3200" b="1" i="1">
                            <a:solidFill>
                              <a:srgbClr val="FF0000"/>
                            </a:solidFill>
                            <a:highlight>
                              <a:srgbClr val="F2EBE6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highlight>
                              <a:srgbClr val="F2EBE6"/>
                            </a:highlight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endParaRPr lang="ar-SA" sz="2800" b="1" dirty="0"/>
              </a:p>
              <a:p>
                <a:pPr algn="ctr" rtl="1"/>
                <a:r>
                  <a:rPr lang="ar-SA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itchFamily="34" charset="0"/>
                    <a:ea typeface="Calibri" pitchFamily="34" charset="0"/>
                  </a:rPr>
                  <a:t>هي زاوية سقوط الشعاع عندما يقابلها زاوية انكسار مقدارها 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libri" pitchFamily="34" charset="0"/>
                      </a:rPr>
                      <m:t>𝟗𝟎</m:t>
                    </m:r>
                    <m:r>
                      <a:rPr lang="en-US" sz="28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libri" pitchFamily="34" charset="0"/>
                      </a:rPr>
                      <m:t>°</m:t>
                    </m:r>
                  </m:oMath>
                </a14:m>
                <a:endParaRPr lang="ar-SA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ea typeface="Calibri" pitchFamily="34" charset="0"/>
                </a:endParaRPr>
              </a:p>
            </p:txBody>
          </p:sp>
        </mc:Choice>
        <mc:Fallback xmlns="">
          <p:sp>
            <p:nvSpPr>
              <p:cNvPr id="12" name="مستطيل مستدير الزوايا 11">
                <a:extLst>
                  <a:ext uri="{FF2B5EF4-FFF2-40B4-BE49-F238E27FC236}">
                    <a16:creationId xmlns:a16="http://schemas.microsoft.com/office/drawing/2014/main" id="{BD14E5DC-12ED-534C-B7C8-8CA1048594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0663" y="2968524"/>
                <a:ext cx="6266656" cy="1600438"/>
              </a:xfrm>
              <a:prstGeom prst="roundRect">
                <a:avLst/>
              </a:prstGeom>
              <a:blipFill>
                <a:blip r:embed="rId4"/>
                <a:stretch>
                  <a:fillRect l="-1397"/>
                </a:stretch>
              </a:blipFill>
              <a:ln w="28575">
                <a:solidFill>
                  <a:schemeClr val="accent2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7">
            <a:extLst>
              <a:ext uri="{FF2B5EF4-FFF2-40B4-BE49-F238E27FC236}">
                <a16:creationId xmlns:a16="http://schemas.microsoft.com/office/drawing/2014/main" id="{F248E54D-4795-0B7F-3681-CC9F5A955A4A}"/>
              </a:ext>
            </a:extLst>
          </p:cNvPr>
          <p:cNvSpPr/>
          <p:nvPr/>
        </p:nvSpPr>
        <p:spPr>
          <a:xfrm>
            <a:off x="1654969" y="752058"/>
            <a:ext cx="8882062" cy="9360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algn="ctr" defTabSz="914400" rtl="1">
              <a:defRPr/>
            </a:pPr>
            <a:r>
              <a:rPr lang="ar-SA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الزاوية الحرجة 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F3AD029B-0BB8-B72C-420D-2541FE0745FE}"/>
              </a:ext>
            </a:extLst>
          </p:cNvPr>
          <p:cNvSpPr/>
          <p:nvPr/>
        </p:nvSpPr>
        <p:spPr>
          <a:xfrm>
            <a:off x="10639367" y="752058"/>
            <a:ext cx="1269241" cy="936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D82E0BE-F49C-1A0E-ABAB-50C28B911D69}"/>
              </a:ext>
            </a:extLst>
          </p:cNvPr>
          <p:cNvSpPr/>
          <p:nvPr/>
        </p:nvSpPr>
        <p:spPr>
          <a:xfrm>
            <a:off x="283392" y="752058"/>
            <a:ext cx="1269241" cy="936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رسم 13" descr="أيقونة كتاب">
            <a:extLst>
              <a:ext uri="{FF2B5EF4-FFF2-40B4-BE49-F238E27FC236}">
                <a16:creationId xmlns:a16="http://schemas.microsoft.com/office/drawing/2014/main" id="{F82228F5-EF5F-C7E6-40E4-7CC03D0FBD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0805987" y="785789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868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id="{1BFAB670-D685-27E2-E41A-8842AB85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noProof="0"/>
              <a:t>إضافة تذييل</a:t>
            </a: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A9A77DAF-3B11-1893-0A36-B3902CF4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ar-SA" smtClean="0"/>
              <a:pPr/>
              <a:t>46</a:t>
            </a:fld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1326E12-FB13-816C-C650-6F6146DC2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رسم 5" descr="علامة تحديد مع تعبئة خالصة">
            <a:extLst>
              <a:ext uri="{FF2B5EF4-FFF2-40B4-BE49-F238E27FC236}">
                <a16:creationId xmlns:a16="http://schemas.microsoft.com/office/drawing/2014/main" id="{8C548AC8-FDB5-AD19-F284-4E46B74FD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2093" y="2971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6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id="{D07AE4BB-708A-36F2-9891-53BE47EDA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noProof="0"/>
              <a:t>إضافة تذييل</a:t>
            </a: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74654077-8267-7C94-FF3F-FDC8C1D5D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ar-SA" smtClean="0"/>
              <a:pPr/>
              <a:t>47</a:t>
            </a:fld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EE45600-807F-2E0C-FFE7-6A5F265C8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8" name="رسم 7" descr="علامة تحديد مع تعبئة خالصة">
            <a:extLst>
              <a:ext uri="{FF2B5EF4-FFF2-40B4-BE49-F238E27FC236}">
                <a16:creationId xmlns:a16="http://schemas.microsoft.com/office/drawing/2014/main" id="{5DA8FCF9-CC15-F970-A945-020863322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98305" y="181535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1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EAD533B1-E1D3-4051-FBE9-829BF75A3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ar-SA" smtClean="0"/>
              <a:pPr/>
              <a:t>48</a:t>
            </a:fld>
            <a:endParaRPr lang="ar-SA" dirty="0"/>
          </a:p>
        </p:txBody>
      </p:sp>
      <p:pic>
        <p:nvPicPr>
          <p:cNvPr id="7" name="videoplayback (2)">
            <a:hlinkClick r:id="" action="ppaction://media"/>
            <a:extLst>
              <a:ext uri="{FF2B5EF4-FFF2-40B4-BE49-F238E27FC236}">
                <a16:creationId xmlns:a16="http://schemas.microsoft.com/office/drawing/2014/main" id="{C39280D8-C896-1973-13D6-946C34AC10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085088"/>
            <a:ext cx="8717279" cy="4860736"/>
          </a:xfrm>
          <a:prstGeom prst="rect">
            <a:avLst/>
          </a:prstGeom>
        </p:spPr>
      </p:pic>
      <p:sp>
        <p:nvSpPr>
          <p:cNvPr id="9" name="وسيلة شرح مستطيلة مستديرة الزوايا 3">
            <a:extLst>
              <a:ext uri="{FF2B5EF4-FFF2-40B4-BE49-F238E27FC236}">
                <a16:creationId xmlns:a16="http://schemas.microsoft.com/office/drawing/2014/main" id="{740B57ED-7CEF-9002-82FB-79B469BCE326}"/>
              </a:ext>
            </a:extLst>
          </p:cNvPr>
          <p:cNvSpPr/>
          <p:nvPr/>
        </p:nvSpPr>
        <p:spPr>
          <a:xfrm>
            <a:off x="8624697" y="1085088"/>
            <a:ext cx="3471863" cy="1900237"/>
          </a:xfrm>
          <a:prstGeom prst="wedgeRoundRectCallout">
            <a:avLst>
              <a:gd name="adj1" fmla="val -75154"/>
              <a:gd name="adj2" fmla="val 1136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800" b="1" dirty="0">
                <a:solidFill>
                  <a:schemeClr val="bg1"/>
                </a:solidFill>
              </a:rPr>
              <a:t>لو أسقطنا الضوء بزاوية أكبر من الزاوية الحرجة؟</a:t>
            </a:r>
          </a:p>
        </p:txBody>
      </p:sp>
    </p:spTree>
    <p:extLst>
      <p:ext uri="{BB962C8B-B14F-4D97-AF65-F5344CB8AC3E}">
        <p14:creationId xmlns:p14="http://schemas.microsoft.com/office/powerpoint/2010/main" val="371727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5400679" y="3031256"/>
            <a:ext cx="4052881" cy="3108543"/>
          </a:xfrm>
          <a:custGeom>
            <a:avLst/>
            <a:gdLst>
              <a:gd name="connsiteX0" fmla="*/ 0 w 4052881"/>
              <a:gd name="connsiteY0" fmla="*/ 0 h 3108543"/>
              <a:gd name="connsiteX1" fmla="*/ 594423 w 4052881"/>
              <a:gd name="connsiteY1" fmla="*/ 0 h 3108543"/>
              <a:gd name="connsiteX2" fmla="*/ 1148316 w 4052881"/>
              <a:gd name="connsiteY2" fmla="*/ 0 h 3108543"/>
              <a:gd name="connsiteX3" fmla="*/ 1904854 w 4052881"/>
              <a:gd name="connsiteY3" fmla="*/ 0 h 3108543"/>
              <a:gd name="connsiteX4" fmla="*/ 2499277 w 4052881"/>
              <a:gd name="connsiteY4" fmla="*/ 0 h 3108543"/>
              <a:gd name="connsiteX5" fmla="*/ 3053170 w 4052881"/>
              <a:gd name="connsiteY5" fmla="*/ 0 h 3108543"/>
              <a:gd name="connsiteX6" fmla="*/ 4052881 w 4052881"/>
              <a:gd name="connsiteY6" fmla="*/ 0 h 3108543"/>
              <a:gd name="connsiteX7" fmla="*/ 4052881 w 4052881"/>
              <a:gd name="connsiteY7" fmla="*/ 559538 h 3108543"/>
              <a:gd name="connsiteX8" fmla="*/ 4052881 w 4052881"/>
              <a:gd name="connsiteY8" fmla="*/ 1150161 h 3108543"/>
              <a:gd name="connsiteX9" fmla="*/ 4052881 w 4052881"/>
              <a:gd name="connsiteY9" fmla="*/ 1740784 h 3108543"/>
              <a:gd name="connsiteX10" fmla="*/ 4052881 w 4052881"/>
              <a:gd name="connsiteY10" fmla="*/ 2331407 h 3108543"/>
              <a:gd name="connsiteX11" fmla="*/ 4052881 w 4052881"/>
              <a:gd name="connsiteY11" fmla="*/ 3108543 h 3108543"/>
              <a:gd name="connsiteX12" fmla="*/ 3498987 w 4052881"/>
              <a:gd name="connsiteY12" fmla="*/ 3108543 h 3108543"/>
              <a:gd name="connsiteX13" fmla="*/ 2904565 w 4052881"/>
              <a:gd name="connsiteY13" fmla="*/ 3108543 h 3108543"/>
              <a:gd name="connsiteX14" fmla="*/ 2188556 w 4052881"/>
              <a:gd name="connsiteY14" fmla="*/ 3108543 h 3108543"/>
              <a:gd name="connsiteX15" fmla="*/ 1432018 w 4052881"/>
              <a:gd name="connsiteY15" fmla="*/ 3108543 h 3108543"/>
              <a:gd name="connsiteX16" fmla="*/ 716009 w 4052881"/>
              <a:gd name="connsiteY16" fmla="*/ 3108543 h 3108543"/>
              <a:gd name="connsiteX17" fmla="*/ 0 w 4052881"/>
              <a:gd name="connsiteY17" fmla="*/ 3108543 h 3108543"/>
              <a:gd name="connsiteX18" fmla="*/ 0 w 4052881"/>
              <a:gd name="connsiteY18" fmla="*/ 2549005 h 3108543"/>
              <a:gd name="connsiteX19" fmla="*/ 0 w 4052881"/>
              <a:gd name="connsiteY19" fmla="*/ 1958382 h 3108543"/>
              <a:gd name="connsiteX20" fmla="*/ 0 w 4052881"/>
              <a:gd name="connsiteY20" fmla="*/ 1367759 h 3108543"/>
              <a:gd name="connsiteX21" fmla="*/ 0 w 4052881"/>
              <a:gd name="connsiteY21" fmla="*/ 839307 h 3108543"/>
              <a:gd name="connsiteX22" fmla="*/ 0 w 4052881"/>
              <a:gd name="connsiteY22" fmla="*/ 0 h 3108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052881" h="3108543" fill="none" extrusionOk="0">
                <a:moveTo>
                  <a:pt x="0" y="0"/>
                </a:moveTo>
                <a:cubicBezTo>
                  <a:pt x="212790" y="3484"/>
                  <a:pt x="341109" y="-3097"/>
                  <a:pt x="594423" y="0"/>
                </a:cubicBezTo>
                <a:cubicBezTo>
                  <a:pt x="847737" y="3097"/>
                  <a:pt x="919870" y="-10944"/>
                  <a:pt x="1148316" y="0"/>
                </a:cubicBezTo>
                <a:cubicBezTo>
                  <a:pt x="1376762" y="10944"/>
                  <a:pt x="1544454" y="-33087"/>
                  <a:pt x="1904854" y="0"/>
                </a:cubicBezTo>
                <a:cubicBezTo>
                  <a:pt x="2265254" y="33087"/>
                  <a:pt x="2238366" y="23689"/>
                  <a:pt x="2499277" y="0"/>
                </a:cubicBezTo>
                <a:cubicBezTo>
                  <a:pt x="2760188" y="-23689"/>
                  <a:pt x="2808149" y="10548"/>
                  <a:pt x="3053170" y="0"/>
                </a:cubicBezTo>
                <a:cubicBezTo>
                  <a:pt x="3298191" y="-10548"/>
                  <a:pt x="3587594" y="-25810"/>
                  <a:pt x="4052881" y="0"/>
                </a:cubicBezTo>
                <a:cubicBezTo>
                  <a:pt x="4042889" y="241412"/>
                  <a:pt x="4029004" y="362125"/>
                  <a:pt x="4052881" y="559538"/>
                </a:cubicBezTo>
                <a:cubicBezTo>
                  <a:pt x="4076758" y="756951"/>
                  <a:pt x="4053081" y="1001622"/>
                  <a:pt x="4052881" y="1150161"/>
                </a:cubicBezTo>
                <a:cubicBezTo>
                  <a:pt x="4052681" y="1298700"/>
                  <a:pt x="4053018" y="1523497"/>
                  <a:pt x="4052881" y="1740784"/>
                </a:cubicBezTo>
                <a:cubicBezTo>
                  <a:pt x="4052744" y="1958071"/>
                  <a:pt x="4039341" y="2108660"/>
                  <a:pt x="4052881" y="2331407"/>
                </a:cubicBezTo>
                <a:cubicBezTo>
                  <a:pt x="4066421" y="2554154"/>
                  <a:pt x="4020617" y="2721875"/>
                  <a:pt x="4052881" y="3108543"/>
                </a:cubicBezTo>
                <a:cubicBezTo>
                  <a:pt x="3824371" y="3129380"/>
                  <a:pt x="3734091" y="3129435"/>
                  <a:pt x="3498987" y="3108543"/>
                </a:cubicBezTo>
                <a:cubicBezTo>
                  <a:pt x="3263883" y="3087651"/>
                  <a:pt x="3074231" y="3128375"/>
                  <a:pt x="2904565" y="3108543"/>
                </a:cubicBezTo>
                <a:cubicBezTo>
                  <a:pt x="2734899" y="3088711"/>
                  <a:pt x="2491344" y="3079796"/>
                  <a:pt x="2188556" y="3108543"/>
                </a:cubicBezTo>
                <a:cubicBezTo>
                  <a:pt x="1885768" y="3137290"/>
                  <a:pt x="1628750" y="3100946"/>
                  <a:pt x="1432018" y="3108543"/>
                </a:cubicBezTo>
                <a:cubicBezTo>
                  <a:pt x="1235286" y="3116140"/>
                  <a:pt x="896178" y="3126134"/>
                  <a:pt x="716009" y="3108543"/>
                </a:cubicBezTo>
                <a:cubicBezTo>
                  <a:pt x="535840" y="3090952"/>
                  <a:pt x="183905" y="3142667"/>
                  <a:pt x="0" y="3108543"/>
                </a:cubicBezTo>
                <a:cubicBezTo>
                  <a:pt x="9324" y="2865676"/>
                  <a:pt x="-24717" y="2704750"/>
                  <a:pt x="0" y="2549005"/>
                </a:cubicBezTo>
                <a:cubicBezTo>
                  <a:pt x="24717" y="2393260"/>
                  <a:pt x="29472" y="2135197"/>
                  <a:pt x="0" y="1958382"/>
                </a:cubicBezTo>
                <a:cubicBezTo>
                  <a:pt x="-29472" y="1781567"/>
                  <a:pt x="17112" y="1610178"/>
                  <a:pt x="0" y="1367759"/>
                </a:cubicBezTo>
                <a:cubicBezTo>
                  <a:pt x="-17112" y="1125340"/>
                  <a:pt x="17236" y="964181"/>
                  <a:pt x="0" y="839307"/>
                </a:cubicBezTo>
                <a:cubicBezTo>
                  <a:pt x="-17236" y="714433"/>
                  <a:pt x="-2758" y="175458"/>
                  <a:pt x="0" y="0"/>
                </a:cubicBezTo>
                <a:close/>
              </a:path>
              <a:path w="4052881" h="3108543" stroke="0" extrusionOk="0">
                <a:moveTo>
                  <a:pt x="0" y="0"/>
                </a:moveTo>
                <a:cubicBezTo>
                  <a:pt x="150451" y="-27596"/>
                  <a:pt x="358938" y="-10082"/>
                  <a:pt x="634951" y="0"/>
                </a:cubicBezTo>
                <a:cubicBezTo>
                  <a:pt x="910964" y="10082"/>
                  <a:pt x="1209822" y="-18630"/>
                  <a:pt x="1391489" y="0"/>
                </a:cubicBezTo>
                <a:cubicBezTo>
                  <a:pt x="1573156" y="18630"/>
                  <a:pt x="1766446" y="-21647"/>
                  <a:pt x="2107498" y="0"/>
                </a:cubicBezTo>
                <a:cubicBezTo>
                  <a:pt x="2448550" y="21647"/>
                  <a:pt x="2682412" y="-21096"/>
                  <a:pt x="2864036" y="0"/>
                </a:cubicBezTo>
                <a:cubicBezTo>
                  <a:pt x="3045660" y="21096"/>
                  <a:pt x="3732830" y="-15003"/>
                  <a:pt x="4052881" y="0"/>
                </a:cubicBezTo>
                <a:cubicBezTo>
                  <a:pt x="4079597" y="235687"/>
                  <a:pt x="4070058" y="368173"/>
                  <a:pt x="4052881" y="590623"/>
                </a:cubicBezTo>
                <a:cubicBezTo>
                  <a:pt x="4035704" y="813073"/>
                  <a:pt x="4077162" y="1029056"/>
                  <a:pt x="4052881" y="1181246"/>
                </a:cubicBezTo>
                <a:cubicBezTo>
                  <a:pt x="4028600" y="1333436"/>
                  <a:pt x="4072934" y="1549973"/>
                  <a:pt x="4052881" y="1802955"/>
                </a:cubicBezTo>
                <a:cubicBezTo>
                  <a:pt x="4032828" y="2055937"/>
                  <a:pt x="4032946" y="2263607"/>
                  <a:pt x="4052881" y="2486834"/>
                </a:cubicBezTo>
                <a:cubicBezTo>
                  <a:pt x="4072816" y="2710061"/>
                  <a:pt x="4044021" y="2902485"/>
                  <a:pt x="4052881" y="3108543"/>
                </a:cubicBezTo>
                <a:cubicBezTo>
                  <a:pt x="3767878" y="3085443"/>
                  <a:pt x="3559289" y="3087271"/>
                  <a:pt x="3377401" y="3108543"/>
                </a:cubicBezTo>
                <a:cubicBezTo>
                  <a:pt x="3195513" y="3129815"/>
                  <a:pt x="2983443" y="3091065"/>
                  <a:pt x="2701921" y="3108543"/>
                </a:cubicBezTo>
                <a:cubicBezTo>
                  <a:pt x="2420399" y="3126021"/>
                  <a:pt x="2231408" y="3112912"/>
                  <a:pt x="1985912" y="3108543"/>
                </a:cubicBezTo>
                <a:cubicBezTo>
                  <a:pt x="1740416" y="3104174"/>
                  <a:pt x="1625502" y="3096547"/>
                  <a:pt x="1432018" y="3108543"/>
                </a:cubicBezTo>
                <a:cubicBezTo>
                  <a:pt x="1238534" y="3120539"/>
                  <a:pt x="1056260" y="3129158"/>
                  <a:pt x="878124" y="3108543"/>
                </a:cubicBezTo>
                <a:cubicBezTo>
                  <a:pt x="699988" y="3087928"/>
                  <a:pt x="234688" y="3093548"/>
                  <a:pt x="0" y="3108543"/>
                </a:cubicBezTo>
                <a:cubicBezTo>
                  <a:pt x="20146" y="2920620"/>
                  <a:pt x="9265" y="2679311"/>
                  <a:pt x="0" y="2455749"/>
                </a:cubicBezTo>
                <a:cubicBezTo>
                  <a:pt x="-9265" y="2232187"/>
                  <a:pt x="-26586" y="1952069"/>
                  <a:pt x="0" y="1802955"/>
                </a:cubicBezTo>
                <a:cubicBezTo>
                  <a:pt x="26586" y="1653841"/>
                  <a:pt x="14760" y="1383743"/>
                  <a:pt x="0" y="1150161"/>
                </a:cubicBezTo>
                <a:cubicBezTo>
                  <a:pt x="-14760" y="916579"/>
                  <a:pt x="19539" y="770343"/>
                  <a:pt x="0" y="559538"/>
                </a:cubicBezTo>
                <a:cubicBezTo>
                  <a:pt x="-19539" y="348733"/>
                  <a:pt x="-11682" y="11565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SA" sz="2800" b="1" dirty="0">
              <a:latin typeface="Calibri" pitchFamily="34" charset="0"/>
              <a:ea typeface="Calibri" pitchFamily="34" charset="0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2800" b="1" dirty="0">
                <a:latin typeface="Calibri" pitchFamily="34" charset="0"/>
                <a:ea typeface="Calibri" pitchFamily="34" charset="0"/>
              </a:rPr>
              <a:t>عندما ينتقل الضوء 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2800" b="1" dirty="0">
                <a:latin typeface="Calibri" pitchFamily="34" charset="0"/>
                <a:ea typeface="Calibri" pitchFamily="34" charset="0"/>
              </a:rPr>
              <a:t>من وسط معامل انكساره كبير 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2800" b="1" dirty="0">
                <a:latin typeface="Calibri" pitchFamily="34" charset="0"/>
                <a:ea typeface="Calibri" pitchFamily="34" charset="0"/>
              </a:rPr>
              <a:t>إلى وسط معامل انكساره أقل ويسقط الضوء على الحد الفاصل بزاوية </a:t>
            </a:r>
            <a:r>
              <a:rPr lang="ar-SA" sz="28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</a:rPr>
              <a:t>أكبر من الزاوية الحرجة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SA" sz="2800" b="1" dirty="0">
              <a:solidFill>
                <a:srgbClr val="C00000"/>
              </a:solidFill>
              <a:latin typeface="Calibri" pitchFamily="34" charset="0"/>
              <a:ea typeface="Calibri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B169E59-2DC6-3346-9CE7-8334208D6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8" y="1888940"/>
            <a:ext cx="4052881" cy="4780321"/>
          </a:xfrm>
          <a:prstGeom prst="rect">
            <a:avLst/>
          </a:prstGeom>
        </p:spPr>
      </p:pic>
      <p:sp>
        <p:nvSpPr>
          <p:cNvPr id="2" name="مربع نص 1"/>
          <p:cNvSpPr txBox="1"/>
          <p:nvPr/>
        </p:nvSpPr>
        <p:spPr>
          <a:xfrm>
            <a:off x="10096498" y="2360428"/>
            <a:ext cx="1719265" cy="1341656"/>
          </a:xfrm>
          <a:prstGeom prst="wedgeEllipseCallout">
            <a:avLst>
              <a:gd name="adj1" fmla="val -132851"/>
              <a:gd name="adj2" fmla="val -71678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متى يحدث؟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193D5D58-C5AC-901C-01F2-3461613BC275}"/>
              </a:ext>
            </a:extLst>
          </p:cNvPr>
          <p:cNvSpPr/>
          <p:nvPr/>
        </p:nvSpPr>
        <p:spPr>
          <a:xfrm>
            <a:off x="1654969" y="752058"/>
            <a:ext cx="8882062" cy="9360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algn="ctr" defTabSz="914400" rtl="1">
              <a:defRPr/>
            </a:pPr>
            <a:r>
              <a:rPr lang="ar-SA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الانعكاس الكلي الداخلي 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8047CB0-F2D1-07D5-4949-29CDF1D8C12A}"/>
              </a:ext>
            </a:extLst>
          </p:cNvPr>
          <p:cNvSpPr/>
          <p:nvPr/>
        </p:nvSpPr>
        <p:spPr>
          <a:xfrm>
            <a:off x="10639367" y="752058"/>
            <a:ext cx="1269241" cy="936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671AB31-3164-C5ED-38B6-D8DEF0045D53}"/>
              </a:ext>
            </a:extLst>
          </p:cNvPr>
          <p:cNvSpPr/>
          <p:nvPr/>
        </p:nvSpPr>
        <p:spPr>
          <a:xfrm>
            <a:off x="283392" y="752058"/>
            <a:ext cx="1269241" cy="936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رسم 12" descr="أيقونة كتاب">
            <a:extLst>
              <a:ext uri="{FF2B5EF4-FFF2-40B4-BE49-F238E27FC236}">
                <a16:creationId xmlns:a16="http://schemas.microsoft.com/office/drawing/2014/main" id="{A9988500-238D-2BC3-A946-1A288A1D7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805987" y="785789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8705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صر نائب للصورة 7">
            <a:extLst>
              <a:ext uri="{FF2B5EF4-FFF2-40B4-BE49-F238E27FC236}">
                <a16:creationId xmlns:a16="http://schemas.microsoft.com/office/drawing/2014/main" id="{807D5472-1B8D-EACF-83AC-2A9A6A8689D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F516834-9310-BF96-8E67-7792B9A904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02" t="19289" r="28358" b="6223"/>
          <a:stretch/>
        </p:blipFill>
        <p:spPr>
          <a:xfrm rot="607824">
            <a:off x="6402143" y="1609747"/>
            <a:ext cx="5418161" cy="4177148"/>
          </a:xfrm>
          <a:prstGeom prst="rect">
            <a:avLst/>
          </a:prstGeom>
        </p:spPr>
      </p:pic>
      <p:sp>
        <p:nvSpPr>
          <p:cNvPr id="13" name="عنوان فرعي 12">
            <a:extLst>
              <a:ext uri="{FF2B5EF4-FFF2-40B4-BE49-F238E27FC236}">
                <a16:creationId xmlns:a16="http://schemas.microsoft.com/office/drawing/2014/main" id="{E8240317-596D-480B-C0A2-EC6B325B3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0880000" flipH="1">
            <a:off x="866362" y="2999617"/>
            <a:ext cx="3963590" cy="858767"/>
          </a:xfrm>
        </p:spPr>
        <p:txBody>
          <a:bodyPr/>
          <a:lstStyle/>
          <a:p>
            <a:r>
              <a:rPr lang="ar-SA" dirty="0"/>
              <a:t>ماذا تعرفين عن انكسار الضوء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مستدير الزوايا 11">
            <a:extLst>
              <a:ext uri="{FF2B5EF4-FFF2-40B4-BE49-F238E27FC236}">
                <a16:creationId xmlns:a16="http://schemas.microsoft.com/office/drawing/2014/main" id="{BD14E5DC-12ED-534C-B7C8-8CA10485940D}"/>
              </a:ext>
            </a:extLst>
          </p:cNvPr>
          <p:cNvSpPr/>
          <p:nvPr/>
        </p:nvSpPr>
        <p:spPr>
          <a:xfrm>
            <a:off x="5300663" y="2968524"/>
            <a:ext cx="6266656" cy="1532334"/>
          </a:xfrm>
          <a:custGeom>
            <a:avLst/>
            <a:gdLst>
              <a:gd name="connsiteX0" fmla="*/ 0 w 6266656"/>
              <a:gd name="connsiteY0" fmla="*/ 255394 h 1532334"/>
              <a:gd name="connsiteX1" fmla="*/ 255394 w 6266656"/>
              <a:gd name="connsiteY1" fmla="*/ 0 h 1532334"/>
              <a:gd name="connsiteX2" fmla="*/ 6011262 w 6266656"/>
              <a:gd name="connsiteY2" fmla="*/ 0 h 1532334"/>
              <a:gd name="connsiteX3" fmla="*/ 6266656 w 6266656"/>
              <a:gd name="connsiteY3" fmla="*/ 255394 h 1532334"/>
              <a:gd name="connsiteX4" fmla="*/ 6266656 w 6266656"/>
              <a:gd name="connsiteY4" fmla="*/ 1276940 h 1532334"/>
              <a:gd name="connsiteX5" fmla="*/ 6011262 w 6266656"/>
              <a:gd name="connsiteY5" fmla="*/ 1532334 h 1532334"/>
              <a:gd name="connsiteX6" fmla="*/ 255394 w 6266656"/>
              <a:gd name="connsiteY6" fmla="*/ 1532334 h 1532334"/>
              <a:gd name="connsiteX7" fmla="*/ 0 w 6266656"/>
              <a:gd name="connsiteY7" fmla="*/ 1276940 h 1532334"/>
              <a:gd name="connsiteX8" fmla="*/ 0 w 6266656"/>
              <a:gd name="connsiteY8" fmla="*/ 255394 h 153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66656" h="1532334" fill="none" extrusionOk="0">
                <a:moveTo>
                  <a:pt x="0" y="255394"/>
                </a:moveTo>
                <a:cubicBezTo>
                  <a:pt x="8895" y="134726"/>
                  <a:pt x="119981" y="1167"/>
                  <a:pt x="255394" y="0"/>
                </a:cubicBezTo>
                <a:cubicBezTo>
                  <a:pt x="1046959" y="-47972"/>
                  <a:pt x="3938027" y="-135018"/>
                  <a:pt x="6011262" y="0"/>
                </a:cubicBezTo>
                <a:cubicBezTo>
                  <a:pt x="6146254" y="-26838"/>
                  <a:pt x="6258091" y="131891"/>
                  <a:pt x="6266656" y="255394"/>
                </a:cubicBezTo>
                <a:cubicBezTo>
                  <a:pt x="6324700" y="685472"/>
                  <a:pt x="6195679" y="1125449"/>
                  <a:pt x="6266656" y="1276940"/>
                </a:cubicBezTo>
                <a:cubicBezTo>
                  <a:pt x="6260880" y="1414493"/>
                  <a:pt x="6165284" y="1517357"/>
                  <a:pt x="6011262" y="1532334"/>
                </a:cubicBezTo>
                <a:cubicBezTo>
                  <a:pt x="5287951" y="1612820"/>
                  <a:pt x="2349803" y="1439214"/>
                  <a:pt x="255394" y="1532334"/>
                </a:cubicBezTo>
                <a:cubicBezTo>
                  <a:pt x="126862" y="1535551"/>
                  <a:pt x="-10456" y="1408133"/>
                  <a:pt x="0" y="1276940"/>
                </a:cubicBezTo>
                <a:cubicBezTo>
                  <a:pt x="56829" y="802444"/>
                  <a:pt x="20990" y="417311"/>
                  <a:pt x="0" y="255394"/>
                </a:cubicBezTo>
                <a:close/>
              </a:path>
              <a:path w="6266656" h="1532334" stroke="0" extrusionOk="0">
                <a:moveTo>
                  <a:pt x="0" y="255394"/>
                </a:moveTo>
                <a:cubicBezTo>
                  <a:pt x="11610" y="97665"/>
                  <a:pt x="113355" y="7368"/>
                  <a:pt x="255394" y="0"/>
                </a:cubicBezTo>
                <a:cubicBezTo>
                  <a:pt x="2396665" y="-167747"/>
                  <a:pt x="5413528" y="44969"/>
                  <a:pt x="6011262" y="0"/>
                </a:cubicBezTo>
                <a:cubicBezTo>
                  <a:pt x="6164127" y="-294"/>
                  <a:pt x="6277640" y="98120"/>
                  <a:pt x="6266656" y="255394"/>
                </a:cubicBezTo>
                <a:cubicBezTo>
                  <a:pt x="6285777" y="618326"/>
                  <a:pt x="6314283" y="808013"/>
                  <a:pt x="6266656" y="1276940"/>
                </a:cubicBezTo>
                <a:cubicBezTo>
                  <a:pt x="6274558" y="1401682"/>
                  <a:pt x="6154486" y="1525047"/>
                  <a:pt x="6011262" y="1532334"/>
                </a:cubicBezTo>
                <a:cubicBezTo>
                  <a:pt x="5222054" y="1656431"/>
                  <a:pt x="2098145" y="1484539"/>
                  <a:pt x="255394" y="1532334"/>
                </a:cubicBezTo>
                <a:cubicBezTo>
                  <a:pt x="97382" y="1527983"/>
                  <a:pt x="-12077" y="1409036"/>
                  <a:pt x="0" y="1276940"/>
                </a:cubicBezTo>
                <a:cubicBezTo>
                  <a:pt x="-5836" y="793572"/>
                  <a:pt x="18787" y="519940"/>
                  <a:pt x="0" y="25539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الانعكاس الكلي الداخلي</a:t>
            </a:r>
            <a:endParaRPr lang="ar-SA" sz="2800" b="1" dirty="0"/>
          </a:p>
          <a:p>
            <a:pPr algn="ctr" rtl="1"/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Calibri" pitchFamily="34" charset="0"/>
              </a:rPr>
              <a:t>هو انعكاس للشعاع عندما يسقط على الحد الفاصل بين الوسطين بزاوية أكبر من الزاوية الحرجة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BDB2782-E6A9-4740-8861-DAE9BC0C4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38" y="1888940"/>
            <a:ext cx="4052881" cy="4780321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B533765B-C858-5E1B-4910-AF226B4ECA54}"/>
              </a:ext>
            </a:extLst>
          </p:cNvPr>
          <p:cNvSpPr/>
          <p:nvPr/>
        </p:nvSpPr>
        <p:spPr>
          <a:xfrm>
            <a:off x="1654969" y="752058"/>
            <a:ext cx="8882062" cy="9360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algn="ctr" defTabSz="914400" rtl="1">
              <a:defRPr/>
            </a:pPr>
            <a:r>
              <a:rPr lang="ar-SA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الانعكاس الكلي الداخلي 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B7E38A4-58B9-C71C-1587-18C6B2149741}"/>
              </a:ext>
            </a:extLst>
          </p:cNvPr>
          <p:cNvSpPr/>
          <p:nvPr/>
        </p:nvSpPr>
        <p:spPr>
          <a:xfrm>
            <a:off x="10639367" y="752058"/>
            <a:ext cx="1269241" cy="936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E98DA03B-EF59-48E6-7EA3-A9F6C6B99C2D}"/>
              </a:ext>
            </a:extLst>
          </p:cNvPr>
          <p:cNvSpPr/>
          <p:nvPr/>
        </p:nvSpPr>
        <p:spPr>
          <a:xfrm>
            <a:off x="283392" y="752058"/>
            <a:ext cx="1269241" cy="936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رسم 13" descr="أيقونة كتاب">
            <a:extLst>
              <a:ext uri="{FF2B5EF4-FFF2-40B4-BE49-F238E27FC236}">
                <a16:creationId xmlns:a16="http://schemas.microsoft.com/office/drawing/2014/main" id="{C5363511-2DD1-CA90-32E9-19FDD6ECBA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805987" y="785789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689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العنوان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360000" flipH="1">
            <a:off x="7419823" y="1039463"/>
            <a:ext cx="4648259" cy="734415"/>
          </a:xfrm>
        </p:spPr>
        <p:txBody>
          <a:bodyPr rtlCol="1">
            <a:normAutofit fontScale="90000"/>
          </a:bodyPr>
          <a:lstStyle/>
          <a:p>
            <a:pPr algn="r" rtl="1"/>
            <a:r>
              <a:rPr lang="ar-SA" dirty="0">
                <a:cs typeface="+mj-cs"/>
              </a:rPr>
              <a:t>توصلنا الآن الى إجابة السؤال  </a:t>
            </a:r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386000" y="5945824"/>
            <a:ext cx="642257" cy="365125"/>
          </a:xfrm>
        </p:spPr>
        <p:txBody>
          <a:bodyPr rtlCol="1"/>
          <a:lstStyle/>
          <a:p>
            <a:pPr rtl="1"/>
            <a:fld id="{98C0CDE5-970C-4CC4-BF43-0DA127E73E82}" type="slidenum">
              <a:rPr lang="ar-SA" smtClean="0"/>
              <a:pPr rtl="1"/>
              <a:t>51</a:t>
            </a:fld>
            <a:endParaRPr lang="ar-SA"/>
          </a:p>
        </p:txBody>
      </p:sp>
      <p:sp>
        <p:nvSpPr>
          <p:cNvPr id="8" name="عنصر نائب للصورة 7">
            <a:extLst>
              <a:ext uri="{FF2B5EF4-FFF2-40B4-BE49-F238E27FC236}">
                <a16:creationId xmlns:a16="http://schemas.microsoft.com/office/drawing/2014/main" id="{5FB69E38-3060-A9FC-238E-B15898E7B3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4" name="عنصر نائب للنص 13">
            <a:extLst>
              <a:ext uri="{FF2B5EF4-FFF2-40B4-BE49-F238E27FC236}">
                <a16:creationId xmlns:a16="http://schemas.microsoft.com/office/drawing/2014/main" id="{B0A5B335-AFA3-BCCB-C867-4AC2DF9BE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6325889" y="3206654"/>
            <a:ext cx="5726005" cy="1310754"/>
          </a:xfrm>
        </p:spPr>
        <p:txBody>
          <a:bodyPr>
            <a:normAutofit/>
          </a:bodyPr>
          <a:lstStyle/>
          <a:p>
            <a:r>
              <a:rPr lang="ar-SA" sz="2400" dirty="0">
                <a:cs typeface="+mj-cs"/>
              </a:rPr>
              <a:t>لماذا صورة السلحفاة في الأعلى ؟؟ </a:t>
            </a:r>
            <a:endParaRPr lang="en-GB" sz="2400" dirty="0">
              <a:cs typeface="+mj-cs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E40E85C-2D42-5812-EC1F-61D571AB1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49588">
            <a:off x="1312985" y="741252"/>
            <a:ext cx="4341957" cy="4408644"/>
          </a:xfrm>
          <a:prstGeom prst="rect">
            <a:avLst/>
          </a:prstGeom>
        </p:spPr>
      </p:pic>
      <p:cxnSp>
        <p:nvCxnSpPr>
          <p:cNvPr id="9" name="رابط كسهم مستقيم 8">
            <a:extLst>
              <a:ext uri="{FF2B5EF4-FFF2-40B4-BE49-F238E27FC236}">
                <a16:creationId xmlns:a16="http://schemas.microsoft.com/office/drawing/2014/main" id="{585F6A23-401E-B143-13D6-AAC266226195}"/>
              </a:ext>
            </a:extLst>
          </p:cNvPr>
          <p:cNvCxnSpPr/>
          <p:nvPr/>
        </p:nvCxnSpPr>
        <p:spPr>
          <a:xfrm flipH="1" flipV="1">
            <a:off x="3699803" y="1547446"/>
            <a:ext cx="4290646" cy="206795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1586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2B0A82D-BF7A-A84F-BA0C-42D4AE03F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190" y="2340105"/>
            <a:ext cx="5845811" cy="3574882"/>
          </a:xfrm>
          <a:prstGeom prst="rect">
            <a:avLst/>
          </a:prstGeom>
        </p:spPr>
      </p:pic>
      <p:sp>
        <p:nvSpPr>
          <p:cNvPr id="6" name="مستطيل مستدير الزوايا 5">
            <a:extLst>
              <a:ext uri="{FF2B5EF4-FFF2-40B4-BE49-F238E27FC236}">
                <a16:creationId xmlns:a16="http://schemas.microsoft.com/office/drawing/2014/main" id="{01E419D5-D176-284F-AC75-36F8FE25B998}"/>
              </a:ext>
            </a:extLst>
          </p:cNvPr>
          <p:cNvSpPr/>
          <p:nvPr/>
        </p:nvSpPr>
        <p:spPr>
          <a:xfrm>
            <a:off x="1142999" y="3228648"/>
            <a:ext cx="3443287" cy="1532334"/>
          </a:xfrm>
          <a:custGeom>
            <a:avLst/>
            <a:gdLst>
              <a:gd name="connsiteX0" fmla="*/ 0 w 3443287"/>
              <a:gd name="connsiteY0" fmla="*/ 255394 h 1532334"/>
              <a:gd name="connsiteX1" fmla="*/ 255394 w 3443287"/>
              <a:gd name="connsiteY1" fmla="*/ 0 h 1532334"/>
              <a:gd name="connsiteX2" fmla="*/ 3187893 w 3443287"/>
              <a:gd name="connsiteY2" fmla="*/ 0 h 1532334"/>
              <a:gd name="connsiteX3" fmla="*/ 3443287 w 3443287"/>
              <a:gd name="connsiteY3" fmla="*/ 255394 h 1532334"/>
              <a:gd name="connsiteX4" fmla="*/ 3443287 w 3443287"/>
              <a:gd name="connsiteY4" fmla="*/ 1276940 h 1532334"/>
              <a:gd name="connsiteX5" fmla="*/ 3187893 w 3443287"/>
              <a:gd name="connsiteY5" fmla="*/ 1532334 h 1532334"/>
              <a:gd name="connsiteX6" fmla="*/ 255394 w 3443287"/>
              <a:gd name="connsiteY6" fmla="*/ 1532334 h 1532334"/>
              <a:gd name="connsiteX7" fmla="*/ 0 w 3443287"/>
              <a:gd name="connsiteY7" fmla="*/ 1276940 h 1532334"/>
              <a:gd name="connsiteX8" fmla="*/ 0 w 3443287"/>
              <a:gd name="connsiteY8" fmla="*/ 255394 h 153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3287" h="1532334" fill="none" extrusionOk="0">
                <a:moveTo>
                  <a:pt x="0" y="255394"/>
                </a:moveTo>
                <a:cubicBezTo>
                  <a:pt x="8895" y="134726"/>
                  <a:pt x="119981" y="1167"/>
                  <a:pt x="255394" y="0"/>
                </a:cubicBezTo>
                <a:cubicBezTo>
                  <a:pt x="1502622" y="-47972"/>
                  <a:pt x="2785480" y="-135018"/>
                  <a:pt x="3187893" y="0"/>
                </a:cubicBezTo>
                <a:cubicBezTo>
                  <a:pt x="3322885" y="-26838"/>
                  <a:pt x="3434722" y="131891"/>
                  <a:pt x="3443287" y="255394"/>
                </a:cubicBezTo>
                <a:cubicBezTo>
                  <a:pt x="3501331" y="685472"/>
                  <a:pt x="3372310" y="1125449"/>
                  <a:pt x="3443287" y="1276940"/>
                </a:cubicBezTo>
                <a:cubicBezTo>
                  <a:pt x="3437511" y="1414493"/>
                  <a:pt x="3341915" y="1517357"/>
                  <a:pt x="3187893" y="1532334"/>
                </a:cubicBezTo>
                <a:cubicBezTo>
                  <a:pt x="2838395" y="1612820"/>
                  <a:pt x="860544" y="1439214"/>
                  <a:pt x="255394" y="1532334"/>
                </a:cubicBezTo>
                <a:cubicBezTo>
                  <a:pt x="126862" y="1535551"/>
                  <a:pt x="-10456" y="1408133"/>
                  <a:pt x="0" y="1276940"/>
                </a:cubicBezTo>
                <a:cubicBezTo>
                  <a:pt x="56829" y="802444"/>
                  <a:pt x="20990" y="417311"/>
                  <a:pt x="0" y="255394"/>
                </a:cubicBezTo>
                <a:close/>
              </a:path>
              <a:path w="3443287" h="1532334" stroke="0" extrusionOk="0">
                <a:moveTo>
                  <a:pt x="0" y="255394"/>
                </a:moveTo>
                <a:cubicBezTo>
                  <a:pt x="11610" y="97665"/>
                  <a:pt x="113355" y="7368"/>
                  <a:pt x="255394" y="0"/>
                </a:cubicBezTo>
                <a:cubicBezTo>
                  <a:pt x="971008" y="-167747"/>
                  <a:pt x="2882505" y="44969"/>
                  <a:pt x="3187893" y="0"/>
                </a:cubicBezTo>
                <a:cubicBezTo>
                  <a:pt x="3340758" y="-294"/>
                  <a:pt x="3454271" y="98120"/>
                  <a:pt x="3443287" y="255394"/>
                </a:cubicBezTo>
                <a:cubicBezTo>
                  <a:pt x="3462408" y="618326"/>
                  <a:pt x="3490914" y="808013"/>
                  <a:pt x="3443287" y="1276940"/>
                </a:cubicBezTo>
                <a:cubicBezTo>
                  <a:pt x="3451189" y="1401682"/>
                  <a:pt x="3331117" y="1525047"/>
                  <a:pt x="3187893" y="1532334"/>
                </a:cubicBezTo>
                <a:cubicBezTo>
                  <a:pt x="1828954" y="1656431"/>
                  <a:pt x="1360927" y="1484539"/>
                  <a:pt x="255394" y="1532334"/>
                </a:cubicBezTo>
                <a:cubicBezTo>
                  <a:pt x="97382" y="1527983"/>
                  <a:pt x="-12077" y="1409036"/>
                  <a:pt x="0" y="1276940"/>
                </a:cubicBezTo>
                <a:cubicBezTo>
                  <a:pt x="-5836" y="793572"/>
                  <a:pt x="18787" y="519940"/>
                  <a:pt x="0" y="25539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accent4">
                    <a:lumMod val="50000"/>
                  </a:schemeClr>
                </a:solidFill>
                <a:latin typeface="Calibri" pitchFamily="34" charset="0"/>
              </a:rPr>
              <a:t>رؤية انعكاس مقلوب لجسم أسفل الماء عند الغوص في بركة السباحة</a:t>
            </a:r>
            <a:endParaRPr lang="ar-SA" sz="2800" b="1" dirty="0">
              <a:solidFill>
                <a:schemeClr val="accent4">
                  <a:lumMod val="50000"/>
                </a:schemeClr>
              </a:solidFill>
              <a:latin typeface="Calibri" pitchFamily="34" charset="0"/>
              <a:ea typeface="Calibri" pitchFamily="34" charset="0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821F661A-C2AB-9E66-9AA2-472180CBB1B0}"/>
              </a:ext>
            </a:extLst>
          </p:cNvPr>
          <p:cNvSpPr/>
          <p:nvPr/>
        </p:nvSpPr>
        <p:spPr>
          <a:xfrm>
            <a:off x="1654969" y="752058"/>
            <a:ext cx="8882062" cy="9360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algn="ctr" defTabSz="914400" rtl="1">
              <a:defRPr/>
            </a:pPr>
            <a:r>
              <a:rPr lang="ar-SA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الانعكاس الكلي الداخلي 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6E5FF53-3651-2551-9947-011905E3319D}"/>
              </a:ext>
            </a:extLst>
          </p:cNvPr>
          <p:cNvSpPr/>
          <p:nvPr/>
        </p:nvSpPr>
        <p:spPr>
          <a:xfrm>
            <a:off x="10639367" y="752058"/>
            <a:ext cx="1269241" cy="936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69F3984-4BAF-5395-A23C-D736430DA2C2}"/>
              </a:ext>
            </a:extLst>
          </p:cNvPr>
          <p:cNvSpPr/>
          <p:nvPr/>
        </p:nvSpPr>
        <p:spPr>
          <a:xfrm>
            <a:off x="283392" y="752058"/>
            <a:ext cx="1269241" cy="936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رسم 13" descr="أيقونة كتاب">
            <a:extLst>
              <a:ext uri="{FF2B5EF4-FFF2-40B4-BE49-F238E27FC236}">
                <a16:creationId xmlns:a16="http://schemas.microsoft.com/office/drawing/2014/main" id="{A51A465F-15FF-43E7-A255-0D8B2A9CE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805987" y="785789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906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6781532-1262-4A0C-B65A-02A80E51D8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3"/>
          <a:stretch/>
        </p:blipFill>
        <p:spPr>
          <a:xfrm>
            <a:off x="120650" y="68263"/>
            <a:ext cx="11950700" cy="6721475"/>
          </a:xfrm>
          <a:prstGeom prst="rect">
            <a:avLst/>
          </a:prstGeom>
          <a:noFill/>
        </p:spPr>
      </p:pic>
      <p:sp>
        <p:nvSpPr>
          <p:cNvPr id="4" name="عنصر نائب لرقم الشريحة 3" hidden="1">
            <a:extLst>
              <a:ext uri="{FF2B5EF4-FFF2-40B4-BE49-F238E27FC236}">
                <a16:creationId xmlns:a16="http://schemas.microsoft.com/office/drawing/2014/main" id="{79987E2D-2F6D-57EB-83F7-7FAD010C4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45CDD5B-4732-0746-AB5E-D3A728AB05B2}" type="slidenum">
              <a:rPr lang="ar-SA" smtClean="0"/>
              <a:pPr>
                <a:spcAft>
                  <a:spcPts val="600"/>
                </a:spcAft>
              </a:pPr>
              <a:t>53</a:t>
            </a:fld>
            <a:endParaRPr lang="ar-SA"/>
          </a:p>
        </p:txBody>
      </p:sp>
      <p:pic>
        <p:nvPicPr>
          <p:cNvPr id="7" name="رسم 6" descr="علامة تحديد مع تعبئة خالصة">
            <a:extLst>
              <a:ext uri="{FF2B5EF4-FFF2-40B4-BE49-F238E27FC236}">
                <a16:creationId xmlns:a16="http://schemas.microsoft.com/office/drawing/2014/main" id="{185D8745-4209-7D2F-F0F8-39D8886D6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31070" y="364415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9547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821F661A-C2AB-9E66-9AA2-472180CBB1B0}"/>
              </a:ext>
            </a:extLst>
          </p:cNvPr>
          <p:cNvSpPr/>
          <p:nvPr/>
        </p:nvSpPr>
        <p:spPr>
          <a:xfrm>
            <a:off x="1654969" y="752058"/>
            <a:ext cx="8882062" cy="9360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algn="ctr" defTabSz="914400" rtl="1">
              <a:defRPr/>
            </a:pPr>
            <a:r>
              <a:rPr lang="ar-SA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تطبيق تقني للانعكاس الكلي الداخلي 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6E5FF53-3651-2551-9947-011905E3319D}"/>
              </a:ext>
            </a:extLst>
          </p:cNvPr>
          <p:cNvSpPr/>
          <p:nvPr/>
        </p:nvSpPr>
        <p:spPr>
          <a:xfrm>
            <a:off x="10639367" y="752058"/>
            <a:ext cx="1269241" cy="936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69F3984-4BAF-5395-A23C-D736430DA2C2}"/>
              </a:ext>
            </a:extLst>
          </p:cNvPr>
          <p:cNvSpPr/>
          <p:nvPr/>
        </p:nvSpPr>
        <p:spPr>
          <a:xfrm>
            <a:off x="283392" y="752058"/>
            <a:ext cx="1269241" cy="936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رسم 13" descr="أيقونة كتاب">
            <a:extLst>
              <a:ext uri="{FF2B5EF4-FFF2-40B4-BE49-F238E27FC236}">
                <a16:creationId xmlns:a16="http://schemas.microsoft.com/office/drawing/2014/main" id="{A51A465F-15FF-43E7-A255-0D8B2A9CE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805987" y="785789"/>
            <a:ext cx="936000" cy="936000"/>
          </a:xfrm>
          <a:prstGeom prst="rect">
            <a:avLst/>
          </a:prstGeom>
        </p:spPr>
      </p:pic>
      <p:pic>
        <p:nvPicPr>
          <p:cNvPr id="4" name="Picture 2" descr="الفنيدق: توقيف شبكة اجرامية لسرقة خطوط الياف البصرية - هاشتاغ">
            <a:extLst>
              <a:ext uri="{FF2B5EF4-FFF2-40B4-BE49-F238E27FC236}">
                <a16:creationId xmlns:a16="http://schemas.microsoft.com/office/drawing/2014/main" id="{6F1E8EAE-8FD5-1D65-169F-AE670C9BB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93" y="1880003"/>
            <a:ext cx="6395513" cy="425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E658D17-2063-41FE-D896-B05AB047D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68072" t="60609" r="13893" b="23071"/>
          <a:stretch>
            <a:fillRect/>
          </a:stretch>
        </p:blipFill>
        <p:spPr bwMode="auto">
          <a:xfrm>
            <a:off x="4391401" y="4531659"/>
            <a:ext cx="2770279" cy="140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1438B27-55BD-76FE-E3AD-5F45B8C7C134}"/>
              </a:ext>
            </a:extLst>
          </p:cNvPr>
          <p:cNvSpPr/>
          <p:nvPr/>
        </p:nvSpPr>
        <p:spPr>
          <a:xfrm>
            <a:off x="7637929" y="2501256"/>
            <a:ext cx="410405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/>
            <a:r>
              <a:rPr lang="ar-SA" sz="2300" dirty="0">
                <a:solidFill>
                  <a:srgbClr val="000000"/>
                </a:solidFill>
                <a:cs typeface="+mj-cs"/>
              </a:rPr>
              <a:t>* هي ألياف مصنوعة من الزجاج النقي .</a:t>
            </a:r>
          </a:p>
          <a:p>
            <a:pPr algn="justLow"/>
            <a:endParaRPr lang="ar-SA" sz="2300" dirty="0">
              <a:solidFill>
                <a:srgbClr val="000000"/>
              </a:solidFill>
              <a:cs typeface="+mj-cs"/>
            </a:endParaRPr>
          </a:p>
          <a:p>
            <a:pPr algn="justLow"/>
            <a:r>
              <a:rPr lang="ar-SA" sz="2300" dirty="0">
                <a:solidFill>
                  <a:srgbClr val="000000"/>
                </a:solidFill>
                <a:cs typeface="+mj-cs"/>
              </a:rPr>
              <a:t>* تكون طويلة ورفيعة ولا يتعدى سمكها سمك الشعرة. </a:t>
            </a:r>
          </a:p>
          <a:p>
            <a:pPr algn="justLow"/>
            <a:endParaRPr lang="ar-SA" sz="2300" dirty="0">
              <a:solidFill>
                <a:srgbClr val="000000"/>
              </a:solidFill>
              <a:cs typeface="+mj-cs"/>
            </a:endParaRPr>
          </a:p>
          <a:p>
            <a:pPr algn="justLow"/>
            <a:r>
              <a:rPr lang="ar-SA" sz="2300" dirty="0">
                <a:solidFill>
                  <a:srgbClr val="000000"/>
                </a:solidFill>
                <a:cs typeface="+mj-cs"/>
              </a:rPr>
              <a:t>* يجمع العديد من هذه الألياف في حزم داخل </a:t>
            </a:r>
            <a:r>
              <a:rPr lang="ar-SA" sz="2300" dirty="0" err="1">
                <a:solidFill>
                  <a:srgbClr val="000000"/>
                </a:solidFill>
                <a:cs typeface="+mj-cs"/>
              </a:rPr>
              <a:t>الكيبلات</a:t>
            </a:r>
            <a:r>
              <a:rPr lang="ar-SA" sz="2300" dirty="0">
                <a:solidFill>
                  <a:srgbClr val="000000"/>
                </a:solidFill>
                <a:cs typeface="+mj-cs"/>
              </a:rPr>
              <a:t> البصرية .</a:t>
            </a:r>
          </a:p>
          <a:p>
            <a:pPr algn="justLow"/>
            <a:endParaRPr lang="ar-SA" sz="2300" dirty="0">
              <a:solidFill>
                <a:srgbClr val="000000"/>
              </a:solidFill>
              <a:cs typeface="+mj-cs"/>
            </a:endParaRPr>
          </a:p>
          <a:p>
            <a:pPr algn="justLow"/>
            <a:r>
              <a:rPr lang="ar-SA" sz="2300" dirty="0">
                <a:solidFill>
                  <a:srgbClr val="000000"/>
                </a:solidFill>
                <a:cs typeface="+mj-cs"/>
              </a:rPr>
              <a:t>*  وتستخدم في نقل الإشارات الضوئية لمسافات بعيدة جداً.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B1B22AE-E844-38EE-9567-D33DABAEBA1E}"/>
              </a:ext>
            </a:extLst>
          </p:cNvPr>
          <p:cNvSpPr/>
          <p:nvPr/>
        </p:nvSpPr>
        <p:spPr>
          <a:xfrm>
            <a:off x="8690890" y="1819135"/>
            <a:ext cx="2714205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SA" sz="3200" dirty="0">
                <a:solidFill>
                  <a:srgbClr val="00FFCC"/>
                </a:solidFill>
                <a:cs typeface="PT Bold Heading" pitchFamily="2" charset="-78"/>
              </a:rPr>
              <a:t> الألياف البصرية </a:t>
            </a:r>
          </a:p>
        </p:txBody>
      </p:sp>
    </p:spTree>
    <p:extLst>
      <p:ext uri="{BB962C8B-B14F-4D97-AF65-F5344CB8AC3E}">
        <p14:creationId xmlns:p14="http://schemas.microsoft.com/office/powerpoint/2010/main" val="35749853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821F661A-C2AB-9E66-9AA2-472180CBB1B0}"/>
              </a:ext>
            </a:extLst>
          </p:cNvPr>
          <p:cNvSpPr/>
          <p:nvPr/>
        </p:nvSpPr>
        <p:spPr>
          <a:xfrm>
            <a:off x="1654969" y="752058"/>
            <a:ext cx="8882062" cy="9360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algn="ctr" defTabSz="914400" rtl="1">
              <a:defRPr/>
            </a:pPr>
            <a:r>
              <a:rPr lang="ar-SA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تطبيق تقني للانعكاس الكلي الداخلي 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6E5FF53-3651-2551-9947-011905E3319D}"/>
              </a:ext>
            </a:extLst>
          </p:cNvPr>
          <p:cNvSpPr/>
          <p:nvPr/>
        </p:nvSpPr>
        <p:spPr>
          <a:xfrm>
            <a:off x="10639367" y="752058"/>
            <a:ext cx="1269241" cy="936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69F3984-4BAF-5395-A23C-D736430DA2C2}"/>
              </a:ext>
            </a:extLst>
          </p:cNvPr>
          <p:cNvSpPr/>
          <p:nvPr/>
        </p:nvSpPr>
        <p:spPr>
          <a:xfrm>
            <a:off x="283392" y="752058"/>
            <a:ext cx="1269241" cy="936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رسم 13" descr="أيقونة كتاب">
            <a:extLst>
              <a:ext uri="{FF2B5EF4-FFF2-40B4-BE49-F238E27FC236}">
                <a16:creationId xmlns:a16="http://schemas.microsoft.com/office/drawing/2014/main" id="{A51A465F-15FF-43E7-A255-0D8B2A9CE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805987" y="785789"/>
            <a:ext cx="936000" cy="936000"/>
          </a:xfrm>
          <a:prstGeom prst="rect">
            <a:avLst/>
          </a:prstGeom>
        </p:spPr>
      </p:pic>
      <p:pic>
        <p:nvPicPr>
          <p:cNvPr id="4" name="Picture 2" descr="الفنيدق: توقيف شبكة اجرامية لسرقة خطوط الياف البصرية - هاشتاغ">
            <a:extLst>
              <a:ext uri="{FF2B5EF4-FFF2-40B4-BE49-F238E27FC236}">
                <a16:creationId xmlns:a16="http://schemas.microsoft.com/office/drawing/2014/main" id="{6F1E8EAE-8FD5-1D65-169F-AE670C9BB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93" y="1880003"/>
            <a:ext cx="6395513" cy="425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مستدير الزوايا 10">
            <a:extLst>
              <a:ext uri="{FF2B5EF4-FFF2-40B4-BE49-F238E27FC236}">
                <a16:creationId xmlns:a16="http://schemas.microsoft.com/office/drawing/2014/main" id="{CC9DA23D-74F8-512D-C8E0-7B132625167D}"/>
              </a:ext>
            </a:extLst>
          </p:cNvPr>
          <p:cNvSpPr/>
          <p:nvPr/>
        </p:nvSpPr>
        <p:spPr>
          <a:xfrm>
            <a:off x="8006152" y="2218943"/>
            <a:ext cx="3490904" cy="38475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Calibri" pitchFamily="34" charset="0"/>
                <a:cs typeface="+mj-cs"/>
              </a:rPr>
              <a:t>الضوء الذي ينتقل خلال الليف الشفاف </a:t>
            </a:r>
          </a:p>
          <a:p>
            <a:pPr lvl="0"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Calibri" pitchFamily="34" charset="0"/>
                <a:cs typeface="+mj-cs"/>
              </a:rPr>
              <a:t>يصطدم بالسطح الداخلي لليف البصري بزاوية أكبر من الزاوية الحرجة </a:t>
            </a:r>
          </a:p>
          <a:p>
            <a:pPr lvl="0"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Calibri" pitchFamily="34" charset="0"/>
                <a:cs typeface="+mj-cs"/>
              </a:rPr>
              <a:t>فينعكس الضوء انعكاسًا كليًا ولا ينفذ أي جزء خلال الحد الفاصل</a:t>
            </a:r>
            <a:endParaRPr lang="ar-SA" sz="2800" b="1" dirty="0">
              <a:solidFill>
                <a:schemeClr val="tx1">
                  <a:lumMod val="85000"/>
                  <a:lumOff val="15000"/>
                </a:schemeClr>
              </a:solidFill>
              <a:cs typeface="+mj-cs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E658D17-2063-41FE-D896-B05AB047D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68072" t="60609" r="13893" b="23071"/>
          <a:stretch>
            <a:fillRect/>
          </a:stretch>
        </p:blipFill>
        <p:spPr bwMode="auto">
          <a:xfrm>
            <a:off x="4391401" y="4531659"/>
            <a:ext cx="2770279" cy="140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082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تفسير قوله تعالى: والذين كفروا أعمالهم كسراب بقيعة يحسبه الظمآن">
            <a:extLst>
              <a:ext uri="{FF2B5EF4-FFF2-40B4-BE49-F238E27FC236}">
                <a16:creationId xmlns:a16="http://schemas.microsoft.com/office/drawing/2014/main" id="{69271AAF-F8FD-87EA-49BE-65D1653F7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5500" y="68263"/>
            <a:ext cx="9921000" cy="6721475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عنصر نائب لرقم الشريحة 3" hidden="1">
            <a:extLst>
              <a:ext uri="{FF2B5EF4-FFF2-40B4-BE49-F238E27FC236}">
                <a16:creationId xmlns:a16="http://schemas.microsoft.com/office/drawing/2014/main" id="{1134A487-3051-87AB-A5A8-F82A3BD18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45CDD5B-4732-0746-AB5E-D3A728AB05B2}" type="slidenum">
              <a:rPr lang="ar-SA" smtClean="0"/>
              <a:pPr>
                <a:spcAft>
                  <a:spcPts val="600"/>
                </a:spcAft>
              </a:pPr>
              <a:t>56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44357835"/>
      </p:ext>
    </p:extLst>
  </p:cSld>
  <p:clrMapOvr>
    <a:masterClrMapping/>
  </p:clrMapOvr>
  <p:transition spd="slow">
    <p:dissolv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821F661A-C2AB-9E66-9AA2-472180CBB1B0}"/>
              </a:ext>
            </a:extLst>
          </p:cNvPr>
          <p:cNvSpPr/>
          <p:nvPr/>
        </p:nvSpPr>
        <p:spPr>
          <a:xfrm>
            <a:off x="1654969" y="752058"/>
            <a:ext cx="8882062" cy="9360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algn="ctr" defTabSz="914400" rtl="1">
              <a:defRPr/>
            </a:pPr>
            <a:r>
              <a:rPr lang="ar-SA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السراب 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6E5FF53-3651-2551-9947-011905E3319D}"/>
              </a:ext>
            </a:extLst>
          </p:cNvPr>
          <p:cNvSpPr/>
          <p:nvPr/>
        </p:nvSpPr>
        <p:spPr>
          <a:xfrm>
            <a:off x="10639367" y="752058"/>
            <a:ext cx="1269241" cy="936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69F3984-4BAF-5395-A23C-D736430DA2C2}"/>
              </a:ext>
            </a:extLst>
          </p:cNvPr>
          <p:cNvSpPr/>
          <p:nvPr/>
        </p:nvSpPr>
        <p:spPr>
          <a:xfrm>
            <a:off x="283392" y="752058"/>
            <a:ext cx="1269241" cy="936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رسم 13" descr="أيقونة كتاب">
            <a:extLst>
              <a:ext uri="{FF2B5EF4-FFF2-40B4-BE49-F238E27FC236}">
                <a16:creationId xmlns:a16="http://schemas.microsoft.com/office/drawing/2014/main" id="{A51A465F-15FF-43E7-A255-0D8B2A9CE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805987" y="785789"/>
            <a:ext cx="936000" cy="936000"/>
          </a:xfrm>
          <a:prstGeom prst="rect">
            <a:avLst/>
          </a:prstGeom>
        </p:spPr>
      </p:pic>
      <p:pic>
        <p:nvPicPr>
          <p:cNvPr id="2" name="IMG_3839.MP4" descr="IMG_3839.MP4">
            <a:hlinkClick r:id="" action="ppaction://media"/>
            <a:extLst>
              <a:ext uri="{FF2B5EF4-FFF2-40B4-BE49-F238E27FC236}">
                <a16:creationId xmlns:a16="http://schemas.microsoft.com/office/drawing/2014/main" id="{FA98DACC-CFAF-0C74-7D0E-0ACDF33A9E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7956" y="1905699"/>
            <a:ext cx="7685756" cy="4094249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61FE59BA-24FE-AD79-33EF-73CD368CF0B9}"/>
              </a:ext>
            </a:extLst>
          </p:cNvPr>
          <p:cNvSpPr/>
          <p:nvPr/>
        </p:nvSpPr>
        <p:spPr>
          <a:xfrm>
            <a:off x="8985504" y="2121408"/>
            <a:ext cx="2377440" cy="3878540"/>
          </a:xfrm>
          <a:prstGeom prst="round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/>
              <a:t>ماهي أسباب حدوث السراب ؟؟؟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03932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821F661A-C2AB-9E66-9AA2-472180CBB1B0}"/>
              </a:ext>
            </a:extLst>
          </p:cNvPr>
          <p:cNvSpPr/>
          <p:nvPr/>
        </p:nvSpPr>
        <p:spPr>
          <a:xfrm>
            <a:off x="1654969" y="752058"/>
            <a:ext cx="8882062" cy="9360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algn="ctr" defTabSz="914400" rtl="1">
              <a:defRPr/>
            </a:pPr>
            <a:r>
              <a:rPr lang="ar-SA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تفريق ( تحليل ) الضوء 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6E5FF53-3651-2551-9947-011905E3319D}"/>
              </a:ext>
            </a:extLst>
          </p:cNvPr>
          <p:cNvSpPr/>
          <p:nvPr/>
        </p:nvSpPr>
        <p:spPr>
          <a:xfrm>
            <a:off x="10639367" y="752058"/>
            <a:ext cx="1269241" cy="936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69F3984-4BAF-5395-A23C-D736430DA2C2}"/>
              </a:ext>
            </a:extLst>
          </p:cNvPr>
          <p:cNvSpPr/>
          <p:nvPr/>
        </p:nvSpPr>
        <p:spPr>
          <a:xfrm>
            <a:off x="283392" y="752058"/>
            <a:ext cx="1269241" cy="936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dirty="0">
                <a:solidFill>
                  <a:schemeClr val="bg1"/>
                </a:solidFill>
              </a:rPr>
              <a:t>القراءة الموجهة 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6" name="رسم 5" descr="أيقونة التعلّم">
            <a:extLst>
              <a:ext uri="{FF2B5EF4-FFF2-40B4-BE49-F238E27FC236}">
                <a16:creationId xmlns:a16="http://schemas.microsoft.com/office/drawing/2014/main" id="{5A9CE5B7-69BB-F9F6-0E86-C19A0A77C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873657" y="811439"/>
            <a:ext cx="957630" cy="957630"/>
          </a:xfrm>
          <a:prstGeom prst="rect">
            <a:avLst/>
          </a:prstGeom>
        </p:spPr>
      </p:pic>
      <p:graphicFrame>
        <p:nvGraphicFramePr>
          <p:cNvPr id="8" name="جدول 8">
            <a:extLst>
              <a:ext uri="{FF2B5EF4-FFF2-40B4-BE49-F238E27FC236}">
                <a16:creationId xmlns:a16="http://schemas.microsoft.com/office/drawing/2014/main" id="{04A651E3-FD3B-CE40-4893-1A80A872D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17854"/>
              </p:ext>
            </p:extLst>
          </p:nvPr>
        </p:nvGraphicFramePr>
        <p:xfrm>
          <a:off x="1385047" y="2052102"/>
          <a:ext cx="10112188" cy="405384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0112188">
                  <a:extLst>
                    <a:ext uri="{9D8B030D-6E8A-4147-A177-3AD203B41FA5}">
                      <a16:colId xmlns:a16="http://schemas.microsoft.com/office/drawing/2014/main" val="22664785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ar-SA" sz="2800" dirty="0"/>
                        <a:t>درسنا في الطبيعة الموجية للضوء ان الضوء الأبيض عندما يمر عبر المنشور الزجاجي يتحلل الى طيف من اللون بعد دراستك الان لانكسار الضوء </a:t>
                      </a:r>
                      <a:r>
                        <a:rPr lang="ar-SA" sz="2800" dirty="0" err="1"/>
                        <a:t>اجيبي</a:t>
                      </a:r>
                      <a:r>
                        <a:rPr lang="ar-SA" sz="2800" dirty="0"/>
                        <a:t> على الأسئلة التالية 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016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r-SA" sz="2800" dirty="0"/>
                        <a:t>تعريف ظاهرة التفريق ( التحليل ) 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226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725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r-SA" sz="2800" dirty="0"/>
                        <a:t>سبب تحليل الضوء في المنشور 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8550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58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r-SA" sz="2800" dirty="0"/>
                        <a:t>أي لون من الوان الطيف يكون انكساره اكبر في المنشور ؟ لماذا ؟ 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3376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205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82745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821F661A-C2AB-9E66-9AA2-472180CBB1B0}"/>
              </a:ext>
            </a:extLst>
          </p:cNvPr>
          <p:cNvSpPr/>
          <p:nvPr/>
        </p:nvSpPr>
        <p:spPr>
          <a:xfrm>
            <a:off x="1654969" y="752058"/>
            <a:ext cx="8882062" cy="9360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algn="ctr" defTabSz="914400" rtl="1">
              <a:defRPr/>
            </a:pPr>
            <a:r>
              <a:rPr lang="ar-SA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مهمة ادائية : قوس المطر 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6E5FF53-3651-2551-9947-011905E3319D}"/>
              </a:ext>
            </a:extLst>
          </p:cNvPr>
          <p:cNvSpPr/>
          <p:nvPr/>
        </p:nvSpPr>
        <p:spPr>
          <a:xfrm>
            <a:off x="10639367" y="752058"/>
            <a:ext cx="1269241" cy="936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69F3984-4BAF-5395-A23C-D736430DA2C2}"/>
              </a:ext>
            </a:extLst>
          </p:cNvPr>
          <p:cNvSpPr/>
          <p:nvPr/>
        </p:nvSpPr>
        <p:spPr>
          <a:xfrm>
            <a:off x="283392" y="752058"/>
            <a:ext cx="1269241" cy="936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dirty="0">
                <a:solidFill>
                  <a:schemeClr val="bg1"/>
                </a:solidFill>
              </a:rPr>
              <a:t>للبحث والتقصي 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6" name="رسم 5" descr="أيقونة التعلّم">
            <a:extLst>
              <a:ext uri="{FF2B5EF4-FFF2-40B4-BE49-F238E27FC236}">
                <a16:creationId xmlns:a16="http://schemas.microsoft.com/office/drawing/2014/main" id="{5A9CE5B7-69BB-F9F6-0E86-C19A0A77C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873657" y="811439"/>
            <a:ext cx="957630" cy="957630"/>
          </a:xfrm>
          <a:prstGeom prst="rect">
            <a:avLst/>
          </a:prstGeom>
        </p:spPr>
      </p:pic>
      <p:graphicFrame>
        <p:nvGraphicFramePr>
          <p:cNvPr id="8" name="جدول 8">
            <a:extLst>
              <a:ext uri="{FF2B5EF4-FFF2-40B4-BE49-F238E27FC236}">
                <a16:creationId xmlns:a16="http://schemas.microsoft.com/office/drawing/2014/main" id="{04A651E3-FD3B-CE40-4893-1A80A872D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284555"/>
              </p:ext>
            </p:extLst>
          </p:nvPr>
        </p:nvGraphicFramePr>
        <p:xfrm>
          <a:off x="1385047" y="2052102"/>
          <a:ext cx="10112188" cy="51816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0112188">
                  <a:extLst>
                    <a:ext uri="{9D8B030D-6E8A-4147-A177-3AD203B41FA5}">
                      <a16:colId xmlns:a16="http://schemas.microsoft.com/office/drawing/2014/main" val="22664785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ar-SA" sz="2800" dirty="0"/>
                        <a:t>اكتبي مقالا مبسطا  يوضح سبب تكون قوس المطر ادعمي مقالك بالصور 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016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6649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مستطيل 29">
            <a:extLst>
              <a:ext uri="{FF2B5EF4-FFF2-40B4-BE49-F238E27FC236}">
                <a16:creationId xmlns:a16="http://schemas.microsoft.com/office/drawing/2014/main" id="{D7E61D60-84FB-43D2-B8B3-E17AF2D94BB1}"/>
              </a:ext>
            </a:extLst>
          </p:cNvPr>
          <p:cNvSpPr/>
          <p:nvPr/>
        </p:nvSpPr>
        <p:spPr>
          <a:xfrm>
            <a:off x="199776" y="203200"/>
            <a:ext cx="5591425" cy="2108200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rtl="0"/>
            <a:endParaRPr lang="en-GB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699E2B9A-24CA-4CE0-94AD-D4CB67FC3366}"/>
              </a:ext>
            </a:extLst>
          </p:cNvPr>
          <p:cNvSpPr/>
          <p:nvPr/>
        </p:nvSpPr>
        <p:spPr>
          <a:xfrm>
            <a:off x="6212027" y="4673600"/>
            <a:ext cx="5830143" cy="21082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rtl="0"/>
            <a:endParaRPr lang="en-GB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9F1DCFAC-5377-4C45-A600-DADBF5EACD03}"/>
              </a:ext>
            </a:extLst>
          </p:cNvPr>
          <p:cNvSpPr/>
          <p:nvPr/>
        </p:nvSpPr>
        <p:spPr>
          <a:xfrm>
            <a:off x="199776" y="2413000"/>
            <a:ext cx="5591425" cy="210820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rtl="0"/>
            <a:endParaRPr lang="en-GB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F9AA04BA-96CC-47F6-9F64-342FDEC50C25}"/>
              </a:ext>
            </a:extLst>
          </p:cNvPr>
          <p:cNvSpPr/>
          <p:nvPr/>
        </p:nvSpPr>
        <p:spPr>
          <a:xfrm>
            <a:off x="149832" y="4648200"/>
            <a:ext cx="5591425" cy="210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rtl="0"/>
            <a:endParaRPr lang="en-GB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F93983B4-AD49-478B-ABF4-51970E8331C4}"/>
              </a:ext>
            </a:extLst>
          </p:cNvPr>
          <p:cNvSpPr/>
          <p:nvPr/>
        </p:nvSpPr>
        <p:spPr>
          <a:xfrm>
            <a:off x="6297488" y="3189199"/>
            <a:ext cx="5591425" cy="13574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rtl="0"/>
            <a:endParaRPr lang="en-GB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74" name="Picture 2" descr="4 تجارب فيزيائية مسلية للصغار والكبار">
            <a:extLst>
              <a:ext uri="{FF2B5EF4-FFF2-40B4-BE49-F238E27FC236}">
                <a16:creationId xmlns:a16="http://schemas.microsoft.com/office/drawing/2014/main" id="{C877911E-0EAF-4469-82B1-79C9B1EAF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797959"/>
            <a:ext cx="14224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اوية مطوية 8">
            <a:extLst>
              <a:ext uri="{FF2B5EF4-FFF2-40B4-BE49-F238E27FC236}">
                <a16:creationId xmlns:a16="http://schemas.microsoft.com/office/drawing/2014/main" id="{76196545-CA60-4CFC-98B9-7B6241136B27}"/>
              </a:ext>
            </a:extLst>
          </p:cNvPr>
          <p:cNvSpPr/>
          <p:nvPr/>
        </p:nvSpPr>
        <p:spPr>
          <a:xfrm>
            <a:off x="6908800" y="339904"/>
            <a:ext cx="4064000" cy="406400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rtl="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13CFC55-A861-473B-BF8C-86D8C8500B3E}"/>
              </a:ext>
            </a:extLst>
          </p:cNvPr>
          <p:cNvSpPr/>
          <p:nvPr/>
        </p:nvSpPr>
        <p:spPr>
          <a:xfrm>
            <a:off x="7010401" y="300517"/>
            <a:ext cx="3845960" cy="406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rtl="0"/>
            <a:r>
              <a:rPr lang="ar-SA" sz="2400" dirty="0">
                <a:solidFill>
                  <a:prstClr val="black"/>
                </a:solidFill>
                <a:latin typeface="Calibri"/>
              </a:rPr>
              <a:t>الفصل الثالث  : الانكسار والعدسات </a:t>
            </a:r>
            <a:endParaRPr lang="en-GB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مخطط انسيابي: بطاقة 14">
            <a:extLst>
              <a:ext uri="{FF2B5EF4-FFF2-40B4-BE49-F238E27FC236}">
                <a16:creationId xmlns:a16="http://schemas.microsoft.com/office/drawing/2014/main" id="{9DBDBCB0-7FC2-4266-BF7F-AFCC3816B5CD}"/>
              </a:ext>
            </a:extLst>
          </p:cNvPr>
          <p:cNvSpPr/>
          <p:nvPr/>
        </p:nvSpPr>
        <p:spPr>
          <a:xfrm>
            <a:off x="6096001" y="1305959"/>
            <a:ext cx="5591425" cy="406400"/>
          </a:xfrm>
          <a:prstGeom prst="flowChartPunchedCard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rtl="0"/>
            <a:r>
              <a:rPr lang="ar-SA" sz="2400" dirty="0">
                <a:solidFill>
                  <a:prstClr val="black"/>
                </a:solidFill>
                <a:latin typeface="Calibri"/>
              </a:rPr>
              <a:t>كيف يبدو قلم رصاص موضوع عند النظر الية جانبيا </a:t>
            </a:r>
            <a:endParaRPr lang="en-GB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مخطط انسيابي: بطاقة 13">
            <a:extLst>
              <a:ext uri="{FF2B5EF4-FFF2-40B4-BE49-F238E27FC236}">
                <a16:creationId xmlns:a16="http://schemas.microsoft.com/office/drawing/2014/main" id="{459550B4-938C-4AC5-8D22-A57A31F6E40F}"/>
              </a:ext>
            </a:extLst>
          </p:cNvPr>
          <p:cNvSpPr/>
          <p:nvPr/>
        </p:nvSpPr>
        <p:spPr>
          <a:xfrm>
            <a:off x="9245601" y="899559"/>
            <a:ext cx="2441825" cy="406400"/>
          </a:xfrm>
          <a:prstGeom prst="flowChartPunchedCard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rtl="0"/>
            <a:r>
              <a:rPr lang="ar-SA" sz="2400" dirty="0">
                <a:solidFill>
                  <a:prstClr val="black"/>
                </a:solidFill>
                <a:latin typeface="Calibri"/>
              </a:rPr>
              <a:t>نشاط عملي :</a:t>
            </a:r>
            <a:endParaRPr lang="en-GB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26D565E-3E1D-4536-B47D-55067A34FCD2}"/>
              </a:ext>
            </a:extLst>
          </p:cNvPr>
          <p:cNvSpPr/>
          <p:nvPr/>
        </p:nvSpPr>
        <p:spPr>
          <a:xfrm>
            <a:off x="6295776" y="2209800"/>
            <a:ext cx="5591425" cy="683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rtl="0"/>
            <a:r>
              <a:rPr lang="ar-SA" sz="2400" dirty="0">
                <a:solidFill>
                  <a:prstClr val="white"/>
                </a:solidFill>
                <a:latin typeface="Calibri"/>
              </a:rPr>
              <a:t>هل يبدو قلم الرصاص مختلفا عندما يشاهد خلال الماء او الزيت او شراب الذرة ؟ </a:t>
            </a:r>
            <a:endParaRPr lang="en-GB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D97A96D8-86A4-4263-93D0-B77F6E5F6D12}"/>
              </a:ext>
            </a:extLst>
          </p:cNvPr>
          <p:cNvSpPr/>
          <p:nvPr/>
        </p:nvSpPr>
        <p:spPr>
          <a:xfrm>
            <a:off x="8534400" y="1803400"/>
            <a:ext cx="2601645" cy="406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rtl="0"/>
            <a:r>
              <a:rPr lang="ar-SA" sz="2400" dirty="0">
                <a:solidFill>
                  <a:prstClr val="black"/>
                </a:solidFill>
                <a:latin typeface="Calibri"/>
              </a:rPr>
              <a:t>سؤال التجربة </a:t>
            </a:r>
            <a:endParaRPr lang="en-GB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6" name="Picture 4" descr="شخصيات 3d ثري دي علامة استفهام سؤال تساؤل - دروس الفوتوشوب Photoshop  tutorials جرافيكس العرب كل ما تحتاج لتكون مبدع ملتقى المصممين">
            <a:extLst>
              <a:ext uri="{FF2B5EF4-FFF2-40B4-BE49-F238E27FC236}">
                <a16:creationId xmlns:a16="http://schemas.microsoft.com/office/drawing/2014/main" id="{5E429AB0-7087-460E-9F13-734FC92F7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046" y="1729193"/>
            <a:ext cx="610745" cy="49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وسيلة الشرح: سهم لأسفل 19">
            <a:extLst>
              <a:ext uri="{FF2B5EF4-FFF2-40B4-BE49-F238E27FC236}">
                <a16:creationId xmlns:a16="http://schemas.microsoft.com/office/drawing/2014/main" id="{30E012DE-1EF0-4ABB-B8A0-C219CFC3129A}"/>
              </a:ext>
            </a:extLst>
          </p:cNvPr>
          <p:cNvSpPr/>
          <p:nvPr/>
        </p:nvSpPr>
        <p:spPr>
          <a:xfrm>
            <a:off x="8331200" y="2893608"/>
            <a:ext cx="3196405" cy="738592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rtl="0"/>
            <a:r>
              <a:rPr lang="ar-SA" sz="2400" dirty="0">
                <a:solidFill>
                  <a:prstClr val="black"/>
                </a:solidFill>
                <a:latin typeface="Calibri"/>
              </a:rPr>
              <a:t>فيديو تنفيذ التجربة </a:t>
            </a:r>
            <a:endParaRPr lang="en-GB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مستطيل: زاوية مطوية 16">
            <a:extLst>
              <a:ext uri="{FF2B5EF4-FFF2-40B4-BE49-F238E27FC236}">
                <a16:creationId xmlns:a16="http://schemas.microsoft.com/office/drawing/2014/main" id="{7DD0F1B2-5007-4FE6-A621-B5DE519D1950}"/>
              </a:ext>
            </a:extLst>
          </p:cNvPr>
          <p:cNvSpPr/>
          <p:nvPr/>
        </p:nvSpPr>
        <p:spPr>
          <a:xfrm>
            <a:off x="304800" y="300518"/>
            <a:ext cx="5283200" cy="1919841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 rtl="0"/>
            <a:r>
              <a:rPr lang="ar-SA" sz="2400" u="sng" dirty="0">
                <a:solidFill>
                  <a:srgbClr val="FF0000"/>
                </a:solidFill>
                <a:latin typeface="Calibri"/>
              </a:rPr>
              <a:t>التحليل </a:t>
            </a:r>
          </a:p>
          <a:p>
            <a:pPr defTabSz="1219170" rtl="0"/>
            <a:r>
              <a:rPr lang="ar-SA" sz="1867" dirty="0">
                <a:solidFill>
                  <a:prstClr val="black"/>
                </a:solidFill>
                <a:latin typeface="Calibri"/>
              </a:rPr>
              <a:t>أي الدوارق يبدوا فيها القلم كأنه مكسور ؟ وهل مقادير الكسر متساوية في الدورق جميعاها ؟ ومتى لا يظهر القلم مكسورا ؟  </a:t>
            </a:r>
          </a:p>
          <a:p>
            <a:pPr defTabSz="1219170" rtl="0"/>
            <a:endParaRPr lang="ar-SA" sz="1867" dirty="0">
              <a:solidFill>
                <a:prstClr val="black"/>
              </a:solidFill>
              <a:latin typeface="Calibri"/>
            </a:endParaRPr>
          </a:p>
          <a:p>
            <a:pPr defTabSz="1219170" rtl="0"/>
            <a:endParaRPr lang="en-GB" sz="186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مستطيل: زاوية مطوية 21">
            <a:extLst>
              <a:ext uri="{FF2B5EF4-FFF2-40B4-BE49-F238E27FC236}">
                <a16:creationId xmlns:a16="http://schemas.microsoft.com/office/drawing/2014/main" id="{9CBEB44B-70B5-429F-8D7C-6722AA105B4A}"/>
              </a:ext>
            </a:extLst>
          </p:cNvPr>
          <p:cNvSpPr/>
          <p:nvPr/>
        </p:nvSpPr>
        <p:spPr>
          <a:xfrm>
            <a:off x="315075" y="2616200"/>
            <a:ext cx="5272925" cy="1807683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 rtl="0"/>
            <a:r>
              <a:rPr lang="ar-SA" sz="2400" u="sng" dirty="0">
                <a:solidFill>
                  <a:srgbClr val="FF0000"/>
                </a:solidFill>
                <a:latin typeface="Calibri"/>
              </a:rPr>
              <a:t>التفكير الناقد </a:t>
            </a:r>
          </a:p>
          <a:p>
            <a:pPr defTabSz="1219170" rtl="0"/>
            <a:r>
              <a:rPr lang="ar-SA" sz="1867" dirty="0">
                <a:solidFill>
                  <a:prstClr val="black"/>
                </a:solidFill>
                <a:latin typeface="Calibri"/>
              </a:rPr>
              <a:t>ضع فرضية حول متى تبدو الاجسام الصلبة كأنها مكسورة ومتى لا تبدو كذلك وتأكد من أن تتضمن تفسيرا لمقدار الانكسار </a:t>
            </a:r>
          </a:p>
          <a:p>
            <a:pPr defTabSz="1219170" rtl="0"/>
            <a:endParaRPr lang="en-GB" sz="186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مستطيل: زاوية مطوية 22">
            <a:extLst>
              <a:ext uri="{FF2B5EF4-FFF2-40B4-BE49-F238E27FC236}">
                <a16:creationId xmlns:a16="http://schemas.microsoft.com/office/drawing/2014/main" id="{BE5941A9-B34E-4E0B-A4B6-5DF8A9112FF4}"/>
              </a:ext>
            </a:extLst>
          </p:cNvPr>
          <p:cNvSpPr/>
          <p:nvPr/>
        </p:nvSpPr>
        <p:spPr>
          <a:xfrm>
            <a:off x="6297486" y="4763141"/>
            <a:ext cx="5591425" cy="1917059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 rtl="0"/>
            <a:r>
              <a:rPr lang="ar-SA" sz="2400" u="sng" dirty="0">
                <a:solidFill>
                  <a:srgbClr val="FF0000"/>
                </a:solidFill>
                <a:latin typeface="Calibri"/>
              </a:rPr>
              <a:t>الكتابة في الفيزياء </a:t>
            </a:r>
          </a:p>
          <a:p>
            <a:pPr defTabSz="1219170" rtl="0"/>
            <a:r>
              <a:rPr lang="ar-SA" sz="1867" dirty="0">
                <a:solidFill>
                  <a:prstClr val="black"/>
                </a:solidFill>
                <a:latin typeface="Calibri"/>
              </a:rPr>
              <a:t>اكتبي ورقة بحثية عن نظام العدسات المستخدم في الآلات البصرية </a:t>
            </a:r>
          </a:p>
          <a:p>
            <a:pPr defTabSz="1219170" rtl="0"/>
            <a:endParaRPr lang="ar-SA" sz="1867" dirty="0">
              <a:solidFill>
                <a:prstClr val="black"/>
              </a:solidFill>
              <a:latin typeface="Calibri"/>
            </a:endParaRPr>
          </a:p>
          <a:p>
            <a:pPr defTabSz="1219170" rtl="0"/>
            <a:endParaRPr lang="ar-SA" sz="1867" dirty="0">
              <a:solidFill>
                <a:prstClr val="black"/>
              </a:solidFill>
              <a:latin typeface="Calibri"/>
            </a:endParaRPr>
          </a:p>
          <a:p>
            <a:pPr defTabSz="1219170" rtl="0"/>
            <a:endParaRPr lang="en-GB" sz="1867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8" name="Picture 6" descr="استيقظ تأثير من المفترض صورة شريط td d - crossroadcafebangalore.com">
            <a:extLst>
              <a:ext uri="{FF2B5EF4-FFF2-40B4-BE49-F238E27FC236}">
                <a16:creationId xmlns:a16="http://schemas.microsoft.com/office/drawing/2014/main" id="{15B1856C-5503-4D74-8390-55ABE5D2A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027" y="2707241"/>
            <a:ext cx="1188507" cy="8128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ستطيل: زاوية مطوية 25">
            <a:extLst>
              <a:ext uri="{FF2B5EF4-FFF2-40B4-BE49-F238E27FC236}">
                <a16:creationId xmlns:a16="http://schemas.microsoft.com/office/drawing/2014/main" id="{CB90793C-DAD7-43BA-AE08-6FD9265CC044}"/>
              </a:ext>
            </a:extLst>
          </p:cNvPr>
          <p:cNvSpPr/>
          <p:nvPr/>
        </p:nvSpPr>
        <p:spPr>
          <a:xfrm>
            <a:off x="303090" y="4763141"/>
            <a:ext cx="5284911" cy="1917059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 rtl="0"/>
            <a:r>
              <a:rPr lang="ar-SA" sz="2400" u="sng" dirty="0">
                <a:solidFill>
                  <a:srgbClr val="FF0000"/>
                </a:solidFill>
                <a:latin typeface="Calibri"/>
              </a:rPr>
              <a:t>نمذجة الفيزياء</a:t>
            </a:r>
          </a:p>
          <a:p>
            <a:pPr defTabSz="1219170" rtl="0"/>
            <a:r>
              <a:rPr lang="ar-SA" sz="1867" dirty="0">
                <a:solidFill>
                  <a:prstClr val="black"/>
                </a:solidFill>
                <a:latin typeface="Calibri"/>
              </a:rPr>
              <a:t>اصنعي واحد مما يلي :</a:t>
            </a:r>
          </a:p>
          <a:p>
            <a:pPr defTabSz="1219170" rtl="0"/>
            <a:r>
              <a:rPr lang="ar-SA" sz="1867" dirty="0">
                <a:solidFill>
                  <a:prstClr val="black"/>
                </a:solidFill>
                <a:latin typeface="Calibri"/>
              </a:rPr>
              <a:t>اصنعي بروجكتر منزلي </a:t>
            </a:r>
          </a:p>
          <a:p>
            <a:pPr defTabSz="1219170" rtl="0"/>
            <a:r>
              <a:rPr lang="ar-SA" sz="1867" dirty="0">
                <a:solidFill>
                  <a:prstClr val="black"/>
                </a:solidFill>
                <a:latin typeface="Calibri"/>
              </a:rPr>
              <a:t>اصنعي نظارات الواقع الافتراضي  </a:t>
            </a:r>
          </a:p>
          <a:p>
            <a:pPr defTabSz="1219170" rtl="0"/>
            <a:endParaRPr lang="en-GB" sz="1867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80" name="Picture 8" descr="مهارة التفكير الناقد وحلّ المشكلات في القرن 21 | الميادين">
            <a:extLst>
              <a:ext uri="{FF2B5EF4-FFF2-40B4-BE49-F238E27FC236}">
                <a16:creationId xmlns:a16="http://schemas.microsoft.com/office/drawing/2014/main" id="{5E3B001C-4DA9-4440-8198-927108C90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10" y="3543161"/>
            <a:ext cx="802217" cy="64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مهارات التفكير الناقد .. 4 مهارات يجب أن تمتلكها لحل مشكلات حياتك">
            <a:extLst>
              <a:ext uri="{FF2B5EF4-FFF2-40B4-BE49-F238E27FC236}">
                <a16:creationId xmlns:a16="http://schemas.microsoft.com/office/drawing/2014/main" id="{38238AB1-B73D-4B33-93A9-97DCD9DF3B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2617"/>
          <a:stretch/>
        </p:blipFill>
        <p:spPr bwMode="auto">
          <a:xfrm>
            <a:off x="445210" y="1219338"/>
            <a:ext cx="622679" cy="54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كيف تكتب تقرير فني باحتراف ؟ - مجله سيرتفايند">
            <a:extLst>
              <a:ext uri="{FF2B5EF4-FFF2-40B4-BE49-F238E27FC236}">
                <a16:creationId xmlns:a16="http://schemas.microsoft.com/office/drawing/2014/main" id="{5AA46734-2924-47ED-987C-E5CA605F1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8" y="5721671"/>
            <a:ext cx="708024" cy="6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تجربة تعليم فيزياء تجربة فيزياء مجردة, تحليل, ذرة, الخلفية PNG والمتجهات  للتحميل مجانا">
            <a:extLst>
              <a:ext uri="{FF2B5EF4-FFF2-40B4-BE49-F238E27FC236}">
                <a16:creationId xmlns:a16="http://schemas.microsoft.com/office/drawing/2014/main" id="{01362C89-BC3D-459F-9945-489093295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76" y="4867136"/>
            <a:ext cx="708025" cy="7080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زر الإجراء: الانتقال للبداية 2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428423F-7089-41E4-9FFA-EDC3087AA93A}"/>
              </a:ext>
            </a:extLst>
          </p:cNvPr>
          <p:cNvSpPr/>
          <p:nvPr/>
        </p:nvSpPr>
        <p:spPr>
          <a:xfrm>
            <a:off x="439768" y="6341054"/>
            <a:ext cx="577891" cy="318141"/>
          </a:xfrm>
          <a:prstGeom prst="actionButtonBeginning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rtl="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زر الإجراء: الانتقال للنهاية 30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047DECD8-BF4D-4701-9091-1305E76ECA74}"/>
              </a:ext>
            </a:extLst>
          </p:cNvPr>
          <p:cNvSpPr/>
          <p:nvPr/>
        </p:nvSpPr>
        <p:spPr>
          <a:xfrm>
            <a:off x="10733393" y="6273800"/>
            <a:ext cx="708024" cy="304800"/>
          </a:xfrm>
          <a:prstGeom prst="actionButtonEn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rtl="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مستطيل 1">
            <a:hlinkClick r:id="rId9"/>
            <a:extLst>
              <a:ext uri="{FF2B5EF4-FFF2-40B4-BE49-F238E27FC236}">
                <a16:creationId xmlns:a16="http://schemas.microsoft.com/office/drawing/2014/main" id="{546F20B1-D78D-89F3-5ECA-DB0BB2B3DCE3}"/>
              </a:ext>
            </a:extLst>
          </p:cNvPr>
          <p:cNvSpPr/>
          <p:nvPr/>
        </p:nvSpPr>
        <p:spPr>
          <a:xfrm>
            <a:off x="7365898" y="3526195"/>
            <a:ext cx="1051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هنا </a:t>
            </a:r>
          </a:p>
        </p:txBody>
      </p:sp>
    </p:spTree>
    <p:extLst>
      <p:ext uri="{BB962C8B-B14F-4D97-AF65-F5344CB8AC3E}">
        <p14:creationId xmlns:p14="http://schemas.microsoft.com/office/powerpoint/2010/main" val="8191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CDFF7FA-D650-727E-40F0-09910A687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DF28199-778B-9F4E-4DB4-C16B2CD2C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86933E6-66CE-6539-DAFC-3EFC3F45D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CDD5B-4732-0746-AB5E-D3A728AB05B2}" type="slidenum">
              <a:rPr lang="ar-SA" smtClean="0"/>
              <a:t>60</a:t>
            </a:fld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1EDB85A-7B07-B673-E376-4F70C2687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7" name="رسم 6" descr="علامة تحديد مع تعبئة خالصة">
            <a:extLst>
              <a:ext uri="{FF2B5EF4-FFF2-40B4-BE49-F238E27FC236}">
                <a16:creationId xmlns:a16="http://schemas.microsoft.com/office/drawing/2014/main" id="{9A7DA859-F036-0797-A5F6-ADB5D5467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90729" y="244665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1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81F566-7D23-FBCF-791E-8292AFDA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8F0C52D-DCC3-3B3C-05E8-4B15EFBAF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BBA8153-EB6C-E15F-A6A9-E61176E2A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CDD5B-4732-0746-AB5E-D3A728AB05B2}" type="slidenum">
              <a:rPr lang="ar-SA" smtClean="0"/>
              <a:t>61</a:t>
            </a:fld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3511387-CC55-DE01-439B-B27C5B145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7" name="رسم 6" descr="علامة تحديد مع تعبئة خالصة">
            <a:extLst>
              <a:ext uri="{FF2B5EF4-FFF2-40B4-BE49-F238E27FC236}">
                <a16:creationId xmlns:a16="http://schemas.microsoft.com/office/drawing/2014/main" id="{05B1F13F-D4D4-D93C-CF05-8EE81A0F9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04176" y="178845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1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720A12-031F-947C-BC2E-68DEF390E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BB6B97B-37DA-B48D-353E-84A79266D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A64AECB-606F-8516-2557-F47601BF2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CDD5B-4732-0746-AB5E-D3A728AB05B2}" type="slidenum">
              <a:rPr lang="ar-SA" smtClean="0"/>
              <a:t>62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51422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534215EB-B2B8-064F-079A-325269414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6000" y="5945824"/>
            <a:ext cx="64225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98C0CDE5-970C-4CC4-BF43-0DA127E73E82}" type="slidenum">
              <a:rPr lang="ar-SA" smtClean="0"/>
              <a:pPr>
                <a:spcAft>
                  <a:spcPts val="600"/>
                </a:spcAft>
              </a:pPr>
              <a:t>63</a:t>
            </a:fld>
            <a:endParaRPr lang="ar-SA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1874" r="11873" b="-1"/>
          <a:stretch/>
        </p:blipFill>
        <p:spPr bwMode="auto">
          <a:xfrm>
            <a:off x="836612" y="1347788"/>
            <a:ext cx="6172200" cy="4330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ربع نص 3"/>
          <p:cNvSpPr txBox="1"/>
          <p:nvPr/>
        </p:nvSpPr>
        <p:spPr>
          <a:xfrm>
            <a:off x="7423151" y="2603601"/>
            <a:ext cx="3932237" cy="307472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274320" tIns="45720" rIns="91440" bIns="45720" rtlCol="1" anchor="ctr">
            <a:norm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ar-SA" sz="280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+mj-cs"/>
              </a:rPr>
              <a:t>يحدث بسبب انكسار ضوء الشمس خلال قطرات الماء في الغلاف الجوي ولكن كل لون ينكسر بزاوية انكسار مختلفة </a:t>
            </a:r>
          </a:p>
        </p:txBody>
      </p:sp>
      <p:sp>
        <p:nvSpPr>
          <p:cNvPr id="2" name="مربع نص 1"/>
          <p:cNvSpPr txBox="1"/>
          <p:nvPr/>
        </p:nvSpPr>
        <p:spPr>
          <a:xfrm rot="371131">
            <a:off x="7501070" y="725128"/>
            <a:ext cx="3833278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4000" b="1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+mj-cs"/>
              </a:rPr>
              <a:t>قوس المطر </a:t>
            </a:r>
          </a:p>
        </p:txBody>
      </p:sp>
    </p:spTree>
    <p:extLst>
      <p:ext uri="{BB962C8B-B14F-4D97-AF65-F5344CB8AC3E}">
        <p14:creationId xmlns:p14="http://schemas.microsoft.com/office/powerpoint/2010/main" val="3268583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EBA3654-2B1F-AB8E-757E-EC3C96FFD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3914F17-8423-C46A-A0FA-05F9E9BE7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2539377-DD43-0916-3823-D0715092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CDD5B-4732-0746-AB5E-D3A728AB05B2}" type="slidenum">
              <a:rPr lang="ar-SA" smtClean="0"/>
              <a:t>64</a:t>
            </a:fld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12430625-9F7D-8989-7037-870AAE579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8" name="رسم 7" descr="علامة تحديد مع تعبئة خالصة">
            <a:extLst>
              <a:ext uri="{FF2B5EF4-FFF2-40B4-BE49-F238E27FC236}">
                <a16:creationId xmlns:a16="http://schemas.microsoft.com/office/drawing/2014/main" id="{728B1BD1-6D5D-9D17-C7B6-DF2052CCC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04176" y="178845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7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2F4F7A-564D-49D2-752B-CEB2AD41D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833C423-BE96-A218-14AE-0EF215B8A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B5D414D-A1E1-9A5F-22BD-A956BADC6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CDD5B-4732-0746-AB5E-D3A728AB05B2}" type="slidenum">
              <a:rPr lang="ar-SA" smtClean="0"/>
              <a:t>65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30111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6A7578-CEAB-8DA1-014D-13850D5D7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0E55FCC-FB73-6040-CDE9-B86FB2022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D12DCD3-94D1-B4AE-3469-8C4416533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CDD5B-4732-0746-AB5E-D3A728AB05B2}" type="slidenum">
              <a:rPr lang="ar-SA" smtClean="0"/>
              <a:t>66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9332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84A71234-1884-A6C3-45F9-6B063ECCD2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16455" t="31633" r="43358" b="10428"/>
          <a:stretch/>
        </p:blipFill>
        <p:spPr>
          <a:xfrm>
            <a:off x="1323833" y="532263"/>
            <a:ext cx="10085695" cy="5778686"/>
          </a:xfrm>
          <a:prstGeom prst="rect">
            <a:avLst/>
          </a:prstGeom>
        </p:spPr>
      </p:pic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2F4A45E-DAD9-68DD-39B2-D55E6F61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ar-SA" smtClean="0"/>
              <a:pPr/>
              <a:t>7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088014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 منحني إلى الأعلى 1">
            <a:extLst>
              <a:ext uri="{FF2B5EF4-FFF2-40B4-BE49-F238E27FC236}">
                <a16:creationId xmlns:a16="http://schemas.microsoft.com/office/drawing/2014/main" id="{AC937CF0-07FB-4F49-A9D0-CCA3BA7773F5}"/>
              </a:ext>
            </a:extLst>
          </p:cNvPr>
          <p:cNvSpPr/>
          <p:nvPr/>
        </p:nvSpPr>
        <p:spPr>
          <a:xfrm>
            <a:off x="5381390" y="1949918"/>
            <a:ext cx="2870200" cy="2182707"/>
          </a:xfrm>
          <a:prstGeom prst="bentUpArrow">
            <a:avLst>
              <a:gd name="adj1" fmla="val 2176"/>
              <a:gd name="adj2" fmla="val 25000"/>
              <a:gd name="adj3" fmla="val 25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Rectangle 89">
            <a:extLst>
              <a:ext uri="{FF2B5EF4-FFF2-40B4-BE49-F238E27FC236}">
                <a16:creationId xmlns:a16="http://schemas.microsoft.com/office/drawing/2014/main" id="{CEAF54A0-BEB2-B043-B1DF-E0288435B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896" y="3671517"/>
            <a:ext cx="3427562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defRPr/>
            </a:pPr>
            <a:r>
              <a:rPr lang="ar-S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انكسار الضوء</a:t>
            </a:r>
          </a:p>
        </p:txBody>
      </p:sp>
      <p:sp>
        <p:nvSpPr>
          <p:cNvPr id="11" name="سهم منحني إلى الأعلى 10">
            <a:extLst>
              <a:ext uri="{FF2B5EF4-FFF2-40B4-BE49-F238E27FC236}">
                <a16:creationId xmlns:a16="http://schemas.microsoft.com/office/drawing/2014/main" id="{A465DD31-2598-8E41-97E5-74B03C94E09E}"/>
              </a:ext>
            </a:extLst>
          </p:cNvPr>
          <p:cNvSpPr/>
          <p:nvPr/>
        </p:nvSpPr>
        <p:spPr>
          <a:xfrm>
            <a:off x="5381390" y="1523177"/>
            <a:ext cx="3936440" cy="3446953"/>
          </a:xfrm>
          <a:prstGeom prst="bentUpArrow">
            <a:avLst>
              <a:gd name="adj1" fmla="val 1440"/>
              <a:gd name="adj2" fmla="val 25000"/>
              <a:gd name="adj3" fmla="val 1726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Rectangle 89">
            <a:extLst>
              <a:ext uri="{FF2B5EF4-FFF2-40B4-BE49-F238E27FC236}">
                <a16:creationId xmlns:a16="http://schemas.microsoft.com/office/drawing/2014/main" id="{008C7036-FBB6-FD4E-B206-390F00C81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896" y="4509103"/>
            <a:ext cx="3428148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rtl="1"/>
            <a:r>
              <a:rPr lang="ar-S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العدسات المحدبة والمقعرة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7D7AB7BC-1A96-7046-A631-9FA0913D1BB1}"/>
              </a:ext>
            </a:extLst>
          </p:cNvPr>
          <p:cNvSpPr/>
          <p:nvPr/>
        </p:nvSpPr>
        <p:spPr>
          <a:xfrm>
            <a:off x="6253136" y="682460"/>
            <a:ext cx="3672408" cy="7920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الفصل الثالث</a:t>
            </a:r>
          </a:p>
        </p:txBody>
      </p:sp>
      <p:sp>
        <p:nvSpPr>
          <p:cNvPr id="9" name="سهم منحني إلى الأعلى 8">
            <a:extLst>
              <a:ext uri="{FF2B5EF4-FFF2-40B4-BE49-F238E27FC236}">
                <a16:creationId xmlns:a16="http://schemas.microsoft.com/office/drawing/2014/main" id="{32D7F3A8-B69D-A84B-A465-DA799CC95D87}"/>
              </a:ext>
            </a:extLst>
          </p:cNvPr>
          <p:cNvSpPr/>
          <p:nvPr/>
        </p:nvSpPr>
        <p:spPr>
          <a:xfrm>
            <a:off x="5381390" y="2445731"/>
            <a:ext cx="4736714" cy="3446953"/>
          </a:xfrm>
          <a:prstGeom prst="bentUpArrow">
            <a:avLst>
              <a:gd name="adj1" fmla="val 1440"/>
              <a:gd name="adj2" fmla="val 25000"/>
              <a:gd name="adj3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457200" rtl="1" eaLnBrk="1" latinLnBrk="0" hangingPunct="1"/>
            <a:endParaRPr lang="ar-SA"/>
          </a:p>
        </p:txBody>
      </p:sp>
      <p:sp>
        <p:nvSpPr>
          <p:cNvPr id="13" name="Rectangle 89">
            <a:extLst>
              <a:ext uri="{FF2B5EF4-FFF2-40B4-BE49-F238E27FC236}">
                <a16:creationId xmlns:a16="http://schemas.microsoft.com/office/drawing/2014/main" id="{16B9D14B-F252-D544-AB14-B6B31ACBC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896" y="5431657"/>
            <a:ext cx="3428148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rtl="1"/>
            <a:r>
              <a:rPr lang="ar-S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تطبيقات العدسات</a:t>
            </a:r>
          </a:p>
        </p:txBody>
      </p:sp>
      <p:sp>
        <p:nvSpPr>
          <p:cNvPr id="8" name="عنوان 1">
            <a:extLst>
              <a:ext uri="{FF2B5EF4-FFF2-40B4-BE49-F238E27FC236}">
                <a16:creationId xmlns:a16="http://schemas.microsoft.com/office/drawing/2014/main" id="{14664F12-7E8F-FE40-B274-7501354F647A}"/>
              </a:ext>
            </a:extLst>
          </p:cNvPr>
          <p:cNvSpPr txBox="1">
            <a:spLocks/>
          </p:cNvSpPr>
          <p:nvPr/>
        </p:nvSpPr>
        <p:spPr>
          <a:xfrm>
            <a:off x="2073896" y="1510552"/>
            <a:ext cx="7851648" cy="161277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0" tIns="0" rIns="18288" bIns="0" anchor="ctr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ar-SA" sz="72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الانكسار والعدسات</a:t>
            </a:r>
          </a:p>
        </p:txBody>
      </p:sp>
    </p:spTree>
    <p:extLst>
      <p:ext uri="{BB962C8B-B14F-4D97-AF65-F5344CB8AC3E}">
        <p14:creationId xmlns:p14="http://schemas.microsoft.com/office/powerpoint/2010/main" val="149048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rtl="1"/>
            <a:fld id="{98C0CDE5-970C-4CC4-BF43-0DA127E73E82}" type="slidenum">
              <a:rPr lang="ar-SA" smtClean="0"/>
              <a:pPr rtl="1"/>
              <a:t>9</a:t>
            </a:fld>
            <a:endParaRPr lang="ar-SA"/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1"/>
          <a:lstStyle/>
          <a:p>
            <a:pPr algn="r" rtl="1"/>
            <a:r>
              <a:rPr lang="ar-SA" dirty="0"/>
              <a:t>الأهداف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EEF3E6B-D1D4-860A-9747-4C1ED3E699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73" t="48314" r="57351" b="34121"/>
          <a:stretch/>
        </p:blipFill>
        <p:spPr>
          <a:xfrm>
            <a:off x="3250442" y="1430523"/>
            <a:ext cx="5691115" cy="48804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61208447_TF66931380_Win32" id="{B7C26C7B-CD1E-47B4-B1B6-5775EA674C9F}" vid="{F4E6B1D8-B01A-4EE1-8777-C5EF03AB4104}"/>
    </a:ext>
  </a:extLst>
</a:theme>
</file>

<file path=ppt/theme/theme2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595959"/>
      </a:accent1>
      <a:accent2>
        <a:srgbClr val="BDEBFF"/>
      </a:accent2>
      <a:accent3>
        <a:srgbClr val="595959"/>
      </a:accent3>
      <a:accent4>
        <a:srgbClr val="BDEBFF"/>
      </a:accent4>
      <a:accent5>
        <a:srgbClr val="595959"/>
      </a:accent5>
      <a:accent6>
        <a:srgbClr val="BDEBFF"/>
      </a:accent6>
      <a:hlink>
        <a:srgbClr val="595959"/>
      </a:hlink>
      <a:folHlink>
        <a:srgbClr val="BDEBFF"/>
      </a:folHlink>
    </a:clrScheme>
    <a:fontScheme name="自定义 1">
      <a:majorFont>
        <a:latin typeface="Calibri"/>
        <a:ea typeface="字魂35号-经典雅黑"/>
        <a:cs typeface=""/>
      </a:majorFont>
      <a:minorFont>
        <a:latin typeface="Calibri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64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595959"/>
      </a:accent1>
      <a:accent2>
        <a:srgbClr val="BDEBFF"/>
      </a:accent2>
      <a:accent3>
        <a:srgbClr val="595959"/>
      </a:accent3>
      <a:accent4>
        <a:srgbClr val="BDEBFF"/>
      </a:accent4>
      <a:accent5>
        <a:srgbClr val="595959"/>
      </a:accent5>
      <a:accent6>
        <a:srgbClr val="BDEBFF"/>
      </a:accent6>
      <a:hlink>
        <a:srgbClr val="595959"/>
      </a:hlink>
      <a:folHlink>
        <a:srgbClr val="BDEBFF"/>
      </a:folHlink>
    </a:clrScheme>
    <a:fontScheme name="自定义 1">
      <a:majorFont>
        <a:latin typeface="Calibri"/>
        <a:ea typeface="字魂35号-经典雅黑"/>
        <a:cs typeface=""/>
      </a:majorFont>
      <a:minorFont>
        <a:latin typeface="Calibri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العرض التقديمي للمدرسة الابتدائية</Template>
  <TotalTime>791</TotalTime>
  <Words>1087</Words>
  <Application>Microsoft Office PowerPoint</Application>
  <PresentationFormat>شاشة عريضة</PresentationFormat>
  <Paragraphs>253</Paragraphs>
  <Slides>66</Slides>
  <Notes>11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66</vt:i4>
      </vt:variant>
    </vt:vector>
  </HeadingPairs>
  <TitlesOfParts>
    <vt:vector size="79" baseType="lpstr">
      <vt:lpstr>Arial</vt:lpstr>
      <vt:lpstr>Calibri</vt:lpstr>
      <vt:lpstr>Calibri Light</vt:lpstr>
      <vt:lpstr>Cambria Math</vt:lpstr>
      <vt:lpstr>Dubai</vt:lpstr>
      <vt:lpstr>Franklin Gothic Book</vt:lpstr>
      <vt:lpstr>Montserrat</vt:lpstr>
      <vt:lpstr>Muna</vt:lpstr>
      <vt:lpstr>Tahoma</vt:lpstr>
      <vt:lpstr>نسق Office</vt:lpstr>
      <vt:lpstr>Office 主题</vt:lpstr>
      <vt:lpstr>1_نسق Office</vt:lpstr>
      <vt:lpstr>1_Office 主题</vt:lpstr>
      <vt:lpstr>physics</vt:lpstr>
      <vt:lpstr>الاستراتيجيات المتبعة </vt:lpstr>
      <vt:lpstr>فكر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الأهداف </vt:lpstr>
      <vt:lpstr>فسري ما يلي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النموذج الموجي في الانكسار </vt:lpstr>
      <vt:lpstr>فكر </vt:lpstr>
      <vt:lpstr>تأثير الانكسار على موجة الضوء </vt:lpstr>
      <vt:lpstr>عرض تقديمي في PowerPoint</vt:lpstr>
      <vt:lpstr>عرض تقديمي في PowerPoint</vt:lpstr>
      <vt:lpstr>عرض تقديمي في PowerPoint</vt:lpstr>
      <vt:lpstr>فكر </vt:lpstr>
      <vt:lpstr>ما الذي يحدث عندما ينتقل الضوء من الماء إلى الهواء؟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توصلنا الآن الى إجابة السؤال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عنوان العرض التقديمي</dc:title>
  <dc:creator>شكرية الصفار</dc:creator>
  <cp:lastModifiedBy>شكرية الصفار</cp:lastModifiedBy>
  <cp:revision>1</cp:revision>
  <dcterms:created xsi:type="dcterms:W3CDTF">2022-08-05T14:43:12Z</dcterms:created>
  <dcterms:modified xsi:type="dcterms:W3CDTF">2022-08-07T15:32:11Z</dcterms:modified>
</cp:coreProperties>
</file>