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46AAC4"/>
              </a:solidFill>
              <a:prstDash val="solid"/>
              <a:round/>
            </a:ln>
          </a:left>
          <a:right>
            <a:ln w="9525" cap="flat">
              <a:solidFill>
                <a:srgbClr val="46AAC4"/>
              </a:solidFill>
              <a:prstDash val="solid"/>
              <a:round/>
            </a:ln>
          </a:right>
          <a:top>
            <a:ln w="9525" cap="flat">
              <a:solidFill>
                <a:srgbClr val="46AAC4"/>
              </a:solidFill>
              <a:prstDash val="solid"/>
              <a:round/>
            </a:ln>
          </a:top>
          <a:bottom>
            <a:ln w="9525" cap="flat">
              <a:solidFill>
                <a:srgbClr val="46AAC4"/>
              </a:solidFill>
              <a:prstDash val="solid"/>
              <a:round/>
            </a:ln>
          </a:bottom>
          <a:insideH>
            <a:ln w="9525" cap="flat">
              <a:solidFill>
                <a:srgbClr val="46AAC4"/>
              </a:solidFill>
              <a:prstDash val="solid"/>
              <a:round/>
            </a:ln>
          </a:insideH>
          <a:insideV>
            <a:ln w="9525" cap="flat">
              <a:solidFill>
                <a:srgbClr val="46AAC4"/>
              </a:solidFill>
              <a:prstDash val="solid"/>
              <a:round/>
            </a:ln>
          </a:insideV>
        </a:tcBdr>
        <a:fill>
          <a:solidFill>
            <a:schemeClr val="accent5">
              <a:alpha val="4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46AAC4"/>
              </a:solidFill>
              <a:prstDash val="solid"/>
              <a:round/>
            </a:ln>
          </a:left>
          <a:right>
            <a:ln w="25400" cap="flat">
              <a:solidFill>
                <a:schemeClr val="accent5"/>
              </a:solidFill>
              <a:prstDash val="solid"/>
              <a:round/>
            </a:ln>
          </a:right>
          <a:top>
            <a:ln w="9525" cap="flat">
              <a:solidFill>
                <a:srgbClr val="46AAC4"/>
              </a:solidFill>
              <a:prstDash val="solid"/>
              <a:round/>
            </a:ln>
          </a:top>
          <a:bottom>
            <a:ln w="9525" cap="flat">
              <a:solidFill>
                <a:srgbClr val="46AAC4"/>
              </a:solidFill>
              <a:prstDash val="solid"/>
              <a:round/>
            </a:ln>
          </a:bottom>
          <a:insideH>
            <a:ln w="9525" cap="flat">
              <a:solidFill>
                <a:srgbClr val="46AAC4"/>
              </a:solidFill>
              <a:prstDash val="solid"/>
              <a:round/>
            </a:ln>
          </a:insideH>
          <a:insideV>
            <a:ln w="9525" cap="flat">
              <a:solidFill>
                <a:srgbClr val="46AAC4"/>
              </a:solidFill>
              <a:prstDash val="solid"/>
              <a:round/>
            </a:ln>
          </a:insideV>
        </a:tcBdr>
        <a:fill>
          <a:solidFill>
            <a:schemeClr val="accent5">
              <a:alpha val="4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46AAC4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8B955"/>
              </a:solidFill>
              <a:prstDash val="solid"/>
              <a:round/>
            </a:ln>
          </a:left>
          <a:right>
            <a:ln w="9525" cap="flat">
              <a:solidFill>
                <a:srgbClr val="98B955"/>
              </a:solidFill>
              <a:prstDash val="solid"/>
              <a:round/>
            </a:ln>
          </a:right>
          <a:top>
            <a:ln w="9525" cap="flat">
              <a:solidFill>
                <a:srgbClr val="98B955"/>
              </a:solidFill>
              <a:prstDash val="solid"/>
              <a:round/>
            </a:ln>
          </a:top>
          <a:bottom>
            <a:ln w="9525" cap="flat">
              <a:solidFill>
                <a:srgbClr val="98B955"/>
              </a:solidFill>
              <a:prstDash val="solid"/>
              <a:round/>
            </a:ln>
          </a:bottom>
          <a:insideH>
            <a:ln w="9525" cap="flat">
              <a:solidFill>
                <a:srgbClr val="98B955"/>
              </a:solidFill>
              <a:prstDash val="solid"/>
              <a:round/>
            </a:ln>
          </a:insideH>
          <a:insideV>
            <a:ln w="9525" cap="flat">
              <a:solidFill>
                <a:srgbClr val="98B955"/>
              </a:solidFill>
              <a:prstDash val="solid"/>
              <a:round/>
            </a:ln>
          </a:insideV>
        </a:tcBdr>
        <a:fill>
          <a:solidFill>
            <a:schemeClr val="accent3">
              <a:alpha val="40000"/>
            </a:scheme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9525" cap="flat">
              <a:solidFill>
                <a:srgbClr val="98B955"/>
              </a:solidFill>
              <a:prstDash val="solid"/>
              <a:round/>
            </a:ln>
          </a:left>
          <a:right>
            <a:ln w="25400" cap="flat">
              <a:solidFill>
                <a:schemeClr val="accent3"/>
              </a:solidFill>
              <a:prstDash val="solid"/>
              <a:round/>
            </a:ln>
          </a:right>
          <a:top>
            <a:ln w="9525" cap="flat">
              <a:solidFill>
                <a:srgbClr val="98B955"/>
              </a:solidFill>
              <a:prstDash val="solid"/>
              <a:round/>
            </a:ln>
          </a:top>
          <a:bottom>
            <a:ln w="9525" cap="flat">
              <a:solidFill>
                <a:srgbClr val="98B955"/>
              </a:solidFill>
              <a:prstDash val="solid"/>
              <a:round/>
            </a:ln>
          </a:bottom>
          <a:insideH>
            <a:ln w="9525" cap="flat">
              <a:solidFill>
                <a:srgbClr val="98B955"/>
              </a:solidFill>
              <a:prstDash val="solid"/>
              <a:round/>
            </a:ln>
          </a:insideH>
          <a:insideV>
            <a:ln w="9525" cap="flat">
              <a:solidFill>
                <a:srgbClr val="98B955"/>
              </a:solidFill>
              <a:prstDash val="solid"/>
              <a:round/>
            </a:ln>
          </a:insideV>
        </a:tcBdr>
        <a:fill>
          <a:solidFill>
            <a:schemeClr val="accent3">
              <a:alpha val="4000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round/>
            </a:ln>
          </a:top>
          <a:bottom>
            <a:ln w="254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9525" cap="flat">
              <a:solidFill>
                <a:srgbClr val="98B955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200">
        <a:latin typeface="+mn-lt"/>
        <a:ea typeface="+mn-ea"/>
        <a:cs typeface="+mn-cs"/>
        <a:sym typeface="Calibri"/>
      </a:defRPr>
    </a:lvl1pPr>
    <a:lvl2pPr indent="228600" rtl="1" latinLnBrk="0">
      <a:defRPr sz="1200">
        <a:latin typeface="+mn-lt"/>
        <a:ea typeface="+mn-ea"/>
        <a:cs typeface="+mn-cs"/>
        <a:sym typeface="Calibri"/>
      </a:defRPr>
    </a:lvl2pPr>
    <a:lvl3pPr indent="457200" rtl="1" latinLnBrk="0">
      <a:defRPr sz="1200">
        <a:latin typeface="+mn-lt"/>
        <a:ea typeface="+mn-ea"/>
        <a:cs typeface="+mn-cs"/>
        <a:sym typeface="Calibri"/>
      </a:defRPr>
    </a:lvl3pPr>
    <a:lvl4pPr indent="685800" rtl="1" latinLnBrk="0">
      <a:defRPr sz="1200">
        <a:latin typeface="+mn-lt"/>
        <a:ea typeface="+mn-ea"/>
        <a:cs typeface="+mn-cs"/>
        <a:sym typeface="Calibri"/>
      </a:defRPr>
    </a:lvl4pPr>
    <a:lvl5pPr indent="914400" rtl="1" latinLnBrk="0">
      <a:defRPr sz="1200">
        <a:latin typeface="+mn-lt"/>
        <a:ea typeface="+mn-ea"/>
        <a:cs typeface="+mn-cs"/>
        <a:sym typeface="Calibri"/>
      </a:defRPr>
    </a:lvl5pPr>
    <a:lvl6pPr indent="1143000" rtl="1" latinLnBrk="0">
      <a:defRPr sz="1200">
        <a:latin typeface="+mn-lt"/>
        <a:ea typeface="+mn-ea"/>
        <a:cs typeface="+mn-cs"/>
        <a:sym typeface="Calibri"/>
      </a:defRPr>
    </a:lvl6pPr>
    <a:lvl7pPr indent="1371600" rtl="1" latinLnBrk="0">
      <a:defRPr sz="1200">
        <a:latin typeface="+mn-lt"/>
        <a:ea typeface="+mn-ea"/>
        <a:cs typeface="+mn-cs"/>
        <a:sym typeface="Calibri"/>
      </a:defRPr>
    </a:lvl7pPr>
    <a:lvl8pPr indent="1600200" rtl="1" latinLnBrk="0">
      <a:defRPr sz="1200">
        <a:latin typeface="+mn-lt"/>
        <a:ea typeface="+mn-ea"/>
        <a:cs typeface="+mn-cs"/>
        <a:sym typeface="Calibri"/>
      </a:defRPr>
    </a:lvl8pPr>
    <a:lvl9pPr indent="1828800" rtl="1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3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نص العنوان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02" name="مستوى النص الأول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مستوى النص الأول…"/>
          <p:cNvSpPr txBox="1"/>
          <p:nvPr>
            <p:ph type="body" idx="1" hasCustomPrompt="1"/>
          </p:nvPr>
        </p:nvSpPr>
        <p:spPr>
          <a:xfrm>
            <a:off x="452437" y="2450439"/>
            <a:ext cx="8239126" cy="3096005"/>
          </a:xfrm>
          <a:prstGeom prst="rect">
            <a:avLst/>
          </a:prstGeom>
        </p:spPr>
        <p:txBody>
          <a:bodyPr lIns="19050" tIns="19050" rIns="19050" bIns="19050" numCol="2" spcCol="411956"/>
          <a:lstStyle>
            <a:lvl1pPr marL="304800" indent="-304800" algn="r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indent="-304800" algn="r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524000" algn="r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133600" indent="-304800" algn="r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43200" indent="-304800" algn="r" defTabSz="1219169">
              <a:lnSpc>
                <a:spcPct val="90000"/>
              </a:lnSpc>
              <a:spcBef>
                <a:spcPts val="2200"/>
              </a:spcBef>
              <a:buSzPct val="123000"/>
              <a:buFontTx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رقم الشريحة"/>
          <p:cNvSpPr txBox="1"/>
          <p:nvPr>
            <p:ph type="sldNum" sz="quarter" idx="2"/>
          </p:nvPr>
        </p:nvSpPr>
        <p:spPr>
          <a:xfrm>
            <a:off x="4484213" y="5728101"/>
            <a:ext cx="170888" cy="174999"/>
          </a:xfrm>
          <a:prstGeom prst="rect">
            <a:avLst/>
          </a:prstGeom>
        </p:spPr>
        <p:txBody>
          <a:bodyPr lIns="19050" tIns="19050" rIns="19050" bIns="19050" anchor="b"/>
          <a:lstStyle>
            <a:lvl1pPr algn="ctr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عنصر نائب للنص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نص العنوان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" name="مستوى النص الأول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4" name="عنصر نائب للنص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نص العنوان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3" name="عنصر نائب للصورة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مستوى النص الأول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>
            <a:lvl1pPr rtl="0">
              <a:defRPr/>
            </a:lvl1pPr>
          </a:lstStyle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8422543" y="6395577"/>
            <a:ext cx="264258" cy="28667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1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9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1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2.png"/><Relationship Id="rId4" Type="http://schemas.openxmlformats.org/officeDocument/2006/relationships/image" Target="../media/image2.jpeg"/><Relationship Id="rId5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G_3604.png" descr="IMG_36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1623" y="239902"/>
            <a:ext cx="3920754" cy="392075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قدرات"/>
          <p:cNvSpPr txBox="1"/>
          <p:nvPr/>
        </p:nvSpPr>
        <p:spPr>
          <a:xfrm>
            <a:off x="4093027" y="1920045"/>
            <a:ext cx="957946" cy="56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 sz="3000">
                <a:solidFill>
                  <a:schemeClr val="accent3">
                    <a:satOff val="-6373"/>
                    <a:lumOff val="-10823"/>
                  </a:schemeClr>
                </a:solidFill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22" name="IMG_4797.png" descr="IMG_479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21084" y="1874654"/>
            <a:ext cx="9144001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0" grpId="1"/>
      <p:bldP build="whole" bldLvl="1" animBg="1" rev="0" advAuto="0" spid="12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2012" y="2039352"/>
            <a:ext cx="7419976" cy="17716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تجميع"/>
          <p:cNvGrpSpPr/>
          <p:nvPr/>
        </p:nvGrpSpPr>
        <p:grpSpPr>
          <a:xfrm>
            <a:off x="5116496" y="615486"/>
            <a:ext cx="2781028" cy="1423867"/>
            <a:chOff x="0" y="0"/>
            <a:chExt cx="2781027" cy="1423866"/>
          </a:xfrm>
        </p:grpSpPr>
        <p:pic>
          <p:nvPicPr>
            <p:cNvPr id="191" name="صورة 19" descr="صورة 19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0761" t="16928" r="6292" b="27246"/>
            <a:stretch>
              <a:fillRect/>
            </a:stretch>
          </p:blipFill>
          <p:spPr>
            <a:xfrm>
              <a:off x="0" y="0"/>
              <a:ext cx="1019015" cy="11511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2" name="صورة 20" descr="صورة 20"/>
            <p:cNvPicPr>
              <a:picLocks noChangeAspect="0"/>
            </p:cNvPicPr>
            <p:nvPr/>
          </p:nvPicPr>
          <p:blipFill>
            <a:blip r:embed="rId5">
              <a:extLst/>
            </a:blip>
            <a:srcRect l="31460" t="32145" r="0" b="32238"/>
            <a:stretch>
              <a:fillRect/>
            </a:stretch>
          </p:blipFill>
          <p:spPr>
            <a:xfrm>
              <a:off x="240707" y="428586"/>
              <a:ext cx="2540321" cy="880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تطبيق"/>
            <p:cNvSpPr txBox="1"/>
            <p:nvPr/>
          </p:nvSpPr>
          <p:spPr>
            <a:xfrm>
              <a:off x="240707" y="428586"/>
              <a:ext cx="2088923" cy="9952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algn="ctr" defTabSz="1219169">
                <a:defRPr sz="35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تطبيق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Class="entr" nodeType="afterEffect" presetSubtype="32" presetID="4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2"/>
      <p:bldP build="whole" bldLvl="1" animBg="1" rev="0" advAuto="0" spid="19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4558.png" descr="IMG_455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082335"/>
            <a:ext cx="9144000" cy="46933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0" name="تجميع"/>
          <p:cNvGrpSpPr/>
          <p:nvPr/>
        </p:nvGrpSpPr>
        <p:grpSpPr>
          <a:xfrm>
            <a:off x="5905230" y="2530419"/>
            <a:ext cx="2781029" cy="1423868"/>
            <a:chOff x="0" y="0"/>
            <a:chExt cx="2781027" cy="1423866"/>
          </a:xfrm>
        </p:grpSpPr>
        <p:pic>
          <p:nvPicPr>
            <p:cNvPr id="197" name="صورة 19" descr="صورة 19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0761" t="16928" r="6292" b="27246"/>
            <a:stretch>
              <a:fillRect/>
            </a:stretch>
          </p:blipFill>
          <p:spPr>
            <a:xfrm>
              <a:off x="0" y="0"/>
              <a:ext cx="1019015" cy="115111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صورة 20" descr="صورة 20"/>
            <p:cNvPicPr>
              <a:picLocks noChangeAspect="0"/>
            </p:cNvPicPr>
            <p:nvPr/>
          </p:nvPicPr>
          <p:blipFill>
            <a:blip r:embed="rId5">
              <a:extLst/>
            </a:blip>
            <a:srcRect l="31460" t="32145" r="0" b="32238"/>
            <a:stretch>
              <a:fillRect/>
            </a:stretch>
          </p:blipFill>
          <p:spPr>
            <a:xfrm>
              <a:off x="240707" y="428586"/>
              <a:ext cx="2540321" cy="880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9" name="مثال"/>
            <p:cNvSpPr txBox="1"/>
            <p:nvPr/>
          </p:nvSpPr>
          <p:spPr>
            <a:xfrm>
              <a:off x="240707" y="428586"/>
              <a:ext cx="2088923" cy="9952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algn="ctr" defTabSz="1219169">
                <a:defRPr sz="35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7" grpId="1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8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2"/>
      <p:bldP build="whole" bldLvl="1" animBg="1" rev="0" advAuto="0" spid="20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4911" y="1554066"/>
            <a:ext cx="6534178" cy="1090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2834.png" descr="IMG_28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72000" y="2860500"/>
            <a:ext cx="3066524" cy="278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2834.png" descr="IMG_28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05476" y="2860500"/>
            <a:ext cx="3066524" cy="278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2854.png" descr="IMG_285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61624" y="667916"/>
            <a:ext cx="2420752" cy="24207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32398" t="31735" r="0" b="0"/>
          <a:stretch>
            <a:fillRect/>
          </a:stretch>
        </p:blipFill>
        <p:spPr>
          <a:xfrm>
            <a:off x="3796737" y="2115740"/>
            <a:ext cx="4591022" cy="1313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2834.png" descr="IMG_28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4988" y="3159952"/>
            <a:ext cx="3066525" cy="278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4556.png" descr="IMG_455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73750" y="873952"/>
            <a:ext cx="9144001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348" y="2162174"/>
            <a:ext cx="7715303" cy="298133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تجميع"/>
          <p:cNvGrpSpPr/>
          <p:nvPr/>
        </p:nvGrpSpPr>
        <p:grpSpPr>
          <a:xfrm>
            <a:off x="16528" y="-14877"/>
            <a:ext cx="5125035" cy="2696041"/>
            <a:chOff x="0" y="0"/>
            <a:chExt cx="5125033" cy="2696039"/>
          </a:xfrm>
        </p:grpSpPr>
        <p:pic>
          <p:nvPicPr>
            <p:cNvPr id="212" name="صورة 19" descr="صورة 19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0760" t="16928" r="6293" b="27246"/>
            <a:stretch>
              <a:fillRect/>
            </a:stretch>
          </p:blipFill>
          <p:spPr>
            <a:xfrm>
              <a:off x="0" y="0"/>
              <a:ext cx="1812891" cy="2047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صورة 20" descr="صورة 20"/>
            <p:cNvPicPr>
              <a:picLocks noChangeAspect="0"/>
            </p:cNvPicPr>
            <p:nvPr/>
          </p:nvPicPr>
          <p:blipFill>
            <a:blip r:embed="rId5">
              <a:extLst/>
            </a:blip>
            <a:srcRect l="31460" t="32145" r="0" b="32238"/>
            <a:stretch>
              <a:fillRect/>
            </a:stretch>
          </p:blipFill>
          <p:spPr>
            <a:xfrm>
              <a:off x="428234" y="762481"/>
              <a:ext cx="4519387" cy="1565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4" name="مهارات التفكير العليا"/>
            <p:cNvSpPr txBox="1"/>
            <p:nvPr/>
          </p:nvSpPr>
          <p:spPr>
            <a:xfrm>
              <a:off x="428234" y="762481"/>
              <a:ext cx="4696800" cy="19335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2438338">
                <a:defRPr sz="50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مهارات التفكير العليا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750"/>
                            </p:stCondLst>
                            <p:childTnLst>
                              <p:par>
                                <p:cTn id="10" presetClass="entr" nodeType="afterEffect" presetSubtype="32" presetID="4" grpId="2" fill="hold">
                                  <p:stCondLst>
                                    <p:cond delay="10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2"/>
      <p:bldP build="whole" bldLvl="1" animBg="1" rev="0" advAuto="0" spid="2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G_3604.png" descr="IMG_36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1623" y="239902"/>
            <a:ext cx="3920754" cy="3920754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تحصيلي"/>
          <p:cNvSpPr txBox="1"/>
          <p:nvPr/>
        </p:nvSpPr>
        <p:spPr>
          <a:xfrm>
            <a:off x="3750395" y="1572628"/>
            <a:ext cx="1643210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defRPr b="1" sz="3000">
                <a:solidFill>
                  <a:schemeClr val="accent3">
                    <a:satOff val="-6373"/>
                    <a:lumOff val="-10823"/>
                  </a:schemeClr>
                </a:solidFill>
              </a:defRPr>
            </a:pPr>
            <a:r>
              <a:rPr b="0" sz="6000">
                <a:latin typeface="Farah Regular"/>
                <a:ea typeface="Farah Regular"/>
                <a:cs typeface="Farah Regular"/>
                <a:sym typeface="Farah Regular"/>
              </a:rPr>
              <a:t>تحصيلي</a:t>
            </a:r>
            <a:r>
              <a:t> </a:t>
            </a:r>
          </a:p>
        </p:txBody>
      </p:sp>
      <p:pic>
        <p:nvPicPr>
          <p:cNvPr id="219" name="IMG_4799.png" descr="IMG_479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71073" y="2831945"/>
            <a:ext cx="6401854" cy="34174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2"/>
      <p:bldP build="whole" bldLvl="1" animBg="1" rev="0" advAuto="0" spid="2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تمثيل المتباينات الخطية…"/>
          <p:cNvSpPr txBox="1"/>
          <p:nvPr/>
        </p:nvSpPr>
        <p:spPr>
          <a:xfrm>
            <a:off x="1309334" y="3429000"/>
            <a:ext cx="6548815" cy="1463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defRPr sz="4000">
                <a:solidFill>
                  <a:schemeClr val="accent3">
                    <a:satOff val="-6373"/>
                    <a:lumOff val="-10823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تمثيل المتباينات الخطية</a:t>
            </a:r>
          </a:p>
          <a:p>
            <a:pPr algn="ctr" rtl="0">
              <a:defRPr sz="4000">
                <a:solidFill>
                  <a:schemeClr val="accent3">
                    <a:satOff val="-6373"/>
                    <a:lumOff val="-10823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t> ومتباينات القيمة المطلقة بيانياً</a:t>
            </a:r>
          </a:p>
        </p:txBody>
      </p:sp>
      <p:pic>
        <p:nvPicPr>
          <p:cNvPr id="125" name="IMG_3604.png" descr="IMG_360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11623" y="239902"/>
            <a:ext cx="3920754" cy="3920754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الدرس…"/>
          <p:cNvSpPr txBox="1"/>
          <p:nvPr/>
        </p:nvSpPr>
        <p:spPr>
          <a:xfrm>
            <a:off x="3994986" y="1432711"/>
            <a:ext cx="1154028" cy="1114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 rtl="0">
              <a:defRPr b="1" sz="3000">
                <a:solidFill>
                  <a:schemeClr val="accent3">
                    <a:satOff val="-6373"/>
                    <a:lumOff val="-10823"/>
                  </a:schemeClr>
                </a:solidFill>
              </a:defRPr>
            </a:pPr>
            <a:r>
              <a:t>الدرس </a:t>
            </a:r>
          </a:p>
          <a:p>
            <a:pPr algn="ctr" rtl="0">
              <a:defRPr b="1" sz="3000">
                <a:solidFill>
                  <a:schemeClr val="accent3">
                    <a:satOff val="-6373"/>
                    <a:lumOff val="-10823"/>
                  </a:schemeClr>
                </a:solidFill>
              </a:defRPr>
            </a:pPr>
            <a:r>
              <a:t>١-٤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5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Class="entr" nodeType="afterEffect" presetSubtype="2" presetID="15" grpId="3" fill="hold">
                                  <p:stCondLst>
                                    <p:cond delay="9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3"/>
      <p:bldP build="whole" bldLvl="1" animBg="1" rev="0" advAuto="0" spid="125" grpId="1"/>
      <p:bldP build="whole" bldLvl="1" animBg="1" rev="0" advAuto="0" spid="12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9182" y="2157904"/>
            <a:ext cx="2537930" cy="1266334"/>
          </a:xfrm>
          <a:prstGeom prst="rect">
            <a:avLst/>
          </a:prstGeom>
          <a:ln>
            <a:solidFill>
              <a:srgbClr val="FFC000"/>
            </a:solidFill>
            <a:miter/>
          </a:ln>
        </p:spPr>
      </p:pic>
      <p:pic>
        <p:nvPicPr>
          <p:cNvPr id="12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6317" y="4117106"/>
            <a:ext cx="1876207" cy="1746814"/>
          </a:xfrm>
          <a:prstGeom prst="rect">
            <a:avLst/>
          </a:prstGeom>
          <a:ln>
            <a:solidFill>
              <a:srgbClr val="FFC000"/>
            </a:solidFill>
            <a:miter/>
          </a:ln>
        </p:spPr>
      </p:pic>
      <p:grpSp>
        <p:nvGrpSpPr>
          <p:cNvPr id="136" name="وسيلة شرح على شكل سحابة 4"/>
          <p:cNvGrpSpPr/>
          <p:nvPr/>
        </p:nvGrpSpPr>
        <p:grpSpPr>
          <a:xfrm>
            <a:off x="146250" y="2791070"/>
            <a:ext cx="3648171" cy="1724552"/>
            <a:chOff x="0" y="0"/>
            <a:chExt cx="3648169" cy="1724550"/>
          </a:xfrm>
        </p:grpSpPr>
        <p:sp>
          <p:nvSpPr>
            <p:cNvPr id="130" name="شكل"/>
            <p:cNvSpPr/>
            <p:nvPr/>
          </p:nvSpPr>
          <p:spPr>
            <a:xfrm>
              <a:off x="-1" y="-1"/>
              <a:ext cx="3648171" cy="150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1" name="دائرة"/>
            <p:cNvSpPr/>
            <p:nvPr/>
          </p:nvSpPr>
          <p:spPr>
            <a:xfrm>
              <a:off x="1080179" y="1385590"/>
              <a:ext cx="250035" cy="25003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2" name="دائرة"/>
            <p:cNvSpPr/>
            <p:nvPr/>
          </p:nvSpPr>
          <p:spPr>
            <a:xfrm>
              <a:off x="1025905" y="1545788"/>
              <a:ext cx="166689" cy="166689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3" name="دائرة"/>
            <p:cNvSpPr/>
            <p:nvPr/>
          </p:nvSpPr>
          <p:spPr>
            <a:xfrm>
              <a:off x="1024070" y="1641206"/>
              <a:ext cx="83345" cy="83345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4" name="شكل"/>
            <p:cNvSpPr/>
            <p:nvPr/>
          </p:nvSpPr>
          <p:spPr>
            <a:xfrm>
              <a:off x="185246" y="76432"/>
              <a:ext cx="3342942" cy="1276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35" name="عددي خطوات تمثيل الدالة الخطية."/>
            <p:cNvSpPr txBox="1"/>
            <p:nvPr/>
          </p:nvSpPr>
          <p:spPr>
            <a:xfrm>
              <a:off x="505229" y="29993"/>
              <a:ext cx="2379978" cy="1361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  <a:r>
                <a:t>عددي خطوات تمثيل الدالة الخطية</a:t>
              </a:r>
              <a:r>
                <a:t>.</a:t>
              </a:r>
            </a:p>
          </p:txBody>
        </p:sp>
      </p:grpSp>
      <p:pic>
        <p:nvPicPr>
          <p:cNvPr id="137" name="IMG_2814.png" descr="IMG_2814.png"/>
          <p:cNvPicPr>
            <a:picLocks noChangeAspect="1"/>
          </p:cNvPicPr>
          <p:nvPr/>
        </p:nvPicPr>
        <p:blipFill>
          <a:blip r:embed="rId5">
            <a:extLst/>
          </a:blip>
          <a:srcRect l="34350" t="0" r="36664" b="44402"/>
          <a:stretch>
            <a:fillRect/>
          </a:stretch>
        </p:blipFill>
        <p:spPr>
          <a:xfrm>
            <a:off x="6177738" y="1084263"/>
            <a:ext cx="2236010" cy="23897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2814.png" descr="IMG_2814.png"/>
          <p:cNvPicPr>
            <a:picLocks noChangeAspect="1"/>
          </p:cNvPicPr>
          <p:nvPr/>
        </p:nvPicPr>
        <p:blipFill>
          <a:blip r:embed="rId5">
            <a:extLst/>
          </a:blip>
          <a:srcRect l="34350" t="0" r="36664" b="44402"/>
          <a:stretch>
            <a:fillRect/>
          </a:stretch>
        </p:blipFill>
        <p:spPr>
          <a:xfrm>
            <a:off x="4572000" y="3429000"/>
            <a:ext cx="2236009" cy="23897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تجميع"/>
          <p:cNvGrpSpPr/>
          <p:nvPr/>
        </p:nvGrpSpPr>
        <p:grpSpPr>
          <a:xfrm>
            <a:off x="16528" y="-14877"/>
            <a:ext cx="5125035" cy="2512075"/>
            <a:chOff x="0" y="0"/>
            <a:chExt cx="5125033" cy="2512073"/>
          </a:xfrm>
        </p:grpSpPr>
        <p:pic>
          <p:nvPicPr>
            <p:cNvPr id="139" name="صورة 19" descr="صورة 19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60760" t="16928" r="6293" b="27246"/>
            <a:stretch>
              <a:fillRect/>
            </a:stretch>
          </p:blipFill>
          <p:spPr>
            <a:xfrm>
              <a:off x="0" y="0"/>
              <a:ext cx="1812891" cy="20479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0" name="صورة 20" descr="صورة 20"/>
            <p:cNvPicPr>
              <a:picLocks noChangeAspect="0"/>
            </p:cNvPicPr>
            <p:nvPr/>
          </p:nvPicPr>
          <p:blipFill>
            <a:blip r:embed="rId7">
              <a:extLst/>
            </a:blip>
            <a:srcRect l="31460" t="32145" r="0" b="32238"/>
            <a:stretch>
              <a:fillRect/>
            </a:stretch>
          </p:blipFill>
          <p:spPr>
            <a:xfrm>
              <a:off x="428234" y="762481"/>
              <a:ext cx="4519387" cy="15656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1" name="اهداف الدرس"/>
            <p:cNvSpPr txBox="1"/>
            <p:nvPr/>
          </p:nvSpPr>
          <p:spPr>
            <a:xfrm>
              <a:off x="428234" y="578516"/>
              <a:ext cx="4696800" cy="19335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2438338">
                <a:defRPr sz="75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اهداف الدرس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32" presetID="4" grpId="3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Subtype="2" presetID="15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32" presetID="4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3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3"/>
      <p:bldP build="whole" bldLvl="1" animBg="1" rev="0" advAuto="0" spid="137" grpId="2"/>
      <p:bldP build="whole" bldLvl="1" animBg="1" rev="0" advAuto="0" spid="136" grpId="4"/>
      <p:bldP build="whole" bldLvl="1" animBg="1" rev="0" advAuto="0" spid="138" grpId="5"/>
      <p:bldP build="whole" bldLvl="1" animBg="1" rev="0" advAuto="0" spid="129" grpId="6"/>
      <p:bldP build="whole" bldLvl="1" animBg="1" rev="0" advAuto="0" spid="1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تجميع"/>
          <p:cNvGrpSpPr/>
          <p:nvPr/>
        </p:nvGrpSpPr>
        <p:grpSpPr>
          <a:xfrm>
            <a:off x="-126334" y="730916"/>
            <a:ext cx="3939007" cy="1853518"/>
            <a:chOff x="0" y="0"/>
            <a:chExt cx="3939005" cy="1853516"/>
          </a:xfrm>
        </p:grpSpPr>
        <p:pic>
          <p:nvPicPr>
            <p:cNvPr id="144" name="صورة 19" descr="صورة 19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60761" t="16928" r="6292" b="27246"/>
            <a:stretch>
              <a:fillRect/>
            </a:stretch>
          </p:blipFill>
          <p:spPr>
            <a:xfrm>
              <a:off x="0" y="0"/>
              <a:ext cx="1443318" cy="163042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صورة 20" descr="صورة 20"/>
            <p:cNvPicPr>
              <a:picLocks noChangeAspect="0"/>
            </p:cNvPicPr>
            <p:nvPr/>
          </p:nvPicPr>
          <p:blipFill>
            <a:blip r:embed="rId4">
              <a:extLst/>
            </a:blip>
            <a:srcRect l="31460" t="32145" r="0" b="32238"/>
            <a:stretch>
              <a:fillRect/>
            </a:stretch>
          </p:blipFill>
          <p:spPr>
            <a:xfrm>
              <a:off x="340935" y="607042"/>
              <a:ext cx="3598071" cy="12464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مفردات الدرس"/>
            <p:cNvSpPr/>
            <p:nvPr/>
          </p:nvSpPr>
          <p:spPr>
            <a:xfrm>
              <a:off x="879584" y="1325210"/>
              <a:ext cx="295871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spAutoFit/>
            </a:bodyPr>
            <a:lstStyle>
              <a:lvl1pPr algn="ctr" defTabSz="1219169">
                <a:defRPr sz="52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مفردات الدرس </a:t>
              </a:r>
            </a:p>
          </p:txBody>
        </p:sp>
      </p:grpSp>
      <p:pic>
        <p:nvPicPr>
          <p:cNvPr id="148" name="IMG_2814.png" descr="IMG_2814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44724"/>
          <a:stretch>
            <a:fillRect/>
          </a:stretch>
        </p:blipFill>
        <p:spPr>
          <a:xfrm>
            <a:off x="4805855" y="2199994"/>
            <a:ext cx="3643444" cy="1122096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المتباينه الخطية"/>
          <p:cNvSpPr txBox="1"/>
          <p:nvPr/>
        </p:nvSpPr>
        <p:spPr>
          <a:xfrm>
            <a:off x="3694170" y="2760977"/>
            <a:ext cx="2223370" cy="432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ctr" defTabSz="1219169">
              <a:defRPr b="1"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المتباينه الخطية</a:t>
            </a:r>
          </a:p>
        </p:txBody>
      </p:sp>
      <p:sp>
        <p:nvSpPr>
          <p:cNvPr id="150" name="منطقة الحل"/>
          <p:cNvSpPr txBox="1"/>
          <p:nvPr/>
        </p:nvSpPr>
        <p:spPr>
          <a:xfrm>
            <a:off x="3694170" y="4018797"/>
            <a:ext cx="2345865" cy="43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ctr" defTabSz="1219169">
              <a:defRPr b="1"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منطقة الحل</a:t>
            </a:r>
          </a:p>
        </p:txBody>
      </p:sp>
      <p:sp>
        <p:nvSpPr>
          <p:cNvPr id="151" name="الحد"/>
          <p:cNvSpPr txBox="1"/>
          <p:nvPr/>
        </p:nvSpPr>
        <p:spPr>
          <a:xfrm>
            <a:off x="3812672" y="5276617"/>
            <a:ext cx="2138078" cy="43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9050" tIns="19050" rIns="19050" bIns="19050" anchor="ctr">
            <a:spAutoFit/>
          </a:bodyPr>
          <a:lstStyle>
            <a:lvl1pPr algn="ctr" defTabSz="1219169">
              <a:defRPr b="1" sz="2400">
                <a:solidFill>
                  <a:srgbClr val="5E5E5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r>
              <a:t>الحد </a:t>
            </a:r>
          </a:p>
        </p:txBody>
      </p:sp>
      <p:pic>
        <p:nvPicPr>
          <p:cNvPr id="152" name="IMG_2814.png" descr="IMG_2814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44724"/>
          <a:stretch>
            <a:fillRect/>
          </a:stretch>
        </p:blipFill>
        <p:spPr>
          <a:xfrm>
            <a:off x="4753864" y="3441741"/>
            <a:ext cx="3747284" cy="11540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G_2814.png" descr="IMG_2814.png"/>
          <p:cNvPicPr>
            <a:picLocks noChangeAspect="1"/>
          </p:cNvPicPr>
          <p:nvPr/>
        </p:nvPicPr>
        <p:blipFill>
          <a:blip r:embed="rId5">
            <a:extLst/>
          </a:blip>
          <a:srcRect l="0" t="0" r="0" b="44724"/>
          <a:stretch>
            <a:fillRect/>
          </a:stretch>
        </p:blipFill>
        <p:spPr>
          <a:xfrm>
            <a:off x="4611187" y="4715635"/>
            <a:ext cx="4032644" cy="12419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6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Class="entr" nodeType="afterEffect" presetSubtype="0" presetID="1" grpId="3" fill="hold">
                                  <p:stCondLst>
                                    <p:cond delay="4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2" presetID="15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Class="entr" nodeType="afterEffect" presetSubtype="0" presetID="1" grpId="5" fill="hold">
                                  <p:stCondLst>
                                    <p:cond delay="4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15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Class="entr" nodeType="afterEffect" presetSubtype="0" presetID="1" grpId="7" fill="hold">
                                  <p:stCondLst>
                                    <p:cond delay="4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whole" bldLvl="1" animBg="1" rev="0" advAuto="0" spid="147" grpId="1"/>
      <p:bldP build="whole" bldLvl="1" animBg="1" rev="0" advAuto="0" spid="151" grpId="7"/>
      <p:bldP build="whole" bldLvl="1" animBg="1" rev="0" advAuto="0" spid="153" grpId="6"/>
      <p:bldP build="whole" bldLvl="1" animBg="1" rev="0" advAuto="0" spid="152" grpId="4"/>
      <p:bldP build="whole" bldLvl="1" animBg="1" rev="0" advAuto="0" spid="149" grpId="3"/>
      <p:bldP build="whole" bldLvl="1" animBg="1" rev="0" advAuto="0" spid="150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وسيلة شرح على شكل سحابة 2"/>
          <p:cNvGrpSpPr/>
          <p:nvPr/>
        </p:nvGrpSpPr>
        <p:grpSpPr>
          <a:xfrm>
            <a:off x="3065038" y="3429000"/>
            <a:ext cx="4248254" cy="2008220"/>
            <a:chOff x="0" y="0"/>
            <a:chExt cx="4248252" cy="2008219"/>
          </a:xfrm>
        </p:grpSpPr>
        <p:sp>
          <p:nvSpPr>
            <p:cNvPr id="155" name="شكل"/>
            <p:cNvSpPr/>
            <p:nvPr/>
          </p:nvSpPr>
          <p:spPr>
            <a:xfrm>
              <a:off x="-1" y="-1"/>
              <a:ext cx="4248254" cy="1750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6" name="دائرة"/>
            <p:cNvSpPr/>
            <p:nvPr/>
          </p:nvSpPr>
          <p:spPr>
            <a:xfrm>
              <a:off x="1257856" y="1613504"/>
              <a:ext cx="291163" cy="291163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7" name="دائرة"/>
            <p:cNvSpPr/>
            <p:nvPr/>
          </p:nvSpPr>
          <p:spPr>
            <a:xfrm>
              <a:off x="1194654" y="1800053"/>
              <a:ext cx="194108" cy="19410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8" name="دائرة"/>
            <p:cNvSpPr/>
            <p:nvPr/>
          </p:nvSpPr>
          <p:spPr>
            <a:xfrm>
              <a:off x="1192518" y="1911166"/>
              <a:ext cx="97054" cy="97054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59" name="شكل"/>
            <p:cNvSpPr/>
            <p:nvPr/>
          </p:nvSpPr>
          <p:spPr>
            <a:xfrm>
              <a:off x="215717" y="89004"/>
              <a:ext cx="3892818" cy="148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0" name="ماذا تعني المتباينة"/>
            <p:cNvSpPr txBox="1"/>
            <p:nvPr/>
          </p:nvSpPr>
          <p:spPr>
            <a:xfrm>
              <a:off x="588333" y="74027"/>
              <a:ext cx="2771457" cy="15066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  <a:r>
                <a:t>ماذا تعني المتباينة</a:t>
              </a:r>
            </a:p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  <a:r>
                <a:t>   </a:t>
              </a:r>
            </a:p>
          </p:txBody>
        </p:sp>
      </p:grpSp>
      <p:pic>
        <p:nvPicPr>
          <p:cNvPr id="162" name="IMG_4538.png" descr="IMG_4538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37321"/>
          <a:stretch>
            <a:fillRect/>
          </a:stretch>
        </p:blipFill>
        <p:spPr>
          <a:xfrm>
            <a:off x="590127" y="995974"/>
            <a:ext cx="7457791" cy="2616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4538.png" descr="IMG_4538.png"/>
          <p:cNvPicPr>
            <a:picLocks noChangeAspect="1"/>
          </p:cNvPicPr>
          <p:nvPr/>
        </p:nvPicPr>
        <p:blipFill>
          <a:blip r:embed="rId3">
            <a:extLst/>
          </a:blip>
          <a:srcRect l="0" t="77738" r="0" b="0"/>
          <a:stretch>
            <a:fillRect/>
          </a:stretch>
        </p:blipFill>
        <p:spPr>
          <a:xfrm>
            <a:off x="1055667" y="4173418"/>
            <a:ext cx="7457790" cy="9293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0" name="وسيلة شرح على شكل سحابة 3"/>
          <p:cNvGrpSpPr/>
          <p:nvPr/>
        </p:nvGrpSpPr>
        <p:grpSpPr>
          <a:xfrm>
            <a:off x="2798181" y="3243943"/>
            <a:ext cx="4781968" cy="2193277"/>
            <a:chOff x="0" y="0"/>
            <a:chExt cx="4781966" cy="2193276"/>
          </a:xfrm>
        </p:grpSpPr>
        <p:sp>
          <p:nvSpPr>
            <p:cNvPr id="164" name="شكل"/>
            <p:cNvSpPr/>
            <p:nvPr/>
          </p:nvSpPr>
          <p:spPr>
            <a:xfrm>
              <a:off x="0" y="205581"/>
              <a:ext cx="4781967" cy="1732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5" name="دائرة"/>
            <p:cNvSpPr/>
            <p:nvPr/>
          </p:nvSpPr>
          <p:spPr>
            <a:xfrm>
              <a:off x="1434434" y="1803925"/>
              <a:ext cx="288187" cy="288187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6" name="دائرة"/>
            <p:cNvSpPr/>
            <p:nvPr/>
          </p:nvSpPr>
          <p:spPr>
            <a:xfrm>
              <a:off x="1359150" y="1985907"/>
              <a:ext cx="192124" cy="192123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7" name="دائرة"/>
            <p:cNvSpPr/>
            <p:nvPr/>
          </p:nvSpPr>
          <p:spPr>
            <a:xfrm>
              <a:off x="1348927" y="2097215"/>
              <a:ext cx="96062" cy="96062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hueOff val="249502"/>
                    <a:satOff val="48101"/>
                    <a:lumOff val="28891"/>
                  </a:schemeClr>
                </a:gs>
                <a:gs pos="35000">
                  <a:srgbClr val="BFEDFF"/>
                </a:gs>
                <a:gs pos="100000">
                  <a:schemeClr val="accent5">
                    <a:hueOff val="308963"/>
                    <a:satOff val="48101"/>
                    <a:lumOff val="41680"/>
                  </a:schemeClr>
                </a:gs>
              </a:gsLst>
              <a:lin ang="16200000" scaled="0"/>
            </a:gradFill>
            <a:ln w="9525" cap="flat">
              <a:solidFill>
                <a:srgbClr val="46AAC4"/>
              </a:solidFill>
              <a:prstDash val="solid"/>
              <a:round/>
            </a:ln>
            <a:effectLst>
              <a:outerShdw sx="100000" sy="100000" kx="0" ky="0" algn="b" rotWithShape="0" blurRad="38100" dist="20000" dir="540000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8" name="شكل"/>
            <p:cNvSpPr/>
            <p:nvPr/>
          </p:nvSpPr>
          <p:spPr>
            <a:xfrm>
              <a:off x="242817" y="293676"/>
              <a:ext cx="4381878" cy="1470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>
              <a:solidFill>
                <a:srgbClr val="46AAC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</a:p>
          </p:txBody>
        </p:sp>
        <p:sp>
          <p:nvSpPr>
            <p:cNvPr id="169" name="هل لدى تركي المبلغ الكافي لشراء 10 فطائر…"/>
            <p:cNvSpPr txBox="1"/>
            <p:nvPr/>
          </p:nvSpPr>
          <p:spPr>
            <a:xfrm>
              <a:off x="662246" y="-1"/>
              <a:ext cx="3119638" cy="20489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  <a:r>
                <a:t>هل لدى تركي المبلغ الكافي لشراء </a:t>
              </a:r>
              <a:r>
                <a:t>10</a:t>
              </a:r>
              <a:r>
                <a:t> فطائر</a:t>
              </a:r>
            </a:p>
            <a:p>
              <a:pPr algn="ctr" rtl="0">
                <a:defRPr b="1" sz="2400">
                  <a:solidFill>
                    <a:srgbClr val="E13F3B"/>
                  </a:solidFill>
                  <a:effectLst>
                    <a:outerShdw sx="100000" sy="100000" kx="0" ky="0" algn="b" rotWithShape="0" blurRad="50800" dist="39000" dir="5460000">
                      <a:srgbClr val="000000">
                        <a:alpha val="38000"/>
                      </a:srgbClr>
                    </a:outerShdw>
                  </a:effectLst>
                </a:defRPr>
              </a:pPr>
              <a:r>
                <a:t>و </a:t>
              </a:r>
              <a:r>
                <a:t>20 </a:t>
              </a:r>
              <a:r>
                <a:t>كوب عصير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Subtype="32" presetID="4" grpId="2" fill="hold">
                                  <p:stCondLst>
                                    <p:cond delay="4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2"/>
      <p:bldP build="whole" bldLvl="1" animBg="1" rev="0" advAuto="0" spid="161" grpId="1"/>
      <p:bldP build="whole" bldLvl="1" animBg="1" rev="0" advAuto="0" spid="170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G_4540.png" descr="IMG_45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6755" y="0"/>
            <a:ext cx="859049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0" t="63158" r="0" b="0"/>
          <a:stretch>
            <a:fillRect/>
          </a:stretch>
        </p:blipFill>
        <p:spPr>
          <a:xfrm>
            <a:off x="4241126" y="2092745"/>
            <a:ext cx="4210059" cy="368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0" t="11579" r="52580" b="42397"/>
          <a:stretch>
            <a:fillRect/>
          </a:stretch>
        </p:blipFill>
        <p:spPr>
          <a:xfrm>
            <a:off x="3479126" y="1278610"/>
            <a:ext cx="2060645" cy="4751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G_2834.png" descr="IMG_283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53855" y="2092745"/>
            <a:ext cx="3518145" cy="31902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" name="تجميع"/>
          <p:cNvGrpSpPr/>
          <p:nvPr/>
        </p:nvGrpSpPr>
        <p:grpSpPr>
          <a:xfrm>
            <a:off x="5460415" y="464474"/>
            <a:ext cx="3180262" cy="1628272"/>
            <a:chOff x="0" y="0"/>
            <a:chExt cx="3180260" cy="1628271"/>
          </a:xfrm>
        </p:grpSpPr>
        <p:pic>
          <p:nvPicPr>
            <p:cNvPr id="177" name="صورة 19" descr="صورة 19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60761" t="16928" r="6292" b="27246"/>
            <a:stretch>
              <a:fillRect/>
            </a:stretch>
          </p:blipFill>
          <p:spPr>
            <a:xfrm>
              <a:off x="0" y="0"/>
              <a:ext cx="1165301" cy="13163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8" name="صورة 20" descr="صورة 20"/>
            <p:cNvPicPr>
              <a:picLocks noChangeAspect="0"/>
            </p:cNvPicPr>
            <p:nvPr/>
          </p:nvPicPr>
          <p:blipFill>
            <a:blip r:embed="rId6">
              <a:extLst/>
            </a:blip>
            <a:srcRect l="31460" t="32145" r="0" b="32237"/>
            <a:stretch>
              <a:fillRect/>
            </a:stretch>
          </p:blipFill>
          <p:spPr>
            <a:xfrm>
              <a:off x="275262" y="490112"/>
              <a:ext cx="2904999" cy="10063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مثال"/>
            <p:cNvSpPr txBox="1"/>
            <p:nvPr/>
          </p:nvSpPr>
          <p:spPr>
            <a:xfrm>
              <a:off x="275262" y="490112"/>
              <a:ext cx="2388801" cy="11381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9050" tIns="19050" rIns="19050" bIns="19050" numCol="1" anchor="ctr">
              <a:noAutofit/>
            </a:bodyPr>
            <a:lstStyle>
              <a:lvl1pPr algn="ctr" defTabSz="1219169">
                <a:defRPr sz="3500">
                  <a:solidFill>
                    <a:srgbClr val="017100"/>
                  </a:solidFill>
                  <a:latin typeface="Farisi Regular"/>
                  <a:ea typeface="Farisi Regular"/>
                  <a:cs typeface="Farisi Regular"/>
                  <a:sym typeface="Farisi Regular"/>
                </a:defRPr>
              </a:lvl1pPr>
            </a:lstStyle>
            <a:p>
              <a:pPr rtl="0">
                <a:defRPr/>
              </a:pPr>
              <a:r>
                <a:t>مثال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4542.png" descr="IMG_454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971" y="258667"/>
            <a:ext cx="8028058" cy="4014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صورة 1" descr="صورة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7251" y="836931"/>
            <a:ext cx="1905001" cy="1428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2834.png" descr="IMG_283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72000" y="2891001"/>
            <a:ext cx="3066524" cy="27807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2834.png" descr="IMG_283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4604" y="2891001"/>
            <a:ext cx="3047396" cy="2763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791" y="2809875"/>
            <a:ext cx="7334251" cy="12382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3791" y="884332"/>
            <a:ext cx="2857489" cy="16430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سمة Office">
  <a:themeElements>
    <a:clrScheme name="سمة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سمة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سمة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