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517379F-B713-48E1-AB9A-505C1CA95B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E0CDB53-A912-4A05-8E7D-B88049BB17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DACF290-5125-45AC-984B-2081FCF16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D52A-00CB-4B0F-9F97-75ACC83C97DD}" type="datetimeFigureOut">
              <a:rPr lang="ar-SA" smtClean="0"/>
              <a:t>27 محرم،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8B1C9CD-AD0F-4DD8-A363-0A3BA512C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C072803-C157-42E8-BC70-F0E5EF961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0977C-CCCB-4CFD-A90D-B2E9F90D8E6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64573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C8E7EC8-ED37-4413-9197-93F8CA1F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5F13F13-E1DE-4A36-9E92-9D905381F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6B9647-3705-41D0-A3C6-EAD013692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D52A-00CB-4B0F-9F97-75ACC83C97DD}" type="datetimeFigureOut">
              <a:rPr lang="ar-SA" smtClean="0"/>
              <a:t>27 محرم،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E858F2D-2AE4-428D-8CAC-0F3ADBA31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3033617-697A-4948-A0FE-7E44D440C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0977C-CCCB-4CFD-A90D-B2E9F90D8E6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0443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E3A42B9-B410-43EA-8D2B-7D1B19EB9A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EE2F187-E6C5-44A3-919F-8C189399B5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680C390-9DE1-498A-B07C-1830F8152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D52A-00CB-4B0F-9F97-75ACC83C97DD}" type="datetimeFigureOut">
              <a:rPr lang="ar-SA" smtClean="0"/>
              <a:t>27 محرم،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5BD5564-6A64-44D5-BE18-526E86C48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0A7F47B-6EE6-4F51-8BEA-BF23EECEA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0977C-CCCB-4CFD-A90D-B2E9F90D8E6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58778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9B2A54C-D024-4247-8F53-F0B0EA863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8E8E563-22DF-4558-9939-6E0C38898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D4D0721-21EA-4954-9A9A-C60DA1FE0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D52A-00CB-4B0F-9F97-75ACC83C97DD}" type="datetimeFigureOut">
              <a:rPr lang="ar-SA" smtClean="0"/>
              <a:t>27 محرم،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BE03167-B075-4891-AF7C-423C725FE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0AD8E5B-957A-499C-89EF-95D306D41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0977C-CCCB-4CFD-A90D-B2E9F90D8E6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7226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05F7EC-6D97-4E8D-8239-91A0599A3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AC44E4E-B751-4504-B43C-A6CA3DE926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51DA38C-E107-41B3-85E1-284FB226F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D52A-00CB-4B0F-9F97-75ACC83C97DD}" type="datetimeFigureOut">
              <a:rPr lang="ar-SA" smtClean="0"/>
              <a:t>27 محرم،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219ABCC-E68F-40CC-9F56-6C5869345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5B74E14-BF73-45B8-BAAF-18644D796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0977C-CCCB-4CFD-A90D-B2E9F90D8E6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73679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5EB19AC-2585-46BD-B497-A61C3CF4F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24AB07F-0B2A-4E46-B435-A22C8EF0C0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CFBAC1F-B894-4883-8391-C3CCB9C5D1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1EF0A7E-81F3-45F5-9AFC-BE0DC668C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D52A-00CB-4B0F-9F97-75ACC83C97DD}" type="datetimeFigureOut">
              <a:rPr lang="ar-SA" smtClean="0"/>
              <a:t>27 محرم، 1443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DE363F1-48B6-4E37-853F-CF0668370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0DD8261-0874-498A-A250-2116F5179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0977C-CCCB-4CFD-A90D-B2E9F90D8E6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04658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4DE9ED-55D1-4493-AFFD-687888783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36E718A-B40E-402E-98D5-4CD211B14A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2C36EE3-F6B4-4D8E-9FBC-8F502EF561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4855E25-E7AB-485C-A225-B079FCA6D1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C73AEFF-ABBD-4E6C-8207-5F429DEE5D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988CE3E-77B8-4855-BE5E-0BE758835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D52A-00CB-4B0F-9F97-75ACC83C97DD}" type="datetimeFigureOut">
              <a:rPr lang="ar-SA" smtClean="0"/>
              <a:t>27 محرم، 1443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7E609429-9030-4800-BFE7-CEFC589C5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8AF2F33E-209D-4DB1-B995-B6D0C2AD4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0977C-CCCB-4CFD-A90D-B2E9F90D8E6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04055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3064795-0530-4572-B66A-C7912F558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B3C13A58-A368-4B0E-BA21-E2368DC75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D52A-00CB-4B0F-9F97-75ACC83C97DD}" type="datetimeFigureOut">
              <a:rPr lang="ar-SA" smtClean="0"/>
              <a:t>27 محرم، 1443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91E2FE3-4521-426E-A7F7-7D7D8471A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F493FFC-C64B-4838-B0A1-0305CA08A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0977C-CCCB-4CFD-A90D-B2E9F90D8E6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3325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1540670-6912-49A5-842F-4A4C78A8E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D52A-00CB-4B0F-9F97-75ACC83C97DD}" type="datetimeFigureOut">
              <a:rPr lang="ar-SA" smtClean="0"/>
              <a:t>27 محرم، 1443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2EFB230-6218-4DF6-AE66-B629F00B5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33C02C5-A15B-4BB7-B39F-A7E1D47E2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0977C-CCCB-4CFD-A90D-B2E9F90D8E6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41861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51182BF-D4EF-4234-AA9F-EF87852E0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F75F557-466B-42E5-A47B-62CAD68F8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ED2232F-DCCA-4E0E-9B57-5D6CA7135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429F08A-CA0C-41D4-9296-586EFB3FD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D52A-00CB-4B0F-9F97-75ACC83C97DD}" type="datetimeFigureOut">
              <a:rPr lang="ar-SA" smtClean="0"/>
              <a:t>27 محرم، 1443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11B3751-C9D8-4804-9081-B8E17361A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AE91E68-3D2E-472E-AEDD-52D3FC79E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0977C-CCCB-4CFD-A90D-B2E9F90D8E6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44638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A5D48BA-2B14-4C24-BEB2-073A7BC06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8BA4ACFF-94CD-4E59-B7EB-DDC85F56D2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44BB205-0380-4E5F-ABFD-FAD78B5446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D2C27DC-26D5-4DAF-8B63-081D4CFBE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D52A-00CB-4B0F-9F97-75ACC83C97DD}" type="datetimeFigureOut">
              <a:rPr lang="ar-SA" smtClean="0"/>
              <a:t>27 محرم، 1443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00FAA93-EC54-4143-B09A-B6DD95928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016F033-D7BF-402A-8101-95CF840A9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0977C-CCCB-4CFD-A90D-B2E9F90D8E6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13772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8BCF618-3B26-499B-82BD-55289F007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A524A6B-8C4E-492F-A5C2-E05DBBFB8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47152A2-8E01-4CD3-B195-B525B27381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2D52A-00CB-4B0F-9F97-75ACC83C97DD}" type="datetimeFigureOut">
              <a:rPr lang="ar-SA" smtClean="0"/>
              <a:t>27 محرم،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3B11046-C275-4C84-98FF-FF85DFC810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591DEF8-D78F-4AFF-8EA0-14239DB0C5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0977C-CCCB-4CFD-A90D-B2E9F90D8E6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9181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C09868F-E262-4560-915A-0AB8569454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1533379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CC1A52BF-D1EF-417A-8050-C1F907B53B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33379"/>
            <a:ext cx="9523827" cy="5324621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E43D70BD-5C75-4FA7-A432-24E69F3C5C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33317" y="1885071"/>
            <a:ext cx="2250831" cy="4684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215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C09868F-E262-4560-915A-0AB8569454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1533379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580FA13-9461-4824-945A-6E923339CD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6935" y="1533379"/>
            <a:ext cx="10100603" cy="1802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1669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C09868F-E262-4560-915A-0AB8569454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1533379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A25F823C-9F5E-4C54-BA0A-67D255A45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083" y="1533380"/>
            <a:ext cx="11535508" cy="5324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583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C09868F-E262-4560-915A-0AB8569454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1533379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3E4F2122-18F3-49D5-93AA-54D7CD0246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10" y="1533379"/>
            <a:ext cx="11394831" cy="5205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453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C09868F-E262-4560-915A-0AB8569454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1533379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FE676CBA-9913-4D76-8A0A-AAE4ED5CBE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0047" y="1783081"/>
            <a:ext cx="3380716" cy="1645919"/>
          </a:xfrm>
          <a:prstGeom prst="rect">
            <a:avLst/>
          </a:prstGeom>
        </p:spPr>
      </p:pic>
      <p:pic>
        <p:nvPicPr>
          <p:cNvPr id="6" name="صورة 5" descr="صورة تحتوي على منضدة&#10;&#10;تم إنشاء الوصف تلقائياً">
            <a:extLst>
              <a:ext uri="{FF2B5EF4-FFF2-40B4-BE49-F238E27FC236}">
                <a16:creationId xmlns:a16="http://schemas.microsoft.com/office/drawing/2014/main" id="{2934EC0F-7A94-40BC-82E0-476D90CB3AD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E7E7E7"/>
              </a:clrFrom>
              <a:clrTo>
                <a:srgbClr val="E7E7E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30" r="6028"/>
          <a:stretch/>
        </p:blipFill>
        <p:spPr>
          <a:xfrm>
            <a:off x="633047" y="2062170"/>
            <a:ext cx="3937380" cy="4032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6311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C09868F-E262-4560-915A-0AB8569454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1533379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96CA4F34-A71A-42C5-9315-41F354CCBA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8532" y="1885071"/>
            <a:ext cx="3173583" cy="1087755"/>
          </a:xfrm>
          <a:prstGeom prst="rect">
            <a:avLst/>
          </a:prstGeom>
        </p:spPr>
      </p:pic>
      <p:pic>
        <p:nvPicPr>
          <p:cNvPr id="6" name="صورة 5" descr="صورة تحتوي على منضدة&#10;&#10;تم إنشاء الوصف تلقائياً">
            <a:extLst>
              <a:ext uri="{FF2B5EF4-FFF2-40B4-BE49-F238E27FC236}">
                <a16:creationId xmlns:a16="http://schemas.microsoft.com/office/drawing/2014/main" id="{9D4A1EA5-86B4-447D-8BD3-91274A68F2B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E7E7E7"/>
              </a:clrFrom>
              <a:clrTo>
                <a:srgbClr val="E7E7E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30" r="6028"/>
          <a:stretch/>
        </p:blipFill>
        <p:spPr>
          <a:xfrm>
            <a:off x="773724" y="2301320"/>
            <a:ext cx="3937380" cy="4032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4764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C09868F-E262-4560-915A-0AB8569454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1533379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6121D943-A56A-44AC-AA53-4FD8F5D604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2702" y="1533379"/>
            <a:ext cx="10494497" cy="1273052"/>
          </a:xfrm>
          <a:prstGeom prst="rect">
            <a:avLst/>
          </a:prstGeom>
        </p:spPr>
      </p:pic>
      <p:pic>
        <p:nvPicPr>
          <p:cNvPr id="6" name="صورة 5" descr="صورة تحتوي على منضدة&#10;&#10;تم إنشاء الوصف تلقائياً">
            <a:extLst>
              <a:ext uri="{FF2B5EF4-FFF2-40B4-BE49-F238E27FC236}">
                <a16:creationId xmlns:a16="http://schemas.microsoft.com/office/drawing/2014/main" id="{00B1BE25-1C75-4D29-B7D6-891C013F4FC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E7E7E7"/>
              </a:clrFrom>
              <a:clrTo>
                <a:srgbClr val="E7E7E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30" r="6028"/>
          <a:stretch/>
        </p:blipFill>
        <p:spPr>
          <a:xfrm>
            <a:off x="0" y="2878096"/>
            <a:ext cx="3937380" cy="4032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1774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C09868F-E262-4560-915A-0AB8569454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1533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207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C09868F-E262-4560-915A-0AB8569454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1533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0085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C09868F-E262-4560-915A-0AB8569454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1533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6302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C09868F-E262-4560-915A-0AB8569454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1533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852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D21B82C6-B25E-4BE2-818E-3FDDEC2B2D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07" y="1800666"/>
            <a:ext cx="11980985" cy="4895556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CA3E14D2-3592-4082-8305-695685782B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1999" cy="1533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7117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C09868F-E262-4560-915A-0AB8569454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1533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1609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C09868F-E262-4560-915A-0AB8569454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1533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4595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C09868F-E262-4560-915A-0AB8569454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1533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0857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C09868F-E262-4560-915A-0AB8569454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1533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550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C09868F-E262-4560-915A-0AB8569454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1533379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DC68F24F-B7FA-4D16-8138-F75C04A357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543" y="1814732"/>
            <a:ext cx="2700996" cy="2588454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D9B0EE29-80B5-48EC-A5F2-C03A6566EF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13539" y="1814732"/>
            <a:ext cx="9265918" cy="4881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758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C09868F-E262-4560-915A-0AB8569454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1533379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E35637AC-AA73-4872-99AA-179013A01B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79888" y="1599468"/>
            <a:ext cx="3308838" cy="1692373"/>
          </a:xfrm>
          <a:prstGeom prst="rect">
            <a:avLst/>
          </a:prstGeom>
        </p:spPr>
      </p:pic>
      <p:pic>
        <p:nvPicPr>
          <p:cNvPr id="6" name="صورة 5" descr="صورة تحتوي على منضدة&#10;&#10;تم إنشاء الوصف تلقائياً">
            <a:extLst>
              <a:ext uri="{FF2B5EF4-FFF2-40B4-BE49-F238E27FC236}">
                <a16:creationId xmlns:a16="http://schemas.microsoft.com/office/drawing/2014/main" id="{8F29B1A6-DEB9-4D45-9592-22EA59194C2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E7E7E7"/>
              </a:clrFrom>
              <a:clrTo>
                <a:srgbClr val="E7E7E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30" r="6028"/>
          <a:stretch/>
        </p:blipFill>
        <p:spPr>
          <a:xfrm>
            <a:off x="590843" y="2146576"/>
            <a:ext cx="3937380" cy="4032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760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CDD9D486-30BF-42DD-8258-8B5A906292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440" y="0"/>
            <a:ext cx="11338560" cy="1456812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3F6061D5-DD18-4EDC-A984-1BCF421692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1160" y="1561514"/>
            <a:ext cx="3850445" cy="1556385"/>
          </a:xfrm>
          <a:prstGeom prst="rect">
            <a:avLst/>
          </a:prstGeom>
        </p:spPr>
      </p:pic>
      <p:pic>
        <p:nvPicPr>
          <p:cNvPr id="7" name="صورة 6" descr="صورة تحتوي على منضدة&#10;&#10;تم إنشاء الوصف تلقائياً">
            <a:extLst>
              <a:ext uri="{FF2B5EF4-FFF2-40B4-BE49-F238E27FC236}">
                <a16:creationId xmlns:a16="http://schemas.microsoft.com/office/drawing/2014/main" id="{0D02C910-F5AA-45CE-9D16-8F405EC7344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E7E7E7"/>
              </a:clrFrom>
              <a:clrTo>
                <a:srgbClr val="E7E7E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30" r="6028"/>
          <a:stretch/>
        </p:blipFill>
        <p:spPr>
          <a:xfrm>
            <a:off x="450167" y="2076238"/>
            <a:ext cx="3937380" cy="4032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869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B2BC6341-DC90-429A-B5F9-8B8B09C577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156874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7E9B8FD5-E07A-4D43-B764-3B001E58A6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44125" y="2039815"/>
            <a:ext cx="2047875" cy="3052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532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C09868F-E262-4560-915A-0AB8569454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1533379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ED3BF70D-B7B8-4CBA-852D-E47470BBA1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57" y="1716258"/>
            <a:ext cx="11310425" cy="3010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582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C09868F-E262-4560-915A-0AB8569454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1533379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C24CA8-0AF3-4874-B30D-9F1E7DACF4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9287" y="1533379"/>
            <a:ext cx="7230794" cy="521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632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E73BB076-D055-4BA5-A365-E77565F7B3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610" y="0"/>
            <a:ext cx="1206539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97253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7DE695C9B894489BE20D891C994558" ma:contentTypeVersion="2" ma:contentTypeDescription="Create a new document." ma:contentTypeScope="" ma:versionID="226132806b341eca949c513e8cb7034b">
  <xsd:schema xmlns:xsd="http://www.w3.org/2001/XMLSchema" xmlns:xs="http://www.w3.org/2001/XMLSchema" xmlns:p="http://schemas.microsoft.com/office/2006/metadata/properties" xmlns:ns3="e4d0e089-cfa8-4dd6-8097-afc220c53339" targetNamespace="http://schemas.microsoft.com/office/2006/metadata/properties" ma:root="true" ma:fieldsID="f655adec6da101515797e7dbd4cfa6fe" ns3:_="">
    <xsd:import namespace="e4d0e089-cfa8-4dd6-8097-afc220c5333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d0e089-cfa8-4dd6-8097-afc220c533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4D49893-E8FE-49B0-9407-ECA322A2033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79B5D2F-20F9-458E-833B-90FA56ABEEFC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e4d0e089-cfa8-4dd6-8097-afc220c53339"/>
  </ds:schemaRefs>
</ds:datastoreItem>
</file>

<file path=customXml/itemProps3.xml><?xml version="1.0" encoding="utf-8"?>
<ds:datastoreItem xmlns:ds="http://schemas.openxmlformats.org/officeDocument/2006/customXml" ds:itemID="{DBD08AE0-8010-4BD0-81F0-3EEC1DFC6556}">
  <ds:schemaRefs>
    <ds:schemaRef ds:uri="http://schemas.microsoft.com/office/2006/metadata/properties"/>
    <ds:schemaRef ds:uri="http://www.w3.org/2000/xmln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0</Words>
  <Application>Microsoft Office PowerPoint</Application>
  <PresentationFormat>شاشة عريضة</PresentationFormat>
  <Paragraphs>0</Paragraphs>
  <Slides>23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23</vt:i4>
      </vt:variant>
    </vt:vector>
  </HeadingPairs>
  <TitlesOfParts>
    <vt:vector size="24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محمد بن العتيبي</dc:creator>
  <cp:lastModifiedBy>محمد بن العتيبي</cp:lastModifiedBy>
  <cp:revision>2</cp:revision>
  <dcterms:created xsi:type="dcterms:W3CDTF">2021-09-04T16:07:40Z</dcterms:created>
  <dcterms:modified xsi:type="dcterms:W3CDTF">2021-09-04T16:30:03Z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0x010100147DE695C9B894489BE20D891C994558</vt:lpwstr>
  </property>
</Properties>
</file>