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30A6B7-F9C5-4C3C-9329-8EF658F22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BB6566E-D31A-4A4F-91B3-611EDE58B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B50532-4332-42C8-9B6E-D323F999B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70A7-0157-4EA5-AEF4-2BF132EBD760}" type="datetimeFigureOut">
              <a:rPr lang="ar-SA" smtClean="0"/>
              <a:t>27 محرم،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DA24AD1-010D-4B67-955D-E1F0ED677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1AA4B1E-0A06-425F-A924-B17257377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67B9-6B04-4DA6-AD52-6C4304B62B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9465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161651D-EC36-4BBF-8552-F3F480B54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ED90659-2A60-4A44-921E-8847C80AA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DE5F242-630E-4597-B046-AE896774E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70A7-0157-4EA5-AEF4-2BF132EBD760}" type="datetimeFigureOut">
              <a:rPr lang="ar-SA" smtClean="0"/>
              <a:t>27 محرم،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05441A-2798-4B5D-9515-8FF1DF29F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E34A41-DC10-467C-AE27-71DED0A09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67B9-6B04-4DA6-AD52-6C4304B62B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530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4E58FC0-C670-4580-8C44-1C3A6AF792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96C5B65-9E82-4850-B98A-4AB164265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2F44C34-7A0A-4197-866D-A903E1E63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70A7-0157-4EA5-AEF4-2BF132EBD760}" type="datetimeFigureOut">
              <a:rPr lang="ar-SA" smtClean="0"/>
              <a:t>27 محرم،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E94A42D-65F4-4A13-B168-63D9694B1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B2B03AB-DF2D-483F-BD1B-05D9EE31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67B9-6B04-4DA6-AD52-6C4304B62B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129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F707C1-5CB6-4CAB-9A62-1F6EE2BD8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C593D0C-1FDE-43A7-A78C-D36269121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BEA392-22C6-4288-BC4F-81A6056AC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70A7-0157-4EA5-AEF4-2BF132EBD760}" type="datetimeFigureOut">
              <a:rPr lang="ar-SA" smtClean="0"/>
              <a:t>27 محرم،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1737FB4-22D3-4E33-A723-A19AE85D5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A375C3E-FFFB-40E7-961A-635340A92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67B9-6B04-4DA6-AD52-6C4304B62B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136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C170AF-1120-4380-A3F3-44CF6DF49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81E3C93-1164-4B99-B936-1B706DD58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AB9F8E6-BDAF-4FBB-B3D7-C4D3F3CC7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70A7-0157-4EA5-AEF4-2BF132EBD760}" type="datetimeFigureOut">
              <a:rPr lang="ar-SA" smtClean="0"/>
              <a:t>27 محرم،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1865CD4-23C7-4258-A455-0CC72534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953A5EF-9927-445E-A3F4-35E2086C2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67B9-6B04-4DA6-AD52-6C4304B62B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884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5C76575-4D6B-494D-A159-1E266AD3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5CAF1C-D2BD-46FD-919B-2AE9FD2664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FF813FD-0E79-4E47-8678-1854EB316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F0A769E-E4BB-43BF-8678-41CB3B37A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70A7-0157-4EA5-AEF4-2BF132EBD760}" type="datetimeFigureOut">
              <a:rPr lang="ar-SA" smtClean="0"/>
              <a:t>27 محرم،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B9B9B25-BCAA-4420-A30C-A581D48E7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D3B98BB-5C70-439C-95BA-B00DEF218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67B9-6B04-4DA6-AD52-6C4304B62B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218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09CE7B2-230F-4C28-A9D9-D79885D8C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D2CA53A-0182-46BD-9C2D-9DD089323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4C67789-D92E-4B21-9EA0-FA3CD6AD2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64BA445-1366-4F54-B7FD-4553E04F93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900E230-0C56-42BD-9A47-C6ED895A10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B430FDF-2CFA-4D12-AC26-D03887612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70A7-0157-4EA5-AEF4-2BF132EBD760}" type="datetimeFigureOut">
              <a:rPr lang="ar-SA" smtClean="0"/>
              <a:t>27 محرم،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9D1BA68-3443-4E04-8710-3A018CB85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55763FB-5F30-4490-A8A3-B6364A214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67B9-6B04-4DA6-AD52-6C4304B62B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4294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A5D403-910C-40FD-AA0E-317A03FA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E40C7B0-A38F-4EE5-AF0A-C7A87BE55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70A7-0157-4EA5-AEF4-2BF132EBD760}" type="datetimeFigureOut">
              <a:rPr lang="ar-SA" smtClean="0"/>
              <a:t>27 محرم،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E3D9862-0100-476A-80D2-08F21A4FE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D7C1788-BC05-4AE8-8AE4-40D15712B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67B9-6B04-4DA6-AD52-6C4304B62B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9702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C34C9A8-109E-4242-912C-40C6AF9C0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70A7-0157-4EA5-AEF4-2BF132EBD760}" type="datetimeFigureOut">
              <a:rPr lang="ar-SA" smtClean="0"/>
              <a:t>27 محرم،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18B6D5C-8577-4609-B2AF-072E0CEBB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8F27BD9-E405-4B85-9795-76DEDC520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67B9-6B04-4DA6-AD52-6C4304B62B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809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14D18D-4782-45FC-B690-B00717F04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0DD0973-3B3A-4FCB-9B79-1A8CDDB61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B6FF4C8-3E3A-4602-87E5-06BBC8D30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44034C9-5050-4DE6-B111-1D481CC53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70A7-0157-4EA5-AEF4-2BF132EBD760}" type="datetimeFigureOut">
              <a:rPr lang="ar-SA" smtClean="0"/>
              <a:t>27 محرم،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F4A6230-10E8-4F4C-AB7D-73C86316F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C1591F9-A9B2-4A84-A3FC-941C30913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67B9-6B04-4DA6-AD52-6C4304B62B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194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9D7EB3-FA08-4520-8AC6-8E0EDE95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40F1E07-2E7F-4D35-A598-8949BD54AF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CDD5E53-7EE2-487B-8CDB-3BBDF717C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B1288E1-7D87-493F-B331-188ECEB38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70A7-0157-4EA5-AEF4-2BF132EBD760}" type="datetimeFigureOut">
              <a:rPr lang="ar-SA" smtClean="0"/>
              <a:t>27 محرم،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84A6D25-8119-41CB-8457-4D31F32E2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C0F5A6E-4418-4728-AD72-86DDE592C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67B9-6B04-4DA6-AD52-6C4304B62B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026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27A8DF9-514B-4325-9E11-938EE5DE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F04FDC-B3AC-49D0-A31B-40E4E1F8A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FFA6580-314A-440A-8574-CCA576A024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270A7-0157-4EA5-AEF4-2BF132EBD760}" type="datetimeFigureOut">
              <a:rPr lang="ar-SA" smtClean="0"/>
              <a:t>27 محرم،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3DB9D79-1C7A-4C12-8841-E6FBFECFD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ED37134-6E71-4C67-9B61-0DDE895C3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267B9-6B04-4DA6-AD52-6C4304B62B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574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ECE879B-D33E-4E52-AEDB-82EA0A6D3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4744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86133D1-F052-4390-9EE8-FA23B0DBF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61" y="1547446"/>
            <a:ext cx="9170503" cy="531055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510E22D-E528-4A19-858E-772DEB1E9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2624" y="1688123"/>
            <a:ext cx="2044913" cy="492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79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62329C3-3565-4FB6-8A5C-D1C07E199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930" y="1322364"/>
            <a:ext cx="10244138" cy="517691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2A2DFD7-FFC4-4CA1-A7E8-A5937F6D2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49" y="0"/>
            <a:ext cx="10244137" cy="87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8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413709C-BDCC-4157-A686-727C4D115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0058400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4474AD9-E2C5-43AD-A535-D7AD46E41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025" y="140677"/>
            <a:ext cx="2085975" cy="65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23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ECE879B-D33E-4E52-AEDB-82EA0A6D3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4744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F2E9596-FA8F-4850-9641-8BF5D96EE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156" y="1856935"/>
            <a:ext cx="2253908" cy="1198611"/>
          </a:xfrm>
          <a:prstGeom prst="rect">
            <a:avLst/>
          </a:prstGeom>
        </p:spPr>
      </p:pic>
      <p:pic>
        <p:nvPicPr>
          <p:cNvPr id="6" name="صورة 5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55FF1E92-267C-4073-A823-D89F660F71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r="6028"/>
          <a:stretch/>
        </p:blipFill>
        <p:spPr>
          <a:xfrm>
            <a:off x="1659988" y="2146576"/>
            <a:ext cx="3937380" cy="403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14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ECE879B-D33E-4E52-AEDB-82EA0A6D3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4744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5C90A14-D48F-45F2-B945-2C0CB0518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063" y="1547446"/>
            <a:ext cx="9335746" cy="142735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324D17C-FC03-480F-8FD8-14C1771E7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3862" y="3238501"/>
            <a:ext cx="1793338" cy="644697"/>
          </a:xfrm>
          <a:prstGeom prst="rect">
            <a:avLst/>
          </a:prstGeom>
        </p:spPr>
      </p:pic>
      <p:pic>
        <p:nvPicPr>
          <p:cNvPr id="7" name="صورة 6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D6FEBB43-1DB1-4307-AD27-A2AEDD7BF9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r="6028"/>
          <a:stretch/>
        </p:blipFill>
        <p:spPr>
          <a:xfrm>
            <a:off x="1392701" y="2638946"/>
            <a:ext cx="3937380" cy="403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50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ECE879B-D33E-4E52-AEDB-82EA0A6D3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4744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3DED59E-4C82-4DE4-920B-92F98F60E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063" y="1547446"/>
            <a:ext cx="9335746" cy="142735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E183C89-C94D-4A9B-86D7-B005EB0F7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1683" y="3094892"/>
            <a:ext cx="1573823" cy="1121681"/>
          </a:xfrm>
          <a:prstGeom prst="rect">
            <a:avLst/>
          </a:prstGeom>
        </p:spPr>
      </p:pic>
      <p:pic>
        <p:nvPicPr>
          <p:cNvPr id="6" name="صورة 5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4D2D1623-6DB4-430F-980D-6A5884001E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r="6028"/>
          <a:stretch/>
        </p:blipFill>
        <p:spPr>
          <a:xfrm>
            <a:off x="1237957" y="2505792"/>
            <a:ext cx="3937380" cy="403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92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ECE879B-D33E-4E52-AEDB-82EA0A6D3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4744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E714905-A8CA-4B80-AA12-D186685D0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13" y="2011679"/>
            <a:ext cx="9236612" cy="460013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E11C2D1-C849-4D22-8013-B6D9E65EF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6031" y="2546252"/>
            <a:ext cx="2457156" cy="339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80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ECE879B-D33E-4E52-AEDB-82EA0A6D3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4744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C489B3B-A7D1-4E25-8993-B04E35B87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419" y="1800665"/>
            <a:ext cx="10719581" cy="464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25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ECE879B-D33E-4E52-AEDB-82EA0A6D3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4744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D126710-B051-4005-B199-43D8D0A88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612" y="1730327"/>
            <a:ext cx="8426548" cy="205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8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ECE879B-D33E-4E52-AEDB-82EA0A6D3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4744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37C57C6-F6F3-4E11-B6E2-AEDA6675B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68" y="1881555"/>
            <a:ext cx="10818055" cy="154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10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ECE879B-D33E-4E52-AEDB-82EA0A6D3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89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9CC0EBB-96BD-4134-AF5E-A0E900FDB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0"/>
            <a:ext cx="9791114" cy="675249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240277B-73C2-42FB-ACE8-713C742F0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0" y="464233"/>
            <a:ext cx="2000250" cy="617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40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ECE879B-D33E-4E52-AEDB-82EA0A6D3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81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ECE879B-D33E-4E52-AEDB-82EA0A6D3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4744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D666193-B5AF-49C4-838D-B90791CC0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363" y="1744393"/>
            <a:ext cx="10199077" cy="488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84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A22B08F-BD30-443A-A32D-C54A05FEC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468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40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F1AB710-345F-4E21-87C0-6F2310C0D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82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77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ECE879B-D33E-4E52-AEDB-82EA0A6D3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4744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E4BA067-39E9-4961-836E-0F04DEAF2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13" y="1547446"/>
            <a:ext cx="11859064" cy="531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91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ECE879B-D33E-4E52-AEDB-82EA0A6D3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4744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B885721-09E2-4A29-92D4-2D3540205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5900"/>
            <a:ext cx="12027877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08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ECE879B-D33E-4E52-AEDB-82EA0A6D3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25202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73CDA3C-E8E8-4437-9505-93663EB2C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6767"/>
            <a:ext cx="9857789" cy="545123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6694EF9-244F-404C-8354-E95CA0543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4842" y="1845798"/>
            <a:ext cx="2457157" cy="480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0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ECE879B-D33E-4E52-AEDB-82EA0A6D3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4744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74C25FF-B925-46CF-B8FD-DBCEDDF3F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323" y="1582066"/>
            <a:ext cx="2127080" cy="92956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99ADCF2-9C27-4575-8BCF-82C4E16D7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7318" y="2511632"/>
            <a:ext cx="9492762" cy="171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0843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7DE695C9B894489BE20D891C994558" ma:contentTypeVersion="2" ma:contentTypeDescription="Create a new document." ma:contentTypeScope="" ma:versionID="226132806b341eca949c513e8cb7034b">
  <xsd:schema xmlns:xsd="http://www.w3.org/2001/XMLSchema" xmlns:xs="http://www.w3.org/2001/XMLSchema" xmlns:p="http://schemas.microsoft.com/office/2006/metadata/properties" xmlns:ns3="e4d0e089-cfa8-4dd6-8097-afc220c53339" targetNamespace="http://schemas.microsoft.com/office/2006/metadata/properties" ma:root="true" ma:fieldsID="f655adec6da101515797e7dbd4cfa6fe" ns3:_="">
    <xsd:import namespace="e4d0e089-cfa8-4dd6-8097-afc220c5333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d0e089-cfa8-4dd6-8097-afc220c533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F29E52-F224-4D49-BCC7-A6A5A0F0B9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E31DFC-11B5-450E-8239-A9BA950CE47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4d0e089-cfa8-4dd6-8097-afc220c53339"/>
  </ds:schemaRefs>
</ds:datastoreItem>
</file>

<file path=customXml/itemProps3.xml><?xml version="1.0" encoding="utf-8"?>
<ds:datastoreItem xmlns:ds="http://schemas.openxmlformats.org/officeDocument/2006/customXml" ds:itemID="{C8B0BE55-BAC1-45F3-8FA1-7CD32A53C313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شاشة عريضة</PresentationFormat>
  <Paragraphs>0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محمد بن العتيبي</dc:creator>
  <cp:lastModifiedBy>محمد بن العتيبي</cp:lastModifiedBy>
  <cp:revision>2</cp:revision>
  <dcterms:created xsi:type="dcterms:W3CDTF">2021-09-04T07:45:24Z</dcterms:created>
  <dcterms:modified xsi:type="dcterms:W3CDTF">2021-09-04T08:15:04Z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0x010100147DE695C9B894489BE20D891C994558</vt:lpwstr>
  </property>
</Properties>
</file>