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801600" cy="8229600"/>
  <p:notesSz cx="6858000" cy="9144000"/>
  <p:defaultTextStyle>
    <a:defPPr>
      <a:defRPr lang="en-US"/>
    </a:defPPr>
    <a:lvl1pPr marL="0" algn="l" defTabSz="1009498" rtl="0" eaLnBrk="1" latinLnBrk="0" hangingPunct="1">
      <a:defRPr sz="1987" kern="1200">
        <a:solidFill>
          <a:schemeClr val="tx1"/>
        </a:solidFill>
        <a:latin typeface="+mn-lt"/>
        <a:ea typeface="+mn-ea"/>
        <a:cs typeface="+mn-cs"/>
      </a:defRPr>
    </a:lvl1pPr>
    <a:lvl2pPr marL="504749" algn="l" defTabSz="1009498" rtl="0" eaLnBrk="1" latinLnBrk="0" hangingPunct="1">
      <a:defRPr sz="1987" kern="1200">
        <a:solidFill>
          <a:schemeClr val="tx1"/>
        </a:solidFill>
        <a:latin typeface="+mn-lt"/>
        <a:ea typeface="+mn-ea"/>
        <a:cs typeface="+mn-cs"/>
      </a:defRPr>
    </a:lvl2pPr>
    <a:lvl3pPr marL="1009498" algn="l" defTabSz="1009498" rtl="0" eaLnBrk="1" latinLnBrk="0" hangingPunct="1">
      <a:defRPr sz="1987" kern="1200">
        <a:solidFill>
          <a:schemeClr val="tx1"/>
        </a:solidFill>
        <a:latin typeface="+mn-lt"/>
        <a:ea typeface="+mn-ea"/>
        <a:cs typeface="+mn-cs"/>
      </a:defRPr>
    </a:lvl3pPr>
    <a:lvl4pPr marL="1514246" algn="l" defTabSz="1009498" rtl="0" eaLnBrk="1" latinLnBrk="0" hangingPunct="1">
      <a:defRPr sz="1987" kern="1200">
        <a:solidFill>
          <a:schemeClr val="tx1"/>
        </a:solidFill>
        <a:latin typeface="+mn-lt"/>
        <a:ea typeface="+mn-ea"/>
        <a:cs typeface="+mn-cs"/>
      </a:defRPr>
    </a:lvl4pPr>
    <a:lvl5pPr marL="2018995" algn="l" defTabSz="1009498" rtl="0" eaLnBrk="1" latinLnBrk="0" hangingPunct="1">
      <a:defRPr sz="1987" kern="1200">
        <a:solidFill>
          <a:schemeClr val="tx1"/>
        </a:solidFill>
        <a:latin typeface="+mn-lt"/>
        <a:ea typeface="+mn-ea"/>
        <a:cs typeface="+mn-cs"/>
      </a:defRPr>
    </a:lvl5pPr>
    <a:lvl6pPr marL="2523744" algn="l" defTabSz="1009498" rtl="0" eaLnBrk="1" latinLnBrk="0" hangingPunct="1">
      <a:defRPr sz="1987" kern="1200">
        <a:solidFill>
          <a:schemeClr val="tx1"/>
        </a:solidFill>
        <a:latin typeface="+mn-lt"/>
        <a:ea typeface="+mn-ea"/>
        <a:cs typeface="+mn-cs"/>
      </a:defRPr>
    </a:lvl6pPr>
    <a:lvl7pPr marL="3028493" algn="l" defTabSz="1009498" rtl="0" eaLnBrk="1" latinLnBrk="0" hangingPunct="1">
      <a:defRPr sz="1987" kern="1200">
        <a:solidFill>
          <a:schemeClr val="tx1"/>
        </a:solidFill>
        <a:latin typeface="+mn-lt"/>
        <a:ea typeface="+mn-ea"/>
        <a:cs typeface="+mn-cs"/>
      </a:defRPr>
    </a:lvl7pPr>
    <a:lvl8pPr marL="3533242" algn="l" defTabSz="1009498" rtl="0" eaLnBrk="1" latinLnBrk="0" hangingPunct="1">
      <a:defRPr sz="1987" kern="1200">
        <a:solidFill>
          <a:schemeClr val="tx1"/>
        </a:solidFill>
        <a:latin typeface="+mn-lt"/>
        <a:ea typeface="+mn-ea"/>
        <a:cs typeface="+mn-cs"/>
      </a:defRPr>
    </a:lvl8pPr>
    <a:lvl9pPr marL="4037990" algn="l" defTabSz="1009498" rtl="0" eaLnBrk="1" latinLnBrk="0" hangingPunct="1">
      <a:defRPr sz="1987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4EE116-EC59-3A0A-F0A3-A0FE44437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922DB2-4DFB-6431-7409-918C53ED9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E15F6-DEAD-47E9-B42D-E6831CB737B2}" type="datetimeFigureOut">
              <a:rPr lang="en-US" smtClean="0"/>
              <a:t>9/10/2022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5F9405-72E6-78FD-3BA4-731E7CFE4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07657B-87FB-7664-CABC-F4A578F18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0FB7F-F0F4-4BC3-8392-CFF275D20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180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265B501-62EF-BBB2-9CFC-99F2143DE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0110" y="438150"/>
            <a:ext cx="11041380" cy="15906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0BDC45-62C3-9AC3-0558-BCCF7371A1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0110" y="2190750"/>
            <a:ext cx="11041380" cy="52216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2803B4-AF8E-2510-1C9F-4052D3E460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80110" y="7627621"/>
            <a:ext cx="288036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9E15F6-DEAD-47E9-B42D-E6831CB737B2}" type="datetimeFigureOut">
              <a:rPr lang="en-US" smtClean="0"/>
              <a:t>9/10/2022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6686EE-3861-18D2-2773-15162C352E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40530" y="7627621"/>
            <a:ext cx="432054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338F12-630B-CDBA-000B-21922E8546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41130" y="7627621"/>
            <a:ext cx="288036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60FB7F-F0F4-4BC3-8392-CFF275D20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879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F59FFEE-3E56-D824-3580-1480684DCD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55D0481-EA1F-AB20-45F1-5369E6DE631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80160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3112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D8DE8CC-9724-D3DD-1ACE-FEDA6A37D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361EC1-CF81-8654-15BE-0493A397A9A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80160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8080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D5D377A-C337-41DB-5D85-99032B563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2D5003-B5BF-BD9A-66FA-B21C4D25446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80160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2860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27F7854-4840-D2D2-F39E-7C5E7640A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4EDDCA9-D7F2-BD3D-BCC7-A8E30012B71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80160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3164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7E870B3-14B3-5832-7483-7EA73561E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183AF5-DC69-A6E8-ECA4-F25FEE9A414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80160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712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9ECEDC3-D421-8E9A-2990-E06F28E9A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429F5EC-9563-5DAC-2CE1-332175D716C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80160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9127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231D6A3-8D2A-E43D-1E32-EFE718F00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EF8B3F-17C4-9089-01DA-A229992FCAA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80160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6914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689078D-BEC9-7468-5D84-EFBACBD37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DC839A0-B3B5-5DD5-7BEF-034F589CBD0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80160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6812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A4A3190-BB40-5E81-BAC9-327C1EA0CD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71622B-457B-F646-69AF-47FD29F0747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80160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8719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8768CF9-D120-E726-8D54-9D6A70308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6834163-9C88-2EAF-096B-40C5FC194DE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80160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467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7223EF9-CFC5-86CC-4503-764D495F0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7C07A2F-9D9F-07E9-03CA-DF75B4A9C24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80160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8528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39309F7-AFDA-8E20-D450-2668BFA9E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7D00BCD-7158-AD19-CF4C-63DF127AE3D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80160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7432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2FCEC09-2567-CF7B-B191-56671DAB8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1599FBE-E76D-FF9A-521D-67653042269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80160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5438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A41639C-7451-471F-5F33-6B3ABFD9E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85B424-5798-5913-DEB4-00BE18BCB7E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80160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2101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777ED9E-A4D8-C110-B4A3-06912B0C4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1B15FD-DE04-0D78-458D-1042C29488A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80160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2980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Custom</PresentationFormat>
  <Paragraphs>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روان القضاة</dc:creator>
  <cp:lastModifiedBy>روان القضاة</cp:lastModifiedBy>
  <cp:revision>1</cp:revision>
  <dcterms:created xsi:type="dcterms:W3CDTF">2022-09-10T06:48:38Z</dcterms:created>
  <dcterms:modified xsi:type="dcterms:W3CDTF">2022-09-10T06:48:38Z</dcterms:modified>
</cp:coreProperties>
</file>