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676" r:id="rId2"/>
    <p:sldId id="677" r:id="rId3"/>
    <p:sldId id="678" r:id="rId4"/>
    <p:sldId id="679" r:id="rId5"/>
    <p:sldId id="680" r:id="rId6"/>
    <p:sldId id="681" r:id="rId7"/>
    <p:sldId id="683" r:id="rId8"/>
    <p:sldId id="687" r:id="rId9"/>
    <p:sldId id="688" r:id="rId10"/>
    <p:sldId id="689" r:id="rId11"/>
    <p:sldId id="690" r:id="rId12"/>
    <p:sldId id="691" r:id="rId13"/>
    <p:sldId id="692" r:id="rId14"/>
    <p:sldId id="695" r:id="rId15"/>
    <p:sldId id="696" r:id="rId16"/>
    <p:sldId id="697" r:id="rId17"/>
    <p:sldId id="698" r:id="rId18"/>
    <p:sldId id="699" r:id="rId19"/>
    <p:sldId id="700" r:id="rId20"/>
    <p:sldId id="686" r:id="rId21"/>
    <p:sldId id="703" r:id="rId22"/>
    <p:sldId id="704" r:id="rId23"/>
    <p:sldId id="705" r:id="rId24"/>
    <p:sldId id="706" r:id="rId25"/>
    <p:sldId id="707" r:id="rId26"/>
    <p:sldId id="708" r:id="rId27"/>
    <p:sldId id="694" r:id="rId28"/>
    <p:sldId id="710" r:id="rId29"/>
    <p:sldId id="711" r:id="rId30"/>
    <p:sldId id="713" r:id="rId31"/>
    <p:sldId id="714" r:id="rId32"/>
    <p:sldId id="716" r:id="rId33"/>
    <p:sldId id="717" r:id="rId34"/>
    <p:sldId id="732" r:id="rId35"/>
    <p:sldId id="744" r:id="rId36"/>
    <p:sldId id="743" r:id="rId37"/>
    <p:sldId id="718" r:id="rId38"/>
    <p:sldId id="719" r:id="rId39"/>
    <p:sldId id="746" r:id="rId40"/>
    <p:sldId id="720" r:id="rId41"/>
    <p:sldId id="721" r:id="rId42"/>
    <p:sldId id="722" r:id="rId43"/>
    <p:sldId id="723" r:id="rId44"/>
    <p:sldId id="724" r:id="rId45"/>
    <p:sldId id="725" r:id="rId46"/>
    <p:sldId id="726" r:id="rId47"/>
    <p:sldId id="727" r:id="rId48"/>
    <p:sldId id="728" r:id="rId49"/>
    <p:sldId id="730" r:id="rId50"/>
    <p:sldId id="731" r:id="rId51"/>
    <p:sldId id="740" r:id="rId52"/>
    <p:sldId id="741" r:id="rId53"/>
  </p:sldIdLst>
  <p:sldSz cx="12192000" cy="6858000"/>
  <p:notesSz cx="6858000" cy="9144000"/>
  <p:custDataLst>
    <p:tags r:id="rId5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/7Wh2d1W5ZXlF9HQpkE6Q==" hashData="KUFWGVPt1OSv9OqVESDXws1vyzQFRe+OyQaAE2eQs37kx2j6524adx+S5wqVRL2n/TpinUm8bAjoxDm/5kjSq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aziz alsamily" userId="acd931f81922a854" providerId="LiveId" clId="{E220F798-BA99-46F7-8146-55081EA83EBD}"/>
    <pc:docChg chg="undo custSel modSld replTag delTag">
      <pc:chgData name="abdulaziz alsamily" userId="acd931f81922a854" providerId="LiveId" clId="{E220F798-BA99-46F7-8146-55081EA83EBD}" dt="2021-09-25T19:40:47.130" v="244"/>
      <pc:docMkLst>
        <pc:docMk/>
      </pc:docMkLst>
      <pc:sldChg chg="replTag delTag">
        <pc:chgData name="abdulaziz alsamily" userId="acd931f81922a854" providerId="LiveId" clId="{E220F798-BA99-46F7-8146-55081EA83EBD}" dt="2021-09-25T19:40:47.130" v="244"/>
        <pc:sldMkLst>
          <pc:docMk/>
          <pc:sldMk cId="0" sldId="676"/>
        </pc:sldMkLst>
      </pc:sldChg>
      <pc:sldChg chg="replTag delTag">
        <pc:chgData name="abdulaziz alsamily" userId="acd931f81922a854" providerId="LiveId" clId="{E220F798-BA99-46F7-8146-55081EA83EBD}" dt="2021-09-25T19:40:47.058" v="242"/>
        <pc:sldMkLst>
          <pc:docMk/>
          <pc:sldMk cId="506486625" sldId="677"/>
        </pc:sldMkLst>
      </pc:sldChg>
      <pc:sldChg chg="replTag delTag">
        <pc:chgData name="abdulaziz alsamily" userId="acd931f81922a854" providerId="LiveId" clId="{E220F798-BA99-46F7-8146-55081EA83EBD}" dt="2021-09-25T19:40:47.029" v="240"/>
        <pc:sldMkLst>
          <pc:docMk/>
          <pc:sldMk cId="0" sldId="678"/>
        </pc:sldMkLst>
      </pc:sldChg>
      <pc:sldChg chg="replTag delTag">
        <pc:chgData name="abdulaziz alsamily" userId="acd931f81922a854" providerId="LiveId" clId="{E220F798-BA99-46F7-8146-55081EA83EBD}" dt="2021-09-25T19:40:46.998" v="238"/>
        <pc:sldMkLst>
          <pc:docMk/>
          <pc:sldMk cId="1125874041" sldId="679"/>
        </pc:sldMkLst>
      </pc:sldChg>
      <pc:sldChg chg="replTag delTag">
        <pc:chgData name="abdulaziz alsamily" userId="acd931f81922a854" providerId="LiveId" clId="{E220F798-BA99-46F7-8146-55081EA83EBD}" dt="2021-09-25T19:40:46.980" v="236"/>
        <pc:sldMkLst>
          <pc:docMk/>
          <pc:sldMk cId="2488882650" sldId="680"/>
        </pc:sldMkLst>
      </pc:sldChg>
      <pc:sldChg chg="replTag delTag">
        <pc:chgData name="abdulaziz alsamily" userId="acd931f81922a854" providerId="LiveId" clId="{E220F798-BA99-46F7-8146-55081EA83EBD}" dt="2021-09-25T19:40:46.915" v="234"/>
        <pc:sldMkLst>
          <pc:docMk/>
          <pc:sldMk cId="435100273" sldId="681"/>
        </pc:sldMkLst>
      </pc:sldChg>
      <pc:sldChg chg="addSp delSp modSp mod replTag delTag">
        <pc:chgData name="abdulaziz alsamily" userId="acd931f81922a854" providerId="LiveId" clId="{E220F798-BA99-46F7-8146-55081EA83EBD}" dt="2021-09-25T19:40:46.874" v="232"/>
        <pc:sldMkLst>
          <pc:docMk/>
          <pc:sldMk cId="1183121063" sldId="683"/>
        </pc:sldMkLst>
        <pc:picChg chg="add del mod">
          <ac:chgData name="abdulaziz alsamily" userId="acd931f81922a854" providerId="LiveId" clId="{E220F798-BA99-46F7-8146-55081EA83EBD}" dt="2021-09-25T18:40:36.436" v="21" actId="478"/>
          <ac:picMkLst>
            <pc:docMk/>
            <pc:sldMk cId="1183121063" sldId="683"/>
            <ac:picMk id="3" creationId="{DE3F7C2D-4247-4FA3-BCAC-77B477B69E1B}"/>
          </ac:picMkLst>
        </pc:picChg>
        <pc:picChg chg="mod modCrop">
          <ac:chgData name="abdulaziz alsamily" userId="acd931f81922a854" providerId="LiveId" clId="{E220F798-BA99-46F7-8146-55081EA83EBD}" dt="2021-09-25T18:40:27.978" v="20" actId="732"/>
          <ac:picMkLst>
            <pc:docMk/>
            <pc:sldMk cId="1183121063" sldId="683"/>
            <ac:picMk id="11" creationId="{FECD88BF-0982-4D7B-84BB-8255B687773C}"/>
          </ac:picMkLst>
        </pc:picChg>
      </pc:sldChg>
      <pc:sldChg chg="replTag delTag">
        <pc:chgData name="abdulaziz alsamily" userId="acd931f81922a854" providerId="LiveId" clId="{E220F798-BA99-46F7-8146-55081EA83EBD}" dt="2021-09-25T19:40:46.299" v="206"/>
        <pc:sldMkLst>
          <pc:docMk/>
          <pc:sldMk cId="3662904686" sldId="686"/>
        </pc:sldMkLst>
      </pc:sldChg>
      <pc:sldChg chg="replTag delTag">
        <pc:chgData name="abdulaziz alsamily" userId="acd931f81922a854" providerId="LiveId" clId="{E220F798-BA99-46F7-8146-55081EA83EBD}" dt="2021-09-25T19:40:46.869" v="230"/>
        <pc:sldMkLst>
          <pc:docMk/>
          <pc:sldMk cId="1723255151" sldId="687"/>
        </pc:sldMkLst>
      </pc:sldChg>
      <pc:sldChg chg="replTag delTag">
        <pc:chgData name="abdulaziz alsamily" userId="acd931f81922a854" providerId="LiveId" clId="{E220F798-BA99-46F7-8146-55081EA83EBD}" dt="2021-09-25T19:40:46.754" v="228"/>
        <pc:sldMkLst>
          <pc:docMk/>
          <pc:sldMk cId="1585336305" sldId="688"/>
        </pc:sldMkLst>
      </pc:sldChg>
      <pc:sldChg chg="replTag delTag">
        <pc:chgData name="abdulaziz alsamily" userId="acd931f81922a854" providerId="LiveId" clId="{E220F798-BA99-46F7-8146-55081EA83EBD}" dt="2021-09-25T19:40:46.749" v="226"/>
        <pc:sldMkLst>
          <pc:docMk/>
          <pc:sldMk cId="2353207767" sldId="689"/>
        </pc:sldMkLst>
      </pc:sldChg>
      <pc:sldChg chg="replTag delTag">
        <pc:chgData name="abdulaziz alsamily" userId="acd931f81922a854" providerId="LiveId" clId="{E220F798-BA99-46F7-8146-55081EA83EBD}" dt="2021-09-25T19:40:46.698" v="224"/>
        <pc:sldMkLst>
          <pc:docMk/>
          <pc:sldMk cId="4099118661" sldId="690"/>
        </pc:sldMkLst>
      </pc:sldChg>
      <pc:sldChg chg="replTag delTag">
        <pc:chgData name="abdulaziz alsamily" userId="acd931f81922a854" providerId="LiveId" clId="{E220F798-BA99-46F7-8146-55081EA83EBD}" dt="2021-09-25T19:40:46.663" v="222"/>
        <pc:sldMkLst>
          <pc:docMk/>
          <pc:sldMk cId="3343529244" sldId="691"/>
        </pc:sldMkLst>
      </pc:sldChg>
      <pc:sldChg chg="replTag delTag">
        <pc:chgData name="abdulaziz alsamily" userId="acd931f81922a854" providerId="LiveId" clId="{E220F798-BA99-46F7-8146-55081EA83EBD}" dt="2021-09-25T19:40:46.646" v="220"/>
        <pc:sldMkLst>
          <pc:docMk/>
          <pc:sldMk cId="2679543919" sldId="692"/>
        </pc:sldMkLst>
      </pc:sldChg>
      <pc:sldChg chg="replTag delTag">
        <pc:chgData name="abdulaziz alsamily" userId="acd931f81922a854" providerId="LiveId" clId="{E220F798-BA99-46F7-8146-55081EA83EBD}" dt="2021-09-25T19:40:45.982" v="192"/>
        <pc:sldMkLst>
          <pc:docMk/>
          <pc:sldMk cId="872121267" sldId="694"/>
        </pc:sldMkLst>
      </pc:sldChg>
      <pc:sldChg chg="replTag delTag">
        <pc:chgData name="abdulaziz alsamily" userId="acd931f81922a854" providerId="LiveId" clId="{E220F798-BA99-46F7-8146-55081EA83EBD}" dt="2021-09-25T19:40:46.550" v="218"/>
        <pc:sldMkLst>
          <pc:docMk/>
          <pc:sldMk cId="3874177256" sldId="695"/>
        </pc:sldMkLst>
      </pc:sldChg>
      <pc:sldChg chg="replTag delTag">
        <pc:chgData name="abdulaziz alsamily" userId="acd931f81922a854" providerId="LiveId" clId="{E220F798-BA99-46F7-8146-55081EA83EBD}" dt="2021-09-25T19:40:46.482" v="216"/>
        <pc:sldMkLst>
          <pc:docMk/>
          <pc:sldMk cId="3930625774" sldId="696"/>
        </pc:sldMkLst>
      </pc:sldChg>
      <pc:sldChg chg="replTag delTag">
        <pc:chgData name="abdulaziz alsamily" userId="acd931f81922a854" providerId="LiveId" clId="{E220F798-BA99-46F7-8146-55081EA83EBD}" dt="2021-09-25T19:40:46.463" v="214"/>
        <pc:sldMkLst>
          <pc:docMk/>
          <pc:sldMk cId="817352407" sldId="697"/>
        </pc:sldMkLst>
      </pc:sldChg>
      <pc:sldChg chg="replTag delTag">
        <pc:chgData name="abdulaziz alsamily" userId="acd931f81922a854" providerId="LiveId" clId="{E220F798-BA99-46F7-8146-55081EA83EBD}" dt="2021-09-25T19:40:46.388" v="212"/>
        <pc:sldMkLst>
          <pc:docMk/>
          <pc:sldMk cId="2616530268" sldId="698"/>
        </pc:sldMkLst>
      </pc:sldChg>
      <pc:sldChg chg="replTag delTag">
        <pc:chgData name="abdulaziz alsamily" userId="acd931f81922a854" providerId="LiveId" clId="{E220F798-BA99-46F7-8146-55081EA83EBD}" dt="2021-09-25T19:40:46.381" v="210"/>
        <pc:sldMkLst>
          <pc:docMk/>
          <pc:sldMk cId="1210597290" sldId="699"/>
        </pc:sldMkLst>
      </pc:sldChg>
      <pc:sldChg chg="replTag delTag">
        <pc:chgData name="abdulaziz alsamily" userId="acd931f81922a854" providerId="LiveId" clId="{E220F798-BA99-46F7-8146-55081EA83EBD}" dt="2021-09-25T19:40:46.332" v="208"/>
        <pc:sldMkLst>
          <pc:docMk/>
          <pc:sldMk cId="3459539248" sldId="700"/>
        </pc:sldMkLst>
      </pc:sldChg>
      <pc:sldChg chg="replTag delTag">
        <pc:chgData name="abdulaziz alsamily" userId="acd931f81922a854" providerId="LiveId" clId="{E220F798-BA99-46F7-8146-55081EA83EBD}" dt="2021-09-25T19:40:46.213" v="204"/>
        <pc:sldMkLst>
          <pc:docMk/>
          <pc:sldMk cId="1000942169" sldId="703"/>
        </pc:sldMkLst>
      </pc:sldChg>
      <pc:sldChg chg="replTag delTag">
        <pc:chgData name="abdulaziz alsamily" userId="acd931f81922a854" providerId="LiveId" clId="{E220F798-BA99-46F7-8146-55081EA83EBD}" dt="2021-09-25T19:40:46.195" v="202"/>
        <pc:sldMkLst>
          <pc:docMk/>
          <pc:sldMk cId="2412698492" sldId="704"/>
        </pc:sldMkLst>
      </pc:sldChg>
      <pc:sldChg chg="replTag delTag">
        <pc:chgData name="abdulaziz alsamily" userId="acd931f81922a854" providerId="LiveId" clId="{E220F798-BA99-46F7-8146-55081EA83EBD}" dt="2021-09-25T19:40:46.148" v="200"/>
        <pc:sldMkLst>
          <pc:docMk/>
          <pc:sldMk cId="4102015234" sldId="705"/>
        </pc:sldMkLst>
      </pc:sldChg>
      <pc:sldChg chg="replTag delTag">
        <pc:chgData name="abdulaziz alsamily" userId="acd931f81922a854" providerId="LiveId" clId="{E220F798-BA99-46F7-8146-55081EA83EBD}" dt="2021-09-25T19:40:46.112" v="198"/>
        <pc:sldMkLst>
          <pc:docMk/>
          <pc:sldMk cId="3091763117" sldId="706"/>
        </pc:sldMkLst>
      </pc:sldChg>
      <pc:sldChg chg="replTag delTag">
        <pc:chgData name="abdulaziz alsamily" userId="acd931f81922a854" providerId="LiveId" clId="{E220F798-BA99-46F7-8146-55081EA83EBD}" dt="2021-09-25T19:40:46.047" v="196"/>
        <pc:sldMkLst>
          <pc:docMk/>
          <pc:sldMk cId="2479276706" sldId="707"/>
        </pc:sldMkLst>
      </pc:sldChg>
      <pc:sldChg chg="replTag delTag">
        <pc:chgData name="abdulaziz alsamily" userId="acd931f81922a854" providerId="LiveId" clId="{E220F798-BA99-46F7-8146-55081EA83EBD}" dt="2021-09-25T19:40:46.002" v="194"/>
        <pc:sldMkLst>
          <pc:docMk/>
          <pc:sldMk cId="3428396019" sldId="708"/>
        </pc:sldMkLst>
      </pc:sldChg>
      <pc:sldChg chg="replTag delTag">
        <pc:chgData name="abdulaziz alsamily" userId="acd931f81922a854" providerId="LiveId" clId="{E220F798-BA99-46F7-8146-55081EA83EBD}" dt="2021-09-25T19:40:45.895" v="190"/>
        <pc:sldMkLst>
          <pc:docMk/>
          <pc:sldMk cId="1999552382" sldId="710"/>
        </pc:sldMkLst>
      </pc:sldChg>
      <pc:sldChg chg="replTag delTag">
        <pc:chgData name="abdulaziz alsamily" userId="acd931f81922a854" providerId="LiveId" clId="{E220F798-BA99-46F7-8146-55081EA83EBD}" dt="2021-09-25T19:40:45.795" v="188"/>
        <pc:sldMkLst>
          <pc:docMk/>
          <pc:sldMk cId="1706299765" sldId="711"/>
        </pc:sldMkLst>
      </pc:sldChg>
      <pc:sldChg chg="replTag delTag">
        <pc:chgData name="abdulaziz alsamily" userId="acd931f81922a854" providerId="LiveId" clId="{E220F798-BA99-46F7-8146-55081EA83EBD}" dt="2021-09-25T19:40:45.732" v="186"/>
        <pc:sldMkLst>
          <pc:docMk/>
          <pc:sldMk cId="3375502398" sldId="713"/>
        </pc:sldMkLst>
      </pc:sldChg>
      <pc:sldChg chg="replTag delTag">
        <pc:chgData name="abdulaziz alsamily" userId="acd931f81922a854" providerId="LiveId" clId="{E220F798-BA99-46F7-8146-55081EA83EBD}" dt="2021-09-25T19:40:45.696" v="184"/>
        <pc:sldMkLst>
          <pc:docMk/>
          <pc:sldMk cId="3389295338" sldId="714"/>
        </pc:sldMkLst>
      </pc:sldChg>
      <pc:sldChg chg="replTag delTag">
        <pc:chgData name="abdulaziz alsamily" userId="acd931f81922a854" providerId="LiveId" clId="{E220F798-BA99-46F7-8146-55081EA83EBD}" dt="2021-09-25T19:40:45.664" v="182"/>
        <pc:sldMkLst>
          <pc:docMk/>
          <pc:sldMk cId="3226736727" sldId="716"/>
        </pc:sldMkLst>
      </pc:sldChg>
      <pc:sldChg chg="replTag delTag">
        <pc:chgData name="abdulaziz alsamily" userId="acd931f81922a854" providerId="LiveId" clId="{E220F798-BA99-46F7-8146-55081EA83EBD}" dt="2021-09-25T19:40:45.651" v="180"/>
        <pc:sldMkLst>
          <pc:docMk/>
          <pc:sldMk cId="3314708948" sldId="717"/>
        </pc:sldMkLst>
      </pc:sldChg>
      <pc:sldChg chg="replTag delTag">
        <pc:chgData name="abdulaziz alsamily" userId="acd931f81922a854" providerId="LiveId" clId="{E220F798-BA99-46F7-8146-55081EA83EBD}" dt="2021-09-25T19:40:45.483" v="172"/>
        <pc:sldMkLst>
          <pc:docMk/>
          <pc:sldMk cId="3647554390" sldId="718"/>
        </pc:sldMkLst>
      </pc:sldChg>
      <pc:sldChg chg="replTag delTag">
        <pc:chgData name="abdulaziz alsamily" userId="acd931f81922a854" providerId="LiveId" clId="{E220F798-BA99-46F7-8146-55081EA83EBD}" dt="2021-09-25T19:40:45.454" v="170"/>
        <pc:sldMkLst>
          <pc:docMk/>
          <pc:sldMk cId="2620951922" sldId="719"/>
        </pc:sldMkLst>
      </pc:sldChg>
      <pc:sldChg chg="replTag delTag">
        <pc:chgData name="abdulaziz alsamily" userId="acd931f81922a854" providerId="LiveId" clId="{E220F798-BA99-46F7-8146-55081EA83EBD}" dt="2021-09-25T19:40:45.371" v="166"/>
        <pc:sldMkLst>
          <pc:docMk/>
          <pc:sldMk cId="1998686691" sldId="720"/>
        </pc:sldMkLst>
      </pc:sldChg>
      <pc:sldChg chg="replTag delTag">
        <pc:chgData name="abdulaziz alsamily" userId="acd931f81922a854" providerId="LiveId" clId="{E220F798-BA99-46F7-8146-55081EA83EBD}" dt="2021-09-25T19:40:45.350" v="164"/>
        <pc:sldMkLst>
          <pc:docMk/>
          <pc:sldMk cId="20575814" sldId="721"/>
        </pc:sldMkLst>
      </pc:sldChg>
      <pc:sldChg chg="replTag delTag">
        <pc:chgData name="abdulaziz alsamily" userId="acd931f81922a854" providerId="LiveId" clId="{E220F798-BA99-46F7-8146-55081EA83EBD}" dt="2021-09-25T19:40:45.271" v="162"/>
        <pc:sldMkLst>
          <pc:docMk/>
          <pc:sldMk cId="2843172124" sldId="722"/>
        </pc:sldMkLst>
      </pc:sldChg>
      <pc:sldChg chg="replTag delTag">
        <pc:chgData name="abdulaziz alsamily" userId="acd931f81922a854" providerId="LiveId" clId="{E220F798-BA99-46F7-8146-55081EA83EBD}" dt="2021-09-25T19:40:45.265" v="160"/>
        <pc:sldMkLst>
          <pc:docMk/>
          <pc:sldMk cId="1231916564" sldId="723"/>
        </pc:sldMkLst>
      </pc:sldChg>
      <pc:sldChg chg="replTag delTag">
        <pc:chgData name="abdulaziz alsamily" userId="acd931f81922a854" providerId="LiveId" clId="{E220F798-BA99-46F7-8146-55081EA83EBD}" dt="2021-09-25T19:40:45.212" v="158"/>
        <pc:sldMkLst>
          <pc:docMk/>
          <pc:sldMk cId="3861953506" sldId="724"/>
        </pc:sldMkLst>
      </pc:sldChg>
      <pc:sldChg chg="replTag delTag">
        <pc:chgData name="abdulaziz alsamily" userId="acd931f81922a854" providerId="LiveId" clId="{E220F798-BA99-46F7-8146-55081EA83EBD}" dt="2021-09-25T19:40:45.200" v="156"/>
        <pc:sldMkLst>
          <pc:docMk/>
          <pc:sldMk cId="1811436131" sldId="725"/>
        </pc:sldMkLst>
      </pc:sldChg>
      <pc:sldChg chg="addSp modSp mod replTag delTag">
        <pc:chgData name="abdulaziz alsamily" userId="acd931f81922a854" providerId="LiveId" clId="{E220F798-BA99-46F7-8146-55081EA83EBD}" dt="2021-09-25T19:40:45.098" v="154"/>
        <pc:sldMkLst>
          <pc:docMk/>
          <pc:sldMk cId="2227498280" sldId="726"/>
        </pc:sldMkLst>
        <pc:picChg chg="add mod">
          <ac:chgData name="abdulaziz alsamily" userId="acd931f81922a854" providerId="LiveId" clId="{E220F798-BA99-46F7-8146-55081EA83EBD}" dt="2021-09-25T19:40:36.097" v="129" actId="1076"/>
          <ac:picMkLst>
            <pc:docMk/>
            <pc:sldMk cId="2227498280" sldId="726"/>
            <ac:picMk id="7" creationId="{2AA34EC2-E30D-4E89-8D08-4404F6F6CBAC}"/>
          </ac:picMkLst>
        </pc:picChg>
        <pc:picChg chg="mod">
          <ac:chgData name="abdulaziz alsamily" userId="acd931f81922a854" providerId="LiveId" clId="{E220F798-BA99-46F7-8146-55081EA83EBD}" dt="2021-09-25T19:40:38.659" v="130" actId="14100"/>
          <ac:picMkLst>
            <pc:docMk/>
            <pc:sldMk cId="2227498280" sldId="726"/>
            <ac:picMk id="24" creationId="{2A214340-EF11-4417-A4F3-C61EE129FDF0}"/>
          </ac:picMkLst>
        </pc:picChg>
      </pc:sldChg>
      <pc:sldChg chg="replTag delTag">
        <pc:chgData name="abdulaziz alsamily" userId="acd931f81922a854" providerId="LiveId" clId="{E220F798-BA99-46F7-8146-55081EA83EBD}" dt="2021-09-25T19:40:45.012" v="152"/>
        <pc:sldMkLst>
          <pc:docMk/>
          <pc:sldMk cId="763815225" sldId="727"/>
        </pc:sldMkLst>
      </pc:sldChg>
      <pc:sldChg chg="replTag delTag">
        <pc:chgData name="abdulaziz alsamily" userId="acd931f81922a854" providerId="LiveId" clId="{E220F798-BA99-46F7-8146-55081EA83EBD}" dt="2021-09-25T19:40:44.980" v="150"/>
        <pc:sldMkLst>
          <pc:docMk/>
          <pc:sldMk cId="1156487673" sldId="728"/>
        </pc:sldMkLst>
      </pc:sldChg>
      <pc:sldChg chg="replTag delTag">
        <pc:chgData name="abdulaziz alsamily" userId="acd931f81922a854" providerId="LiveId" clId="{E220F798-BA99-46F7-8146-55081EA83EBD}" dt="2021-09-25T19:40:44.939" v="148"/>
        <pc:sldMkLst>
          <pc:docMk/>
          <pc:sldMk cId="3770209106" sldId="730"/>
        </pc:sldMkLst>
      </pc:sldChg>
      <pc:sldChg chg="replTag delTag">
        <pc:chgData name="abdulaziz alsamily" userId="acd931f81922a854" providerId="LiveId" clId="{E220F798-BA99-46F7-8146-55081EA83EBD}" dt="2021-09-25T19:40:44.911" v="146"/>
        <pc:sldMkLst>
          <pc:docMk/>
          <pc:sldMk cId="2098159438" sldId="731"/>
        </pc:sldMkLst>
      </pc:sldChg>
      <pc:sldChg chg="replTag delTag">
        <pc:chgData name="abdulaziz alsamily" userId="acd931f81922a854" providerId="LiveId" clId="{E220F798-BA99-46F7-8146-55081EA83EBD}" dt="2021-09-25T19:40:45.603" v="178"/>
        <pc:sldMkLst>
          <pc:docMk/>
          <pc:sldMk cId="2032156095" sldId="732"/>
        </pc:sldMkLst>
      </pc:sldChg>
      <pc:sldChg chg="replTag delTag">
        <pc:chgData name="abdulaziz alsamily" userId="acd931f81922a854" providerId="LiveId" clId="{E220F798-BA99-46F7-8146-55081EA83EBD}" dt="2021-09-25T19:40:44.408" v="144"/>
        <pc:sldMkLst>
          <pc:docMk/>
          <pc:sldMk cId="156612710" sldId="740"/>
        </pc:sldMkLst>
      </pc:sldChg>
      <pc:sldChg chg="replTag delTag">
        <pc:chgData name="abdulaziz alsamily" userId="acd931f81922a854" providerId="LiveId" clId="{E220F798-BA99-46F7-8146-55081EA83EBD}" dt="2021-09-25T19:40:43.459" v="142"/>
        <pc:sldMkLst>
          <pc:docMk/>
          <pc:sldMk cId="1179987457" sldId="741"/>
        </pc:sldMkLst>
      </pc:sldChg>
      <pc:sldChg chg="replTag delTag">
        <pc:chgData name="abdulaziz alsamily" userId="acd931f81922a854" providerId="LiveId" clId="{E220F798-BA99-46F7-8146-55081EA83EBD}" dt="2021-09-25T19:40:45.549" v="174"/>
        <pc:sldMkLst>
          <pc:docMk/>
          <pc:sldMk cId="3938317945" sldId="743"/>
        </pc:sldMkLst>
      </pc:sldChg>
      <pc:sldChg chg="replTag delTag">
        <pc:chgData name="abdulaziz alsamily" userId="acd931f81922a854" providerId="LiveId" clId="{E220F798-BA99-46F7-8146-55081EA83EBD}" dt="2021-09-25T19:40:45.599" v="176"/>
        <pc:sldMkLst>
          <pc:docMk/>
          <pc:sldMk cId="1203303106" sldId="744"/>
        </pc:sldMkLst>
      </pc:sldChg>
      <pc:sldChg chg="replTag delTag">
        <pc:chgData name="abdulaziz alsamily" userId="acd931f81922a854" providerId="LiveId" clId="{E220F798-BA99-46F7-8146-55081EA83EBD}" dt="2021-09-25T19:40:45.413" v="168"/>
        <pc:sldMkLst>
          <pc:docMk/>
          <pc:sldMk cId="3723605682" sldId="74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1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0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4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0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53.png"/><Relationship Id="rId5" Type="http://schemas.openxmlformats.org/officeDocument/2006/relationships/image" Target="../media/image44.svg"/><Relationship Id="rId10" Type="http://schemas.openxmlformats.org/officeDocument/2006/relationships/image" Target="../media/image56.png"/><Relationship Id="rId4" Type="http://schemas.openxmlformats.org/officeDocument/2006/relationships/image" Target="../media/image43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11" Type="http://schemas.openxmlformats.org/officeDocument/2006/relationships/image" Target="../media/image58.png"/><Relationship Id="rId5" Type="http://schemas.openxmlformats.org/officeDocument/2006/relationships/image" Target="../media/image44.svg"/><Relationship Id="rId10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5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3.png"/><Relationship Id="rId11" Type="http://schemas.openxmlformats.org/officeDocument/2006/relationships/image" Target="../media/image61.png"/><Relationship Id="rId5" Type="http://schemas.openxmlformats.org/officeDocument/2006/relationships/image" Target="../media/image44.svg"/><Relationship Id="rId10" Type="http://schemas.openxmlformats.org/officeDocument/2006/relationships/image" Target="../media/image60.png"/><Relationship Id="rId4" Type="http://schemas.openxmlformats.org/officeDocument/2006/relationships/image" Target="../media/image43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61.png"/><Relationship Id="rId4" Type="http://schemas.openxmlformats.org/officeDocument/2006/relationships/image" Target="../media/image50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45.png"/><Relationship Id="rId10" Type="http://schemas.openxmlformats.org/officeDocument/2006/relationships/image" Target="../media/image66.png"/><Relationship Id="rId4" Type="http://schemas.openxmlformats.org/officeDocument/2006/relationships/image" Target="../media/image31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51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microsoft.com/office/2007/relationships/hdphoto" Target="../media/hdphoto2.wdp"/><Relationship Id="rId4" Type="http://schemas.openxmlformats.org/officeDocument/2006/relationships/image" Target="../media/image31.png"/><Relationship Id="rId9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4.png"/><Relationship Id="rId11" Type="http://schemas.openxmlformats.org/officeDocument/2006/relationships/image" Target="../media/image76.png"/><Relationship Id="rId5" Type="http://schemas.openxmlformats.org/officeDocument/2006/relationships/image" Target="../media/image45.png"/><Relationship Id="rId10" Type="http://schemas.openxmlformats.org/officeDocument/2006/relationships/image" Target="../media/image75.png"/><Relationship Id="rId4" Type="http://schemas.openxmlformats.org/officeDocument/2006/relationships/image" Target="../media/image31.png"/><Relationship Id="rId9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76.png"/><Relationship Id="rId4" Type="http://schemas.openxmlformats.org/officeDocument/2006/relationships/image" Target="../media/image50.png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51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25.png"/><Relationship Id="rId5" Type="http://schemas.openxmlformats.org/officeDocument/2006/relationships/image" Target="../media/image82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24.png"/><Relationship Id="rId5" Type="http://schemas.openxmlformats.org/officeDocument/2006/relationships/image" Target="../media/image84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24.png"/><Relationship Id="rId11" Type="http://schemas.openxmlformats.org/officeDocument/2006/relationships/image" Target="../media/image88.png"/><Relationship Id="rId5" Type="http://schemas.openxmlformats.org/officeDocument/2006/relationships/image" Target="../media/image45.png"/><Relationship Id="rId10" Type="http://schemas.openxmlformats.org/officeDocument/2006/relationships/image" Target="../media/image87.png"/><Relationship Id="rId4" Type="http://schemas.openxmlformats.org/officeDocument/2006/relationships/image" Target="../media/image31.png"/><Relationship Id="rId9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68.svg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67.png"/><Relationship Id="rId11" Type="http://schemas.openxmlformats.org/officeDocument/2006/relationships/image" Target="../media/image89.png"/><Relationship Id="rId5" Type="http://schemas.openxmlformats.org/officeDocument/2006/relationships/image" Target="../media/image55.svg"/><Relationship Id="rId10" Type="http://schemas.openxmlformats.org/officeDocument/2006/relationships/image" Target="../media/image32.png"/><Relationship Id="rId4" Type="http://schemas.openxmlformats.org/officeDocument/2006/relationships/image" Target="../media/image54.png"/><Relationship Id="rId9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90.png"/><Relationship Id="rId4" Type="http://schemas.openxmlformats.org/officeDocument/2006/relationships/image" Target="../media/image53.png"/><Relationship Id="rId9" Type="http://schemas.openxmlformats.org/officeDocument/2006/relationships/image" Target="../media/image68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31.png"/><Relationship Id="rId11" Type="http://schemas.openxmlformats.org/officeDocument/2006/relationships/image" Target="../media/image92.png"/><Relationship Id="rId5" Type="http://schemas.openxmlformats.org/officeDocument/2006/relationships/image" Target="../media/image68.svg"/><Relationship Id="rId10" Type="http://schemas.openxmlformats.org/officeDocument/2006/relationships/image" Target="../media/image91.png"/><Relationship Id="rId4" Type="http://schemas.openxmlformats.org/officeDocument/2006/relationships/image" Target="../media/image67.png"/><Relationship Id="rId9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51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53.png"/><Relationship Id="rId5" Type="http://schemas.openxmlformats.org/officeDocument/2006/relationships/image" Target="../media/image44.svg"/><Relationship Id="rId10" Type="http://schemas.openxmlformats.org/officeDocument/2006/relationships/image" Target="../media/image94.png"/><Relationship Id="rId4" Type="http://schemas.openxmlformats.org/officeDocument/2006/relationships/image" Target="../media/image43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5.svg"/><Relationship Id="rId11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Relationship Id="rId9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image" Target="../media/image95.svg"/><Relationship Id="rId5" Type="http://schemas.openxmlformats.org/officeDocument/2006/relationships/image" Target="../media/image39.png"/><Relationship Id="rId4" Type="http://schemas.openxmlformats.org/officeDocument/2006/relationships/image" Target="../media/image53.png"/><Relationship Id="rId9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channel/UCoraIMzqE0-rYg6c7TfL-R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hyperlink" Target="https://twitter.com/A_Shark_s?s=09" TargetMode="External"/><Relationship Id="rId5" Type="http://schemas.openxmlformats.org/officeDocument/2006/relationships/image" Target="../media/image98.svg"/><Relationship Id="rId10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openxmlformats.org/officeDocument/2006/relationships/hyperlink" Target="https://t.me/A_Shark_s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video" Target="../media/media1.mp4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4.sv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48.png"/><Relationship Id="rId4" Type="http://schemas.openxmlformats.org/officeDocument/2006/relationships/image" Target="../media/image50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199EA0B8-F6BC-4764-84B3-34F6E2902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8" r="56410" b="11670"/>
          <a:stretch/>
        </p:blipFill>
        <p:spPr>
          <a:xfrm>
            <a:off x="5891629" y="4824626"/>
            <a:ext cx="3929271" cy="187917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7848" y="1865045"/>
            <a:ext cx="6296835" cy="2968550"/>
            <a:chOff x="0" y="104775"/>
            <a:chExt cx="12593671" cy="59371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4775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الثاني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84494" y="5014671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A9774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4819FDF8-C4CD-4925-8A5C-2D55C5397CCF}"/>
              </a:ext>
            </a:extLst>
          </p:cNvPr>
          <p:cNvSpPr txBox="1"/>
          <p:nvPr/>
        </p:nvSpPr>
        <p:spPr>
          <a:xfrm>
            <a:off x="4970581" y="5338228"/>
            <a:ext cx="5771366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4295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F432A9DD-D40D-4332-92FB-61C30D37E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08513" y="2621322"/>
            <a:ext cx="6954337" cy="77131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61B32EE-27B8-4D95-A18D-9C82B4C476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8174F6-FE88-4D81-8131-7D7EBB2F73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EE671E6-A94F-4101-B6A1-3C0B6FD412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31467" t="2850" b="52654"/>
          <a:stretch/>
        </p:blipFill>
        <p:spPr>
          <a:xfrm>
            <a:off x="3433267" y="2802306"/>
            <a:ext cx="6457122" cy="471157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6B9FB8F-069A-49E5-8733-5AD3AC891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08923" y="3645599"/>
            <a:ext cx="8755550" cy="77131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6EFB742-42F5-4F48-A5FE-D6228ABBFA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8478" t="42611" b="22265"/>
          <a:stretch/>
        </p:blipFill>
        <p:spPr>
          <a:xfrm>
            <a:off x="1683196" y="3840333"/>
            <a:ext cx="8207193" cy="353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20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9990" y="1762699"/>
            <a:ext cx="10298975" cy="5333839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8A4EF13-E62A-412B-9F1B-D2474D8409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31467" t="2850" b="52654"/>
          <a:stretch/>
        </p:blipFill>
        <p:spPr>
          <a:xfrm>
            <a:off x="4112783" y="2096255"/>
            <a:ext cx="6457122" cy="47115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29D821-2D5C-4413-A2AA-F651E51BB3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8478" t="42611" b="22265"/>
          <a:stretch/>
        </p:blipFill>
        <p:spPr>
          <a:xfrm>
            <a:off x="2551444" y="5030154"/>
            <a:ext cx="8207193" cy="353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911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13ABD03-43C1-4BD0-B5F7-802111FA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23099" y="4006374"/>
            <a:ext cx="2591099" cy="7713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01901" y="2367704"/>
            <a:ext cx="7668000" cy="1166802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FFD3C5-5416-4DF4-A2D7-24576A60F0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998"/>
          <a:stretch/>
        </p:blipFill>
        <p:spPr>
          <a:xfrm>
            <a:off x="3668617" y="2367704"/>
            <a:ext cx="6181208" cy="12170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EF62686-6BE3-4BE3-855F-11DB9E1CDA3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08" t="69008"/>
          <a:stretch/>
        </p:blipFill>
        <p:spPr>
          <a:xfrm>
            <a:off x="7258711" y="4073212"/>
            <a:ext cx="2337726" cy="637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52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75455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8EC094B-13CF-4A19-B1E2-D5494CBA9A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998"/>
          <a:stretch/>
        </p:blipFill>
        <p:spPr>
          <a:xfrm>
            <a:off x="3679632" y="1300187"/>
            <a:ext cx="4253257" cy="8374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4C76BBF-EF16-4624-9E3B-0BE88FD562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08" t="69008"/>
          <a:stretch/>
        </p:blipFill>
        <p:spPr>
          <a:xfrm>
            <a:off x="8447967" y="2228110"/>
            <a:ext cx="2337726" cy="637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54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60E52F29-4620-4AA8-B21A-8438A36C7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73626" y="4047626"/>
            <a:ext cx="6370557" cy="51502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92A7774D-1160-41DA-8FAE-9271B232B1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A43514AB-4624-47C9-9ACC-A9E0A8B6A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37669" y="3136497"/>
            <a:ext cx="6672225" cy="56069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6BCDB9A-7D13-4B4A-BD98-734EA945A5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EA3E9C4-8502-46C9-8B4F-469CD6A881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C21C643-A263-46B6-8E23-0E97747B896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1226" y="1072520"/>
            <a:ext cx="3323586" cy="35224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32F4D5D-963C-40C2-85E6-165D90FD250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5408" t="4983" r="5113" b="64672"/>
          <a:stretch/>
        </p:blipFill>
        <p:spPr>
          <a:xfrm>
            <a:off x="9501383" y="3112028"/>
            <a:ext cx="1904504" cy="1450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C359371-301D-403C-BE21-58EC889237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31" t="4592" r="29484" b="88179"/>
          <a:stretch/>
        </p:blipFill>
        <p:spPr>
          <a:xfrm>
            <a:off x="2250106" y="3213556"/>
            <a:ext cx="6569765" cy="43088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9DC46F2-257A-4CFA-90B9-5CBD6A070D8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30" t="88240" r="29483" b="1482"/>
          <a:stretch/>
        </p:blipFill>
        <p:spPr>
          <a:xfrm>
            <a:off x="2893459" y="3949920"/>
            <a:ext cx="5923722" cy="612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417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6342" y="1828800"/>
            <a:ext cx="10458449" cy="493289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8F4ADFB-8048-4015-B6CA-D60EE43DFB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31" t="4592" r="29484" b="88179"/>
          <a:stretch/>
        </p:blipFill>
        <p:spPr>
          <a:xfrm>
            <a:off x="4034839" y="2116390"/>
            <a:ext cx="6569765" cy="43088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9542313-C931-426F-B8BE-A31BC860EE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30" t="88240" r="29483" b="1482"/>
          <a:stretch/>
        </p:blipFill>
        <p:spPr>
          <a:xfrm>
            <a:off x="4890048" y="4666017"/>
            <a:ext cx="5923722" cy="612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62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776220C5-C207-45B7-AC43-2F2E136A8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6941" y="3429000"/>
            <a:ext cx="8444798" cy="58188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9EA0770-00C3-410F-AAD6-A64B97932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17523" y="2312746"/>
            <a:ext cx="7164791" cy="51935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5DF34FF-6844-4162-8697-A0C0BE6FBE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16E57C6-64FA-4CEA-A61A-275FE172F4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EAA6A0D-6E97-44D3-889A-2262F88963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21" t="2589" b="56368"/>
          <a:stretch/>
        </p:blipFill>
        <p:spPr>
          <a:xfrm>
            <a:off x="2609685" y="2320241"/>
            <a:ext cx="6642015" cy="52740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FBB1435-048A-4B79-90E3-073DCF2805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628"/>
          <a:stretch/>
        </p:blipFill>
        <p:spPr>
          <a:xfrm>
            <a:off x="1375889" y="3461159"/>
            <a:ext cx="7954959" cy="735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35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5754" y="1784733"/>
            <a:ext cx="10366873" cy="5073267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EC5DA5E-C9AB-459A-A170-19F972652E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21" t="2589" b="56368"/>
          <a:stretch/>
        </p:blipFill>
        <p:spPr>
          <a:xfrm>
            <a:off x="3779222" y="2035098"/>
            <a:ext cx="6642015" cy="52740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26CEA9C-0375-454D-B04A-28B29D2AD1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628"/>
          <a:stretch/>
        </p:blipFill>
        <p:spPr>
          <a:xfrm>
            <a:off x="2664862" y="4784942"/>
            <a:ext cx="7954959" cy="735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6530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13ABD03-43C1-4BD0-B5F7-802111FA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9785" y="3886779"/>
            <a:ext cx="3791114" cy="7713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32022" y="2590488"/>
            <a:ext cx="6548877" cy="1086052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E0B7237-F9C1-4DDF-8C55-E899C9E2AEC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9"/>
          <a:stretch/>
        </p:blipFill>
        <p:spPr>
          <a:xfrm>
            <a:off x="3749096" y="2547494"/>
            <a:ext cx="5514975" cy="108605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E2B4241-E64E-431B-9F0B-64CCC08AD3B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641" y="3954131"/>
            <a:ext cx="3052772" cy="771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59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09BC856-2EB9-4EBC-9114-E71F8BB67E6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9"/>
          <a:stretch/>
        </p:blipFill>
        <p:spPr>
          <a:xfrm>
            <a:off x="4053109" y="1216396"/>
            <a:ext cx="3788077" cy="74597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2E62CD7-A7DD-4FE3-90DB-21A58DAFF0D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7485" y="2272900"/>
            <a:ext cx="2913751" cy="73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53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71DB17B7-015E-41FC-AC15-B4B91E0357CD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خطط انسيابي: إدخال يدوي 10">
            <a:extLst>
              <a:ext uri="{FF2B5EF4-FFF2-40B4-BE49-F238E27FC236}">
                <a16:creationId xmlns:a16="http://schemas.microsoft.com/office/drawing/2014/main" id="{85FEDEB1-FF99-4FD7-AC7E-1F95AE3BBCB5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34E4F4CF-04CA-44C6-A65B-0AB2F26D1B71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خطط انسيابي: إدخال يدوي 80">
            <a:extLst>
              <a:ext uri="{FF2B5EF4-FFF2-40B4-BE49-F238E27FC236}">
                <a16:creationId xmlns:a16="http://schemas.microsoft.com/office/drawing/2014/main" id="{AB6AF445-0B46-42DB-8925-3DB12DA029AE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5634813E-3C21-4ABA-8151-3E4373F8765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خطط انسيابي: إدخال يدوي 82">
            <a:extLst>
              <a:ext uri="{FF2B5EF4-FFF2-40B4-BE49-F238E27FC236}">
                <a16:creationId xmlns:a16="http://schemas.microsoft.com/office/drawing/2014/main" id="{7F256CBE-1C0E-42B0-869D-0E34848ED07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سداسي 12">
            <a:extLst>
              <a:ext uri="{FF2B5EF4-FFF2-40B4-BE49-F238E27FC236}">
                <a16:creationId xmlns:a16="http://schemas.microsoft.com/office/drawing/2014/main" id="{83BABA21-7D98-425A-ABCF-513148953C4A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سداسي 83">
            <a:extLst>
              <a:ext uri="{FF2B5EF4-FFF2-40B4-BE49-F238E27FC236}">
                <a16:creationId xmlns:a16="http://schemas.microsoft.com/office/drawing/2014/main" id="{A526F175-1E14-412C-9930-75EA7EDB5A9B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سداسي 84">
            <a:extLst>
              <a:ext uri="{FF2B5EF4-FFF2-40B4-BE49-F238E27FC236}">
                <a16:creationId xmlns:a16="http://schemas.microsoft.com/office/drawing/2014/main" id="{98786156-22AF-415B-B6DC-12BC5ED1986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سداسي 85">
            <a:extLst>
              <a:ext uri="{FF2B5EF4-FFF2-40B4-BE49-F238E27FC236}">
                <a16:creationId xmlns:a16="http://schemas.microsoft.com/office/drawing/2014/main" id="{97793EAD-7401-44DA-BDF6-BA97803FF2FA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28AC5D-7ACA-4941-9F69-4579EA9A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049403F-13FD-43E9-A5B5-2C56D75E25B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98D2EF68-844F-4954-958D-216CF4206DC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FE69C22B-4188-471F-8F38-7FCF2D5BD54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6F8B5EFB-7EA2-4094-8709-80736DF2E75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FE6BD574-A965-4876-B22E-F361957896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9CE3DDB-0DE4-43E8-B74D-DD78EEA64344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6442A2E8-EB8E-4CD7-80B5-5954E06E81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94" name="مربع نص 93">
            <a:extLst>
              <a:ext uri="{FF2B5EF4-FFF2-40B4-BE49-F238E27FC236}">
                <a16:creationId xmlns:a16="http://schemas.microsoft.com/office/drawing/2014/main" id="{BC2A4457-B032-4B6D-BDF1-C0D28021236A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95" name="Picture 6">
            <a:extLst>
              <a:ext uri="{FF2B5EF4-FFF2-40B4-BE49-F238E27FC236}">
                <a16:creationId xmlns:a16="http://schemas.microsoft.com/office/drawing/2014/main" id="{909D1E99-816E-4F71-A369-6F441F7F77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A7CD45D-4F0F-4C25-8D4E-8FD12EC383BF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97" name="Picture 6">
            <a:extLst>
              <a:ext uri="{FF2B5EF4-FFF2-40B4-BE49-F238E27FC236}">
                <a16:creationId xmlns:a16="http://schemas.microsoft.com/office/drawing/2014/main" id="{49049C78-FA06-4040-97ED-12FFC03604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55FAE2E-1E8A-4084-8C75-FFA885759F8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99" name="TextBox 5">
            <a:extLst>
              <a:ext uri="{FF2B5EF4-FFF2-40B4-BE49-F238E27FC236}">
                <a16:creationId xmlns:a16="http://schemas.microsoft.com/office/drawing/2014/main" id="{5DABCFD6-9F19-43B5-99CE-B4A07E36AD72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0" name="TextBox 5">
            <a:extLst>
              <a:ext uri="{FF2B5EF4-FFF2-40B4-BE49-F238E27FC236}">
                <a16:creationId xmlns:a16="http://schemas.microsoft.com/office/drawing/2014/main" id="{1C8136BE-1300-4F13-846F-71C38F2C00F8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1" name="TextBox 5">
            <a:extLst>
              <a:ext uri="{FF2B5EF4-FFF2-40B4-BE49-F238E27FC236}">
                <a16:creationId xmlns:a16="http://schemas.microsoft.com/office/drawing/2014/main" id="{5DABA988-6EB3-46EC-816A-8052933DFB70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755208-DBDB-4099-AED1-960852663F3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486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834887" y="-2989"/>
            <a:ext cx="9144000" cy="1994062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783744" y="665539"/>
            <a:ext cx="4783537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الدالة الرئيسة(الأم)لدوال النمو الأسي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645438" y="1780150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640823" y="1981590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10269F6-A98C-4DCA-BC0B-3910C83DE0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30" b="86825"/>
          <a:stretch/>
        </p:blipFill>
        <p:spPr>
          <a:xfrm>
            <a:off x="2860554" y="2633119"/>
            <a:ext cx="6629915" cy="6409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8907F0A-6089-4619-9B30-EA92440910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0" t="30320" r="2928" b="13302"/>
          <a:stretch/>
        </p:blipFill>
        <p:spPr>
          <a:xfrm>
            <a:off x="2781042" y="3319003"/>
            <a:ext cx="6629915" cy="2002690"/>
          </a:xfrm>
          <a:prstGeom prst="rect">
            <a:avLst/>
          </a:prstGeom>
          <a:ln w="28575">
            <a:solidFill>
              <a:srgbClr val="7CBAD8"/>
            </a:solidFill>
            <a:prstDash val="dashDot"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87E0C0F-F993-4A37-B7C4-DC8B2087B70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504" y="5493452"/>
            <a:ext cx="6332013" cy="1238991"/>
          </a:xfrm>
          <a:prstGeom prst="rect">
            <a:avLst/>
          </a:prstGeom>
          <a:ln w="12700">
            <a:solidFill>
              <a:srgbClr val="7CBAD8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290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075F2CE7-C69C-43D9-BEDF-344CA40AC9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1B15D3D-A861-4798-9A9F-9DCF7E3559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51D2F1-0F49-41F3-BF55-44F2D725BC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97040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E874DC6-A286-4514-A129-041EF57699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82" t="5473" r="55489" b="88620"/>
          <a:stretch/>
        </p:blipFill>
        <p:spPr>
          <a:xfrm>
            <a:off x="6521240" y="1047842"/>
            <a:ext cx="2990507" cy="4015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70F801E-14C3-455D-9094-9C02E8FD1B1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6" t="13055" r="25814" b="47854"/>
          <a:stretch/>
        </p:blipFill>
        <p:spPr>
          <a:xfrm>
            <a:off x="1310410" y="3129566"/>
            <a:ext cx="7901609" cy="253494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13A6356-FBFA-49A8-9354-A834AB0D18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796" y="2577340"/>
            <a:ext cx="1920474" cy="3413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CBAD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94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1997765"/>
            <a:ext cx="10458449" cy="5019261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AFA0E0E-4751-40F7-BAC5-45BFA92B2B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6" t="13055" r="25814" b="70985"/>
          <a:stretch/>
        </p:blipFill>
        <p:spPr>
          <a:xfrm>
            <a:off x="2996543" y="1198573"/>
            <a:ext cx="5245641" cy="6870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1663292-96D4-414F-84B7-02271F82C6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08" t="28707" r="25814" b="65318"/>
          <a:stretch/>
        </p:blipFill>
        <p:spPr>
          <a:xfrm>
            <a:off x="5640780" y="2269728"/>
            <a:ext cx="5008154" cy="3874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A97C781-27B0-4130-A70D-79C260A0B7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50" t="40792" r="25814" b="47854"/>
          <a:stretch/>
        </p:blipFill>
        <p:spPr>
          <a:xfrm>
            <a:off x="5745639" y="4784942"/>
            <a:ext cx="5198159" cy="736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698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C7CF8022-BA60-4718-8A5C-28A88B7D1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33531" y="2539730"/>
            <a:ext cx="8146066" cy="6700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E14F4B4-2AA7-4B0E-B65A-B66ACC3BD8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0CE5907-50AB-4839-BC35-2356E445B1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F3FD0E8-689F-43D5-A505-05DD3865D0B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4526" y="2576066"/>
            <a:ext cx="8146067" cy="709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015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2087" y="1987826"/>
            <a:ext cx="9770165" cy="4773866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A9FFABC-6AC2-4E0B-B65A-01FC621745F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7506" y="1245282"/>
            <a:ext cx="6359892" cy="553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763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34006" y="2416024"/>
            <a:ext cx="6548877" cy="1409166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A7880D9-DE23-42EA-BC41-D2B86F19CE8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5857" y="2449338"/>
            <a:ext cx="5657850" cy="1809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276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F25EFF1-B02E-43B6-930F-B220594B61A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140" y="1008786"/>
            <a:ext cx="3927636" cy="1256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396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1838740" y="-151899"/>
            <a:ext cx="7235688" cy="2595640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4179193" y="595510"/>
            <a:ext cx="4054404" cy="117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الدالة الرئيسة(الأم)لدوال الاضمحلال الأسي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645438" y="1780150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640823" y="1981590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A1F0F5B-A3ED-44CE-BEB6-AE62E52A10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2" t="24534" r="2770" b="37004"/>
          <a:stretch/>
        </p:blipFill>
        <p:spPr>
          <a:xfrm>
            <a:off x="2238448" y="3305305"/>
            <a:ext cx="7363592" cy="2011840"/>
          </a:xfrm>
          <a:prstGeom prst="rect">
            <a:avLst/>
          </a:prstGeom>
          <a:ln w="28575">
            <a:solidFill>
              <a:srgbClr val="7CBAD8"/>
            </a:solidFill>
            <a:prstDash val="dashDot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92C8382-19AD-4979-9CDD-03FFDA7256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9152" r="1437" b="84742"/>
          <a:stretch/>
        </p:blipFill>
        <p:spPr>
          <a:xfrm>
            <a:off x="3546563" y="2596022"/>
            <a:ext cx="5629926" cy="63803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AC2258A-FBD5-4561-90D2-4D6A48B267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525" t="66021"/>
          <a:stretch/>
        </p:blipFill>
        <p:spPr>
          <a:xfrm>
            <a:off x="3147433" y="5441708"/>
            <a:ext cx="6117923" cy="1416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121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06A1B727-2B76-4031-90D9-670DEE0D81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1342E05-6D8F-4B5F-A316-D7824A890D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3A5DE67-26BF-460F-A724-17E5559DDF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86407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FB00233-DF5B-4309-919C-007A9197D5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9293" y="2590212"/>
            <a:ext cx="2012673" cy="3592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CBAD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A87C706-8910-4A31-8A58-0E74308D23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4"/>
          <a:stretch/>
        </p:blipFill>
        <p:spPr>
          <a:xfrm>
            <a:off x="6420679" y="1056735"/>
            <a:ext cx="3245540" cy="39944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BCC7386-F036-4E38-969B-C2EBEAC027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665"/>
          <a:stretch/>
        </p:blipFill>
        <p:spPr>
          <a:xfrm>
            <a:off x="1692595" y="2870261"/>
            <a:ext cx="7030270" cy="151614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48889E4-63C1-4B72-8CA4-06AC8500B44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8904" y="4584553"/>
            <a:ext cx="6172170" cy="467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9552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1982804"/>
            <a:ext cx="10458449" cy="4957011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DA8105-70B1-45BF-ADEB-4BFEB33DD9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34" t="24236" b="33665"/>
          <a:stretch/>
        </p:blipFill>
        <p:spPr>
          <a:xfrm>
            <a:off x="6887562" y="2152256"/>
            <a:ext cx="3765854" cy="96221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29828AA-B362-46C9-BCA5-4AC23D879CA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2162" y="5104317"/>
            <a:ext cx="6172170" cy="46758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F1BA14-5F73-4F21-91A4-00C4CB8CA3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6" b="75236"/>
          <a:stretch/>
        </p:blipFill>
        <p:spPr>
          <a:xfrm>
            <a:off x="2011680" y="1286095"/>
            <a:ext cx="6172170" cy="566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29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8B583DA6-5468-4C6B-B71D-9868ABFBF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4" b="52912"/>
          <a:stretch/>
        </p:blipFill>
        <p:spPr>
          <a:xfrm>
            <a:off x="3691317" y="138500"/>
            <a:ext cx="4809365" cy="188468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BCCAA10-C05F-4CAE-8DD6-688156A2A2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4980342" y="4560286"/>
            <a:ext cx="2397932" cy="85165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99717F4-7506-4376-9077-9F54F6E1E3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7786626" y="2521517"/>
            <a:ext cx="2397932" cy="8516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66775" y="756443"/>
            <a:ext cx="5580812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الدوال الأسية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00C83202-EC8F-4C74-AE51-F7378F31629A}"/>
              </a:ext>
            </a:extLst>
          </p:cNvPr>
          <p:cNvSpPr txBox="1"/>
          <p:nvPr/>
        </p:nvSpPr>
        <p:spPr>
          <a:xfrm>
            <a:off x="7912169" y="2689423"/>
            <a:ext cx="167083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فيما سبق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5E1BE2F-CF39-426A-87FA-69415C3406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5735880" y="3246779"/>
            <a:ext cx="4893913" cy="1146041"/>
          </a:xfrm>
          <a:prstGeom prst="rect">
            <a:avLst/>
          </a:prstGeom>
        </p:spPr>
      </p:pic>
      <p:sp>
        <p:nvSpPr>
          <p:cNvPr id="67" name="TextBox 15">
            <a:extLst>
              <a:ext uri="{FF2B5EF4-FFF2-40B4-BE49-F238E27FC236}">
                <a16:creationId xmlns:a16="http://schemas.microsoft.com/office/drawing/2014/main" id="{E245D04E-34A0-4D97-ABCF-EDAEEE0F1ACB}"/>
              </a:ext>
            </a:extLst>
          </p:cNvPr>
          <p:cNvSpPr txBox="1"/>
          <p:nvPr/>
        </p:nvSpPr>
        <p:spPr>
          <a:xfrm>
            <a:off x="5159204" y="4730904"/>
            <a:ext cx="16708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و الآن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D2B76F9-398C-420B-A477-8B808F8C91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168" r="54651" b="73680"/>
          <a:stretch/>
        </p:blipFill>
        <p:spPr>
          <a:xfrm>
            <a:off x="2478397" y="5209853"/>
            <a:ext cx="8086294" cy="1398817"/>
          </a:xfrm>
          <a:prstGeom prst="rect">
            <a:avLst/>
          </a:prstGeom>
        </p:spPr>
      </p:pic>
      <p:sp>
        <p:nvSpPr>
          <p:cNvPr id="70" name="TextBox 15">
            <a:extLst>
              <a:ext uri="{FF2B5EF4-FFF2-40B4-BE49-F238E27FC236}">
                <a16:creationId xmlns:a16="http://schemas.microsoft.com/office/drawing/2014/main" id="{B4CBB768-ABAB-4086-9BCA-0A932487781B}"/>
              </a:ext>
            </a:extLst>
          </p:cNvPr>
          <p:cNvSpPr txBox="1"/>
          <p:nvPr/>
        </p:nvSpPr>
        <p:spPr>
          <a:xfrm>
            <a:off x="5774076" y="3630865"/>
            <a:ext cx="4798565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درست دوال كثيرات الحدود وتمثيلها بيانياً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Khalid Art bold" pitchFamily="2" charset="-78"/>
            </a:endParaRP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32B93BC2-6E77-490C-BE66-B883AE8937B4}"/>
              </a:ext>
            </a:extLst>
          </p:cNvPr>
          <p:cNvSpPr txBox="1"/>
          <p:nvPr/>
        </p:nvSpPr>
        <p:spPr>
          <a:xfrm>
            <a:off x="2264730" y="5606546"/>
            <a:ext cx="8169361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أتعرف الدالة الأسية.</a:t>
            </a:r>
          </a:p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أمثل الدالة الأسية.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Khalid Art bold" pitchFamily="2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D0B10274-DA36-4339-9441-AECEFB008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251050">
            <a:off x="1746606" y="2173171"/>
            <a:ext cx="1956848" cy="425629"/>
          </a:xfrm>
          <a:prstGeom prst="rect">
            <a:avLst/>
          </a:prstGeom>
        </p:spPr>
      </p:pic>
      <p:sp>
        <p:nvSpPr>
          <p:cNvPr id="29" name="TextBox 15">
            <a:extLst>
              <a:ext uri="{FF2B5EF4-FFF2-40B4-BE49-F238E27FC236}">
                <a16:creationId xmlns:a16="http://schemas.microsoft.com/office/drawing/2014/main" id="{A6EB081A-0AC5-40EF-9AF4-27EF141D565D}"/>
              </a:ext>
            </a:extLst>
          </p:cNvPr>
          <p:cNvSpPr txBox="1"/>
          <p:nvPr/>
        </p:nvSpPr>
        <p:spPr>
          <a:xfrm rot="21180434">
            <a:off x="1073275" y="2129703"/>
            <a:ext cx="3329378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743F193-5FF0-434F-B84C-C1521F7908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8C7F4F2-1BE8-49EC-8E95-7D1DFE5F7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9" b="47924"/>
          <a:stretch/>
        </p:blipFill>
        <p:spPr>
          <a:xfrm>
            <a:off x="92853" y="4347785"/>
            <a:ext cx="2530545" cy="24798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4A4E2ED-E706-44CC-ADCD-49745E5EC1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28584">
            <a:off x="2098192" y="2684378"/>
            <a:ext cx="1460430" cy="1476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F10D9B94-0022-4760-B7BB-1BA8ED7DC976}"/>
              </a:ext>
            </a:extLst>
          </p:cNvPr>
          <p:cNvSpPr txBox="1"/>
          <p:nvPr/>
        </p:nvSpPr>
        <p:spPr>
          <a:xfrm>
            <a:off x="-257192" y="5616411"/>
            <a:ext cx="8169361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أمثل دوال النمو الأسي بيانياً.</a:t>
            </a:r>
          </a:p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أمثل دوال الاضمحلال الأسي بيانياً.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13D8A507-D25E-46A5-9C39-FD02B96BB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0565" y="2367703"/>
            <a:ext cx="8870921" cy="157813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08492E6-DC45-424C-82AF-C6042930AD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B9FBAA9-DE07-4D76-BC22-D62A056D90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59C8E98-2C2E-475C-A734-D6C146C5BA0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4913" y="2572448"/>
            <a:ext cx="8996573" cy="1076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5502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4539" y="2073058"/>
            <a:ext cx="10135402" cy="478494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2AC1D3F-7AF8-4E27-885B-C61B13EE7F0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2431" y="1226187"/>
            <a:ext cx="5680748" cy="679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9295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21023" y="2367703"/>
            <a:ext cx="6548877" cy="1578131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EBB6F97-E937-4002-8294-D1F2A6D143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03" t="44563" r="20117" b="8067"/>
          <a:stretch/>
        </p:blipFill>
        <p:spPr>
          <a:xfrm>
            <a:off x="4159148" y="4222051"/>
            <a:ext cx="4383157" cy="21070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1F56B16-82E1-4A8A-B724-0E4AF8A7B4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686"/>
          <a:stretch/>
        </p:blipFill>
        <p:spPr>
          <a:xfrm>
            <a:off x="4055638" y="2367703"/>
            <a:ext cx="5511504" cy="1389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736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577215E-6739-4AB1-AB4F-4C8DF25EBF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686"/>
          <a:stretch/>
        </p:blipFill>
        <p:spPr>
          <a:xfrm>
            <a:off x="3826565" y="1013133"/>
            <a:ext cx="4325852" cy="1090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708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416596" y="10427"/>
            <a:ext cx="5883545" cy="2059840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432674" y="978331"/>
            <a:ext cx="478353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الانسحاب الرأسي والانسحاب الأفقي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860535" y="1780150"/>
            <a:ext cx="2192001" cy="816668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920827" y="2000613"/>
            <a:ext cx="369210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F7A724C-9B2F-4951-836A-D235519925E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674" y="2205108"/>
            <a:ext cx="5224106" cy="66139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BB522A2-1B36-4F0A-BF58-5E0DEF7880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66"/>
          <a:stretch/>
        </p:blipFill>
        <p:spPr>
          <a:xfrm>
            <a:off x="2682141" y="3092549"/>
            <a:ext cx="6827718" cy="3765451"/>
          </a:xfrm>
          <a:prstGeom prst="rect">
            <a:avLst/>
          </a:prstGeom>
          <a:ln>
            <a:noFill/>
          </a:ln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646C8E8-057D-449D-9F4C-17BA22D9B2AD}"/>
              </a:ext>
            </a:extLst>
          </p:cNvPr>
          <p:cNvSpPr/>
          <p:nvPr/>
        </p:nvSpPr>
        <p:spPr>
          <a:xfrm>
            <a:off x="2842591" y="2866500"/>
            <a:ext cx="6539948" cy="3911987"/>
          </a:xfrm>
          <a:prstGeom prst="rect">
            <a:avLst/>
          </a:prstGeom>
          <a:noFill/>
          <a:ln>
            <a:solidFill>
              <a:srgbClr val="7CBAD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156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684953" y="96308"/>
            <a:ext cx="5883545" cy="2059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">
                <a:extLst>
                  <a:ext uri="{FF2B5EF4-FFF2-40B4-BE49-F238E27FC236}">
                    <a16:creationId xmlns:a16="http://schemas.microsoft.com/office/drawing/2014/main" id="{3F310B39-1AB8-4A6C-B2B5-7C63C3CD670B}"/>
                  </a:ext>
                </a:extLst>
              </p:cNvPr>
              <p:cNvSpPr txBox="1"/>
              <p:nvPr/>
            </p:nvSpPr>
            <p:spPr>
              <a:xfrm>
                <a:off x="3704231" y="824670"/>
                <a:ext cx="4783537" cy="5597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ctr" defTabSz="609630" rtl="0">
                  <a:lnSpc>
                    <a:spcPts val="4667"/>
                  </a:lnSpc>
                  <a:tabLst>
                    <a:tab pos="179388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ndalus" panose="02020603050405020304" pitchFamily="18" charset="-78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ndalus" panose="02020603050405020304" pitchFamily="18" charset="-78"/>
                    <a:cs typeface="Andalus" panose="02020603050405020304" pitchFamily="18" charset="-78"/>
                  </a:rPr>
                  <a:t>الانعكاس حول محور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49" name="TextBox 3">
                <a:extLst>
                  <a:ext uri="{FF2B5EF4-FFF2-40B4-BE49-F238E27FC236}">
                    <a16:creationId xmlns:a16="http://schemas.microsoft.com/office/drawing/2014/main" id="{3F310B39-1AB8-4A6C-B2B5-7C63C3CD6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31" y="824670"/>
                <a:ext cx="4783537" cy="559769"/>
              </a:xfrm>
              <a:prstGeom prst="rect">
                <a:avLst/>
              </a:prstGeom>
              <a:blipFill>
                <a:blip r:embed="rId5"/>
                <a:stretch>
                  <a:fillRect b="-3913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487768" y="1931650"/>
            <a:ext cx="2192001" cy="8166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B5AF14C-0E18-4B1A-B9E4-C199597B44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1" t="20187" r="3204" b="2298"/>
          <a:stretch/>
        </p:blipFill>
        <p:spPr>
          <a:xfrm>
            <a:off x="1692037" y="3212992"/>
            <a:ext cx="8383768" cy="2533754"/>
          </a:xfrm>
          <a:prstGeom prst="rect">
            <a:avLst/>
          </a:prstGeom>
          <a:ln w="28575">
            <a:solidFill>
              <a:srgbClr val="7CBAD8"/>
            </a:solidFill>
            <a:prstDash val="dashDot"/>
          </a:ln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548060" y="2152113"/>
            <a:ext cx="369210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303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860535" y="1780150"/>
            <a:ext cx="2192001" cy="8166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AF3C574-5C13-4F01-93FB-C7AC54D503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9" t="12219" r="27833" b="6671"/>
          <a:stretch/>
        </p:blipFill>
        <p:spPr>
          <a:xfrm>
            <a:off x="1886395" y="2884510"/>
            <a:ext cx="6790216" cy="2862470"/>
          </a:xfrm>
          <a:prstGeom prst="rect">
            <a:avLst/>
          </a:prstGeom>
          <a:ln w="28575">
            <a:solidFill>
              <a:srgbClr val="7CBAD8"/>
            </a:solidFill>
            <a:prstDash val="dashDot"/>
          </a:ln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920827" y="2000613"/>
            <a:ext cx="369210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94A15A4-2D20-4AAD-8F2B-9FCBE7F20F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684953" y="96308"/>
            <a:ext cx="5883545" cy="205984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CCEF238A-9143-44D9-972E-23B8018250C0}"/>
              </a:ext>
            </a:extLst>
          </p:cNvPr>
          <p:cNvSpPr txBox="1"/>
          <p:nvPr/>
        </p:nvSpPr>
        <p:spPr>
          <a:xfrm>
            <a:off x="3704231" y="824670"/>
            <a:ext cx="4783537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 rtl="0">
              <a:lnSpc>
                <a:spcPts val="4667"/>
              </a:lnSpc>
              <a:tabLst>
                <a:tab pos="179388" algn="l"/>
              </a:tabLst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التمدد الرأسي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C0326A9-8032-44EB-80EF-74AB9B1B82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26" r="4624" b="50260"/>
          <a:stretch/>
        </p:blipFill>
        <p:spPr>
          <a:xfrm>
            <a:off x="8994913" y="3452500"/>
            <a:ext cx="2286000" cy="2194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317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EE845C4E-8FD4-47EB-8261-E34C3F872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757040C-78FB-4AD0-A3C7-8E7A71F6D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7DB3081-13F1-4339-B599-38B0974077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D358F7F-3A12-4CDB-8B8D-F1D2A7BC2F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0496" y="1033200"/>
            <a:ext cx="3166314" cy="2961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536D718-4E9C-4A53-B9F9-A0F73F9780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0360" y="2091962"/>
            <a:ext cx="1630621" cy="4375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76174BB-1F42-40F5-8744-3EE2754D0EC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7174" y="2418543"/>
            <a:ext cx="5039760" cy="109715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163201A-22FF-441D-88C7-2DF74CA650E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1956" y="3634080"/>
            <a:ext cx="2570093" cy="592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7554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9387960-441C-4F9A-A27E-DF5980CCF3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608"/>
          <a:stretch/>
        </p:blipFill>
        <p:spPr>
          <a:xfrm>
            <a:off x="4292886" y="1475050"/>
            <a:ext cx="3709908" cy="4877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5AFA17F-A872-4960-AF28-DCF581F261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68" t="53864" b="-7104"/>
          <a:stretch/>
        </p:blipFill>
        <p:spPr>
          <a:xfrm>
            <a:off x="7812156" y="2447125"/>
            <a:ext cx="2425769" cy="584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951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0417B9E-E480-4ED8-AAA0-3ADBB08DAC5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5510" y="2442990"/>
            <a:ext cx="2570093" cy="592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60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0F833A84-0ECD-4AC6-B5C9-8C1861E281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3826332" y="-177412"/>
            <a:ext cx="4155252" cy="2625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3B6FF-64A4-4572-BFFC-E037F97C8430}"/>
              </a:ext>
            </a:extLst>
          </p:cNvPr>
          <p:cNvSpPr txBox="1"/>
          <p:nvPr/>
        </p:nvSpPr>
        <p:spPr>
          <a:xfrm>
            <a:off x="3826332" y="905094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المفردات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C8A7ADAB-7DBA-41E7-82E4-314D99A80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4579182" y="4772568"/>
            <a:ext cx="3033635" cy="457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1AD9DF-B997-4B37-8884-A050B9E28E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5" b="58197"/>
          <a:stretch/>
        </p:blipFill>
        <p:spPr>
          <a:xfrm>
            <a:off x="332323" y="5111903"/>
            <a:ext cx="1864225" cy="174609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A8C9A1D-E319-4F0B-A1B4-686CC5D487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1D2D8E6-55AE-4BE3-8371-4393F06476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62842"/>
          <a:stretch/>
        </p:blipFill>
        <p:spPr>
          <a:xfrm>
            <a:off x="6450740" y="2845771"/>
            <a:ext cx="3061687" cy="194965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17465E0-0A3C-42C3-9C32-5D66291FF2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44138"/>
          <a:stretch/>
        </p:blipFill>
        <p:spPr>
          <a:xfrm>
            <a:off x="2491069" y="2910896"/>
            <a:ext cx="3132581" cy="2998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874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BEB076D2-C827-45F4-911E-B0EBAF5FD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02084" y="2413062"/>
            <a:ext cx="4603987" cy="537022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47A7355-1040-436F-92CA-F6B5D44B8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15300" y="3265298"/>
            <a:ext cx="3290772" cy="5810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B86D834-ECB4-49A9-9253-F6E718376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31226" y="4328677"/>
            <a:ext cx="3174845" cy="5810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4669C0D-B3BF-42C0-B34C-9B049BBA20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4A5D7E0-9304-480C-9D07-A367F369CF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F51974-9E33-41F5-8AF1-EDBB7892AA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81"/>
          <a:stretch/>
        </p:blipFill>
        <p:spPr>
          <a:xfrm>
            <a:off x="6144242" y="3265298"/>
            <a:ext cx="2822713" cy="5810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9EB3813-DAD7-41CF-8016-D6F46CD022C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409"/>
          <a:stretch/>
        </p:blipFill>
        <p:spPr>
          <a:xfrm>
            <a:off x="6144242" y="4328677"/>
            <a:ext cx="2899747" cy="58102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FE316D9-7B1C-4C15-A6A3-09CA28CDB1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608"/>
          <a:stretch/>
        </p:blipFill>
        <p:spPr>
          <a:xfrm>
            <a:off x="5399865" y="2462745"/>
            <a:ext cx="3709908" cy="487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686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658244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56DDD84-E29B-43D5-901F-16FBF6D68E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81"/>
          <a:stretch/>
        </p:blipFill>
        <p:spPr>
          <a:xfrm>
            <a:off x="6984385" y="2217863"/>
            <a:ext cx="2822713" cy="58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75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2BB1ED-F203-438B-8399-15D15FAAB9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409"/>
          <a:stretch/>
        </p:blipFill>
        <p:spPr>
          <a:xfrm>
            <a:off x="6932963" y="2327063"/>
            <a:ext cx="2899747" cy="58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172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01209" y="2367704"/>
            <a:ext cx="5468691" cy="763879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0DD10F7-8BBA-446D-93D3-BCCA032EA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7150" y="3830545"/>
            <a:ext cx="3748823" cy="5810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0BE3F40-88C4-4B45-8E11-42BB887FF24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0114" y="3730532"/>
            <a:ext cx="2428875" cy="78105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A1499AE-F9BD-432C-8851-6A41180ABD8B}"/>
              </a:ext>
            </a:extLst>
          </p:cNvPr>
          <p:cNvSpPr txBox="1"/>
          <p:nvPr/>
        </p:nvSpPr>
        <p:spPr>
          <a:xfrm>
            <a:off x="4854091" y="2564977"/>
            <a:ext cx="46455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cs typeface="Khalid Art bold" pitchFamily="2" charset="-78"/>
              </a:rPr>
              <a:t>مثل الدالة بيانياَ وحدد مجالها و مداها.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916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F35983B-EAC2-43AB-887C-9697F5243EC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531" y="2348664"/>
            <a:ext cx="2428875" cy="78105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2A2F06D-D5FF-4BC0-91C1-E00F1E8751D5}"/>
              </a:ext>
            </a:extLst>
          </p:cNvPr>
          <p:cNvSpPr txBox="1"/>
          <p:nvPr/>
        </p:nvSpPr>
        <p:spPr>
          <a:xfrm>
            <a:off x="3483023" y="1502171"/>
            <a:ext cx="46455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cs typeface="Khalid Art bold" pitchFamily="2" charset="-78"/>
              </a:rPr>
              <a:t>مثل الدالة بيانياَ وحدد مجالها و مداها.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953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7544338C-FC3A-4310-9EBC-45ABF1322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95379" y="2948062"/>
            <a:ext cx="5897952" cy="53918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52F7F5E-F934-4708-8173-14037C735F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27EE83E-8F1B-43AB-8A8D-42385B77E3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393E7B5-7D8C-441A-8A04-9D06BB1D36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B08F4B2-6320-439D-A758-EFDC45AA745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0545" y="1056735"/>
            <a:ext cx="3332786" cy="30922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65747DF-42EA-4929-9D72-467B4410BFD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3071" y="2990654"/>
            <a:ext cx="5230260" cy="496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1436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75455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AA34EC2-E30D-4E89-8D08-4404F6F6CBA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7228" y="2272900"/>
            <a:ext cx="5230260" cy="496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498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769156E-2B70-43ED-BA69-360D81A78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05669" y="2482776"/>
            <a:ext cx="4427955" cy="76694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9FC9BD8-C3FE-479C-A682-F69B9B294E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F75101-D45F-4191-A350-8C571134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DC149C89-02D2-4324-80F7-8885D78D4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63013" y="3608284"/>
            <a:ext cx="2944164" cy="7376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40B9F81-EF61-46EB-A1B7-430C6D0CFBA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8487" y="3707498"/>
            <a:ext cx="2399264" cy="73763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12A23AE-A9D7-4628-A304-D0353BAA6305}"/>
              </a:ext>
            </a:extLst>
          </p:cNvPr>
          <p:cNvSpPr txBox="1"/>
          <p:nvPr/>
        </p:nvSpPr>
        <p:spPr>
          <a:xfrm>
            <a:off x="4854091" y="2653925"/>
            <a:ext cx="46455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cs typeface="Khalid Art bold" pitchFamily="2" charset="-78"/>
              </a:rPr>
              <a:t>مثل الدالة بيانياَ وحدد مجالها و مداها.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815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F984440-983D-4BA3-AD25-2889F7BBBB3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4460" y="2377965"/>
            <a:ext cx="2399264" cy="73763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EBED66-5B5D-4F07-AB43-F5179FC40B06}"/>
              </a:ext>
            </a:extLst>
          </p:cNvPr>
          <p:cNvSpPr txBox="1"/>
          <p:nvPr/>
        </p:nvSpPr>
        <p:spPr>
          <a:xfrm>
            <a:off x="3472552" y="1534259"/>
            <a:ext cx="46455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cs typeface="Khalid Art bold" pitchFamily="2" charset="-78"/>
              </a:rPr>
              <a:t>مثل الدالة بيانياَ وحدد مجالها و مداها.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487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C3B920D6-2E9A-4552-9859-66D0516D3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01975" y="3907124"/>
            <a:ext cx="3727631" cy="7713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971512" y="2839306"/>
            <a:ext cx="5465750" cy="771311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16BD817-1844-4B53-92DD-BAB75D40E4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87CF43D-E0EC-49D5-9BA2-A0EE270C95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5" b="68395"/>
          <a:stretch/>
        </p:blipFill>
        <p:spPr>
          <a:xfrm>
            <a:off x="297712" y="5167423"/>
            <a:ext cx="2592421" cy="169057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98FA79-E2FB-450F-B936-81F2AF815C1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8794" y="3907124"/>
            <a:ext cx="3049781" cy="77131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717CEEB-067F-44D1-ADCE-C587B89C3635}"/>
              </a:ext>
            </a:extLst>
          </p:cNvPr>
          <p:cNvSpPr txBox="1"/>
          <p:nvPr/>
        </p:nvSpPr>
        <p:spPr>
          <a:xfrm>
            <a:off x="4217987" y="3040295"/>
            <a:ext cx="46455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cs typeface="Khalid Art bold" pitchFamily="2" charset="-78"/>
              </a:rPr>
              <a:t>مثل الدالة بيانياَ وحدد مجالها و مداها.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20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1C6A95C2-D1F0-44D3-9864-43E45DE86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0" b="66162"/>
          <a:stretch/>
        </p:blipFill>
        <p:spPr>
          <a:xfrm flipH="1">
            <a:off x="4102100" y="93789"/>
            <a:ext cx="3810000" cy="268871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46DBF234-7666-4469-BA9A-85FC2A2DF8CE}"/>
              </a:ext>
            </a:extLst>
          </p:cNvPr>
          <p:cNvSpPr txBox="1"/>
          <p:nvPr/>
        </p:nvSpPr>
        <p:spPr>
          <a:xfrm>
            <a:off x="4236114" y="1100140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لماذا؟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4EB76C14-141B-4D95-8914-0DACEFD0E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84761" y="988467"/>
            <a:ext cx="608484" cy="63799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DDB0CF-CB3E-4D03-BB6D-C998E522FB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r="26562" b="59809"/>
          <a:stretch/>
        </p:blipFill>
        <p:spPr>
          <a:xfrm>
            <a:off x="279399" y="4953000"/>
            <a:ext cx="2140133" cy="19050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C1214A3-47C0-4CF0-8643-AB5760EF91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93BB20A-154E-4224-A2D9-9CA0833E845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290" t="6999" r="66112" b="2960"/>
          <a:stretch/>
        </p:blipFill>
        <p:spPr>
          <a:xfrm>
            <a:off x="1983233" y="2740014"/>
            <a:ext cx="2294862" cy="238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CBAD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CC7C42-24F6-4956-96BB-640738E1D9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5898" t="23084" b="8799"/>
          <a:stretch/>
        </p:blipFill>
        <p:spPr>
          <a:xfrm>
            <a:off x="4727619" y="3558209"/>
            <a:ext cx="5978039" cy="2020222"/>
          </a:xfrm>
          <a:prstGeom prst="rect">
            <a:avLst/>
          </a:prstGeom>
          <a:ln w="28575">
            <a:solidFill>
              <a:srgbClr val="7CBAD8"/>
            </a:solidFill>
            <a:prstDash val="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882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DD9A3AA-73D3-4292-8625-6E0D106518B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2887" y="2248253"/>
            <a:ext cx="3049781" cy="77131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2CF9686-F023-4837-B4AD-0A02BFDAD5A3}"/>
              </a:ext>
            </a:extLst>
          </p:cNvPr>
          <p:cNvSpPr txBox="1"/>
          <p:nvPr/>
        </p:nvSpPr>
        <p:spPr>
          <a:xfrm>
            <a:off x="3194256" y="1552554"/>
            <a:ext cx="46455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cs typeface="Khalid Art bold" pitchFamily="2" charset="-78"/>
              </a:rPr>
              <a:t>مثل الدالة بيانياَ وحدد مجالها و مداها.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159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37372" y="2297303"/>
            <a:ext cx="7274382" cy="848504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مسائل التفكير العليا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BC3DE52-EBA2-470C-87DB-B63B21BC3A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9CED94C-A391-4384-8897-767E21F5B6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3" b="58433"/>
          <a:stretch/>
        </p:blipFill>
        <p:spPr>
          <a:xfrm>
            <a:off x="425400" y="4662427"/>
            <a:ext cx="2511971" cy="219557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01AFD8-44C8-4517-B5D5-BAA0118C1D2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1131" y="2297303"/>
            <a:ext cx="6431446" cy="799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12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5A149E7-2EBD-47AE-804A-E4360A92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852">
            <a:off x="4059529" y="1008133"/>
            <a:ext cx="3966569" cy="1254878"/>
          </a:xfrm>
          <a:prstGeom prst="rect">
            <a:avLst/>
          </a:prstGeom>
        </p:spPr>
      </p:pic>
      <p:sp>
        <p:nvSpPr>
          <p:cNvPr id="503" name="Google Shape;3911;p60">
            <a:extLst>
              <a:ext uri="{FF2B5EF4-FFF2-40B4-BE49-F238E27FC236}">
                <a16:creationId xmlns:a16="http://schemas.microsoft.com/office/drawing/2014/main" id="{DB092904-4E63-477A-BFEE-684523EF0F9C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4" name="Google Shape;3930;p60">
            <a:extLst>
              <a:ext uri="{FF2B5EF4-FFF2-40B4-BE49-F238E27FC236}">
                <a16:creationId xmlns:a16="http://schemas.microsoft.com/office/drawing/2014/main" id="{65479C3F-888E-4AC1-BF3C-2A104F807541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505" name="Google Shape;3931;p60">
              <a:hlinkClick r:id="rId6"/>
              <a:extLst>
                <a:ext uri="{FF2B5EF4-FFF2-40B4-BE49-F238E27FC236}">
                  <a16:creationId xmlns:a16="http://schemas.microsoft.com/office/drawing/2014/main" id="{27143F84-1FE7-424E-A58A-6A77E5C73946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3932;p60">
              <a:hlinkClick r:id="rId6"/>
              <a:extLst>
                <a:ext uri="{FF2B5EF4-FFF2-40B4-BE49-F238E27FC236}">
                  <a16:creationId xmlns:a16="http://schemas.microsoft.com/office/drawing/2014/main" id="{A198B9B1-32D8-4353-995E-A9B90DBB696D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3933;p60">
              <a:extLst>
                <a:ext uri="{FF2B5EF4-FFF2-40B4-BE49-F238E27FC236}">
                  <a16:creationId xmlns:a16="http://schemas.microsoft.com/office/drawing/2014/main" id="{0FD16647-E483-47A2-BF86-DBC65A0A0CF5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3934;p60">
              <a:extLst>
                <a:ext uri="{FF2B5EF4-FFF2-40B4-BE49-F238E27FC236}">
                  <a16:creationId xmlns:a16="http://schemas.microsoft.com/office/drawing/2014/main" id="{50DB8D63-F34C-4773-B25B-CF54AC468CAE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3935;p60">
              <a:extLst>
                <a:ext uri="{FF2B5EF4-FFF2-40B4-BE49-F238E27FC236}">
                  <a16:creationId xmlns:a16="http://schemas.microsoft.com/office/drawing/2014/main" id="{8597BF14-6129-4A52-B8F8-92B7FB50004D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510" name="Google Shape;3936;p60">
            <a:extLst>
              <a:ext uri="{FF2B5EF4-FFF2-40B4-BE49-F238E27FC236}">
                <a16:creationId xmlns:a16="http://schemas.microsoft.com/office/drawing/2014/main" id="{E15C88E2-B73D-4207-A634-FACA4A154808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11" name="Google Shape;3985;p60">
            <a:extLst>
              <a:ext uri="{FF2B5EF4-FFF2-40B4-BE49-F238E27FC236}">
                <a16:creationId xmlns:a16="http://schemas.microsoft.com/office/drawing/2014/main" id="{F5714839-F80D-43CC-9BB5-68ECF00D8175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2" name="Google Shape;3986;p60">
            <a:extLst>
              <a:ext uri="{FF2B5EF4-FFF2-40B4-BE49-F238E27FC236}">
                <a16:creationId xmlns:a16="http://schemas.microsoft.com/office/drawing/2014/main" id="{81167DF3-B060-4829-99DC-DA36A23D7CBD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13" name="Google Shape;4083;p60">
            <a:extLst>
              <a:ext uri="{FF2B5EF4-FFF2-40B4-BE49-F238E27FC236}">
                <a16:creationId xmlns:a16="http://schemas.microsoft.com/office/drawing/2014/main" id="{585407ED-FF95-4ADD-82B8-3E8B651F8538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514" name="Google Shape;4084;p60">
              <a:extLst>
                <a:ext uri="{FF2B5EF4-FFF2-40B4-BE49-F238E27FC236}">
                  <a16:creationId xmlns:a16="http://schemas.microsoft.com/office/drawing/2014/main" id="{36690591-CCFF-41F4-8D7C-EF2A9B609A9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4085;p60">
              <a:extLst>
                <a:ext uri="{FF2B5EF4-FFF2-40B4-BE49-F238E27FC236}">
                  <a16:creationId xmlns:a16="http://schemas.microsoft.com/office/drawing/2014/main" id="{E1021335-51C2-4AA3-AB7E-1554855D7F61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4086;p60">
              <a:extLst>
                <a:ext uri="{FF2B5EF4-FFF2-40B4-BE49-F238E27FC236}">
                  <a16:creationId xmlns:a16="http://schemas.microsoft.com/office/drawing/2014/main" id="{09D0CB8A-50C2-4D83-8513-5477731818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7" name="Google Shape;4087;p60">
            <a:extLst>
              <a:ext uri="{FF2B5EF4-FFF2-40B4-BE49-F238E27FC236}">
                <a16:creationId xmlns:a16="http://schemas.microsoft.com/office/drawing/2014/main" id="{6F839DFC-632F-49F8-A33E-BAD434E56804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18" name="Google Shape;4088;p60">
              <a:extLst>
                <a:ext uri="{FF2B5EF4-FFF2-40B4-BE49-F238E27FC236}">
                  <a16:creationId xmlns:a16="http://schemas.microsoft.com/office/drawing/2014/main" id="{E476B2F0-A1E2-4550-B1B6-94876A9F5DD0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4089;p60">
              <a:extLst>
                <a:ext uri="{FF2B5EF4-FFF2-40B4-BE49-F238E27FC236}">
                  <a16:creationId xmlns:a16="http://schemas.microsoft.com/office/drawing/2014/main" id="{B7133476-7773-42BC-8859-26DB6D0F2953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4090;p60">
              <a:extLst>
                <a:ext uri="{FF2B5EF4-FFF2-40B4-BE49-F238E27FC236}">
                  <a16:creationId xmlns:a16="http://schemas.microsoft.com/office/drawing/2014/main" id="{273CA705-0E53-4B09-A811-D69DB92CDC47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1" name="Google Shape;4091;p60">
            <a:extLst>
              <a:ext uri="{FF2B5EF4-FFF2-40B4-BE49-F238E27FC236}">
                <a16:creationId xmlns:a16="http://schemas.microsoft.com/office/drawing/2014/main" id="{A12BD306-526D-4AC9-AD47-70271F60E65F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22" name="Google Shape;4092;p60">
              <a:extLst>
                <a:ext uri="{FF2B5EF4-FFF2-40B4-BE49-F238E27FC236}">
                  <a16:creationId xmlns:a16="http://schemas.microsoft.com/office/drawing/2014/main" id="{09D922EA-60DB-4E92-8C6E-53252CF9D52A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4093;p60">
              <a:extLst>
                <a:ext uri="{FF2B5EF4-FFF2-40B4-BE49-F238E27FC236}">
                  <a16:creationId xmlns:a16="http://schemas.microsoft.com/office/drawing/2014/main" id="{15C1EE97-FE05-40F2-8DEA-C5689A599D4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4094;p60">
              <a:extLst>
                <a:ext uri="{FF2B5EF4-FFF2-40B4-BE49-F238E27FC236}">
                  <a16:creationId xmlns:a16="http://schemas.microsoft.com/office/drawing/2014/main" id="{5AB5FD37-1DD8-47E9-B65A-93C5ADD4A42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4095;p60">
            <a:extLst>
              <a:ext uri="{FF2B5EF4-FFF2-40B4-BE49-F238E27FC236}">
                <a16:creationId xmlns:a16="http://schemas.microsoft.com/office/drawing/2014/main" id="{2D8D8D22-7263-4CB3-B4F7-8F09166E0C06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526" name="Google Shape;4096;p60">
              <a:extLst>
                <a:ext uri="{FF2B5EF4-FFF2-40B4-BE49-F238E27FC236}">
                  <a16:creationId xmlns:a16="http://schemas.microsoft.com/office/drawing/2014/main" id="{374F84DE-E597-47E8-9862-9008C917DE17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4097;p60">
              <a:extLst>
                <a:ext uri="{FF2B5EF4-FFF2-40B4-BE49-F238E27FC236}">
                  <a16:creationId xmlns:a16="http://schemas.microsoft.com/office/drawing/2014/main" id="{15F302E3-6970-44D6-AEA7-A488727CA9B0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4098;p60">
              <a:extLst>
                <a:ext uri="{FF2B5EF4-FFF2-40B4-BE49-F238E27FC236}">
                  <a16:creationId xmlns:a16="http://schemas.microsoft.com/office/drawing/2014/main" id="{E693BA34-7775-4323-A839-BBA4880B2D14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9" name="Google Shape;4099;p60">
            <a:extLst>
              <a:ext uri="{FF2B5EF4-FFF2-40B4-BE49-F238E27FC236}">
                <a16:creationId xmlns:a16="http://schemas.microsoft.com/office/drawing/2014/main" id="{7C0F4C74-ECFA-4DC6-BA07-9C26E468A0A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530" name="Google Shape;4100;p60">
              <a:extLst>
                <a:ext uri="{FF2B5EF4-FFF2-40B4-BE49-F238E27FC236}">
                  <a16:creationId xmlns:a16="http://schemas.microsoft.com/office/drawing/2014/main" id="{1E93B0D7-6701-471C-9E9C-6DAE93A0E59B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4101;p60">
              <a:extLst>
                <a:ext uri="{FF2B5EF4-FFF2-40B4-BE49-F238E27FC236}">
                  <a16:creationId xmlns:a16="http://schemas.microsoft.com/office/drawing/2014/main" id="{F36A9AC9-A950-4CFA-B8CE-8AC4AE816FB2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4102;p60">
              <a:extLst>
                <a:ext uri="{FF2B5EF4-FFF2-40B4-BE49-F238E27FC236}">
                  <a16:creationId xmlns:a16="http://schemas.microsoft.com/office/drawing/2014/main" id="{F13CE18B-401C-4A32-9C63-DA2C693F1B49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3" name="Google Shape;4103;p60">
            <a:extLst>
              <a:ext uri="{FF2B5EF4-FFF2-40B4-BE49-F238E27FC236}">
                <a16:creationId xmlns:a16="http://schemas.microsoft.com/office/drawing/2014/main" id="{682A9547-8B4F-4637-9667-59137C9AD6F3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534" name="Google Shape;4104;p60">
              <a:extLst>
                <a:ext uri="{FF2B5EF4-FFF2-40B4-BE49-F238E27FC236}">
                  <a16:creationId xmlns:a16="http://schemas.microsoft.com/office/drawing/2014/main" id="{E0AF7D28-82FC-473A-861B-A8CA661F01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4105;p60">
              <a:extLst>
                <a:ext uri="{FF2B5EF4-FFF2-40B4-BE49-F238E27FC236}">
                  <a16:creationId xmlns:a16="http://schemas.microsoft.com/office/drawing/2014/main" id="{B0E39B6F-860A-45CA-A492-4A3D204846D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4106;p60">
              <a:extLst>
                <a:ext uri="{FF2B5EF4-FFF2-40B4-BE49-F238E27FC236}">
                  <a16:creationId xmlns:a16="http://schemas.microsoft.com/office/drawing/2014/main" id="{31119840-2BE4-462B-9779-A33B8B9377A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7" name="Google Shape;4107;p60">
            <a:extLst>
              <a:ext uri="{FF2B5EF4-FFF2-40B4-BE49-F238E27FC236}">
                <a16:creationId xmlns:a16="http://schemas.microsoft.com/office/drawing/2014/main" id="{BEB02929-19C8-4D89-BE54-D9304A8442FB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538" name="Google Shape;4108;p60">
              <a:extLst>
                <a:ext uri="{FF2B5EF4-FFF2-40B4-BE49-F238E27FC236}">
                  <a16:creationId xmlns:a16="http://schemas.microsoft.com/office/drawing/2014/main" id="{61F36B31-1F4C-43EC-A6C8-C49D78298246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4109;p60">
              <a:extLst>
                <a:ext uri="{FF2B5EF4-FFF2-40B4-BE49-F238E27FC236}">
                  <a16:creationId xmlns:a16="http://schemas.microsoft.com/office/drawing/2014/main" id="{627EA91C-104F-4DA9-A7BD-D7E9EE4B8A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4110;p60">
              <a:extLst>
                <a:ext uri="{FF2B5EF4-FFF2-40B4-BE49-F238E27FC236}">
                  <a16:creationId xmlns:a16="http://schemas.microsoft.com/office/drawing/2014/main" id="{0619C074-D374-4248-A916-C0F51CA3AE7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4111;p60">
            <a:extLst>
              <a:ext uri="{FF2B5EF4-FFF2-40B4-BE49-F238E27FC236}">
                <a16:creationId xmlns:a16="http://schemas.microsoft.com/office/drawing/2014/main" id="{4763BE96-DD2E-48C7-956A-D869FAAA465D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542" name="Google Shape;4112;p60">
              <a:extLst>
                <a:ext uri="{FF2B5EF4-FFF2-40B4-BE49-F238E27FC236}">
                  <a16:creationId xmlns:a16="http://schemas.microsoft.com/office/drawing/2014/main" id="{DA565E7D-18DF-4A90-97A9-94DC18B21AC6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4113;p60">
              <a:extLst>
                <a:ext uri="{FF2B5EF4-FFF2-40B4-BE49-F238E27FC236}">
                  <a16:creationId xmlns:a16="http://schemas.microsoft.com/office/drawing/2014/main" id="{A0AFCC2B-6661-4526-9CAB-FAE2FBD699F8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4114;p60">
              <a:extLst>
                <a:ext uri="{FF2B5EF4-FFF2-40B4-BE49-F238E27FC236}">
                  <a16:creationId xmlns:a16="http://schemas.microsoft.com/office/drawing/2014/main" id="{5ECC7EEF-1097-49B6-93D4-B8D7FA016C17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5" name="Google Shape;4115;p60">
            <a:extLst>
              <a:ext uri="{FF2B5EF4-FFF2-40B4-BE49-F238E27FC236}">
                <a16:creationId xmlns:a16="http://schemas.microsoft.com/office/drawing/2014/main" id="{DDD9DBCF-102E-48B0-9252-61613D8773D9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546" name="Google Shape;4116;p60">
              <a:extLst>
                <a:ext uri="{FF2B5EF4-FFF2-40B4-BE49-F238E27FC236}">
                  <a16:creationId xmlns:a16="http://schemas.microsoft.com/office/drawing/2014/main" id="{C288B9F6-CDE7-48BC-B5D9-92B86D56CAF4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4117;p60">
              <a:extLst>
                <a:ext uri="{FF2B5EF4-FFF2-40B4-BE49-F238E27FC236}">
                  <a16:creationId xmlns:a16="http://schemas.microsoft.com/office/drawing/2014/main" id="{C0963A36-6469-433F-8865-AFE78F1336CC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4118;p60">
              <a:extLst>
                <a:ext uri="{FF2B5EF4-FFF2-40B4-BE49-F238E27FC236}">
                  <a16:creationId xmlns:a16="http://schemas.microsoft.com/office/drawing/2014/main" id="{01BF87B7-B968-4BA8-B3EE-C69DC88B5014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9" name="مجموعة 548">
            <a:extLst>
              <a:ext uri="{FF2B5EF4-FFF2-40B4-BE49-F238E27FC236}">
                <a16:creationId xmlns:a16="http://schemas.microsoft.com/office/drawing/2014/main" id="{0EB5835E-8630-4D8D-8F1A-787A3DD432CA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550" name="Google Shape;3913;p60">
              <a:extLst>
                <a:ext uri="{FF2B5EF4-FFF2-40B4-BE49-F238E27FC236}">
                  <a16:creationId xmlns:a16="http://schemas.microsoft.com/office/drawing/2014/main" id="{122D0295-6BF8-4DE8-A8F1-5C725D3D5381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1" name="Picture 2" descr="مشاهدة صورة المصدر">
              <a:hlinkClick r:id="rId7"/>
              <a:extLst>
                <a:ext uri="{FF2B5EF4-FFF2-40B4-BE49-F238E27FC236}">
                  <a16:creationId xmlns:a16="http://schemas.microsoft.com/office/drawing/2014/main" id="{1EE3C4B2-FCD2-4CA6-8AAC-1A7AC721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2" name="مستطيل 551">
            <a:extLst>
              <a:ext uri="{FF2B5EF4-FFF2-40B4-BE49-F238E27FC236}">
                <a16:creationId xmlns:a16="http://schemas.microsoft.com/office/drawing/2014/main" id="{33B43003-1CC3-490C-AD63-53074AF17A22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553" name="مستطيل 552">
            <a:extLst>
              <a:ext uri="{FF2B5EF4-FFF2-40B4-BE49-F238E27FC236}">
                <a16:creationId xmlns:a16="http://schemas.microsoft.com/office/drawing/2014/main" id="{43886B99-8D24-42E6-BBFD-D33E35AF1BB5}"/>
              </a:ext>
            </a:extLst>
          </p:cNvPr>
          <p:cNvSpPr/>
          <p:nvPr/>
        </p:nvSpPr>
        <p:spPr>
          <a:xfrm>
            <a:off x="4780736" y="1091073"/>
            <a:ext cx="2395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بحمد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الله</a:t>
            </a:r>
            <a:endParaRPr kumimoji="0" lang="ar-SA" sz="4800" b="1" i="0" u="none" strike="noStrike" kern="0" cap="none" spc="0" normalizeH="0" baseline="0" noProof="0" dirty="0">
              <a:ln w="22225">
                <a:solidFill>
                  <a:srgbClr val="F999AC"/>
                </a:solidFill>
                <a:prstDash val="solid"/>
              </a:ln>
              <a:solidFill>
                <a:srgbClr val="F999A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54" name="مجموعة 553">
            <a:extLst>
              <a:ext uri="{FF2B5EF4-FFF2-40B4-BE49-F238E27FC236}">
                <a16:creationId xmlns:a16="http://schemas.microsoft.com/office/drawing/2014/main" id="{B63AEA26-879B-41E7-8F72-EA1EA4880BA0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555" name="Google Shape;3913;p60">
              <a:extLst>
                <a:ext uri="{FF2B5EF4-FFF2-40B4-BE49-F238E27FC236}">
                  <a16:creationId xmlns:a16="http://schemas.microsoft.com/office/drawing/2014/main" id="{168423C6-3F70-41EB-B146-90469E7764F0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6" name="صورة 555">
              <a:hlinkClick r:id="rId9"/>
              <a:extLst>
                <a:ext uri="{FF2B5EF4-FFF2-40B4-BE49-F238E27FC236}">
                  <a16:creationId xmlns:a16="http://schemas.microsoft.com/office/drawing/2014/main" id="{95810AE7-1063-4386-964C-F90B6490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557" name="مربع نص 556">
            <a:extLst>
              <a:ext uri="{FF2B5EF4-FFF2-40B4-BE49-F238E27FC236}">
                <a16:creationId xmlns:a16="http://schemas.microsoft.com/office/drawing/2014/main" id="{A236B443-67D8-4144-914B-C7042581E018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558" name="Google Shape;6784;p63">
            <a:extLst>
              <a:ext uri="{FF2B5EF4-FFF2-40B4-BE49-F238E27FC236}">
                <a16:creationId xmlns:a16="http://schemas.microsoft.com/office/drawing/2014/main" id="{717689AE-B920-4E2F-96D3-ABBE4D63C180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559" name="Google Shape;6785;p63">
              <a:extLst>
                <a:ext uri="{FF2B5EF4-FFF2-40B4-BE49-F238E27FC236}">
                  <a16:creationId xmlns:a16="http://schemas.microsoft.com/office/drawing/2014/main" id="{4266DB1E-D109-4C8A-956A-CF21884E431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6786;p63">
              <a:extLst>
                <a:ext uri="{FF2B5EF4-FFF2-40B4-BE49-F238E27FC236}">
                  <a16:creationId xmlns:a16="http://schemas.microsoft.com/office/drawing/2014/main" id="{43B9C74B-5ACD-4BE4-B50F-89F7531D888F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6787;p63">
              <a:extLst>
                <a:ext uri="{FF2B5EF4-FFF2-40B4-BE49-F238E27FC236}">
                  <a16:creationId xmlns:a16="http://schemas.microsoft.com/office/drawing/2014/main" id="{64BDCA97-27BA-4F4B-B830-4A05C24C97BD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6788;p63">
              <a:extLst>
                <a:ext uri="{FF2B5EF4-FFF2-40B4-BE49-F238E27FC236}">
                  <a16:creationId xmlns:a16="http://schemas.microsoft.com/office/drawing/2014/main" id="{243D4CE0-B666-4AF7-AEAF-677FE5E607FC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6789;p63">
              <a:extLst>
                <a:ext uri="{FF2B5EF4-FFF2-40B4-BE49-F238E27FC236}">
                  <a16:creationId xmlns:a16="http://schemas.microsoft.com/office/drawing/2014/main" id="{CD57DAAC-BB21-4EA5-8869-8AF7AA37CDA9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6790;p63">
              <a:extLst>
                <a:ext uri="{FF2B5EF4-FFF2-40B4-BE49-F238E27FC236}">
                  <a16:creationId xmlns:a16="http://schemas.microsoft.com/office/drawing/2014/main" id="{EB451746-0B41-4A79-A6F5-BE50A0BFDB54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6791;p63">
              <a:extLst>
                <a:ext uri="{FF2B5EF4-FFF2-40B4-BE49-F238E27FC236}">
                  <a16:creationId xmlns:a16="http://schemas.microsoft.com/office/drawing/2014/main" id="{387B1ABB-A2E3-440D-9277-FD5D89062E8D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6792;p63">
              <a:extLst>
                <a:ext uri="{FF2B5EF4-FFF2-40B4-BE49-F238E27FC236}">
                  <a16:creationId xmlns:a16="http://schemas.microsoft.com/office/drawing/2014/main" id="{6029D51C-BF91-4B63-96B6-412787BCADC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6793;p63">
              <a:extLst>
                <a:ext uri="{FF2B5EF4-FFF2-40B4-BE49-F238E27FC236}">
                  <a16:creationId xmlns:a16="http://schemas.microsoft.com/office/drawing/2014/main" id="{E3C5BFC5-FBD1-46DC-9238-C31547ADD56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6794;p63">
              <a:extLst>
                <a:ext uri="{FF2B5EF4-FFF2-40B4-BE49-F238E27FC236}">
                  <a16:creationId xmlns:a16="http://schemas.microsoft.com/office/drawing/2014/main" id="{A7E7CE41-7EB5-4636-B56D-642A0CFD15C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6795;p63">
              <a:extLst>
                <a:ext uri="{FF2B5EF4-FFF2-40B4-BE49-F238E27FC236}">
                  <a16:creationId xmlns:a16="http://schemas.microsoft.com/office/drawing/2014/main" id="{49FE9250-BB85-4BEC-AD8E-3C43488BEA5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6796;p63">
              <a:extLst>
                <a:ext uri="{FF2B5EF4-FFF2-40B4-BE49-F238E27FC236}">
                  <a16:creationId xmlns:a16="http://schemas.microsoft.com/office/drawing/2014/main" id="{19A8C8D2-820C-482E-A8DB-274EBCF5884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6797;p63">
              <a:extLst>
                <a:ext uri="{FF2B5EF4-FFF2-40B4-BE49-F238E27FC236}">
                  <a16:creationId xmlns:a16="http://schemas.microsoft.com/office/drawing/2014/main" id="{8B5399B1-5A43-4227-BBB0-F41ACF4EABC2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6798;p63">
              <a:extLst>
                <a:ext uri="{FF2B5EF4-FFF2-40B4-BE49-F238E27FC236}">
                  <a16:creationId xmlns:a16="http://schemas.microsoft.com/office/drawing/2014/main" id="{D3161654-4DCF-48C2-8035-C463C4FFBFE7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6799;p63">
              <a:extLst>
                <a:ext uri="{FF2B5EF4-FFF2-40B4-BE49-F238E27FC236}">
                  <a16:creationId xmlns:a16="http://schemas.microsoft.com/office/drawing/2014/main" id="{9A3C8F54-A520-486C-BB62-3C6E3427D406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6800;p63">
              <a:extLst>
                <a:ext uri="{FF2B5EF4-FFF2-40B4-BE49-F238E27FC236}">
                  <a16:creationId xmlns:a16="http://schemas.microsoft.com/office/drawing/2014/main" id="{CC464645-8CA1-43E1-A551-6918A22A713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6801;p63">
              <a:extLst>
                <a:ext uri="{FF2B5EF4-FFF2-40B4-BE49-F238E27FC236}">
                  <a16:creationId xmlns:a16="http://schemas.microsoft.com/office/drawing/2014/main" id="{86BB6F64-2D76-45F6-A9D5-AA7BE8E6B4D7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6802;p63">
              <a:extLst>
                <a:ext uri="{FF2B5EF4-FFF2-40B4-BE49-F238E27FC236}">
                  <a16:creationId xmlns:a16="http://schemas.microsoft.com/office/drawing/2014/main" id="{9BEB45FB-7A08-40B2-B5E8-AA9E427F74F9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6803;p63">
              <a:extLst>
                <a:ext uri="{FF2B5EF4-FFF2-40B4-BE49-F238E27FC236}">
                  <a16:creationId xmlns:a16="http://schemas.microsoft.com/office/drawing/2014/main" id="{8DF0D9D1-903D-48D3-9EED-A7769D6B2C90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6804;p63">
              <a:extLst>
                <a:ext uri="{FF2B5EF4-FFF2-40B4-BE49-F238E27FC236}">
                  <a16:creationId xmlns:a16="http://schemas.microsoft.com/office/drawing/2014/main" id="{31C8E532-EE24-4444-B3FD-AC05DFCA3885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6805;p63">
              <a:extLst>
                <a:ext uri="{FF2B5EF4-FFF2-40B4-BE49-F238E27FC236}">
                  <a16:creationId xmlns:a16="http://schemas.microsoft.com/office/drawing/2014/main" id="{5DAC100A-6E0B-43D1-B8E5-A352698725F3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6806;p63">
              <a:extLst>
                <a:ext uri="{FF2B5EF4-FFF2-40B4-BE49-F238E27FC236}">
                  <a16:creationId xmlns:a16="http://schemas.microsoft.com/office/drawing/2014/main" id="{36607261-5C99-473E-806C-2527FFBE90FD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6807;p63">
              <a:extLst>
                <a:ext uri="{FF2B5EF4-FFF2-40B4-BE49-F238E27FC236}">
                  <a16:creationId xmlns:a16="http://schemas.microsoft.com/office/drawing/2014/main" id="{A9273A93-ECF0-40D6-B035-5C0E5B7F07B2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6808;p63">
              <a:extLst>
                <a:ext uri="{FF2B5EF4-FFF2-40B4-BE49-F238E27FC236}">
                  <a16:creationId xmlns:a16="http://schemas.microsoft.com/office/drawing/2014/main" id="{E6F445C3-A196-495E-896C-53DCDDC57B83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6809;p63">
              <a:extLst>
                <a:ext uri="{FF2B5EF4-FFF2-40B4-BE49-F238E27FC236}">
                  <a16:creationId xmlns:a16="http://schemas.microsoft.com/office/drawing/2014/main" id="{A4209904-DE76-479F-88C5-BE26E8C1EE7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6810;p63">
              <a:extLst>
                <a:ext uri="{FF2B5EF4-FFF2-40B4-BE49-F238E27FC236}">
                  <a16:creationId xmlns:a16="http://schemas.microsoft.com/office/drawing/2014/main" id="{159E1631-8011-4F6A-A4D7-B0AF095FDDC4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6811;p63">
              <a:extLst>
                <a:ext uri="{FF2B5EF4-FFF2-40B4-BE49-F238E27FC236}">
                  <a16:creationId xmlns:a16="http://schemas.microsoft.com/office/drawing/2014/main" id="{8129F0A6-A8D2-46D9-9425-E7E2EACA8A76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6812;p63">
              <a:extLst>
                <a:ext uri="{FF2B5EF4-FFF2-40B4-BE49-F238E27FC236}">
                  <a16:creationId xmlns:a16="http://schemas.microsoft.com/office/drawing/2014/main" id="{1DBE0396-339A-48A0-B000-310F91532B12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6813;p63">
              <a:extLst>
                <a:ext uri="{FF2B5EF4-FFF2-40B4-BE49-F238E27FC236}">
                  <a16:creationId xmlns:a16="http://schemas.microsoft.com/office/drawing/2014/main" id="{85DCDB82-06F3-4A89-BC19-C7A681247E9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8" name="Google Shape;6888;p63">
            <a:extLst>
              <a:ext uri="{FF2B5EF4-FFF2-40B4-BE49-F238E27FC236}">
                <a16:creationId xmlns:a16="http://schemas.microsoft.com/office/drawing/2014/main" id="{50E20255-723D-49D6-ACF0-3D301532615A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589" name="Google Shape;6889;p63">
              <a:extLst>
                <a:ext uri="{FF2B5EF4-FFF2-40B4-BE49-F238E27FC236}">
                  <a16:creationId xmlns:a16="http://schemas.microsoft.com/office/drawing/2014/main" id="{BF4D4562-995A-42DF-AF9A-5B7D16536DA5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6890;p63">
              <a:extLst>
                <a:ext uri="{FF2B5EF4-FFF2-40B4-BE49-F238E27FC236}">
                  <a16:creationId xmlns:a16="http://schemas.microsoft.com/office/drawing/2014/main" id="{2FCFE88F-9794-4786-854F-423D70AB9B5A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6891;p63">
              <a:extLst>
                <a:ext uri="{FF2B5EF4-FFF2-40B4-BE49-F238E27FC236}">
                  <a16:creationId xmlns:a16="http://schemas.microsoft.com/office/drawing/2014/main" id="{FCE3F549-F8F2-42EE-A6DE-A837DA7CA041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6892;p63">
              <a:extLst>
                <a:ext uri="{FF2B5EF4-FFF2-40B4-BE49-F238E27FC236}">
                  <a16:creationId xmlns:a16="http://schemas.microsoft.com/office/drawing/2014/main" id="{C9113DC1-B269-4B43-AF9A-40118F194E39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6893;p63">
              <a:extLst>
                <a:ext uri="{FF2B5EF4-FFF2-40B4-BE49-F238E27FC236}">
                  <a16:creationId xmlns:a16="http://schemas.microsoft.com/office/drawing/2014/main" id="{5BCB895C-3A4C-4B8A-9C1C-045C7BF927B5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6894;p63">
              <a:extLst>
                <a:ext uri="{FF2B5EF4-FFF2-40B4-BE49-F238E27FC236}">
                  <a16:creationId xmlns:a16="http://schemas.microsoft.com/office/drawing/2014/main" id="{0B8BD0BC-9750-417F-AAEE-EB1D3F75423E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6895;p63">
              <a:extLst>
                <a:ext uri="{FF2B5EF4-FFF2-40B4-BE49-F238E27FC236}">
                  <a16:creationId xmlns:a16="http://schemas.microsoft.com/office/drawing/2014/main" id="{28E58C5D-0436-4BCC-8E05-0ECB0F39EBDD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6896;p63">
              <a:extLst>
                <a:ext uri="{FF2B5EF4-FFF2-40B4-BE49-F238E27FC236}">
                  <a16:creationId xmlns:a16="http://schemas.microsoft.com/office/drawing/2014/main" id="{ED4E75FD-032D-4D8C-9204-4F3E949DCEF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6897;p63">
              <a:extLst>
                <a:ext uri="{FF2B5EF4-FFF2-40B4-BE49-F238E27FC236}">
                  <a16:creationId xmlns:a16="http://schemas.microsoft.com/office/drawing/2014/main" id="{27EEE974-4D2E-40F8-AEBC-852F68EDAD87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6898;p63">
              <a:extLst>
                <a:ext uri="{FF2B5EF4-FFF2-40B4-BE49-F238E27FC236}">
                  <a16:creationId xmlns:a16="http://schemas.microsoft.com/office/drawing/2014/main" id="{2BA1C29A-C1DF-4D65-B1BE-A01E09C8D125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6899;p63">
              <a:extLst>
                <a:ext uri="{FF2B5EF4-FFF2-40B4-BE49-F238E27FC236}">
                  <a16:creationId xmlns:a16="http://schemas.microsoft.com/office/drawing/2014/main" id="{14AFFB52-1010-455F-BB32-4525903F647A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900;p63">
              <a:extLst>
                <a:ext uri="{FF2B5EF4-FFF2-40B4-BE49-F238E27FC236}">
                  <a16:creationId xmlns:a16="http://schemas.microsoft.com/office/drawing/2014/main" id="{7AC93945-B284-4469-AA84-1153C2E71AAF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901;p63">
              <a:extLst>
                <a:ext uri="{FF2B5EF4-FFF2-40B4-BE49-F238E27FC236}">
                  <a16:creationId xmlns:a16="http://schemas.microsoft.com/office/drawing/2014/main" id="{9A2385BE-8476-4373-800D-805540E1272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902;p63">
              <a:extLst>
                <a:ext uri="{FF2B5EF4-FFF2-40B4-BE49-F238E27FC236}">
                  <a16:creationId xmlns:a16="http://schemas.microsoft.com/office/drawing/2014/main" id="{5B062F8F-00B1-44C2-9BEC-D13E3B2CEB5D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903;p63">
              <a:extLst>
                <a:ext uri="{FF2B5EF4-FFF2-40B4-BE49-F238E27FC236}">
                  <a16:creationId xmlns:a16="http://schemas.microsoft.com/office/drawing/2014/main" id="{8067567E-1487-4ACE-A9EC-9F66654D7526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904;p63">
              <a:extLst>
                <a:ext uri="{FF2B5EF4-FFF2-40B4-BE49-F238E27FC236}">
                  <a16:creationId xmlns:a16="http://schemas.microsoft.com/office/drawing/2014/main" id="{9F4FC8B7-D79A-4CA8-9141-CB13A6EC513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905;p63">
              <a:extLst>
                <a:ext uri="{FF2B5EF4-FFF2-40B4-BE49-F238E27FC236}">
                  <a16:creationId xmlns:a16="http://schemas.microsoft.com/office/drawing/2014/main" id="{AB17976E-8BD4-475A-94BC-848550FC2F3D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906;p63">
              <a:extLst>
                <a:ext uri="{FF2B5EF4-FFF2-40B4-BE49-F238E27FC236}">
                  <a16:creationId xmlns:a16="http://schemas.microsoft.com/office/drawing/2014/main" id="{95EF076E-5086-4787-8073-1ABC681B7E30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907;p63">
              <a:extLst>
                <a:ext uri="{FF2B5EF4-FFF2-40B4-BE49-F238E27FC236}">
                  <a16:creationId xmlns:a16="http://schemas.microsoft.com/office/drawing/2014/main" id="{76DB2EC0-BAAD-4C89-AB8A-8390A196AA1D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908;p63">
              <a:extLst>
                <a:ext uri="{FF2B5EF4-FFF2-40B4-BE49-F238E27FC236}">
                  <a16:creationId xmlns:a16="http://schemas.microsoft.com/office/drawing/2014/main" id="{FB1FC314-1CB8-4396-9601-217610140156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909;p63">
              <a:extLst>
                <a:ext uri="{FF2B5EF4-FFF2-40B4-BE49-F238E27FC236}">
                  <a16:creationId xmlns:a16="http://schemas.microsoft.com/office/drawing/2014/main" id="{38BD3484-8990-478E-A084-500C8C6B40B3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910;p63">
              <a:extLst>
                <a:ext uri="{FF2B5EF4-FFF2-40B4-BE49-F238E27FC236}">
                  <a16:creationId xmlns:a16="http://schemas.microsoft.com/office/drawing/2014/main" id="{62C2C987-5DAE-4CB2-8188-7AF4C4F88489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911;p63">
              <a:extLst>
                <a:ext uri="{FF2B5EF4-FFF2-40B4-BE49-F238E27FC236}">
                  <a16:creationId xmlns:a16="http://schemas.microsoft.com/office/drawing/2014/main" id="{CA896DD0-CF3A-42AE-950B-4DDF310D4B9E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912;p63">
              <a:extLst>
                <a:ext uri="{FF2B5EF4-FFF2-40B4-BE49-F238E27FC236}">
                  <a16:creationId xmlns:a16="http://schemas.microsoft.com/office/drawing/2014/main" id="{F10C015A-DEB9-4929-AFB3-545EF7C00B4D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913;p63">
              <a:extLst>
                <a:ext uri="{FF2B5EF4-FFF2-40B4-BE49-F238E27FC236}">
                  <a16:creationId xmlns:a16="http://schemas.microsoft.com/office/drawing/2014/main" id="{B734E7A0-CAD0-4A6B-A651-7C63A56EBFC2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914;p63">
              <a:extLst>
                <a:ext uri="{FF2B5EF4-FFF2-40B4-BE49-F238E27FC236}">
                  <a16:creationId xmlns:a16="http://schemas.microsoft.com/office/drawing/2014/main" id="{C72BC06C-28E5-43B4-A60C-8300C7EB4AE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915;p63">
              <a:extLst>
                <a:ext uri="{FF2B5EF4-FFF2-40B4-BE49-F238E27FC236}">
                  <a16:creationId xmlns:a16="http://schemas.microsoft.com/office/drawing/2014/main" id="{813D802C-112B-4A86-9BD4-AB44B4692BC6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916;p63">
              <a:extLst>
                <a:ext uri="{FF2B5EF4-FFF2-40B4-BE49-F238E27FC236}">
                  <a16:creationId xmlns:a16="http://schemas.microsoft.com/office/drawing/2014/main" id="{2F93F9AA-C55C-47B9-BC77-BF5A9D589BF9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917;p63">
              <a:extLst>
                <a:ext uri="{FF2B5EF4-FFF2-40B4-BE49-F238E27FC236}">
                  <a16:creationId xmlns:a16="http://schemas.microsoft.com/office/drawing/2014/main" id="{FE19FFD8-E50D-49BA-A41F-C38AFB58A1D1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18" name="Google Shape;6969;p63">
            <a:extLst>
              <a:ext uri="{FF2B5EF4-FFF2-40B4-BE49-F238E27FC236}">
                <a16:creationId xmlns:a16="http://schemas.microsoft.com/office/drawing/2014/main" id="{8ACFBF5C-C7B4-4CB1-8406-948736A53EA5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619" name="Google Shape;6970;p63">
              <a:extLst>
                <a:ext uri="{FF2B5EF4-FFF2-40B4-BE49-F238E27FC236}">
                  <a16:creationId xmlns:a16="http://schemas.microsoft.com/office/drawing/2014/main" id="{9796D93F-6983-42CB-ADD1-D01C418C19E3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971;p63">
              <a:extLst>
                <a:ext uri="{FF2B5EF4-FFF2-40B4-BE49-F238E27FC236}">
                  <a16:creationId xmlns:a16="http://schemas.microsoft.com/office/drawing/2014/main" id="{ABE2F7F7-100A-480E-9483-EAD8AE5220EC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972;p63">
              <a:extLst>
                <a:ext uri="{FF2B5EF4-FFF2-40B4-BE49-F238E27FC236}">
                  <a16:creationId xmlns:a16="http://schemas.microsoft.com/office/drawing/2014/main" id="{1CEA199B-22E0-4008-AA65-420914A42691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973;p63">
              <a:extLst>
                <a:ext uri="{FF2B5EF4-FFF2-40B4-BE49-F238E27FC236}">
                  <a16:creationId xmlns:a16="http://schemas.microsoft.com/office/drawing/2014/main" id="{2DB8E37D-EB93-40E5-8F21-9B52B6EEC64A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974;p63">
              <a:extLst>
                <a:ext uri="{FF2B5EF4-FFF2-40B4-BE49-F238E27FC236}">
                  <a16:creationId xmlns:a16="http://schemas.microsoft.com/office/drawing/2014/main" id="{453680A8-F898-432C-A986-62B9DFC56A8D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975;p63">
              <a:extLst>
                <a:ext uri="{FF2B5EF4-FFF2-40B4-BE49-F238E27FC236}">
                  <a16:creationId xmlns:a16="http://schemas.microsoft.com/office/drawing/2014/main" id="{6F34FDC3-62C2-4A22-8D9C-20B7D51AE686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976;p63">
              <a:extLst>
                <a:ext uri="{FF2B5EF4-FFF2-40B4-BE49-F238E27FC236}">
                  <a16:creationId xmlns:a16="http://schemas.microsoft.com/office/drawing/2014/main" id="{BB57739A-CCF1-44FD-BB91-7030F9BF6F31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977;p63">
              <a:extLst>
                <a:ext uri="{FF2B5EF4-FFF2-40B4-BE49-F238E27FC236}">
                  <a16:creationId xmlns:a16="http://schemas.microsoft.com/office/drawing/2014/main" id="{284937D8-1A81-4D7C-9F4D-DBC3FBECF1F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978;p63">
              <a:extLst>
                <a:ext uri="{FF2B5EF4-FFF2-40B4-BE49-F238E27FC236}">
                  <a16:creationId xmlns:a16="http://schemas.microsoft.com/office/drawing/2014/main" id="{6C99D496-E1B3-4C8B-A8E0-8759B817F3F6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979;p63">
              <a:extLst>
                <a:ext uri="{FF2B5EF4-FFF2-40B4-BE49-F238E27FC236}">
                  <a16:creationId xmlns:a16="http://schemas.microsoft.com/office/drawing/2014/main" id="{E588DD05-854F-4A0D-AB62-22A3C28EE788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980;p63">
              <a:extLst>
                <a:ext uri="{FF2B5EF4-FFF2-40B4-BE49-F238E27FC236}">
                  <a16:creationId xmlns:a16="http://schemas.microsoft.com/office/drawing/2014/main" id="{4B1CD7E9-1CFB-455C-A149-15DBF46CD390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981;p63">
              <a:extLst>
                <a:ext uri="{FF2B5EF4-FFF2-40B4-BE49-F238E27FC236}">
                  <a16:creationId xmlns:a16="http://schemas.microsoft.com/office/drawing/2014/main" id="{04C8CB8D-C8C5-4852-ACA8-1BF6543FB26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982;p63">
              <a:extLst>
                <a:ext uri="{FF2B5EF4-FFF2-40B4-BE49-F238E27FC236}">
                  <a16:creationId xmlns:a16="http://schemas.microsoft.com/office/drawing/2014/main" id="{09341BA9-DB16-4670-846C-0FEF48CA50E7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983;p63">
              <a:extLst>
                <a:ext uri="{FF2B5EF4-FFF2-40B4-BE49-F238E27FC236}">
                  <a16:creationId xmlns:a16="http://schemas.microsoft.com/office/drawing/2014/main" id="{C55FA648-778A-4892-8060-C82561FADF97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984;p63">
              <a:extLst>
                <a:ext uri="{FF2B5EF4-FFF2-40B4-BE49-F238E27FC236}">
                  <a16:creationId xmlns:a16="http://schemas.microsoft.com/office/drawing/2014/main" id="{59505AC0-3723-4F08-A8C9-3A67774922BA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985;p63">
              <a:extLst>
                <a:ext uri="{FF2B5EF4-FFF2-40B4-BE49-F238E27FC236}">
                  <a16:creationId xmlns:a16="http://schemas.microsoft.com/office/drawing/2014/main" id="{B08755F0-C292-407F-BC83-92FBF814F44C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986;p63">
              <a:extLst>
                <a:ext uri="{FF2B5EF4-FFF2-40B4-BE49-F238E27FC236}">
                  <a16:creationId xmlns:a16="http://schemas.microsoft.com/office/drawing/2014/main" id="{F6F89E18-C172-42D9-B50E-4E8277375BB3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987;p63">
              <a:extLst>
                <a:ext uri="{FF2B5EF4-FFF2-40B4-BE49-F238E27FC236}">
                  <a16:creationId xmlns:a16="http://schemas.microsoft.com/office/drawing/2014/main" id="{90A96B6B-E5CB-4F26-9610-6B22084CD4C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988;p63">
              <a:extLst>
                <a:ext uri="{FF2B5EF4-FFF2-40B4-BE49-F238E27FC236}">
                  <a16:creationId xmlns:a16="http://schemas.microsoft.com/office/drawing/2014/main" id="{C97CCC46-C2BE-45CD-B9FC-360BC294254D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989;p63">
              <a:extLst>
                <a:ext uri="{FF2B5EF4-FFF2-40B4-BE49-F238E27FC236}">
                  <a16:creationId xmlns:a16="http://schemas.microsoft.com/office/drawing/2014/main" id="{894B63FD-49E9-444A-9BB9-5869A688C393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990;p63">
              <a:extLst>
                <a:ext uri="{FF2B5EF4-FFF2-40B4-BE49-F238E27FC236}">
                  <a16:creationId xmlns:a16="http://schemas.microsoft.com/office/drawing/2014/main" id="{7A54F156-9074-4622-9C15-E7F063C61EC4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991;p63">
              <a:extLst>
                <a:ext uri="{FF2B5EF4-FFF2-40B4-BE49-F238E27FC236}">
                  <a16:creationId xmlns:a16="http://schemas.microsoft.com/office/drawing/2014/main" id="{CB3BA4B2-DFF4-4253-A376-E08562E7E266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992;p63">
              <a:extLst>
                <a:ext uri="{FF2B5EF4-FFF2-40B4-BE49-F238E27FC236}">
                  <a16:creationId xmlns:a16="http://schemas.microsoft.com/office/drawing/2014/main" id="{BD20E675-664C-45CE-98FB-72CFB5EED4C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993;p63">
              <a:extLst>
                <a:ext uri="{FF2B5EF4-FFF2-40B4-BE49-F238E27FC236}">
                  <a16:creationId xmlns:a16="http://schemas.microsoft.com/office/drawing/2014/main" id="{C188AF0B-0F53-4125-A379-B83DBED9915D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994;p63">
              <a:extLst>
                <a:ext uri="{FF2B5EF4-FFF2-40B4-BE49-F238E27FC236}">
                  <a16:creationId xmlns:a16="http://schemas.microsoft.com/office/drawing/2014/main" id="{C1D376F4-FB8F-4C6E-8603-6AC7F0EE9A94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995;p63">
              <a:extLst>
                <a:ext uri="{FF2B5EF4-FFF2-40B4-BE49-F238E27FC236}">
                  <a16:creationId xmlns:a16="http://schemas.microsoft.com/office/drawing/2014/main" id="{FDD683FA-C86D-4665-B5DF-73B2B3EC715E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996;p63">
              <a:extLst>
                <a:ext uri="{FF2B5EF4-FFF2-40B4-BE49-F238E27FC236}">
                  <a16:creationId xmlns:a16="http://schemas.microsoft.com/office/drawing/2014/main" id="{469963EE-71A3-4028-A66E-8C62AC5E6568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997;p63">
              <a:extLst>
                <a:ext uri="{FF2B5EF4-FFF2-40B4-BE49-F238E27FC236}">
                  <a16:creationId xmlns:a16="http://schemas.microsoft.com/office/drawing/2014/main" id="{32E7B464-3AF7-45B0-A310-A7F8AB264A75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998;p63">
              <a:extLst>
                <a:ext uri="{FF2B5EF4-FFF2-40B4-BE49-F238E27FC236}">
                  <a16:creationId xmlns:a16="http://schemas.microsoft.com/office/drawing/2014/main" id="{EE3F5FFD-8226-4E97-BA5C-E0DA07EBBE29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8" name="Google Shape;7125;p63">
            <a:extLst>
              <a:ext uri="{FF2B5EF4-FFF2-40B4-BE49-F238E27FC236}">
                <a16:creationId xmlns:a16="http://schemas.microsoft.com/office/drawing/2014/main" id="{EAEFA8C2-41DA-451B-AB84-02ED0689DD25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649" name="Google Shape;7126;p63">
              <a:extLst>
                <a:ext uri="{FF2B5EF4-FFF2-40B4-BE49-F238E27FC236}">
                  <a16:creationId xmlns:a16="http://schemas.microsoft.com/office/drawing/2014/main" id="{D75DD728-67B4-4F43-A230-E4E1DC02A605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651" name="Google Shape;7127;p63">
                <a:extLst>
                  <a:ext uri="{FF2B5EF4-FFF2-40B4-BE49-F238E27FC236}">
                    <a16:creationId xmlns:a16="http://schemas.microsoft.com/office/drawing/2014/main" id="{816E0351-CE60-470D-A7CE-6339A04208CD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" name="Google Shape;7128;p63">
                <a:extLst>
                  <a:ext uri="{FF2B5EF4-FFF2-40B4-BE49-F238E27FC236}">
                    <a16:creationId xmlns:a16="http://schemas.microsoft.com/office/drawing/2014/main" id="{B7CF7BC5-2995-4FCA-94EE-3FC9B6FD0893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" name="Google Shape;7129;p63">
                <a:extLst>
                  <a:ext uri="{FF2B5EF4-FFF2-40B4-BE49-F238E27FC236}">
                    <a16:creationId xmlns:a16="http://schemas.microsoft.com/office/drawing/2014/main" id="{38051854-2113-4F22-87BD-CC383E8794C0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" name="Google Shape;7130;p63">
                <a:extLst>
                  <a:ext uri="{FF2B5EF4-FFF2-40B4-BE49-F238E27FC236}">
                    <a16:creationId xmlns:a16="http://schemas.microsoft.com/office/drawing/2014/main" id="{504439A2-1BC2-4986-83AA-073E8E4FC7DB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" name="Google Shape;7131;p63">
                <a:extLst>
                  <a:ext uri="{FF2B5EF4-FFF2-40B4-BE49-F238E27FC236}">
                    <a16:creationId xmlns:a16="http://schemas.microsoft.com/office/drawing/2014/main" id="{61503942-8A01-483A-90FD-4B59ECE152B0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" name="Google Shape;7132;p63">
                <a:extLst>
                  <a:ext uri="{FF2B5EF4-FFF2-40B4-BE49-F238E27FC236}">
                    <a16:creationId xmlns:a16="http://schemas.microsoft.com/office/drawing/2014/main" id="{23863320-369E-4848-B597-2B79C43E1457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" name="Google Shape;7133;p63">
                <a:extLst>
                  <a:ext uri="{FF2B5EF4-FFF2-40B4-BE49-F238E27FC236}">
                    <a16:creationId xmlns:a16="http://schemas.microsoft.com/office/drawing/2014/main" id="{0A4E97D2-7F0D-4A2A-9BB9-53301F658871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" name="Google Shape;7134;p63">
                <a:extLst>
                  <a:ext uri="{FF2B5EF4-FFF2-40B4-BE49-F238E27FC236}">
                    <a16:creationId xmlns:a16="http://schemas.microsoft.com/office/drawing/2014/main" id="{AB071888-1E89-48AD-95C2-F8429B4A4587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" name="Google Shape;7135;p63">
                <a:extLst>
                  <a:ext uri="{FF2B5EF4-FFF2-40B4-BE49-F238E27FC236}">
                    <a16:creationId xmlns:a16="http://schemas.microsoft.com/office/drawing/2014/main" id="{BB8B68BD-C494-4B71-95DA-31AE6F8E0246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7136;p63">
                <a:extLst>
                  <a:ext uri="{FF2B5EF4-FFF2-40B4-BE49-F238E27FC236}">
                    <a16:creationId xmlns:a16="http://schemas.microsoft.com/office/drawing/2014/main" id="{99BFD4F2-FCE6-443F-A563-4D31F86FA9B8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" name="Google Shape;7137;p63">
                <a:extLst>
                  <a:ext uri="{FF2B5EF4-FFF2-40B4-BE49-F238E27FC236}">
                    <a16:creationId xmlns:a16="http://schemas.microsoft.com/office/drawing/2014/main" id="{55CE9998-631B-4DDF-9C2D-C80E757F7E0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7138;p63">
                <a:extLst>
                  <a:ext uri="{FF2B5EF4-FFF2-40B4-BE49-F238E27FC236}">
                    <a16:creationId xmlns:a16="http://schemas.microsoft.com/office/drawing/2014/main" id="{D998E167-9E9F-4F27-8F0C-A90C362A1143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" name="Google Shape;7139;p63">
                <a:extLst>
                  <a:ext uri="{FF2B5EF4-FFF2-40B4-BE49-F238E27FC236}">
                    <a16:creationId xmlns:a16="http://schemas.microsoft.com/office/drawing/2014/main" id="{40AC36FE-D3CF-4DCB-A2B7-18376CDDE06B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7140;p63">
                <a:extLst>
                  <a:ext uri="{FF2B5EF4-FFF2-40B4-BE49-F238E27FC236}">
                    <a16:creationId xmlns:a16="http://schemas.microsoft.com/office/drawing/2014/main" id="{38D489DE-C5C9-4472-B3A5-637CEE60B54D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7141;p63">
                <a:extLst>
                  <a:ext uri="{FF2B5EF4-FFF2-40B4-BE49-F238E27FC236}">
                    <a16:creationId xmlns:a16="http://schemas.microsoft.com/office/drawing/2014/main" id="{16193C14-3151-4C06-8C17-9AE15F9490A6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7142;p63">
                <a:extLst>
                  <a:ext uri="{FF2B5EF4-FFF2-40B4-BE49-F238E27FC236}">
                    <a16:creationId xmlns:a16="http://schemas.microsoft.com/office/drawing/2014/main" id="{8DF59505-15AA-4191-9380-BD361A792F6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7143;p63">
                <a:extLst>
                  <a:ext uri="{FF2B5EF4-FFF2-40B4-BE49-F238E27FC236}">
                    <a16:creationId xmlns:a16="http://schemas.microsoft.com/office/drawing/2014/main" id="{8C0E0AD1-3963-40C8-9B74-0BFC9E2566D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7144;p63">
                <a:extLst>
                  <a:ext uri="{FF2B5EF4-FFF2-40B4-BE49-F238E27FC236}">
                    <a16:creationId xmlns:a16="http://schemas.microsoft.com/office/drawing/2014/main" id="{A3253824-700A-4B68-B0B2-AFAD10C28D1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7145;p63">
                <a:extLst>
                  <a:ext uri="{FF2B5EF4-FFF2-40B4-BE49-F238E27FC236}">
                    <a16:creationId xmlns:a16="http://schemas.microsoft.com/office/drawing/2014/main" id="{6473E4E3-5F2F-4EBE-9789-CB8344E86DE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7146;p63">
                <a:extLst>
                  <a:ext uri="{FF2B5EF4-FFF2-40B4-BE49-F238E27FC236}">
                    <a16:creationId xmlns:a16="http://schemas.microsoft.com/office/drawing/2014/main" id="{47441171-8D69-4DE5-8120-15883152884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7147;p63">
                <a:extLst>
                  <a:ext uri="{FF2B5EF4-FFF2-40B4-BE49-F238E27FC236}">
                    <a16:creationId xmlns:a16="http://schemas.microsoft.com/office/drawing/2014/main" id="{6C6DB004-C5B4-4B09-922B-FACC618746D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7148;p63">
                <a:extLst>
                  <a:ext uri="{FF2B5EF4-FFF2-40B4-BE49-F238E27FC236}">
                    <a16:creationId xmlns:a16="http://schemas.microsoft.com/office/drawing/2014/main" id="{6733422E-355F-4B58-9EAE-169A97A1DB5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3" name="Google Shape;7149;p63">
                <a:extLst>
                  <a:ext uri="{FF2B5EF4-FFF2-40B4-BE49-F238E27FC236}">
                    <a16:creationId xmlns:a16="http://schemas.microsoft.com/office/drawing/2014/main" id="{204042DF-7DE0-49A9-95F0-BE74F8B812F0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4" name="Google Shape;7150;p63">
                <a:extLst>
                  <a:ext uri="{FF2B5EF4-FFF2-40B4-BE49-F238E27FC236}">
                    <a16:creationId xmlns:a16="http://schemas.microsoft.com/office/drawing/2014/main" id="{2B62E61D-46B6-4C14-834C-79EA87B757D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7151;p63">
                <a:extLst>
                  <a:ext uri="{FF2B5EF4-FFF2-40B4-BE49-F238E27FC236}">
                    <a16:creationId xmlns:a16="http://schemas.microsoft.com/office/drawing/2014/main" id="{E73A4427-B140-483F-A8E4-06FA8D00523B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7152;p63">
                <a:extLst>
                  <a:ext uri="{FF2B5EF4-FFF2-40B4-BE49-F238E27FC236}">
                    <a16:creationId xmlns:a16="http://schemas.microsoft.com/office/drawing/2014/main" id="{0F079F72-9AA7-4CA7-8903-8DD5AF9D3116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7153;p63">
                <a:extLst>
                  <a:ext uri="{FF2B5EF4-FFF2-40B4-BE49-F238E27FC236}">
                    <a16:creationId xmlns:a16="http://schemas.microsoft.com/office/drawing/2014/main" id="{3B7D2DB3-0039-4EE4-B5FC-42C6ED1FACB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7154;p63">
                <a:extLst>
                  <a:ext uri="{FF2B5EF4-FFF2-40B4-BE49-F238E27FC236}">
                    <a16:creationId xmlns:a16="http://schemas.microsoft.com/office/drawing/2014/main" id="{7DE042D4-A54B-4830-A05A-08E4603751D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9" name="Google Shape;7155;p63">
                <a:extLst>
                  <a:ext uri="{FF2B5EF4-FFF2-40B4-BE49-F238E27FC236}">
                    <a16:creationId xmlns:a16="http://schemas.microsoft.com/office/drawing/2014/main" id="{AA7B9A5F-C850-4D59-94AC-C93C3B40E857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0" name="Google Shape;7156;p63">
                <a:extLst>
                  <a:ext uri="{FF2B5EF4-FFF2-40B4-BE49-F238E27FC236}">
                    <a16:creationId xmlns:a16="http://schemas.microsoft.com/office/drawing/2014/main" id="{5232DA8D-8EBF-4A8B-811D-CA777F8487B5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1" name="Google Shape;7157;p63">
                <a:extLst>
                  <a:ext uri="{FF2B5EF4-FFF2-40B4-BE49-F238E27FC236}">
                    <a16:creationId xmlns:a16="http://schemas.microsoft.com/office/drawing/2014/main" id="{8661C2F6-1C76-4D12-A2AD-455FA53DF442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7158;p63">
                <a:extLst>
                  <a:ext uri="{FF2B5EF4-FFF2-40B4-BE49-F238E27FC236}">
                    <a16:creationId xmlns:a16="http://schemas.microsoft.com/office/drawing/2014/main" id="{D6A631E7-F726-49F6-BF82-EDC8C4AA3F01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7159;p63">
                <a:extLst>
                  <a:ext uri="{FF2B5EF4-FFF2-40B4-BE49-F238E27FC236}">
                    <a16:creationId xmlns:a16="http://schemas.microsoft.com/office/drawing/2014/main" id="{BA60A557-4222-4E7C-9D90-9553F7FC7479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7160;p63">
                <a:extLst>
                  <a:ext uri="{FF2B5EF4-FFF2-40B4-BE49-F238E27FC236}">
                    <a16:creationId xmlns:a16="http://schemas.microsoft.com/office/drawing/2014/main" id="{20FE39EF-63BC-4F20-B4E4-8B55A509F74C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5" name="Google Shape;7161;p63">
                <a:extLst>
                  <a:ext uri="{FF2B5EF4-FFF2-40B4-BE49-F238E27FC236}">
                    <a16:creationId xmlns:a16="http://schemas.microsoft.com/office/drawing/2014/main" id="{D09C2AC6-15CB-41BF-91A3-AB61400DD742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6" name="Google Shape;7162;p63">
                <a:extLst>
                  <a:ext uri="{FF2B5EF4-FFF2-40B4-BE49-F238E27FC236}">
                    <a16:creationId xmlns:a16="http://schemas.microsoft.com/office/drawing/2014/main" id="{8A478AFA-170B-400A-8E77-8F3E1DB63969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7163;p63">
                <a:extLst>
                  <a:ext uri="{FF2B5EF4-FFF2-40B4-BE49-F238E27FC236}">
                    <a16:creationId xmlns:a16="http://schemas.microsoft.com/office/drawing/2014/main" id="{C7EDF9FC-255B-43A9-8988-BBF1814DE063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7164;p63">
                <a:extLst>
                  <a:ext uri="{FF2B5EF4-FFF2-40B4-BE49-F238E27FC236}">
                    <a16:creationId xmlns:a16="http://schemas.microsoft.com/office/drawing/2014/main" id="{CFAF92E1-A63B-40C1-8B44-4B2ABB327338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7165;p63">
                <a:extLst>
                  <a:ext uri="{FF2B5EF4-FFF2-40B4-BE49-F238E27FC236}">
                    <a16:creationId xmlns:a16="http://schemas.microsoft.com/office/drawing/2014/main" id="{0A81DC83-742B-429A-9B0A-E73651ABF413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7166;p63">
                <a:extLst>
                  <a:ext uri="{FF2B5EF4-FFF2-40B4-BE49-F238E27FC236}">
                    <a16:creationId xmlns:a16="http://schemas.microsoft.com/office/drawing/2014/main" id="{D02470FE-9B54-436A-B28F-3DB9C941FCD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1" name="Google Shape;7167;p63">
                <a:extLst>
                  <a:ext uri="{FF2B5EF4-FFF2-40B4-BE49-F238E27FC236}">
                    <a16:creationId xmlns:a16="http://schemas.microsoft.com/office/drawing/2014/main" id="{7ABB638A-DE3E-4ADB-9D46-6698820481FC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2" name="Google Shape;7168;p63">
                <a:extLst>
                  <a:ext uri="{FF2B5EF4-FFF2-40B4-BE49-F238E27FC236}">
                    <a16:creationId xmlns:a16="http://schemas.microsoft.com/office/drawing/2014/main" id="{E707BECE-782E-46C2-B544-8E3D9046E17E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7169;p63">
                <a:extLst>
                  <a:ext uri="{FF2B5EF4-FFF2-40B4-BE49-F238E27FC236}">
                    <a16:creationId xmlns:a16="http://schemas.microsoft.com/office/drawing/2014/main" id="{7DD678E4-0C9C-41E3-AC91-3D1F37641CE4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7170;p63">
                <a:extLst>
                  <a:ext uri="{FF2B5EF4-FFF2-40B4-BE49-F238E27FC236}">
                    <a16:creationId xmlns:a16="http://schemas.microsoft.com/office/drawing/2014/main" id="{3CEF5C9C-69E9-4ABA-8ACA-6E0241CDB3D2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7171;p63">
                <a:extLst>
                  <a:ext uri="{FF2B5EF4-FFF2-40B4-BE49-F238E27FC236}">
                    <a16:creationId xmlns:a16="http://schemas.microsoft.com/office/drawing/2014/main" id="{F5B9F22B-7EC7-4256-8249-F1F0AD7AE34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7172;p63">
                <a:extLst>
                  <a:ext uri="{FF2B5EF4-FFF2-40B4-BE49-F238E27FC236}">
                    <a16:creationId xmlns:a16="http://schemas.microsoft.com/office/drawing/2014/main" id="{DA090C5A-30BE-4393-AD67-11D3A7B8FAC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7" name="Google Shape;7173;p63">
                <a:extLst>
                  <a:ext uri="{FF2B5EF4-FFF2-40B4-BE49-F238E27FC236}">
                    <a16:creationId xmlns:a16="http://schemas.microsoft.com/office/drawing/2014/main" id="{60C6D2F6-ED3D-4F57-80C5-6E633A11B26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8" name="Google Shape;7174;p63">
                <a:extLst>
                  <a:ext uri="{FF2B5EF4-FFF2-40B4-BE49-F238E27FC236}">
                    <a16:creationId xmlns:a16="http://schemas.microsoft.com/office/drawing/2014/main" id="{ED92767D-E904-467E-B683-D5708CC4850C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7175;p63">
                <a:extLst>
                  <a:ext uri="{FF2B5EF4-FFF2-40B4-BE49-F238E27FC236}">
                    <a16:creationId xmlns:a16="http://schemas.microsoft.com/office/drawing/2014/main" id="{6E8959A5-27CD-40D1-9104-DC1A9FCE1E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176;p63">
                <a:extLst>
                  <a:ext uri="{FF2B5EF4-FFF2-40B4-BE49-F238E27FC236}">
                    <a16:creationId xmlns:a16="http://schemas.microsoft.com/office/drawing/2014/main" id="{BF7B1173-034E-462E-B36C-883685654C3F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1" name="Google Shape;7177;p63">
                <a:extLst>
                  <a:ext uri="{FF2B5EF4-FFF2-40B4-BE49-F238E27FC236}">
                    <a16:creationId xmlns:a16="http://schemas.microsoft.com/office/drawing/2014/main" id="{CCBA29C4-5B91-41E7-90F7-966BD0B9BFC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2" name="Google Shape;7178;p63">
                <a:extLst>
                  <a:ext uri="{FF2B5EF4-FFF2-40B4-BE49-F238E27FC236}">
                    <a16:creationId xmlns:a16="http://schemas.microsoft.com/office/drawing/2014/main" id="{81C45DCF-FB83-4AB7-A3F7-6740FB3D8907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3" name="Google Shape;7179;p63">
                <a:extLst>
                  <a:ext uri="{FF2B5EF4-FFF2-40B4-BE49-F238E27FC236}">
                    <a16:creationId xmlns:a16="http://schemas.microsoft.com/office/drawing/2014/main" id="{417B085A-E8CD-45AE-813E-C1BDE327F105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4" name="Google Shape;7180;p63">
                <a:extLst>
                  <a:ext uri="{FF2B5EF4-FFF2-40B4-BE49-F238E27FC236}">
                    <a16:creationId xmlns:a16="http://schemas.microsoft.com/office/drawing/2014/main" id="{8FDEBE94-3811-4360-9A4C-5E01D701B0A0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181;p63">
                <a:extLst>
                  <a:ext uri="{FF2B5EF4-FFF2-40B4-BE49-F238E27FC236}">
                    <a16:creationId xmlns:a16="http://schemas.microsoft.com/office/drawing/2014/main" id="{EF904F42-446D-4BB6-A05A-2B7133BC1B90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182;p63">
                <a:extLst>
                  <a:ext uri="{FF2B5EF4-FFF2-40B4-BE49-F238E27FC236}">
                    <a16:creationId xmlns:a16="http://schemas.microsoft.com/office/drawing/2014/main" id="{E2391914-6CFB-4904-9481-1303D03D0E2E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183;p63">
                <a:extLst>
                  <a:ext uri="{FF2B5EF4-FFF2-40B4-BE49-F238E27FC236}">
                    <a16:creationId xmlns:a16="http://schemas.microsoft.com/office/drawing/2014/main" id="{F9BD6A04-E13D-4F55-B4B4-31C6F1E5F4C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184;p63">
                <a:extLst>
                  <a:ext uri="{FF2B5EF4-FFF2-40B4-BE49-F238E27FC236}">
                    <a16:creationId xmlns:a16="http://schemas.microsoft.com/office/drawing/2014/main" id="{601BE326-F263-434F-B7EB-A5F892C7279D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9" name="Google Shape;7185;p63">
                <a:extLst>
                  <a:ext uri="{FF2B5EF4-FFF2-40B4-BE49-F238E27FC236}">
                    <a16:creationId xmlns:a16="http://schemas.microsoft.com/office/drawing/2014/main" id="{FA86A79D-D15C-4F7B-9BBC-29C3B9392270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0" name="Google Shape;7186;p63">
                <a:extLst>
                  <a:ext uri="{FF2B5EF4-FFF2-40B4-BE49-F238E27FC236}">
                    <a16:creationId xmlns:a16="http://schemas.microsoft.com/office/drawing/2014/main" id="{BF69F8F9-ECA9-4CF0-8865-5C1FE4DEF835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1" name="Google Shape;7187;p63">
                <a:extLst>
                  <a:ext uri="{FF2B5EF4-FFF2-40B4-BE49-F238E27FC236}">
                    <a16:creationId xmlns:a16="http://schemas.microsoft.com/office/drawing/2014/main" id="{83514E9A-8DCF-40B1-ACB9-0398F7145B23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88;p63">
                <a:extLst>
                  <a:ext uri="{FF2B5EF4-FFF2-40B4-BE49-F238E27FC236}">
                    <a16:creationId xmlns:a16="http://schemas.microsoft.com/office/drawing/2014/main" id="{D9E1AEDC-E290-4329-B3FE-9103C17CC8FF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89;p63">
                <a:extLst>
                  <a:ext uri="{FF2B5EF4-FFF2-40B4-BE49-F238E27FC236}">
                    <a16:creationId xmlns:a16="http://schemas.microsoft.com/office/drawing/2014/main" id="{1DB3C58F-220F-475F-95F4-396A65AB1218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90;p63">
                <a:extLst>
                  <a:ext uri="{FF2B5EF4-FFF2-40B4-BE49-F238E27FC236}">
                    <a16:creationId xmlns:a16="http://schemas.microsoft.com/office/drawing/2014/main" id="{07B3B793-DF45-447E-BB27-F6B3E623B92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50" name="Google Shape;7191;p63">
              <a:extLst>
                <a:ext uri="{FF2B5EF4-FFF2-40B4-BE49-F238E27FC236}">
                  <a16:creationId xmlns:a16="http://schemas.microsoft.com/office/drawing/2014/main" id="{9627E079-CD12-429A-8EC0-0C552F362D60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5" name="Google Shape;6270;p63">
            <a:extLst>
              <a:ext uri="{FF2B5EF4-FFF2-40B4-BE49-F238E27FC236}">
                <a16:creationId xmlns:a16="http://schemas.microsoft.com/office/drawing/2014/main" id="{A38F121C-AE3A-40CB-90B3-CFD9A6D8675E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716" name="Google Shape;6271;p63">
              <a:extLst>
                <a:ext uri="{FF2B5EF4-FFF2-40B4-BE49-F238E27FC236}">
                  <a16:creationId xmlns:a16="http://schemas.microsoft.com/office/drawing/2014/main" id="{EA913CA1-AA95-4592-B171-2E46E857734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6272;p63">
              <a:extLst>
                <a:ext uri="{FF2B5EF4-FFF2-40B4-BE49-F238E27FC236}">
                  <a16:creationId xmlns:a16="http://schemas.microsoft.com/office/drawing/2014/main" id="{C7BE104F-FF46-4430-B446-8EAE3547F14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6273;p63">
              <a:extLst>
                <a:ext uri="{FF2B5EF4-FFF2-40B4-BE49-F238E27FC236}">
                  <a16:creationId xmlns:a16="http://schemas.microsoft.com/office/drawing/2014/main" id="{E981E118-28A7-4A5A-93CC-A7BC56829C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6274;p63">
              <a:extLst>
                <a:ext uri="{FF2B5EF4-FFF2-40B4-BE49-F238E27FC236}">
                  <a16:creationId xmlns:a16="http://schemas.microsoft.com/office/drawing/2014/main" id="{96A3986F-6DFB-436E-B0DA-E8FE9F52AB00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6275;p63">
              <a:extLst>
                <a:ext uri="{FF2B5EF4-FFF2-40B4-BE49-F238E27FC236}">
                  <a16:creationId xmlns:a16="http://schemas.microsoft.com/office/drawing/2014/main" id="{C5BC1BE2-452B-4C30-80B6-C8D9067BC70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6276;p63">
              <a:extLst>
                <a:ext uri="{FF2B5EF4-FFF2-40B4-BE49-F238E27FC236}">
                  <a16:creationId xmlns:a16="http://schemas.microsoft.com/office/drawing/2014/main" id="{101E18E3-1C8C-4F31-A63B-66489E0104E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6277;p63">
              <a:extLst>
                <a:ext uri="{FF2B5EF4-FFF2-40B4-BE49-F238E27FC236}">
                  <a16:creationId xmlns:a16="http://schemas.microsoft.com/office/drawing/2014/main" id="{CDEB07C7-72A1-4988-8714-D1197502D09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6278;p63">
              <a:extLst>
                <a:ext uri="{FF2B5EF4-FFF2-40B4-BE49-F238E27FC236}">
                  <a16:creationId xmlns:a16="http://schemas.microsoft.com/office/drawing/2014/main" id="{7F08E14B-AE4D-4E08-BEE9-483DA114CA2A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6279;p63">
              <a:extLst>
                <a:ext uri="{FF2B5EF4-FFF2-40B4-BE49-F238E27FC236}">
                  <a16:creationId xmlns:a16="http://schemas.microsoft.com/office/drawing/2014/main" id="{C0F145A1-BF34-4160-836B-026B6B34BDC3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6280;p63">
              <a:extLst>
                <a:ext uri="{FF2B5EF4-FFF2-40B4-BE49-F238E27FC236}">
                  <a16:creationId xmlns:a16="http://schemas.microsoft.com/office/drawing/2014/main" id="{E6D0F9B6-C2CE-4975-B1E7-DF138717C092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6281;p63">
              <a:extLst>
                <a:ext uri="{FF2B5EF4-FFF2-40B4-BE49-F238E27FC236}">
                  <a16:creationId xmlns:a16="http://schemas.microsoft.com/office/drawing/2014/main" id="{B441C8EE-A170-460E-8D04-5A31B8665C6A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6282;p63">
              <a:extLst>
                <a:ext uri="{FF2B5EF4-FFF2-40B4-BE49-F238E27FC236}">
                  <a16:creationId xmlns:a16="http://schemas.microsoft.com/office/drawing/2014/main" id="{A2507CD1-C238-4AB7-A20F-01E516ABC23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6283;p63">
              <a:extLst>
                <a:ext uri="{FF2B5EF4-FFF2-40B4-BE49-F238E27FC236}">
                  <a16:creationId xmlns:a16="http://schemas.microsoft.com/office/drawing/2014/main" id="{4BDD6720-63F3-490C-A8FF-45EBAE1320F9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6284;p63">
              <a:extLst>
                <a:ext uri="{FF2B5EF4-FFF2-40B4-BE49-F238E27FC236}">
                  <a16:creationId xmlns:a16="http://schemas.microsoft.com/office/drawing/2014/main" id="{E63483A8-5B1D-4FD9-88D2-C978590D28C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6285;p63">
              <a:extLst>
                <a:ext uri="{FF2B5EF4-FFF2-40B4-BE49-F238E27FC236}">
                  <a16:creationId xmlns:a16="http://schemas.microsoft.com/office/drawing/2014/main" id="{187BF762-7C6F-4610-9777-0CEF782EA12E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6286;p63">
              <a:extLst>
                <a:ext uri="{FF2B5EF4-FFF2-40B4-BE49-F238E27FC236}">
                  <a16:creationId xmlns:a16="http://schemas.microsoft.com/office/drawing/2014/main" id="{8F727A10-C395-4AF3-BA47-371E29965DC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6287;p63">
              <a:extLst>
                <a:ext uri="{FF2B5EF4-FFF2-40B4-BE49-F238E27FC236}">
                  <a16:creationId xmlns:a16="http://schemas.microsoft.com/office/drawing/2014/main" id="{B456A8C6-8BAA-4C87-BEEC-1819C4B0277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6288;p63">
              <a:extLst>
                <a:ext uri="{FF2B5EF4-FFF2-40B4-BE49-F238E27FC236}">
                  <a16:creationId xmlns:a16="http://schemas.microsoft.com/office/drawing/2014/main" id="{57B49E13-C5E2-47C4-88C4-5475B79083E9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6289;p63">
              <a:extLst>
                <a:ext uri="{FF2B5EF4-FFF2-40B4-BE49-F238E27FC236}">
                  <a16:creationId xmlns:a16="http://schemas.microsoft.com/office/drawing/2014/main" id="{1B9DB13F-9E41-49B5-9001-C9197E467587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6290;p63">
              <a:extLst>
                <a:ext uri="{FF2B5EF4-FFF2-40B4-BE49-F238E27FC236}">
                  <a16:creationId xmlns:a16="http://schemas.microsoft.com/office/drawing/2014/main" id="{16E07EE1-24C4-4557-834E-B27555EF77A9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6291;p63">
              <a:extLst>
                <a:ext uri="{FF2B5EF4-FFF2-40B4-BE49-F238E27FC236}">
                  <a16:creationId xmlns:a16="http://schemas.microsoft.com/office/drawing/2014/main" id="{17ECF6F5-BFAE-44DE-BE81-574ADE1917E8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6292;p63">
              <a:extLst>
                <a:ext uri="{FF2B5EF4-FFF2-40B4-BE49-F238E27FC236}">
                  <a16:creationId xmlns:a16="http://schemas.microsoft.com/office/drawing/2014/main" id="{A07E2F0E-CF62-42E4-BF99-E038920EDD22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6293;p63">
              <a:extLst>
                <a:ext uri="{FF2B5EF4-FFF2-40B4-BE49-F238E27FC236}">
                  <a16:creationId xmlns:a16="http://schemas.microsoft.com/office/drawing/2014/main" id="{34687AE4-503C-42F2-97DC-B481B613071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6294;p63">
              <a:extLst>
                <a:ext uri="{FF2B5EF4-FFF2-40B4-BE49-F238E27FC236}">
                  <a16:creationId xmlns:a16="http://schemas.microsoft.com/office/drawing/2014/main" id="{14053D05-2D03-4686-B575-CDDF70B5B6DA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6295;p63">
              <a:extLst>
                <a:ext uri="{FF2B5EF4-FFF2-40B4-BE49-F238E27FC236}">
                  <a16:creationId xmlns:a16="http://schemas.microsoft.com/office/drawing/2014/main" id="{7C4DC08F-713B-4B9E-BD30-ACF21CE4D2A0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6296;p63">
              <a:extLst>
                <a:ext uri="{FF2B5EF4-FFF2-40B4-BE49-F238E27FC236}">
                  <a16:creationId xmlns:a16="http://schemas.microsoft.com/office/drawing/2014/main" id="{69311B93-69C3-491D-BE63-7A74D3EE0EF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6297;p63">
              <a:extLst>
                <a:ext uri="{FF2B5EF4-FFF2-40B4-BE49-F238E27FC236}">
                  <a16:creationId xmlns:a16="http://schemas.microsoft.com/office/drawing/2014/main" id="{AE201E2A-B1B5-4280-A089-91023389A8F9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6298;p63">
              <a:extLst>
                <a:ext uri="{FF2B5EF4-FFF2-40B4-BE49-F238E27FC236}">
                  <a16:creationId xmlns:a16="http://schemas.microsoft.com/office/drawing/2014/main" id="{9DE33DDF-413B-44F4-A9D2-A9830251D128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6299;p63">
              <a:extLst>
                <a:ext uri="{FF2B5EF4-FFF2-40B4-BE49-F238E27FC236}">
                  <a16:creationId xmlns:a16="http://schemas.microsoft.com/office/drawing/2014/main" id="{5CC76451-4137-4B3F-829E-C86AC0CE95D4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6300;p63">
              <a:extLst>
                <a:ext uri="{FF2B5EF4-FFF2-40B4-BE49-F238E27FC236}">
                  <a16:creationId xmlns:a16="http://schemas.microsoft.com/office/drawing/2014/main" id="{50EA8612-FD52-4468-AB62-2676A93B87A4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6301;p63">
              <a:extLst>
                <a:ext uri="{FF2B5EF4-FFF2-40B4-BE49-F238E27FC236}">
                  <a16:creationId xmlns:a16="http://schemas.microsoft.com/office/drawing/2014/main" id="{0C8B49ED-6C98-47DF-ABEF-8CDE71E7EAD6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6302;p63">
              <a:extLst>
                <a:ext uri="{FF2B5EF4-FFF2-40B4-BE49-F238E27FC236}">
                  <a16:creationId xmlns:a16="http://schemas.microsoft.com/office/drawing/2014/main" id="{52D778FE-1507-4A0C-9442-9C1BA34513B3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6303;p63">
              <a:extLst>
                <a:ext uri="{FF2B5EF4-FFF2-40B4-BE49-F238E27FC236}">
                  <a16:creationId xmlns:a16="http://schemas.microsoft.com/office/drawing/2014/main" id="{0889A8D6-2168-4DDE-9516-CB7F655A0744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6304;p63">
              <a:extLst>
                <a:ext uri="{FF2B5EF4-FFF2-40B4-BE49-F238E27FC236}">
                  <a16:creationId xmlns:a16="http://schemas.microsoft.com/office/drawing/2014/main" id="{17311EF0-C307-4ED8-9548-DEE6B82E0A7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6305;p63">
              <a:extLst>
                <a:ext uri="{FF2B5EF4-FFF2-40B4-BE49-F238E27FC236}">
                  <a16:creationId xmlns:a16="http://schemas.microsoft.com/office/drawing/2014/main" id="{1F64482E-62AD-427A-A61B-0FCE544D29F8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6306;p63">
              <a:extLst>
                <a:ext uri="{FF2B5EF4-FFF2-40B4-BE49-F238E27FC236}">
                  <a16:creationId xmlns:a16="http://schemas.microsoft.com/office/drawing/2014/main" id="{0E1F9986-636E-4371-ADFD-BE340133EB9E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6307;p63">
              <a:extLst>
                <a:ext uri="{FF2B5EF4-FFF2-40B4-BE49-F238E27FC236}">
                  <a16:creationId xmlns:a16="http://schemas.microsoft.com/office/drawing/2014/main" id="{DF68A3E9-6C73-43CB-BF61-AC9FE9123DAB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6308;p63">
              <a:extLst>
                <a:ext uri="{FF2B5EF4-FFF2-40B4-BE49-F238E27FC236}">
                  <a16:creationId xmlns:a16="http://schemas.microsoft.com/office/drawing/2014/main" id="{432DC137-9AC8-4D9A-8C35-74D9F4BB8A1D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6309;p63">
              <a:extLst>
                <a:ext uri="{FF2B5EF4-FFF2-40B4-BE49-F238E27FC236}">
                  <a16:creationId xmlns:a16="http://schemas.microsoft.com/office/drawing/2014/main" id="{42E371A0-E8B8-4CB3-A1A6-B59EB895658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6310;p63">
              <a:extLst>
                <a:ext uri="{FF2B5EF4-FFF2-40B4-BE49-F238E27FC236}">
                  <a16:creationId xmlns:a16="http://schemas.microsoft.com/office/drawing/2014/main" id="{DF9AF4FD-FE34-4732-9C0C-D0AD9E9B7BA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6311;p63">
              <a:extLst>
                <a:ext uri="{FF2B5EF4-FFF2-40B4-BE49-F238E27FC236}">
                  <a16:creationId xmlns:a16="http://schemas.microsoft.com/office/drawing/2014/main" id="{81DB2B89-C49E-4F73-A081-36627E601330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6312;p63">
              <a:extLst>
                <a:ext uri="{FF2B5EF4-FFF2-40B4-BE49-F238E27FC236}">
                  <a16:creationId xmlns:a16="http://schemas.microsoft.com/office/drawing/2014/main" id="{7A6FEC54-4386-46A8-A4C1-2E21C264983C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6313;p63">
              <a:extLst>
                <a:ext uri="{FF2B5EF4-FFF2-40B4-BE49-F238E27FC236}">
                  <a16:creationId xmlns:a16="http://schemas.microsoft.com/office/drawing/2014/main" id="{AEF5A317-F3D2-4D66-B732-07745CB47CDB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6314;p63">
              <a:extLst>
                <a:ext uri="{FF2B5EF4-FFF2-40B4-BE49-F238E27FC236}">
                  <a16:creationId xmlns:a16="http://schemas.microsoft.com/office/drawing/2014/main" id="{56C1E74D-48A6-466A-9448-E2744D7048B7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6315;p63">
              <a:extLst>
                <a:ext uri="{FF2B5EF4-FFF2-40B4-BE49-F238E27FC236}">
                  <a16:creationId xmlns:a16="http://schemas.microsoft.com/office/drawing/2014/main" id="{1CF48035-0A36-45F0-8C8A-C12B11C8BFA1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6316;p63">
              <a:extLst>
                <a:ext uri="{FF2B5EF4-FFF2-40B4-BE49-F238E27FC236}">
                  <a16:creationId xmlns:a16="http://schemas.microsoft.com/office/drawing/2014/main" id="{C4202DA6-5DE1-4B52-9D27-CF7DB53BF773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6317;p63">
              <a:extLst>
                <a:ext uri="{FF2B5EF4-FFF2-40B4-BE49-F238E27FC236}">
                  <a16:creationId xmlns:a16="http://schemas.microsoft.com/office/drawing/2014/main" id="{DB991B50-43A6-4052-A913-1DA80F774320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6318;p63">
              <a:extLst>
                <a:ext uri="{FF2B5EF4-FFF2-40B4-BE49-F238E27FC236}">
                  <a16:creationId xmlns:a16="http://schemas.microsoft.com/office/drawing/2014/main" id="{9484C9BF-4625-43A7-9AEC-E45D509063FA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6319;p63">
              <a:extLst>
                <a:ext uri="{FF2B5EF4-FFF2-40B4-BE49-F238E27FC236}">
                  <a16:creationId xmlns:a16="http://schemas.microsoft.com/office/drawing/2014/main" id="{290F46DA-93DF-49B2-9775-2B72A83EA176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6320;p63">
              <a:extLst>
                <a:ext uri="{FF2B5EF4-FFF2-40B4-BE49-F238E27FC236}">
                  <a16:creationId xmlns:a16="http://schemas.microsoft.com/office/drawing/2014/main" id="{5D869D42-BD86-4CB6-87B5-8FD09073DC82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6321;p63">
              <a:extLst>
                <a:ext uri="{FF2B5EF4-FFF2-40B4-BE49-F238E27FC236}">
                  <a16:creationId xmlns:a16="http://schemas.microsoft.com/office/drawing/2014/main" id="{59E5D5E8-9F8F-4A75-89CC-499AD9C1B4C9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6322;p63">
              <a:extLst>
                <a:ext uri="{FF2B5EF4-FFF2-40B4-BE49-F238E27FC236}">
                  <a16:creationId xmlns:a16="http://schemas.microsoft.com/office/drawing/2014/main" id="{1BA84E31-BDE9-4B00-BE60-7CD1A8AC6FC1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6323;p63">
              <a:extLst>
                <a:ext uri="{FF2B5EF4-FFF2-40B4-BE49-F238E27FC236}">
                  <a16:creationId xmlns:a16="http://schemas.microsoft.com/office/drawing/2014/main" id="{E9101B3B-AF6C-492D-9629-0B13237E22E8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6324;p63">
              <a:extLst>
                <a:ext uri="{FF2B5EF4-FFF2-40B4-BE49-F238E27FC236}">
                  <a16:creationId xmlns:a16="http://schemas.microsoft.com/office/drawing/2014/main" id="{20E3A8FE-7F17-4F29-8EDD-591A11B4D5D3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6325;p63">
              <a:extLst>
                <a:ext uri="{FF2B5EF4-FFF2-40B4-BE49-F238E27FC236}">
                  <a16:creationId xmlns:a16="http://schemas.microsoft.com/office/drawing/2014/main" id="{125D49E8-FEDC-4875-BD5F-BB9B993D0E2E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6326;p63">
              <a:extLst>
                <a:ext uri="{FF2B5EF4-FFF2-40B4-BE49-F238E27FC236}">
                  <a16:creationId xmlns:a16="http://schemas.microsoft.com/office/drawing/2014/main" id="{E47AA369-BB7B-45CB-B1ED-1D031F685D31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6327;p63">
              <a:extLst>
                <a:ext uri="{FF2B5EF4-FFF2-40B4-BE49-F238E27FC236}">
                  <a16:creationId xmlns:a16="http://schemas.microsoft.com/office/drawing/2014/main" id="{FEBDF6E9-D155-4709-B5BB-CB27E70B0498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6328;p63">
              <a:extLst>
                <a:ext uri="{FF2B5EF4-FFF2-40B4-BE49-F238E27FC236}">
                  <a16:creationId xmlns:a16="http://schemas.microsoft.com/office/drawing/2014/main" id="{1A420539-BC5F-4470-8CA7-C9756C415146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6329;p63">
              <a:extLst>
                <a:ext uri="{FF2B5EF4-FFF2-40B4-BE49-F238E27FC236}">
                  <a16:creationId xmlns:a16="http://schemas.microsoft.com/office/drawing/2014/main" id="{8497A57C-A9C0-423F-B902-7C432F21D213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6330;p63">
              <a:extLst>
                <a:ext uri="{FF2B5EF4-FFF2-40B4-BE49-F238E27FC236}">
                  <a16:creationId xmlns:a16="http://schemas.microsoft.com/office/drawing/2014/main" id="{E2AD3E56-B04F-4351-B776-A6952798DA9B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6331;p63">
              <a:extLst>
                <a:ext uri="{FF2B5EF4-FFF2-40B4-BE49-F238E27FC236}">
                  <a16:creationId xmlns:a16="http://schemas.microsoft.com/office/drawing/2014/main" id="{6EE6241B-027A-4F1E-ADC1-99B42E7A0AEE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6332;p63">
              <a:extLst>
                <a:ext uri="{FF2B5EF4-FFF2-40B4-BE49-F238E27FC236}">
                  <a16:creationId xmlns:a16="http://schemas.microsoft.com/office/drawing/2014/main" id="{5711C596-F367-4E95-B95A-8F68F39621E8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6333;p63">
              <a:extLst>
                <a:ext uri="{FF2B5EF4-FFF2-40B4-BE49-F238E27FC236}">
                  <a16:creationId xmlns:a16="http://schemas.microsoft.com/office/drawing/2014/main" id="{5DCA39E7-A0F9-447F-8238-BD9224653220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6334;p63">
              <a:extLst>
                <a:ext uri="{FF2B5EF4-FFF2-40B4-BE49-F238E27FC236}">
                  <a16:creationId xmlns:a16="http://schemas.microsoft.com/office/drawing/2014/main" id="{13D6E7CD-39E0-4C60-9FA3-81DF8E514B72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6335;p63">
              <a:extLst>
                <a:ext uri="{FF2B5EF4-FFF2-40B4-BE49-F238E27FC236}">
                  <a16:creationId xmlns:a16="http://schemas.microsoft.com/office/drawing/2014/main" id="{1760FE21-BDFB-4EA9-9854-5DCE6AD0DEE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6336;p63">
              <a:extLst>
                <a:ext uri="{FF2B5EF4-FFF2-40B4-BE49-F238E27FC236}">
                  <a16:creationId xmlns:a16="http://schemas.microsoft.com/office/drawing/2014/main" id="{B3C47608-7566-41BF-9BD9-37DC1D2048F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6337;p63">
              <a:extLst>
                <a:ext uri="{FF2B5EF4-FFF2-40B4-BE49-F238E27FC236}">
                  <a16:creationId xmlns:a16="http://schemas.microsoft.com/office/drawing/2014/main" id="{6C112D50-A191-451B-A9F7-E71F5C26C30E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6338;p63">
              <a:extLst>
                <a:ext uri="{FF2B5EF4-FFF2-40B4-BE49-F238E27FC236}">
                  <a16:creationId xmlns:a16="http://schemas.microsoft.com/office/drawing/2014/main" id="{11446ED3-081D-4C8A-A088-A817A6695E1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6339;p63">
              <a:extLst>
                <a:ext uri="{FF2B5EF4-FFF2-40B4-BE49-F238E27FC236}">
                  <a16:creationId xmlns:a16="http://schemas.microsoft.com/office/drawing/2014/main" id="{BC03D7EB-1AF0-41C5-9F55-98F553BDFEFD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6340;p63">
              <a:extLst>
                <a:ext uri="{FF2B5EF4-FFF2-40B4-BE49-F238E27FC236}">
                  <a16:creationId xmlns:a16="http://schemas.microsoft.com/office/drawing/2014/main" id="{85EB3F9C-2004-4E43-BD15-5E0C79732D30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6341;p63">
              <a:extLst>
                <a:ext uri="{FF2B5EF4-FFF2-40B4-BE49-F238E27FC236}">
                  <a16:creationId xmlns:a16="http://schemas.microsoft.com/office/drawing/2014/main" id="{31FF31EB-DE01-4525-980A-2E833482109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6342;p63">
              <a:extLst>
                <a:ext uri="{FF2B5EF4-FFF2-40B4-BE49-F238E27FC236}">
                  <a16:creationId xmlns:a16="http://schemas.microsoft.com/office/drawing/2014/main" id="{058EEDD1-614F-4810-A033-D3497444B56F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6343;p63">
              <a:extLst>
                <a:ext uri="{FF2B5EF4-FFF2-40B4-BE49-F238E27FC236}">
                  <a16:creationId xmlns:a16="http://schemas.microsoft.com/office/drawing/2014/main" id="{14091016-7C49-4E93-948F-7F82F06D9B7D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6344;p63">
              <a:extLst>
                <a:ext uri="{FF2B5EF4-FFF2-40B4-BE49-F238E27FC236}">
                  <a16:creationId xmlns:a16="http://schemas.microsoft.com/office/drawing/2014/main" id="{A73838C1-7FCC-4A00-8E01-23EE86CAAAE8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6345;p63">
              <a:extLst>
                <a:ext uri="{FF2B5EF4-FFF2-40B4-BE49-F238E27FC236}">
                  <a16:creationId xmlns:a16="http://schemas.microsoft.com/office/drawing/2014/main" id="{8F9A8D27-CDD3-4D53-9D5E-A970057E4641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6346;p63">
              <a:extLst>
                <a:ext uri="{FF2B5EF4-FFF2-40B4-BE49-F238E27FC236}">
                  <a16:creationId xmlns:a16="http://schemas.microsoft.com/office/drawing/2014/main" id="{C7A1080D-A6A5-485D-9F0B-7A79B153427B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6347;p63">
              <a:extLst>
                <a:ext uri="{FF2B5EF4-FFF2-40B4-BE49-F238E27FC236}">
                  <a16:creationId xmlns:a16="http://schemas.microsoft.com/office/drawing/2014/main" id="{0A0128AF-2766-4610-8481-997B7EED01CE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6348;p63">
              <a:extLst>
                <a:ext uri="{FF2B5EF4-FFF2-40B4-BE49-F238E27FC236}">
                  <a16:creationId xmlns:a16="http://schemas.microsoft.com/office/drawing/2014/main" id="{F861021D-E2ED-41AD-8349-52EAD56266D7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6349;p63">
              <a:extLst>
                <a:ext uri="{FF2B5EF4-FFF2-40B4-BE49-F238E27FC236}">
                  <a16:creationId xmlns:a16="http://schemas.microsoft.com/office/drawing/2014/main" id="{1CC97A6F-8181-4CEA-ABC0-3155128FDB2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6350;p63">
              <a:extLst>
                <a:ext uri="{FF2B5EF4-FFF2-40B4-BE49-F238E27FC236}">
                  <a16:creationId xmlns:a16="http://schemas.microsoft.com/office/drawing/2014/main" id="{7FB27A15-DE6F-490B-B367-A1202843D7F2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6351;p63">
              <a:extLst>
                <a:ext uri="{FF2B5EF4-FFF2-40B4-BE49-F238E27FC236}">
                  <a16:creationId xmlns:a16="http://schemas.microsoft.com/office/drawing/2014/main" id="{87448DE4-B141-4E04-9885-FEAA7A933538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6352;p63">
              <a:extLst>
                <a:ext uri="{FF2B5EF4-FFF2-40B4-BE49-F238E27FC236}">
                  <a16:creationId xmlns:a16="http://schemas.microsoft.com/office/drawing/2014/main" id="{DE6606E0-37C4-47F4-AF92-95B38A17C81E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6353;p63">
              <a:extLst>
                <a:ext uri="{FF2B5EF4-FFF2-40B4-BE49-F238E27FC236}">
                  <a16:creationId xmlns:a16="http://schemas.microsoft.com/office/drawing/2014/main" id="{A88468BC-8B9D-41A4-AF04-69560990A86F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6354;p63">
              <a:extLst>
                <a:ext uri="{FF2B5EF4-FFF2-40B4-BE49-F238E27FC236}">
                  <a16:creationId xmlns:a16="http://schemas.microsoft.com/office/drawing/2014/main" id="{3F2712CD-1700-4ADA-8544-C284C004FF33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6355;p63">
              <a:extLst>
                <a:ext uri="{FF2B5EF4-FFF2-40B4-BE49-F238E27FC236}">
                  <a16:creationId xmlns:a16="http://schemas.microsoft.com/office/drawing/2014/main" id="{0C31636D-0904-48E5-9738-A64732337326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6356;p63">
              <a:extLst>
                <a:ext uri="{FF2B5EF4-FFF2-40B4-BE49-F238E27FC236}">
                  <a16:creationId xmlns:a16="http://schemas.microsoft.com/office/drawing/2014/main" id="{4E8DF84E-FED0-4E08-A28C-B2B489643FB9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6357;p63">
              <a:extLst>
                <a:ext uri="{FF2B5EF4-FFF2-40B4-BE49-F238E27FC236}">
                  <a16:creationId xmlns:a16="http://schemas.microsoft.com/office/drawing/2014/main" id="{17BFC26B-C18F-492E-85F8-D91B0539200B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6358;p63">
              <a:extLst>
                <a:ext uri="{FF2B5EF4-FFF2-40B4-BE49-F238E27FC236}">
                  <a16:creationId xmlns:a16="http://schemas.microsoft.com/office/drawing/2014/main" id="{EACE482B-FA46-4898-9F5E-84946E68C1D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6359;p63">
              <a:extLst>
                <a:ext uri="{FF2B5EF4-FFF2-40B4-BE49-F238E27FC236}">
                  <a16:creationId xmlns:a16="http://schemas.microsoft.com/office/drawing/2014/main" id="{A1F81855-7E24-4B80-A5E4-DDBCE8E641EC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998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E0AF1CF1-4C4E-4C7C-B7D6-9FAAED486F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0" b="66162"/>
          <a:stretch/>
        </p:blipFill>
        <p:spPr>
          <a:xfrm flipH="1">
            <a:off x="3840620" y="56023"/>
            <a:ext cx="4220140" cy="2688717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62685B26-0586-403E-A86C-1F8CC69CC3D4}"/>
              </a:ext>
            </a:extLst>
          </p:cNvPr>
          <p:cNvSpPr txBox="1"/>
          <p:nvPr/>
        </p:nvSpPr>
        <p:spPr>
          <a:xfrm>
            <a:off x="3907860" y="1021066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الربط بالواقع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31E20BF-BD09-40F5-BC59-A98BFA024E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4" t="39241" r="-3468" b="31301"/>
          <a:stretch/>
        </p:blipFill>
        <p:spPr>
          <a:xfrm>
            <a:off x="2834762" y="2854290"/>
            <a:ext cx="6522476" cy="43692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AE2AEF9-FF21-41EF-B2D9-A7C0E7CFEB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5" r="50770"/>
          <a:stretch/>
        </p:blipFill>
        <p:spPr>
          <a:xfrm>
            <a:off x="9600965" y="1454864"/>
            <a:ext cx="1451572" cy="115351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BA70562-BE79-43F1-B5A8-7E473E019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8959" y="2744740"/>
            <a:ext cx="1956848" cy="42562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BA002EE5-8889-4960-B40B-9E830F106A86}"/>
              </a:ext>
            </a:extLst>
          </p:cNvPr>
          <p:cNvSpPr txBox="1"/>
          <p:nvPr/>
        </p:nvSpPr>
        <p:spPr>
          <a:xfrm rot="21529384">
            <a:off x="8662061" y="2531530"/>
            <a:ext cx="3329378" cy="654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شاهد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92761F4E-0B40-4907-B9EA-E217F08939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8" r="74971"/>
          <a:stretch/>
        </p:blipFill>
        <p:spPr>
          <a:xfrm>
            <a:off x="361663" y="4660900"/>
            <a:ext cx="2329200" cy="21971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7D5CFC-5513-4D7A-9589-C647F88C076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2" name="video_2021-09-25_21-11-43">
            <a:hlinkClick r:id="" action="ppaction://media"/>
            <a:extLst>
              <a:ext uri="{FF2B5EF4-FFF2-40B4-BE49-F238E27FC236}">
                <a16:creationId xmlns:a16="http://schemas.microsoft.com/office/drawing/2014/main" id="{FAC7198C-647E-48F6-A400-F9A958DD866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13227" y="3170369"/>
            <a:ext cx="4436860" cy="2097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51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BB8816B8-7DBB-4CAC-B504-675677A0A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820940" y="-25558"/>
            <a:ext cx="5092148" cy="1874196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2492949" y="639350"/>
            <a:ext cx="6550120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الدالة الأسية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815635" y="1779085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811020" y="1980525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34DD9EB-91A1-47C9-A703-F46742DB86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39D910-D651-44EE-B642-1A70AD6DBF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81" b="73724"/>
          <a:stretch/>
        </p:blipFill>
        <p:spPr>
          <a:xfrm>
            <a:off x="1718424" y="2926357"/>
            <a:ext cx="8755152" cy="8580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ECD88BF-0982-4D7B-84BB-8255B68777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6" t="51138" r="3622" b="8949"/>
          <a:stretch/>
        </p:blipFill>
        <p:spPr>
          <a:xfrm>
            <a:off x="1778363" y="4360894"/>
            <a:ext cx="8240821" cy="1284532"/>
          </a:xfrm>
          <a:prstGeom prst="rect">
            <a:avLst/>
          </a:prstGeom>
          <a:ln w="19050">
            <a:solidFill>
              <a:srgbClr val="7CBAD8"/>
            </a:solidFill>
            <a:prstDash val="dashDot"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A8FB706-BD3A-4603-B26B-DD5C0317B7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940300"/>
            <a:ext cx="2051062" cy="2087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312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6034415B-5101-400F-8C02-8144F5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2F93000-099E-4B3F-ADCD-574E80455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07702" y="2944816"/>
            <a:ext cx="7101769" cy="64731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64881A7-0878-4460-8621-9F6A0885A3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8CDE9B7-4E52-4D18-AA14-985D7E7DFB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807B437-79B2-473F-B9B9-EC95ECAD8F1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3574" y="1048097"/>
            <a:ext cx="3107482" cy="3892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0FB8857-8F40-412E-92D1-FC1105077B0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585"/>
          <a:stretch/>
        </p:blipFill>
        <p:spPr>
          <a:xfrm>
            <a:off x="2207702" y="2976702"/>
            <a:ext cx="6817829" cy="470588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A6DC0971-D865-48B4-A4C9-41F5D4ED7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320345" y="4053251"/>
            <a:ext cx="7101769" cy="64731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D1A036D-DE12-4161-BDF7-35F40C88EA9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4051" y="4125970"/>
            <a:ext cx="5939461" cy="52985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07D38C5-A3E4-4EB8-8461-6C8824D517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39069" y="2509218"/>
            <a:ext cx="1795160" cy="3515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25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72F323BD-3BAE-416C-9785-5C9C1763E6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1DB10B24-366C-41DA-901A-DEFDE374D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66775" y="1707614"/>
            <a:ext cx="10458449" cy="515038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F5AE7-C197-44BF-A8DE-82DE02DB42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FDE0C83-97B4-400D-AAA1-58E149762E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719549C-FC46-471C-821F-506BCAD4B6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585"/>
          <a:stretch/>
        </p:blipFill>
        <p:spPr>
          <a:xfrm>
            <a:off x="3589218" y="1923791"/>
            <a:ext cx="6817829" cy="4705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F4BE2A1-B627-4E9C-9BA5-533F463D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776" y="4885460"/>
            <a:ext cx="5939461" cy="529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5336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241</Words>
  <Application>Microsoft Office PowerPoint</Application>
  <PresentationFormat>شاشة عريضة</PresentationFormat>
  <Paragraphs>84</Paragraphs>
  <Slides>52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61" baseType="lpstr">
      <vt:lpstr>Aldhabi</vt:lpstr>
      <vt:lpstr>Andalus</vt:lpstr>
      <vt:lpstr>Arabic Typesetting</vt:lpstr>
      <vt:lpstr>Arial</vt:lpstr>
      <vt:lpstr>Calibri</vt:lpstr>
      <vt:lpstr>Cambria Math</vt:lpstr>
      <vt:lpstr>Sunday Bold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18</cp:revision>
  <dcterms:created xsi:type="dcterms:W3CDTF">2021-09-25T15:43:51Z</dcterms:created>
  <dcterms:modified xsi:type="dcterms:W3CDTF">2021-09-25T19:40:50Z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9966623E-ABEA-4DAA-BC8A-2E662AA661C7</vt:lpwstr>
  </property>
  <property fmtid="{D5CDD505-2E9C-101B-9397-08002B2CF9AE}" pid="3" name="ArticulatePath">
    <vt:lpwstr>عرض تقديمي1</vt:lpwstr>
  </property>
</Properties>
</file>