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303" r:id="rId4"/>
    <p:sldId id="304" r:id="rId5"/>
    <p:sldId id="305" r:id="rId6"/>
    <p:sldId id="268" r:id="rId7"/>
    <p:sldId id="272" r:id="rId8"/>
    <p:sldId id="307" r:id="rId9"/>
    <p:sldId id="277" r:id="rId10"/>
    <p:sldId id="308" r:id="rId11"/>
    <p:sldId id="306" r:id="rId12"/>
    <p:sldId id="309" r:id="rId13"/>
    <p:sldId id="314" r:id="rId14"/>
    <p:sldId id="310" r:id="rId15"/>
    <p:sldId id="313" r:id="rId16"/>
    <p:sldId id="312" r:id="rId17"/>
    <p:sldId id="311" r:id="rId18"/>
    <p:sldId id="315" r:id="rId19"/>
    <p:sldId id="320" r:id="rId20"/>
    <p:sldId id="282" r:id="rId21"/>
    <p:sldId id="321" r:id="rId22"/>
    <p:sldId id="317" r:id="rId23"/>
    <p:sldId id="318" r:id="rId24"/>
    <p:sldId id="323" r:id="rId25"/>
    <p:sldId id="322" r:id="rId26"/>
    <p:sldId id="319" r:id="rId27"/>
    <p:sldId id="324" r:id="rId28"/>
    <p:sldId id="316" r:id="rId29"/>
    <p:sldId id="302" r:id="rId30"/>
  </p:sldIdLst>
  <p:sldSz cx="12192000" cy="6858000"/>
  <p:notesSz cx="6858000" cy="9144000"/>
  <p:custDataLst>
    <p:tags r:id="rId3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DA5"/>
    <a:srgbClr val="CC0099"/>
    <a:srgbClr val="BA3096"/>
    <a:srgbClr val="F59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0C2AA-CFF8-44B7-8BCD-49BE32D4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525D673-5271-4734-92CB-84A15E57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EB2CEB-36EF-4695-9175-9FBBA327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1163C5-CB8C-4995-984B-D4370597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DF502B-5D73-44E3-B80E-209D3F34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19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10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01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6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A2912-226F-4FD8-8AEB-A4805946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44EE4A-6484-4F8F-A836-EE093DB0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B36634-87D3-47AE-9F8D-41165670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0027CC-FE41-4AD5-905D-76142CEE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4D27A-145F-4D78-8D5E-AD5A6EFF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6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61B222-B7B2-427D-B081-4A25BBE5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113DAA-F24A-4218-8A20-2BF801EC5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EC1187-E3FB-4FC6-A91C-A2C0B8A3F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712E3C-1B58-4200-982B-F06E6815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3FB5F5-F43F-495A-83F3-9F20F95B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E8334C-2511-43D0-889B-1887F61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610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72F45-F947-4C8E-837A-796388EE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18AD82-B89C-45C7-BC48-6571E6F0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4768CD-C969-4CFD-B527-E914ECF9B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6FE612A-0823-44AD-8AD2-DE09B1C23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FDA554-78B2-439F-BCEE-A7C89125A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914D3E7-5DC3-4084-A84A-90D2B72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0EE1C4-F5D2-4467-8E05-3CCE6E75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B0A4E19-0A69-43FA-A693-D28B508D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77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EBC759-EE18-46CF-A381-7B1DBD2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E75823C-4AD4-46EC-8F7C-00649979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AB93878-FB10-4692-A623-5958918D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C336F1-9F85-4F78-8435-F9EF53CD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81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7E47638-7EE4-44FC-881A-25CFC652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1B4A87-A04C-4509-A2E1-2F0E2C5F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D45BAA-E0DB-423E-8B0B-407827CA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58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4D81A2-5826-494C-B2BC-B339873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5BAAC6-E512-49BB-96EB-FF853958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075E72-DCF3-4D48-AB7B-CBF6B2528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036694-02FF-4771-8F89-ECD02CD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8A9D39-57C2-491E-A433-D61CEFA2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FDD16B-1E3D-4919-B44A-E20F5C12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00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42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5E6CAA-043C-4350-B5EB-6A8A923B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11BEA9-E6EB-4A5C-971A-997CA80F5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10E963-6F69-4A13-9213-D1874EF1A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411CA9-8DDF-469E-A4F7-D397B8CF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EB75A2-8073-4319-8500-1745C80A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2F5E58-F4B7-43A1-B009-6E19622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80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161955-C945-42DE-B585-93E1F7BC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DF867E0-3032-47F2-A82A-5538BD458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66FE2-81D5-406E-941C-2D964AD3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63AD03-BC65-4AAF-B057-F62D389D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6C255E-C3A0-4F07-A2E9-27EF3AB0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8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2B60212-F38B-4FB4-9800-18D760408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F43440-8765-4F6C-A6F0-BE84512DB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9A2674-690F-4BB4-8037-3AD2815E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EB1D6-BB4A-4EB5-A41F-05033828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8D84AB-B8D3-4E81-9667-A501ABE1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7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67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95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30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70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43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46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F434-D898-4BEE-A6AD-0F6908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866BF-F219-454C-806C-4BF61AA0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62FD34-5011-4358-A0F3-B6B3DED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C3EC37-693D-4534-AE42-A663588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12674-1376-45AF-BD51-E5BA14AA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75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1FA10B9-2CC5-43EC-9C57-69081DB1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7D8A3F-ADA0-4873-88BA-ADA44BD1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BEB7D0-8571-44EE-8345-65C40E831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9867-D0C2-45AE-9308-C8932699C80B}" type="datetimeFigureOut">
              <a:rPr lang="ar-SA" smtClean="0"/>
              <a:t>26/01/45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E1E6BC-8CAF-414A-BF18-3D6CF97E8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9EC9F6-22C7-49FB-ABAC-06463AA0E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1AC0-DA33-4B09-A4AC-55CCD6A08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6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1.jp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1.jpg"/><Relationship Id="rId10" Type="http://schemas.openxmlformats.org/officeDocument/2006/relationships/image" Target="../media/image41.png"/><Relationship Id="rId4" Type="http://schemas.openxmlformats.org/officeDocument/2006/relationships/image" Target="../media/image3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image" Target="../media/image50.png"/><Relationship Id="rId1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9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.jp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multiple_choice_without%20result_default.pn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multiple_choice_without%20result_default.pn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file:///C:\Program%20Files\Inknoe%20ClassPoint\Images\multiple_choice_without%20result_default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7F6AB9B-2C13-4401-AC19-22CDBF255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8" y="0"/>
            <a:ext cx="2409371" cy="6741886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1637219" y="2376054"/>
            <a:ext cx="7750226" cy="2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089094" y="3013501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6E510AA-B619-4C71-BF58-C8E3EE9D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9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218CAFC-C433-426D-9160-7A78D3AEB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41705" r="1367" b="788"/>
          <a:stretch/>
        </p:blipFill>
        <p:spPr bwMode="auto">
          <a:xfrm>
            <a:off x="3385732" y="2426050"/>
            <a:ext cx="6818288" cy="79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58AA2D7-D21E-4463-851A-A8CA8F9C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296" y="3329786"/>
            <a:ext cx="4898280" cy="8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3C03A18-D64D-472A-9474-CE5B2598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68542" y="4714875"/>
            <a:ext cx="1201664" cy="3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0C304B12-C1A5-4183-BC71-1CBFC1E2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2725" y="5298368"/>
            <a:ext cx="541664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1C3BC58-C3A4-4B6E-81D0-3AADA3BA2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-11052" r="29547" b="58892"/>
          <a:stretch/>
        </p:blipFill>
        <p:spPr bwMode="auto">
          <a:xfrm>
            <a:off x="3251918" y="1559632"/>
            <a:ext cx="4870252" cy="9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1F7ED26-D035-4043-9DE8-D10A5828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2" y="1098980"/>
            <a:ext cx="2639064" cy="26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07D2CE8-59B8-49FC-977C-DAB7A059732E}"/>
              </a:ext>
            </a:extLst>
          </p:cNvPr>
          <p:cNvSpPr txBox="1"/>
          <p:nvPr/>
        </p:nvSpPr>
        <p:spPr>
          <a:xfrm rot="20661947">
            <a:off x="988491" y="2121076"/>
            <a:ext cx="11133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AGA Kaleelah Regular" pitchFamily="2" charset="-78"/>
              </a:rPr>
              <a:t>مثال :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ECD1EB0-8F57-4387-9BE9-C30584D2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8" y="0"/>
            <a:ext cx="2409371" cy="6741886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8E4D29C-31D8-480B-83B6-7A328D3A8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E80E6F9-0EF3-42B8-9D0B-6163949A681D}"/>
              </a:ext>
            </a:extLst>
          </p:cNvPr>
          <p:cNvGrpSpPr/>
          <p:nvPr/>
        </p:nvGrpSpPr>
        <p:grpSpPr>
          <a:xfrm>
            <a:off x="7860398" y="1746794"/>
            <a:ext cx="2554477" cy="985194"/>
            <a:chOff x="7792106" y="1649478"/>
            <a:chExt cx="2554477" cy="98519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D49C6DD-2CEB-418B-9ADA-07A4F7F69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69EEE5C-3167-45BA-8CA2-ACCDE9902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DD4B069-5835-4E59-ACB5-A4210AAE53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5692"/>
          <a:stretch/>
        </p:blipFill>
        <p:spPr>
          <a:xfrm>
            <a:off x="7598134" y="2935642"/>
            <a:ext cx="2515050" cy="870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263A246-24FF-4A41-8567-F595480E50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374"/>
          <a:stretch/>
        </p:blipFill>
        <p:spPr>
          <a:xfrm>
            <a:off x="7755313" y="4750162"/>
            <a:ext cx="2409372" cy="8706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4356738-A992-432E-A8CD-BD7E7064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8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C68D553-6D5E-402F-A030-C6894FAE1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28" y="1746794"/>
            <a:ext cx="9275932" cy="270528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A6CAF7C-E1DF-4047-9EFA-56D28F82D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46638"/>
          <a:stretch/>
        </p:blipFill>
        <p:spPr bwMode="auto">
          <a:xfrm>
            <a:off x="2939850" y="4201736"/>
            <a:ext cx="2679800" cy="24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3D537-1C76-45D9-A7CB-B3E656AD6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b="53218"/>
          <a:stretch/>
        </p:blipFill>
        <p:spPr bwMode="auto">
          <a:xfrm>
            <a:off x="5802273" y="4514124"/>
            <a:ext cx="2102075" cy="20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B16BF13-FADD-445B-97FE-9752DD0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08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23928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4769C2D-1D89-4910-ACD3-B8066235B82D}"/>
              </a:ext>
            </a:extLst>
          </p:cNvPr>
          <p:cNvGrpSpPr/>
          <p:nvPr/>
        </p:nvGrpSpPr>
        <p:grpSpPr>
          <a:xfrm>
            <a:off x="2247194" y="2436902"/>
            <a:ext cx="2639064" cy="1677610"/>
            <a:chOff x="2247194" y="2436902"/>
            <a:chExt cx="2639064" cy="167761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E1F7ED26-D035-4043-9DE8-D10A58288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7" b="24025"/>
            <a:stretch/>
          </p:blipFill>
          <p:spPr bwMode="auto">
            <a:xfrm>
              <a:off x="2247194" y="2436902"/>
              <a:ext cx="2639064" cy="167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C07D2CE8-59B8-49FC-977C-DAB7A059732E}"/>
                </a:ext>
              </a:extLst>
            </p:cNvPr>
            <p:cNvSpPr txBox="1"/>
            <p:nvPr/>
          </p:nvSpPr>
          <p:spPr>
            <a:xfrm rot="20661947">
              <a:off x="2958189" y="3110178"/>
              <a:ext cx="111337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cs typeface="AGA Kaleelah Regular" pitchFamily="2" charset="-78"/>
                </a:rPr>
                <a:t>مثال :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93563052-4BA6-4D60-BD6D-12D0C1256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36073"/>
          <a:stretch/>
        </p:blipFill>
        <p:spPr bwMode="auto">
          <a:xfrm>
            <a:off x="1571836" y="1381424"/>
            <a:ext cx="8786842" cy="14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87702CD7-812A-4CAF-A39B-0B820821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274" y="2975378"/>
            <a:ext cx="410053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2F473222-B58A-4633-AD72-CB3E2CE9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8150" y="3618320"/>
            <a:ext cx="37862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982F9D3-E46A-4721-AF5F-1AA18404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464" y="4332700"/>
            <a:ext cx="3667125" cy="5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8C36D97-D6DA-4FEA-B202-B79594C3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0111" y="4904204"/>
            <a:ext cx="3524253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8B5BA49-922D-4425-A8D7-5E8EEE45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902" y="5404270"/>
            <a:ext cx="3505214" cy="62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4565E256-0B82-4797-8EA6-D27F3257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820" y="6042451"/>
            <a:ext cx="6353180" cy="5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A3035276-1E43-4141-866C-23FF5792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D5C8A6-1DF2-469C-83A8-2E72D50C3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03" y="2579723"/>
            <a:ext cx="9723172" cy="125698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DC8A40F-CFF4-419A-83ED-130508318B77}"/>
              </a:ext>
            </a:extLst>
          </p:cNvPr>
          <p:cNvGrpSpPr/>
          <p:nvPr/>
        </p:nvGrpSpPr>
        <p:grpSpPr>
          <a:xfrm>
            <a:off x="7860398" y="1432559"/>
            <a:ext cx="2554477" cy="985194"/>
            <a:chOff x="7792106" y="1649478"/>
            <a:chExt cx="2554477" cy="9851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3F90866-B4FC-4100-8F92-5CEC36A85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E4AECA9-EF6D-4B2C-9C27-BE4F97AD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73B8ED82-532B-4A41-A07F-13879FE93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504" y="3600920"/>
            <a:ext cx="2143124" cy="193620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9F082C3-A981-4D53-875A-7B3B65EF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08" y="0"/>
            <a:ext cx="2409371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CBEB154-9075-4A94-8485-34D39989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96" y="1394329"/>
            <a:ext cx="9356268" cy="828257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23928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4769C2D-1D89-4910-ACD3-B8066235B82D}"/>
              </a:ext>
            </a:extLst>
          </p:cNvPr>
          <p:cNvGrpSpPr/>
          <p:nvPr/>
        </p:nvGrpSpPr>
        <p:grpSpPr>
          <a:xfrm>
            <a:off x="2247194" y="2436902"/>
            <a:ext cx="2639064" cy="1677610"/>
            <a:chOff x="2247194" y="2436902"/>
            <a:chExt cx="2639064" cy="167761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E1F7ED26-D035-4043-9DE8-D10A58288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7" b="24025"/>
            <a:stretch/>
          </p:blipFill>
          <p:spPr bwMode="auto">
            <a:xfrm>
              <a:off x="2247194" y="2436902"/>
              <a:ext cx="2639064" cy="167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C07D2CE8-59B8-49FC-977C-DAB7A059732E}"/>
                </a:ext>
              </a:extLst>
            </p:cNvPr>
            <p:cNvSpPr txBox="1"/>
            <p:nvPr/>
          </p:nvSpPr>
          <p:spPr>
            <a:xfrm rot="20661947">
              <a:off x="2958189" y="3110178"/>
              <a:ext cx="111337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cs typeface="AGA Kaleelah Regular" pitchFamily="2" charset="-78"/>
                </a:rPr>
                <a:t>مثال :</a:t>
              </a: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5FD55A75-14ED-48D2-931A-0C9C8CAC3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8900" t="51686" r="1635" b="-1"/>
          <a:stretch/>
        </p:blipFill>
        <p:spPr bwMode="auto">
          <a:xfrm>
            <a:off x="3556686" y="2366901"/>
            <a:ext cx="6626394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8A9A0DF-00B4-434B-9D88-75B3670F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6763" y="2817749"/>
            <a:ext cx="4472007" cy="5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1A49AE91-ABEC-418A-96AD-E5AAEDFF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3771" y="3400132"/>
            <a:ext cx="4481530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FA20E1F-6C35-4CED-86AC-D9318DCE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1947" y="4114512"/>
            <a:ext cx="3990980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59A2BB11-C311-48D8-97E7-8376754A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94363" y="4764597"/>
            <a:ext cx="47577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FFF1B10E-A539-42C2-9E2B-D1878D13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60970" y="5744652"/>
            <a:ext cx="435293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43C3B521-D1E4-43E7-AD52-88A3ADC9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DC8A40F-CFF4-419A-83ED-130508318B77}"/>
              </a:ext>
            </a:extLst>
          </p:cNvPr>
          <p:cNvGrpSpPr/>
          <p:nvPr/>
        </p:nvGrpSpPr>
        <p:grpSpPr>
          <a:xfrm>
            <a:off x="7860398" y="1432559"/>
            <a:ext cx="2554477" cy="985194"/>
            <a:chOff x="7792106" y="1649478"/>
            <a:chExt cx="2554477" cy="9851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3F90866-B4FC-4100-8F92-5CEC36A85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E4AECA9-EF6D-4B2C-9C27-BE4F97AD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7B75D1D-0D87-44BE-93B9-EF9F83A77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48042"/>
          <a:stretch/>
        </p:blipFill>
        <p:spPr bwMode="auto">
          <a:xfrm>
            <a:off x="2556199" y="2619521"/>
            <a:ext cx="7608486" cy="7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912D358-6589-4BCF-9B22-4E0E51B1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1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5F70ECB-762D-4792-A31B-2B807FB6CF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971"/>
          <a:stretch/>
        </p:blipFill>
        <p:spPr>
          <a:xfrm>
            <a:off x="2938071" y="1432559"/>
            <a:ext cx="7226613" cy="93588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25E3635-F9B2-47B3-8ECC-5BAC0C38A66F}"/>
              </a:ext>
            </a:extLst>
          </p:cNvPr>
          <p:cNvGrpSpPr/>
          <p:nvPr/>
        </p:nvGrpSpPr>
        <p:grpSpPr>
          <a:xfrm>
            <a:off x="8049232" y="1688866"/>
            <a:ext cx="2639064" cy="1677610"/>
            <a:chOff x="2247194" y="2436902"/>
            <a:chExt cx="2639064" cy="167761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1E3B3E8-0B13-447B-A8B2-51D2EF56AD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7" b="24025"/>
            <a:stretch/>
          </p:blipFill>
          <p:spPr bwMode="auto">
            <a:xfrm>
              <a:off x="2247194" y="2436902"/>
              <a:ext cx="2639064" cy="167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BDF98AE-1463-4EA8-8D12-F494E9568D4C}"/>
                </a:ext>
              </a:extLst>
            </p:cNvPr>
            <p:cNvSpPr txBox="1"/>
            <p:nvPr/>
          </p:nvSpPr>
          <p:spPr>
            <a:xfrm rot="20661947">
              <a:off x="2958189" y="3110178"/>
              <a:ext cx="111337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cs typeface="AGA Kaleelah Regular" pitchFamily="2" charset="-78"/>
                </a:rPr>
                <a:t>مثال :</a:t>
              </a:r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691C0A7E-8117-4BC5-A7C1-40C1AAF77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790" r="4491" b="1846"/>
          <a:stretch/>
        </p:blipFill>
        <p:spPr>
          <a:xfrm>
            <a:off x="3085922" y="4057312"/>
            <a:ext cx="6930910" cy="70340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8119D95-D269-4D9D-9ECF-819788AA5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207" r="26348" b="38510"/>
          <a:stretch/>
        </p:blipFill>
        <p:spPr>
          <a:xfrm>
            <a:off x="3140443" y="2511122"/>
            <a:ext cx="5063124" cy="369874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9C615957-3842-4FEF-B730-05A1DA4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FAD41D9-9E9F-4967-BC98-7EAD107E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239" y="1515446"/>
            <a:ext cx="557691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C491829-698E-4F82-BAEF-2701CCE8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686" y="2177141"/>
            <a:ext cx="54006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F50030F-573D-4BE2-9B54-76C86982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3536" y="2996693"/>
            <a:ext cx="5133995" cy="5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C086393-E9D9-4852-975F-9B3DC117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9972" y="3681414"/>
            <a:ext cx="5443543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D51CC825-F631-4199-8EF9-56E3DA06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9773" y="4266584"/>
            <a:ext cx="5276854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1B2F4E9-9BE6-4913-B5FC-00373F4B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1241" y="4838679"/>
            <a:ext cx="4895871" cy="5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B576981-8784-41BC-89B4-AB456E95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3880" y="5295884"/>
            <a:ext cx="6886583" cy="8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875C99D0-B2CA-47A4-BBF2-940A29F7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39737" y="6203172"/>
            <a:ext cx="4886344" cy="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33D11A2-9010-48F4-93E0-C10C61D34747}"/>
              </a:ext>
            </a:extLst>
          </p:cNvPr>
          <p:cNvSpPr txBox="1"/>
          <p:nvPr/>
        </p:nvSpPr>
        <p:spPr>
          <a:xfrm>
            <a:off x="2414459" y="4778071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نحسب قيمة المقدار  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99DB7659-38C9-49E6-891D-FC8FEEB9034C}"/>
              </a:ext>
            </a:extLst>
          </p:cNvPr>
          <p:cNvSpPr/>
          <p:nvPr/>
        </p:nvSpPr>
        <p:spPr>
          <a:xfrm>
            <a:off x="6230883" y="4706063"/>
            <a:ext cx="180020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نحني إلى الأسفل 13">
            <a:extLst>
              <a:ext uri="{FF2B5EF4-FFF2-40B4-BE49-F238E27FC236}">
                <a16:creationId xmlns:a16="http://schemas.microsoft.com/office/drawing/2014/main" id="{DD9EAE25-FB12-49B7-BBD4-0B41C69E55D5}"/>
              </a:ext>
            </a:extLst>
          </p:cNvPr>
          <p:cNvSpPr/>
          <p:nvPr/>
        </p:nvSpPr>
        <p:spPr>
          <a:xfrm>
            <a:off x="3710603" y="4202007"/>
            <a:ext cx="324036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F3576795-7EC4-47BF-86DB-EF9F1BFC0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07472"/>
              </p:ext>
            </p:extLst>
          </p:nvPr>
        </p:nvGraphicFramePr>
        <p:xfrm>
          <a:off x="7022971" y="6260647"/>
          <a:ext cx="2376264" cy="38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F3576795-7EC4-47BF-86DB-EF9F1BFC0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971" y="6260647"/>
                        <a:ext cx="2376264" cy="3896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1">
            <a:extLst>
              <a:ext uri="{FF2B5EF4-FFF2-40B4-BE49-F238E27FC236}">
                <a16:creationId xmlns:a16="http://schemas.microsoft.com/office/drawing/2014/main" id="{0EE3469F-A0BC-4929-81C8-0F319B0C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171" y="1288895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9311EC75-917D-4A07-BDBB-808CE5B2B142}"/>
              </a:ext>
            </a:extLst>
          </p:cNvPr>
          <p:cNvSpPr/>
          <p:nvPr/>
        </p:nvSpPr>
        <p:spPr>
          <a:xfrm>
            <a:off x="655421" y="3065160"/>
            <a:ext cx="20527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72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DC8A40F-CFF4-419A-83ED-130508318B77}"/>
              </a:ext>
            </a:extLst>
          </p:cNvPr>
          <p:cNvGrpSpPr/>
          <p:nvPr/>
        </p:nvGrpSpPr>
        <p:grpSpPr>
          <a:xfrm>
            <a:off x="7860398" y="1432559"/>
            <a:ext cx="2554477" cy="985194"/>
            <a:chOff x="7792106" y="1649478"/>
            <a:chExt cx="2554477" cy="9851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3F90866-B4FC-4100-8F92-5CEC36A85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E4AECA9-EF6D-4B2C-9C27-BE4F97AD0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E86C1BE-5185-45EA-B663-0D4CB7F8A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407" y="2511096"/>
            <a:ext cx="6553278" cy="1004214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6A5C4DA-81E6-44B5-9B1F-99D6AA5F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427CAC-2EE4-4032-9BEB-0582F3BB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35" y="2563438"/>
            <a:ext cx="3613039" cy="24529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0"/>
            <a:ext cx="2409371" cy="685074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5909415" y="508000"/>
            <a:ext cx="4480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effectLst/>
                <a:cs typeface="PT Simple Bold Ruled" panose="02010400000000000000" pitchFamily="2" charset="-78"/>
              </a:rPr>
              <a:t>تدريب على القدرات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B90A0B-9433-422B-9877-BB30BE945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9" t="5069" r="55459" b="59240"/>
          <a:stretch/>
        </p:blipFill>
        <p:spPr>
          <a:xfrm>
            <a:off x="45642" y="-23968"/>
            <a:ext cx="3512457" cy="245291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CE51DC0-6C76-48D5-9A19-080C76C7E01C}"/>
              </a:ext>
            </a:extLst>
          </p:cNvPr>
          <p:cNvGrpSpPr/>
          <p:nvPr/>
        </p:nvGrpSpPr>
        <p:grpSpPr>
          <a:xfrm>
            <a:off x="5909415" y="2853160"/>
            <a:ext cx="3709610" cy="2841588"/>
            <a:chOff x="4712676" y="2016389"/>
            <a:chExt cx="3709610" cy="2841588"/>
          </a:xfrm>
          <a:solidFill>
            <a:srgbClr val="BD3DA5"/>
          </a:solidFill>
        </p:grpSpPr>
        <p:sp>
          <p:nvSpPr>
            <p:cNvPr id="11" name="مستطيل مستدير الزوايا 39">
              <a:extLst>
                <a:ext uri="{FF2B5EF4-FFF2-40B4-BE49-F238E27FC236}">
                  <a16:creationId xmlns:a16="http://schemas.microsoft.com/office/drawing/2014/main" id="{405C6333-70EC-4A44-9354-F21561FD695E}"/>
                </a:ext>
              </a:extLst>
            </p:cNvPr>
            <p:cNvSpPr/>
            <p:nvPr/>
          </p:nvSpPr>
          <p:spPr>
            <a:xfrm>
              <a:off x="5462693" y="2016389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40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4D62818-E9E0-4E0E-9006-93CD7382F81C}"/>
                </a:ext>
              </a:extLst>
            </p:cNvPr>
            <p:cNvSpPr/>
            <p:nvPr/>
          </p:nvSpPr>
          <p:spPr>
            <a:xfrm>
              <a:off x="4747670" y="202457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مستدير الزوايا 41">
              <a:extLst>
                <a:ext uri="{FF2B5EF4-FFF2-40B4-BE49-F238E27FC236}">
                  <a16:creationId xmlns:a16="http://schemas.microsoft.com/office/drawing/2014/main" id="{D9201DF7-BA63-47DB-B16B-5192B07F36A2}"/>
                </a:ext>
              </a:extLst>
            </p:cNvPr>
            <p:cNvSpPr/>
            <p:nvPr/>
          </p:nvSpPr>
          <p:spPr>
            <a:xfrm>
              <a:off x="5462693" y="2791848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60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1CEA190-43FF-4985-864C-4D34D098953C}"/>
                </a:ext>
              </a:extLst>
            </p:cNvPr>
            <p:cNvSpPr/>
            <p:nvPr/>
          </p:nvSpPr>
          <p:spPr>
            <a:xfrm>
              <a:off x="4712677" y="2741568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A7344AC4-699F-4123-94AD-75A17EBBA147}"/>
                </a:ext>
              </a:extLst>
            </p:cNvPr>
            <p:cNvSpPr/>
            <p:nvPr/>
          </p:nvSpPr>
          <p:spPr>
            <a:xfrm>
              <a:off x="4747670" y="4261082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1582FD9B-CAB0-43EE-A088-B1B92F30FE05}"/>
                </a:ext>
              </a:extLst>
            </p:cNvPr>
            <p:cNvSpPr/>
            <p:nvPr/>
          </p:nvSpPr>
          <p:spPr>
            <a:xfrm>
              <a:off x="4712676" y="351732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 مستدير الزوايا 45">
              <a:extLst>
                <a:ext uri="{FF2B5EF4-FFF2-40B4-BE49-F238E27FC236}">
                  <a16:creationId xmlns:a16="http://schemas.microsoft.com/office/drawing/2014/main" id="{499ED5F5-45F9-42A5-A58D-2D456F2363EC}"/>
                </a:ext>
              </a:extLst>
            </p:cNvPr>
            <p:cNvSpPr/>
            <p:nvPr/>
          </p:nvSpPr>
          <p:spPr>
            <a:xfrm>
              <a:off x="5445248" y="3567307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8" name="مستطيل مستدير الزوايا 46">
              <a:extLst>
                <a:ext uri="{FF2B5EF4-FFF2-40B4-BE49-F238E27FC236}">
                  <a16:creationId xmlns:a16="http://schemas.microsoft.com/office/drawing/2014/main" id="{F5F63E5A-38D3-44C1-A6A3-41B80EF59D8E}"/>
                </a:ext>
              </a:extLst>
            </p:cNvPr>
            <p:cNvSpPr/>
            <p:nvPr/>
          </p:nvSpPr>
          <p:spPr>
            <a:xfrm>
              <a:off x="5491282" y="4342766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80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E2A940-2A54-47CE-9217-EA8D17CD5A38}"/>
              </a:ext>
            </a:extLst>
          </p:cNvPr>
          <p:cNvSpPr txBox="1"/>
          <p:nvPr/>
        </p:nvSpPr>
        <p:spPr>
          <a:xfrm>
            <a:off x="4242216" y="1577713"/>
            <a:ext cx="588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ln w="0"/>
                <a:solidFill>
                  <a:schemeClr val="accent1">
                    <a:lumMod val="75000"/>
                  </a:schemeClr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في الشكل المقابل أوجدي قيمة س :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1B100AA-97F2-4CEC-9F2A-C6B217B5D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8E144B4-25C9-4A27-8560-A2FF29B8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9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289A1EA-E47C-4E5B-A1F6-0ED49E25D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820" y="1576224"/>
            <a:ext cx="8365865" cy="4599724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556FCCA-4DE2-4AE4-87EA-E33E8732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8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25E3635-F9B2-47B3-8ECC-5BAC0C38A66F}"/>
              </a:ext>
            </a:extLst>
          </p:cNvPr>
          <p:cNvGrpSpPr/>
          <p:nvPr/>
        </p:nvGrpSpPr>
        <p:grpSpPr>
          <a:xfrm>
            <a:off x="8049232" y="1688866"/>
            <a:ext cx="2639064" cy="1677610"/>
            <a:chOff x="2247194" y="2436902"/>
            <a:chExt cx="2639064" cy="167761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1E3B3E8-0B13-447B-A8B2-51D2EF56AD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7" b="24025"/>
            <a:stretch/>
          </p:blipFill>
          <p:spPr bwMode="auto">
            <a:xfrm>
              <a:off x="2247194" y="2436902"/>
              <a:ext cx="2639064" cy="167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BDF98AE-1463-4EA8-8D12-F494E9568D4C}"/>
                </a:ext>
              </a:extLst>
            </p:cNvPr>
            <p:cNvSpPr txBox="1"/>
            <p:nvPr/>
          </p:nvSpPr>
          <p:spPr>
            <a:xfrm rot="20661947">
              <a:off x="2958189" y="3110178"/>
              <a:ext cx="111337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cs typeface="AGA Kaleelah Regular" pitchFamily="2" charset="-78"/>
                </a:rPr>
                <a:t>مثال :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6678528-CAEE-4917-ABBE-3F63E2E96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174" y="2025354"/>
            <a:ext cx="3114363" cy="5023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10859C-1119-4B72-B9B9-4DD887C3EC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66" t="37758" b="47353"/>
          <a:stretch/>
        </p:blipFill>
        <p:spPr>
          <a:xfrm>
            <a:off x="3071200" y="4631636"/>
            <a:ext cx="4782611" cy="10817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6104099-F7AB-490F-B8E4-7D6120EE78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269" t="11844" b="69102"/>
          <a:stretch/>
        </p:blipFill>
        <p:spPr>
          <a:xfrm>
            <a:off x="3735804" y="3120465"/>
            <a:ext cx="4048053" cy="137152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08A3C12-07E1-4F54-A876-4A112F127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8156"/>
          <a:stretch/>
        </p:blipFill>
        <p:spPr>
          <a:xfrm>
            <a:off x="1486660" y="2524843"/>
            <a:ext cx="6689028" cy="703207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73245F-0B25-474E-9408-3E80A5CE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164733-F690-4AA0-B142-681ABAAA1F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51" t="77411"/>
          <a:stretch/>
        </p:blipFill>
        <p:spPr>
          <a:xfrm>
            <a:off x="2126746" y="2541158"/>
            <a:ext cx="8029948" cy="1118326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371314A-356F-4CAB-86E0-50248B8828D7}"/>
              </a:ext>
            </a:extLst>
          </p:cNvPr>
          <p:cNvGrpSpPr/>
          <p:nvPr/>
        </p:nvGrpSpPr>
        <p:grpSpPr>
          <a:xfrm>
            <a:off x="7860398" y="1432559"/>
            <a:ext cx="2554477" cy="985194"/>
            <a:chOff x="7792106" y="1649478"/>
            <a:chExt cx="2554477" cy="9851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B2E0B27-6016-4D33-AEBC-F2F9FAC8A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7E9D0DE-6945-48E4-8045-3C043BE92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15D5326A-51D5-4BA8-907A-8C85D0CC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8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330F413-0833-4F8A-BEFA-87EB81B1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25E3635-F9B2-47B3-8ECC-5BAC0C38A66F}"/>
              </a:ext>
            </a:extLst>
          </p:cNvPr>
          <p:cNvGrpSpPr/>
          <p:nvPr/>
        </p:nvGrpSpPr>
        <p:grpSpPr>
          <a:xfrm>
            <a:off x="7937437" y="1339723"/>
            <a:ext cx="2639064" cy="1677610"/>
            <a:chOff x="2247194" y="2436902"/>
            <a:chExt cx="2639064" cy="167761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1E3B3E8-0B13-447B-A8B2-51D2EF56AD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07" b="24025"/>
            <a:stretch/>
          </p:blipFill>
          <p:spPr bwMode="auto">
            <a:xfrm>
              <a:off x="2247194" y="2436902"/>
              <a:ext cx="2639064" cy="167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BDF98AE-1463-4EA8-8D12-F494E9568D4C}"/>
                </a:ext>
              </a:extLst>
            </p:cNvPr>
            <p:cNvSpPr txBox="1"/>
            <p:nvPr/>
          </p:nvSpPr>
          <p:spPr>
            <a:xfrm rot="20661947">
              <a:off x="2958189" y="3110178"/>
              <a:ext cx="111337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dirty="0">
                  <a:cs typeface="AGA Kaleelah Regular" pitchFamily="2" charset="-78"/>
                </a:rPr>
                <a:t>مثال :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6678528-CAEE-4917-ABBE-3F63E2E96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945" y="1637563"/>
            <a:ext cx="3114363" cy="502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9516993-225D-4DA1-B322-1120A80607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275" t="56338" b="35771"/>
          <a:stretch/>
        </p:blipFill>
        <p:spPr>
          <a:xfrm>
            <a:off x="4502327" y="5279765"/>
            <a:ext cx="3435110" cy="7472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FED8DE9-81E0-4D55-96FA-D23F700F93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022" t="40762" b="47284"/>
          <a:stretch/>
        </p:blipFill>
        <p:spPr>
          <a:xfrm>
            <a:off x="3457823" y="4599126"/>
            <a:ext cx="4207225" cy="82731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2F3DA88-1429-4E92-80D4-4D51E576BC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581" t="31112" b="59238"/>
          <a:stretch/>
        </p:blipFill>
        <p:spPr>
          <a:xfrm>
            <a:off x="3566169" y="4123290"/>
            <a:ext cx="4207225" cy="6182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B694A3B-3EAF-43D1-B742-348D037CDE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581" t="21597" b="68887"/>
          <a:stretch/>
        </p:blipFill>
        <p:spPr>
          <a:xfrm>
            <a:off x="2826391" y="3585069"/>
            <a:ext cx="5487547" cy="53822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245444E-733E-4312-B7FE-DBCAEDE0A3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479"/>
          <a:stretch/>
        </p:blipFill>
        <p:spPr>
          <a:xfrm>
            <a:off x="1114493" y="2163193"/>
            <a:ext cx="7202250" cy="126246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5E02690-CE01-4B9C-9AAA-C544C3D08D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33" t="67348" b="24761"/>
          <a:stretch/>
        </p:blipFill>
        <p:spPr>
          <a:xfrm>
            <a:off x="2578309" y="6130991"/>
            <a:ext cx="6057012" cy="5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371314A-356F-4CAB-86E0-50248B8828D7}"/>
              </a:ext>
            </a:extLst>
          </p:cNvPr>
          <p:cNvGrpSpPr/>
          <p:nvPr/>
        </p:nvGrpSpPr>
        <p:grpSpPr>
          <a:xfrm>
            <a:off x="7860398" y="1432559"/>
            <a:ext cx="2554477" cy="985194"/>
            <a:chOff x="7792106" y="1649478"/>
            <a:chExt cx="2554477" cy="985194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B2E0B27-6016-4D33-AEBC-F2F9FAC8A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1046" t="13861" b="67660"/>
            <a:stretch/>
          </p:blipFill>
          <p:spPr>
            <a:xfrm>
              <a:off x="9523550" y="1649478"/>
              <a:ext cx="823033" cy="97159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7E9D0DE-6945-48E4-8045-3C043BE92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01" t="-811" r="2880" b="80155"/>
            <a:stretch/>
          </p:blipFill>
          <p:spPr>
            <a:xfrm>
              <a:off x="7792106" y="2244929"/>
              <a:ext cx="1990522" cy="389743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CA4C9F6D-0835-47D6-85FB-7342473412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691" t="87253"/>
          <a:stretch/>
        </p:blipFill>
        <p:spPr>
          <a:xfrm>
            <a:off x="2612678" y="2596446"/>
            <a:ext cx="7552007" cy="83351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20D6E5C-09F4-436C-8195-50F510AC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7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28E1FD-9E94-4BD9-9A8F-A01343F5E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281" y="2001586"/>
            <a:ext cx="2409371" cy="5521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FF9538A-D0FA-4317-B054-D2A0F5672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103" y="2691912"/>
            <a:ext cx="4476047" cy="370819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8CF1667-A20C-46F0-9E1D-3E6E8E90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1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552598-E736-4BAF-A7D5-15364C04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004" y="2867968"/>
            <a:ext cx="7009648" cy="36757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28E1FD-9E94-4BD9-9A8F-A01343F5E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281" y="2001586"/>
            <a:ext cx="2409371" cy="55214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3A8F378-DFB7-4BE2-874E-914455B0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57FA717-B01B-4720-BB98-453037AB0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71" t="1118" r="24885" b="83847"/>
          <a:stretch/>
        </p:blipFill>
        <p:spPr>
          <a:xfrm>
            <a:off x="6096000" y="1746794"/>
            <a:ext cx="3852472" cy="6895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E945CF-41B8-4055-AA87-05DB278C5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516D21-F7A4-4C06-8E5B-CCF78AB92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972" y="2436342"/>
            <a:ext cx="5486009" cy="40145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BFD7B77-7607-4D53-AF32-C1D55C30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1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2E67FB-5A3E-40F3-91FB-4669DD14D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CC8CE6-94E8-4EF1-BEAE-9C5FB8357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5" name="Picture 2" descr=" ">
            <a:extLst>
              <a:ext uri="{FF2B5EF4-FFF2-40B4-BE49-F238E27FC236}">
                <a16:creationId xmlns:a16="http://schemas.microsoft.com/office/drawing/2014/main" id="{C7B1DCC6-B4D5-4E2F-AD4B-D5FD73648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CBE9433-4B3E-4A29-9B77-583EA9ECB7C1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70FEA-9772-43F5-A7CC-D6B5F34A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12" y="6099995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1D51350-5370-4317-A261-ED4FB3513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" r="15949" b="5170"/>
          <a:stretch/>
        </p:blipFill>
        <p:spPr>
          <a:xfrm>
            <a:off x="2038663" y="2518342"/>
            <a:ext cx="3360556" cy="307406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06DFC82-1A7E-469E-B373-C9B27A93F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" y="4869609"/>
            <a:ext cx="2003382" cy="20033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0"/>
            <a:ext cx="2409371" cy="685074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5909415" y="508000"/>
            <a:ext cx="4480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effectLst/>
                <a:cs typeface="PT Simple Bold Ruled" panose="02010400000000000000" pitchFamily="2" charset="-78"/>
              </a:rPr>
              <a:t>تدريب على القدرات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B90A0B-9433-422B-9877-BB30BE94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9" t="5069" r="55459" b="59240"/>
          <a:stretch/>
        </p:blipFill>
        <p:spPr>
          <a:xfrm>
            <a:off x="45642" y="-23968"/>
            <a:ext cx="3512457" cy="245291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CE51DC0-6C76-48D5-9A19-080C76C7E01C}"/>
              </a:ext>
            </a:extLst>
          </p:cNvPr>
          <p:cNvGrpSpPr/>
          <p:nvPr/>
        </p:nvGrpSpPr>
        <p:grpSpPr>
          <a:xfrm>
            <a:off x="5909415" y="2853160"/>
            <a:ext cx="3709610" cy="2841588"/>
            <a:chOff x="4712676" y="2016389"/>
            <a:chExt cx="3709610" cy="2841588"/>
          </a:xfrm>
          <a:solidFill>
            <a:srgbClr val="BD3DA5"/>
          </a:solidFill>
        </p:grpSpPr>
        <p:sp>
          <p:nvSpPr>
            <p:cNvPr id="11" name="مستطيل مستدير الزوايا 39">
              <a:extLst>
                <a:ext uri="{FF2B5EF4-FFF2-40B4-BE49-F238E27FC236}">
                  <a16:creationId xmlns:a16="http://schemas.microsoft.com/office/drawing/2014/main" id="{405C6333-70EC-4A44-9354-F21561FD695E}"/>
                </a:ext>
              </a:extLst>
            </p:cNvPr>
            <p:cNvSpPr/>
            <p:nvPr/>
          </p:nvSpPr>
          <p:spPr>
            <a:xfrm>
              <a:off x="5462693" y="2016389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23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4D62818-E9E0-4E0E-9006-93CD7382F81C}"/>
                </a:ext>
              </a:extLst>
            </p:cNvPr>
            <p:cNvSpPr/>
            <p:nvPr/>
          </p:nvSpPr>
          <p:spPr>
            <a:xfrm>
              <a:off x="4747670" y="202457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مستدير الزوايا 41">
              <a:extLst>
                <a:ext uri="{FF2B5EF4-FFF2-40B4-BE49-F238E27FC236}">
                  <a16:creationId xmlns:a16="http://schemas.microsoft.com/office/drawing/2014/main" id="{D9201DF7-BA63-47DB-B16B-5192B07F36A2}"/>
                </a:ext>
              </a:extLst>
            </p:cNvPr>
            <p:cNvSpPr/>
            <p:nvPr/>
          </p:nvSpPr>
          <p:spPr>
            <a:xfrm>
              <a:off x="5462693" y="2791848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33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1CEA190-43FF-4985-864C-4D34D098953C}"/>
                </a:ext>
              </a:extLst>
            </p:cNvPr>
            <p:cNvSpPr/>
            <p:nvPr/>
          </p:nvSpPr>
          <p:spPr>
            <a:xfrm>
              <a:off x="4712677" y="2741568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A7344AC4-699F-4123-94AD-75A17EBBA147}"/>
                </a:ext>
              </a:extLst>
            </p:cNvPr>
            <p:cNvSpPr/>
            <p:nvPr/>
          </p:nvSpPr>
          <p:spPr>
            <a:xfrm>
              <a:off x="4747670" y="4261082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1582FD9B-CAB0-43EE-A088-B1B92F30FE05}"/>
                </a:ext>
              </a:extLst>
            </p:cNvPr>
            <p:cNvSpPr/>
            <p:nvPr/>
          </p:nvSpPr>
          <p:spPr>
            <a:xfrm>
              <a:off x="4712676" y="351732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 مستدير الزوايا 45">
              <a:extLst>
                <a:ext uri="{FF2B5EF4-FFF2-40B4-BE49-F238E27FC236}">
                  <a16:creationId xmlns:a16="http://schemas.microsoft.com/office/drawing/2014/main" id="{499ED5F5-45F9-42A5-A58D-2D456F2363EC}"/>
                </a:ext>
              </a:extLst>
            </p:cNvPr>
            <p:cNvSpPr/>
            <p:nvPr/>
          </p:nvSpPr>
          <p:spPr>
            <a:xfrm>
              <a:off x="5445248" y="3567307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8" name="مستطيل مستدير الزوايا 46">
              <a:extLst>
                <a:ext uri="{FF2B5EF4-FFF2-40B4-BE49-F238E27FC236}">
                  <a16:creationId xmlns:a16="http://schemas.microsoft.com/office/drawing/2014/main" id="{F5F63E5A-38D3-44C1-A6A3-41B80EF59D8E}"/>
                </a:ext>
              </a:extLst>
            </p:cNvPr>
            <p:cNvSpPr/>
            <p:nvPr/>
          </p:nvSpPr>
          <p:spPr>
            <a:xfrm>
              <a:off x="5491282" y="4342766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E2A940-2A54-47CE-9217-EA8D17CD5A38}"/>
              </a:ext>
            </a:extLst>
          </p:cNvPr>
          <p:cNvSpPr txBox="1"/>
          <p:nvPr/>
        </p:nvSpPr>
        <p:spPr>
          <a:xfrm>
            <a:off x="3285029" y="1674908"/>
            <a:ext cx="7007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n w="0"/>
                <a:solidFill>
                  <a:schemeClr val="accent1">
                    <a:lumMod val="75000"/>
                  </a:schemeClr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في الشكل المقابل أوجدي مساحة المنطقة المظللة : 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51021401-554E-493C-98BE-39614819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0"/>
            <a:ext cx="2409371" cy="685074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5909415" y="508000"/>
            <a:ext cx="4480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effectLst/>
                <a:cs typeface="PT Simple Bold Ruled" panose="02010400000000000000" pitchFamily="2" charset="-78"/>
              </a:rPr>
              <a:t>تدريب على القدرات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B90A0B-9433-422B-9877-BB30BE945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9" t="5069" r="55459" b="59240"/>
          <a:stretch/>
        </p:blipFill>
        <p:spPr>
          <a:xfrm>
            <a:off x="45642" y="0"/>
            <a:ext cx="3512457" cy="245291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CE51DC0-6C76-48D5-9A19-080C76C7E01C}"/>
              </a:ext>
            </a:extLst>
          </p:cNvPr>
          <p:cNvGrpSpPr/>
          <p:nvPr/>
        </p:nvGrpSpPr>
        <p:grpSpPr>
          <a:xfrm>
            <a:off x="5991217" y="2947193"/>
            <a:ext cx="3709610" cy="2841588"/>
            <a:chOff x="4712676" y="2016389"/>
            <a:chExt cx="3709610" cy="2841588"/>
          </a:xfrm>
          <a:solidFill>
            <a:srgbClr val="BD3DA5"/>
          </a:solidFill>
        </p:grpSpPr>
        <p:sp>
          <p:nvSpPr>
            <p:cNvPr id="11" name="مستطيل مستدير الزوايا 39">
              <a:extLst>
                <a:ext uri="{FF2B5EF4-FFF2-40B4-BE49-F238E27FC236}">
                  <a16:creationId xmlns:a16="http://schemas.microsoft.com/office/drawing/2014/main" id="{405C6333-70EC-4A44-9354-F21561FD695E}"/>
                </a:ext>
              </a:extLst>
            </p:cNvPr>
            <p:cNvSpPr/>
            <p:nvPr/>
          </p:nvSpPr>
          <p:spPr>
            <a:xfrm>
              <a:off x="5462693" y="2016389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13,5متر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4D62818-E9E0-4E0E-9006-93CD7382F81C}"/>
                </a:ext>
              </a:extLst>
            </p:cNvPr>
            <p:cNvSpPr/>
            <p:nvPr/>
          </p:nvSpPr>
          <p:spPr>
            <a:xfrm>
              <a:off x="4747670" y="202457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مستدير الزوايا 41">
              <a:extLst>
                <a:ext uri="{FF2B5EF4-FFF2-40B4-BE49-F238E27FC236}">
                  <a16:creationId xmlns:a16="http://schemas.microsoft.com/office/drawing/2014/main" id="{D9201DF7-BA63-47DB-B16B-5192B07F36A2}"/>
                </a:ext>
              </a:extLst>
            </p:cNvPr>
            <p:cNvSpPr/>
            <p:nvPr/>
          </p:nvSpPr>
          <p:spPr>
            <a:xfrm>
              <a:off x="5462693" y="2791848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14 متر</a:t>
              </a: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1CEA190-43FF-4985-864C-4D34D098953C}"/>
                </a:ext>
              </a:extLst>
            </p:cNvPr>
            <p:cNvSpPr/>
            <p:nvPr/>
          </p:nvSpPr>
          <p:spPr>
            <a:xfrm>
              <a:off x="4712677" y="2741568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A7344AC4-699F-4123-94AD-75A17EBBA147}"/>
                </a:ext>
              </a:extLst>
            </p:cNvPr>
            <p:cNvSpPr/>
            <p:nvPr/>
          </p:nvSpPr>
          <p:spPr>
            <a:xfrm>
              <a:off x="4747670" y="4261082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1582FD9B-CAB0-43EE-A088-B1B92F30FE05}"/>
                </a:ext>
              </a:extLst>
            </p:cNvPr>
            <p:cNvSpPr/>
            <p:nvPr/>
          </p:nvSpPr>
          <p:spPr>
            <a:xfrm>
              <a:off x="4712676" y="351732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 مستدير الزوايا 45">
              <a:extLst>
                <a:ext uri="{FF2B5EF4-FFF2-40B4-BE49-F238E27FC236}">
                  <a16:creationId xmlns:a16="http://schemas.microsoft.com/office/drawing/2014/main" id="{499ED5F5-45F9-42A5-A58D-2D456F2363EC}"/>
                </a:ext>
              </a:extLst>
            </p:cNvPr>
            <p:cNvSpPr/>
            <p:nvPr/>
          </p:nvSpPr>
          <p:spPr>
            <a:xfrm>
              <a:off x="5445248" y="3567307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15متر</a:t>
              </a:r>
            </a:p>
          </p:txBody>
        </p:sp>
        <p:sp>
          <p:nvSpPr>
            <p:cNvPr id="18" name="مستطيل مستدير الزوايا 46">
              <a:extLst>
                <a:ext uri="{FF2B5EF4-FFF2-40B4-BE49-F238E27FC236}">
                  <a16:creationId xmlns:a16="http://schemas.microsoft.com/office/drawing/2014/main" id="{F5F63E5A-38D3-44C1-A6A3-41B80EF59D8E}"/>
                </a:ext>
              </a:extLst>
            </p:cNvPr>
            <p:cNvSpPr/>
            <p:nvPr/>
          </p:nvSpPr>
          <p:spPr>
            <a:xfrm>
              <a:off x="5491282" y="4342766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16متر 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E2A940-2A54-47CE-9217-EA8D17CD5A38}"/>
              </a:ext>
            </a:extLst>
          </p:cNvPr>
          <p:cNvSpPr txBox="1"/>
          <p:nvPr/>
        </p:nvSpPr>
        <p:spPr>
          <a:xfrm>
            <a:off x="3166537" y="1670419"/>
            <a:ext cx="7007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n w="0"/>
                <a:solidFill>
                  <a:schemeClr val="accent1">
                    <a:lumMod val="75000"/>
                  </a:schemeClr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مصعد يصعد كل دقيقتين 80 م كم يصعد في 20 ثانية ؟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69407B0-05A7-424C-9040-9546A48A0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61BD236-D50C-45AB-A8C3-45372C2A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C03147AC-5BD9-4067-934F-BF36E6D7F9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54" y="617423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0"/>
            <a:ext cx="2409371" cy="685074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5909415" y="508000"/>
            <a:ext cx="4480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effectLst/>
                <a:cs typeface="PT Simple Bold Ruled" panose="02010400000000000000" pitchFamily="2" charset="-78"/>
              </a:rPr>
              <a:t>تدريب على القدرات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B90A0B-9433-422B-9877-BB30BE945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9" t="5069" r="55459" b="59240"/>
          <a:stretch/>
        </p:blipFill>
        <p:spPr>
          <a:xfrm>
            <a:off x="45642" y="-23968"/>
            <a:ext cx="3512457" cy="245291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CE51DC0-6C76-48D5-9A19-080C76C7E01C}"/>
              </a:ext>
            </a:extLst>
          </p:cNvPr>
          <p:cNvGrpSpPr/>
          <p:nvPr/>
        </p:nvGrpSpPr>
        <p:grpSpPr>
          <a:xfrm>
            <a:off x="5991217" y="2947016"/>
            <a:ext cx="3709610" cy="2841588"/>
            <a:chOff x="4712676" y="2016389"/>
            <a:chExt cx="3709610" cy="2841588"/>
          </a:xfrm>
          <a:solidFill>
            <a:srgbClr val="BD3DA5"/>
          </a:solidFill>
        </p:grpSpPr>
        <p:sp>
          <p:nvSpPr>
            <p:cNvPr id="11" name="مستطيل مستدير الزوايا 39">
              <a:extLst>
                <a:ext uri="{FF2B5EF4-FFF2-40B4-BE49-F238E27FC236}">
                  <a16:creationId xmlns:a16="http://schemas.microsoft.com/office/drawing/2014/main" id="{405C6333-70EC-4A44-9354-F21561FD695E}"/>
                </a:ext>
              </a:extLst>
            </p:cNvPr>
            <p:cNvSpPr/>
            <p:nvPr/>
          </p:nvSpPr>
          <p:spPr>
            <a:xfrm>
              <a:off x="5462693" y="2016389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6 مساءً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4D62818-E9E0-4E0E-9006-93CD7382F81C}"/>
                </a:ext>
              </a:extLst>
            </p:cNvPr>
            <p:cNvSpPr/>
            <p:nvPr/>
          </p:nvSpPr>
          <p:spPr>
            <a:xfrm>
              <a:off x="4747670" y="202457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مستدير الزوايا 41">
              <a:extLst>
                <a:ext uri="{FF2B5EF4-FFF2-40B4-BE49-F238E27FC236}">
                  <a16:creationId xmlns:a16="http://schemas.microsoft.com/office/drawing/2014/main" id="{D9201DF7-BA63-47DB-B16B-5192B07F36A2}"/>
                </a:ext>
              </a:extLst>
            </p:cNvPr>
            <p:cNvSpPr/>
            <p:nvPr/>
          </p:nvSpPr>
          <p:spPr>
            <a:xfrm>
              <a:off x="5462693" y="2791848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 مساءً</a:t>
              </a: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1CEA190-43FF-4985-864C-4D34D098953C}"/>
                </a:ext>
              </a:extLst>
            </p:cNvPr>
            <p:cNvSpPr/>
            <p:nvPr/>
          </p:nvSpPr>
          <p:spPr>
            <a:xfrm>
              <a:off x="4712677" y="2741568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A7344AC4-699F-4123-94AD-75A17EBBA147}"/>
                </a:ext>
              </a:extLst>
            </p:cNvPr>
            <p:cNvSpPr/>
            <p:nvPr/>
          </p:nvSpPr>
          <p:spPr>
            <a:xfrm>
              <a:off x="4747670" y="4261082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1582FD9B-CAB0-43EE-A088-B1B92F30FE05}"/>
                </a:ext>
              </a:extLst>
            </p:cNvPr>
            <p:cNvSpPr/>
            <p:nvPr/>
          </p:nvSpPr>
          <p:spPr>
            <a:xfrm>
              <a:off x="4712676" y="3517325"/>
              <a:ext cx="607462" cy="507025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 مستدير الزوايا 45">
              <a:extLst>
                <a:ext uri="{FF2B5EF4-FFF2-40B4-BE49-F238E27FC236}">
                  <a16:creationId xmlns:a16="http://schemas.microsoft.com/office/drawing/2014/main" id="{499ED5F5-45F9-42A5-A58D-2D456F2363EC}"/>
                </a:ext>
              </a:extLst>
            </p:cNvPr>
            <p:cNvSpPr/>
            <p:nvPr/>
          </p:nvSpPr>
          <p:spPr>
            <a:xfrm>
              <a:off x="5445248" y="3567307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 صباحا </a:t>
              </a:r>
            </a:p>
          </p:txBody>
        </p:sp>
        <p:sp>
          <p:nvSpPr>
            <p:cNvPr id="18" name="مستطيل مستدير الزوايا 46">
              <a:extLst>
                <a:ext uri="{FF2B5EF4-FFF2-40B4-BE49-F238E27FC236}">
                  <a16:creationId xmlns:a16="http://schemas.microsoft.com/office/drawing/2014/main" id="{F5F63E5A-38D3-44C1-A6A3-41B80EF59D8E}"/>
                </a:ext>
              </a:extLst>
            </p:cNvPr>
            <p:cNvSpPr/>
            <p:nvPr/>
          </p:nvSpPr>
          <p:spPr>
            <a:xfrm>
              <a:off x="5491282" y="4342766"/>
              <a:ext cx="2931004" cy="515211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7 صباحا  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E2A940-2A54-47CE-9217-EA8D17CD5A38}"/>
              </a:ext>
            </a:extLst>
          </p:cNvPr>
          <p:cNvSpPr txBox="1"/>
          <p:nvPr/>
        </p:nvSpPr>
        <p:spPr>
          <a:xfrm>
            <a:off x="3173903" y="1642352"/>
            <a:ext cx="7019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n w="0"/>
                <a:solidFill>
                  <a:schemeClr val="accent1">
                    <a:lumMod val="75000"/>
                  </a:schemeClr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إذا كانت الساعة الآن 5 مساء فكم ستكون بعد 60 ساعة ؟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FAD58AD-E443-4E46-ADD5-954D01897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012D737E-3046-4091-9BC2-1DC0CF2E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76E6ED6C-A894-4F57-A1F6-F1388B5218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77" y="617397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5C79E71-EAE4-4CCE-9BE4-F526A376B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0"/>
            <a:ext cx="2409371" cy="6850744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9D6EEE1-971C-4D4F-B356-BD02E6EBD686}"/>
              </a:ext>
            </a:extLst>
          </p:cNvPr>
          <p:cNvGrpSpPr/>
          <p:nvPr/>
        </p:nvGrpSpPr>
        <p:grpSpPr>
          <a:xfrm>
            <a:off x="6447317" y="3071818"/>
            <a:ext cx="3719820" cy="2976190"/>
            <a:chOff x="3135504" y="2191341"/>
            <a:chExt cx="3145915" cy="2987512"/>
          </a:xfrm>
          <a:solidFill>
            <a:srgbClr val="BD3DA5"/>
          </a:solidFill>
        </p:grpSpPr>
        <p:sp>
          <p:nvSpPr>
            <p:cNvPr id="5" name="مستطيل مستدير الزوايا 39">
              <a:extLst>
                <a:ext uri="{FF2B5EF4-FFF2-40B4-BE49-F238E27FC236}">
                  <a16:creationId xmlns:a16="http://schemas.microsoft.com/office/drawing/2014/main" id="{A039F78E-8B75-4F72-962F-313A9A7ED33A}"/>
                </a:ext>
              </a:extLst>
            </p:cNvPr>
            <p:cNvSpPr/>
            <p:nvPr/>
          </p:nvSpPr>
          <p:spPr>
            <a:xfrm>
              <a:off x="3756756" y="2191341"/>
              <a:ext cx="2485623" cy="536559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</a:t>
              </a:r>
              <a:endPara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1917F639-8326-445D-BDEB-5EC26FB68BDE}"/>
                </a:ext>
              </a:extLst>
            </p:cNvPr>
            <p:cNvSpPr/>
            <p:nvPr/>
          </p:nvSpPr>
          <p:spPr>
            <a:xfrm>
              <a:off x="3165180" y="2228045"/>
              <a:ext cx="515155" cy="528034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ستطيل مستدير الزوايا 41">
              <a:extLst>
                <a:ext uri="{FF2B5EF4-FFF2-40B4-BE49-F238E27FC236}">
                  <a16:creationId xmlns:a16="http://schemas.microsoft.com/office/drawing/2014/main" id="{6175E3A1-F641-4FA5-9DCA-A1CC826FA420}"/>
                </a:ext>
              </a:extLst>
            </p:cNvPr>
            <p:cNvSpPr/>
            <p:nvPr/>
          </p:nvSpPr>
          <p:spPr>
            <a:xfrm>
              <a:off x="3771552" y="3027094"/>
              <a:ext cx="2485623" cy="536559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45</a:t>
              </a:r>
              <a:endPara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8C4CA057-39A0-46F1-842B-37838A4AA452}"/>
                </a:ext>
              </a:extLst>
            </p:cNvPr>
            <p:cNvSpPr/>
            <p:nvPr/>
          </p:nvSpPr>
          <p:spPr>
            <a:xfrm>
              <a:off x="3135505" y="2974747"/>
              <a:ext cx="515155" cy="528034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3E0BB777-94A9-4617-95A9-6794030B3EDB}"/>
                </a:ext>
              </a:extLst>
            </p:cNvPr>
            <p:cNvSpPr/>
            <p:nvPr/>
          </p:nvSpPr>
          <p:spPr>
            <a:xfrm>
              <a:off x="3165180" y="4557224"/>
              <a:ext cx="515155" cy="528034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6669BF20-3672-4180-B0CE-211B97814E26}"/>
                </a:ext>
              </a:extLst>
            </p:cNvPr>
            <p:cNvSpPr/>
            <p:nvPr/>
          </p:nvSpPr>
          <p:spPr>
            <a:xfrm>
              <a:off x="3135504" y="3782649"/>
              <a:ext cx="515155" cy="528034"/>
            </a:xfrm>
            <a:prstGeom prst="ellipse">
              <a:avLst/>
            </a:prstGeom>
            <a:grpFill/>
            <a:ln w="15875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مستدير الزوايا 45">
              <a:extLst>
                <a:ext uri="{FF2B5EF4-FFF2-40B4-BE49-F238E27FC236}">
                  <a16:creationId xmlns:a16="http://schemas.microsoft.com/office/drawing/2014/main" id="{5B9BFF62-3265-48C7-8558-ED78587D8413}"/>
                </a:ext>
              </a:extLst>
            </p:cNvPr>
            <p:cNvSpPr/>
            <p:nvPr/>
          </p:nvSpPr>
          <p:spPr>
            <a:xfrm>
              <a:off x="3756757" y="3834720"/>
              <a:ext cx="2485623" cy="536559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</a:t>
              </a:r>
              <a:endPara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 مستدير الزوايا 46">
              <a:extLst>
                <a:ext uri="{FF2B5EF4-FFF2-40B4-BE49-F238E27FC236}">
                  <a16:creationId xmlns:a16="http://schemas.microsoft.com/office/drawing/2014/main" id="{D351E07F-6E07-4946-9922-BA0D0107E3AE}"/>
                </a:ext>
              </a:extLst>
            </p:cNvPr>
            <p:cNvSpPr/>
            <p:nvPr/>
          </p:nvSpPr>
          <p:spPr>
            <a:xfrm>
              <a:off x="3795796" y="4642294"/>
              <a:ext cx="2485623" cy="536559"/>
            </a:xfrm>
            <a:prstGeom prst="roundRect">
              <a:avLst/>
            </a:prstGeom>
            <a:grpFill/>
            <a:ln w="12700" cap="flat" cmpd="sng" algn="ctr">
              <a:solidFill>
                <a:srgbClr val="BD3DA5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55</a:t>
              </a:r>
              <a:endPara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777C1476-D543-4578-B855-24923C000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t="7707" r="29751" b="10171"/>
          <a:stretch/>
        </p:blipFill>
        <p:spPr bwMode="auto">
          <a:xfrm>
            <a:off x="2331400" y="3034857"/>
            <a:ext cx="3312826" cy="25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4FC1ED0-E39F-41E4-9D05-35DB7F65CE5E}"/>
              </a:ext>
            </a:extLst>
          </p:cNvPr>
          <p:cNvSpPr txBox="1"/>
          <p:nvPr/>
        </p:nvSpPr>
        <p:spPr>
          <a:xfrm>
            <a:off x="4443974" y="1869505"/>
            <a:ext cx="5883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HIN" panose="01000500000000020002" pitchFamily="2" charset="-78"/>
                <a:cs typeface="Adobe SHIN" panose="01000500000000020002" pitchFamily="2" charset="-78"/>
              </a:rPr>
              <a:t>إذا</a:t>
            </a:r>
            <a:r>
              <a:rPr lang="ar-SA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dobe SHIN" panose="01000500000000020002" pitchFamily="2" charset="-78"/>
                <a:cs typeface="Adobe SHIN" panose="01000500000000020002" pitchFamily="2" charset="-78"/>
              </a:rPr>
              <a:t> كان  الشكل المقابل مربع أوجد قيمة س :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9A21AFA-4EE3-4D1C-B113-A14A7BF89096}"/>
              </a:ext>
            </a:extLst>
          </p:cNvPr>
          <p:cNvSpPr/>
          <p:nvPr/>
        </p:nvSpPr>
        <p:spPr>
          <a:xfrm>
            <a:off x="5909415" y="508000"/>
            <a:ext cx="4480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effectLst/>
                <a:cs typeface="PT Simple Bold Ruled" panose="02010400000000000000" pitchFamily="2" charset="-78"/>
              </a:rPr>
              <a:t>تدريب على القدرات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4039062-71DC-45D6-945D-0B6D8A8C95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9" t="5069" r="55459" b="59240"/>
          <a:stretch/>
        </p:blipFill>
        <p:spPr>
          <a:xfrm>
            <a:off x="0" y="0"/>
            <a:ext cx="3512457" cy="245291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4C64784-9268-42BA-8CEE-3311A0D18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8C91834-6019-4C96-B9D1-3A23E868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B6957510-F95C-4A81-8C2A-CB918C89DA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5" y="617260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3AD6609C-F997-4AB4-BF99-0D6B6F73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8" y="0"/>
            <a:ext cx="2409371" cy="6741886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5E3B682-FF65-4F84-B5BF-3D61B04EAD99}"/>
              </a:ext>
            </a:extLst>
          </p:cNvPr>
          <p:cNvGrpSpPr/>
          <p:nvPr/>
        </p:nvGrpSpPr>
        <p:grpSpPr>
          <a:xfrm>
            <a:off x="3589025" y="1448225"/>
            <a:ext cx="3776700" cy="4172613"/>
            <a:chOff x="3589025" y="1448225"/>
            <a:chExt cx="3776700" cy="417261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9BFB0F5-3506-4549-9627-A2A5E787D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0" t="15957" r="13750" b="20260"/>
            <a:stretch/>
          </p:blipFill>
          <p:spPr bwMode="auto">
            <a:xfrm>
              <a:off x="3589025" y="1448225"/>
              <a:ext cx="3776700" cy="417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72650113-5702-4844-9D7E-928E53EC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82154" y="2097715"/>
              <a:ext cx="2680216" cy="3094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F449F3F0-A39D-4B87-A1B5-BA343218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C51C69D-C263-4EEE-AF51-40FA65C12D26}"/>
              </a:ext>
            </a:extLst>
          </p:cNvPr>
          <p:cNvGrpSpPr/>
          <p:nvPr/>
        </p:nvGrpSpPr>
        <p:grpSpPr>
          <a:xfrm>
            <a:off x="7102413" y="1702304"/>
            <a:ext cx="3573521" cy="3274429"/>
            <a:chOff x="7102413" y="1702304"/>
            <a:chExt cx="3573521" cy="327442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E1E933B2-B262-45DA-B3D4-64A8A2A28A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0" t="15957" r="13750" b="20260"/>
            <a:stretch/>
          </p:blipFill>
          <p:spPr bwMode="auto">
            <a:xfrm>
              <a:off x="7102413" y="1702304"/>
              <a:ext cx="3573521" cy="327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2012C303-EE56-4143-BC41-F0042C743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179" y="2213664"/>
              <a:ext cx="2676525" cy="224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D3A19DD-4066-49DB-B63B-C4CA00D82F7F}"/>
              </a:ext>
            </a:extLst>
          </p:cNvPr>
          <p:cNvGrpSpPr/>
          <p:nvPr/>
        </p:nvGrpSpPr>
        <p:grpSpPr>
          <a:xfrm>
            <a:off x="387145" y="1432559"/>
            <a:ext cx="3416298" cy="3977216"/>
            <a:chOff x="387145" y="1432559"/>
            <a:chExt cx="3416298" cy="3977216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C482AE6-7EB4-418B-9AD3-4D5B441A00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0" t="15957" r="13750" b="20260"/>
            <a:stretch/>
          </p:blipFill>
          <p:spPr bwMode="auto">
            <a:xfrm>
              <a:off x="387145" y="1432559"/>
              <a:ext cx="3416298" cy="397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BE0371D1-2D80-4D3C-A20D-C641C9FEE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64" y="2143125"/>
              <a:ext cx="23907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81" y="0"/>
            <a:ext cx="2409371" cy="6858000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1365D6-979E-46FC-BB14-9DB4986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90B558-64F7-4D3B-862B-5A7B19D3A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85283" t="-2945" b="91311"/>
          <a:stretch/>
        </p:blipFill>
        <p:spPr bwMode="auto">
          <a:xfrm>
            <a:off x="8094690" y="1432560"/>
            <a:ext cx="2069996" cy="77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578087F-AC2F-45B3-A9DB-91B467921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509" b="1270"/>
          <a:stretch/>
        </p:blipFill>
        <p:spPr bwMode="auto">
          <a:xfrm>
            <a:off x="2414459" y="2228878"/>
            <a:ext cx="7750226" cy="44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0612BDA-9000-4A6C-AA78-D6B87B5A1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244" y="1057008"/>
            <a:ext cx="1547422" cy="15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1368AB8-F2BC-4511-A0BC-F09D0F6D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0B4832-73BD-42DE-B4EB-2EDA6C6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8" y="0"/>
            <a:ext cx="2409371" cy="6741886"/>
          </a:xfrm>
          <a:prstGeom prst="rect">
            <a:avLst/>
          </a:prstGeom>
        </p:spPr>
      </p:pic>
      <p:pic>
        <p:nvPicPr>
          <p:cNvPr id="6" name="Picture 2" descr=" ">
            <a:extLst>
              <a:ext uri="{FF2B5EF4-FFF2-40B4-BE49-F238E27FC236}">
                <a16:creationId xmlns:a16="http://schemas.microsoft.com/office/drawing/2014/main" id="{E65ADEF1-DD44-4516-84C1-B0AD27210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25655" r="11171" b="28120"/>
          <a:stretch/>
        </p:blipFill>
        <p:spPr bwMode="auto">
          <a:xfrm>
            <a:off x="2414459" y="314234"/>
            <a:ext cx="7750226" cy="11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7EAE20-50A2-4C1B-A56A-DDC98891559A}"/>
              </a:ext>
            </a:extLst>
          </p:cNvPr>
          <p:cNvSpPr/>
          <p:nvPr/>
        </p:nvSpPr>
        <p:spPr>
          <a:xfrm>
            <a:off x="3556686" y="457898"/>
            <a:ext cx="5078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4"/>
                </a:solidFill>
                <a:effectLst/>
                <a:cs typeface="PT Simple Bold Ruled" panose="02010400000000000000" pitchFamily="2" charset="-78"/>
              </a:rPr>
              <a:t>اللوغاريتمات العشرية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8E4D29C-31D8-480B-83B6-7A328D3A8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4714875"/>
            <a:ext cx="2143125" cy="214312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158E179-4785-455A-9725-4616E20A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0057" y="1791296"/>
            <a:ext cx="8280920" cy="23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D3CAFE6-C927-40A6-9F4E-17282376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7187" y="4251527"/>
            <a:ext cx="2936775" cy="2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3F56CEA-BF1C-4AA1-A1E5-E27A0D3A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18" y="6061960"/>
            <a:ext cx="2132714" cy="7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597579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2:00&quot;,&quot;HasAutoStart&quot;:false,&quot;HasCorrectAnswers&quot;:true,&quot;McqAnswers&quot;:[&quot;A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2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2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10194</TotalTime>
  <Words>151</Words>
  <Application>Microsoft Office PowerPoint</Application>
  <PresentationFormat>شاشة عريضة</PresentationFormat>
  <Paragraphs>61</Paragraphs>
  <Slides>29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Adobe SHIN</vt:lpstr>
      <vt:lpstr>Arial</vt:lpstr>
      <vt:lpstr>Calibri</vt:lpstr>
      <vt:lpstr>Calibri Light</vt:lpstr>
      <vt:lpstr>نسق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منال الرويلي</cp:lastModifiedBy>
  <cp:revision>37</cp:revision>
  <dcterms:created xsi:type="dcterms:W3CDTF">2021-02-10T07:02:27Z</dcterms:created>
  <dcterms:modified xsi:type="dcterms:W3CDTF">2023-08-12T12:49:46Z</dcterms:modified>
</cp:coreProperties>
</file>