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2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العوامل الأولية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9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3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8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4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5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7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0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8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6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5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6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1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2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3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4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8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12800" marR="0" indent="-660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812800" marR="0" indent="-203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812800" marR="0" indent="254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812800" marR="0" indent="711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812800" marR="0" indent="1168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812800" marR="0" indent="16256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812800" marR="0" indent="208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812800" marR="0" indent="2540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812800" marR="0" indent="2997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10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11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11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image" Target="../media/image23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11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hyperlink" Target="https://drive.google.com/file/d/1cFUN3hdbZsca5TgFfWggl-sq5shlkrT1/view?usp=drivesdk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4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5.png"/><Relationship Id="rId28" Type="http://schemas.openxmlformats.org/officeDocument/2006/relationships/image" Target="../media/image6.jpeg"/><Relationship Id="rId29" Type="http://schemas.openxmlformats.org/officeDocument/2006/relationships/hyperlink" Target="https://ar.oryxlearning.com/grade/6th-grade/maths" TargetMode="External"/><Relationship Id="rId30" Type="http://schemas.openxmlformats.org/officeDocument/2006/relationships/image" Target="../media/image7.jpeg"/><Relationship Id="rId31" Type="http://schemas.openxmlformats.org/officeDocument/2006/relationships/hyperlink" Target="https://whiteboard.fi/" TargetMode="External"/><Relationship Id="rId32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image" Target="../media/image28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5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28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6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image" Target="../media/image28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7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8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image" Target="../media/image28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9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28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cFUN3hdbZsca5TgFfWggl-sq5shlkrT1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7.xml"/><Relationship Id="rId26" Type="http://schemas.openxmlformats.org/officeDocument/2006/relationships/slide" Target="slide14.xml"/><Relationship Id="rId27" Type="http://schemas.openxmlformats.org/officeDocument/2006/relationships/slide" Target="slide20.xml"/><Relationship Id="rId28" Type="http://schemas.openxmlformats.org/officeDocument/2006/relationships/slide" Target="slide23.xml"/><Relationship Id="rId29" Type="http://schemas.openxmlformats.org/officeDocument/2006/relationships/slide" Target="slide2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image" Target="../media/image30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1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30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fs3160301mx" TargetMode="External"/><Relationship Id="rId3" Type="http://schemas.openxmlformats.org/officeDocument/2006/relationships/image" Target="../media/image31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4.xml"/><Relationship Id="rId9" Type="http://schemas.openxmlformats.org/officeDocument/2006/relationships/slide" Target="slide7.xml"/><Relationship Id="rId10" Type="http://schemas.openxmlformats.org/officeDocument/2006/relationships/slide" Target="slide14.xml"/><Relationship Id="rId11" Type="http://schemas.openxmlformats.org/officeDocument/2006/relationships/slide" Target="slide20.xml"/><Relationship Id="rId12" Type="http://schemas.openxmlformats.org/officeDocument/2006/relationships/slide" Target="slide23.xml"/><Relationship Id="rId13" Type="http://schemas.openxmlformats.org/officeDocument/2006/relationships/slide" Target="slide24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7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hyperlink" Target="https://drive.google.com/file/d/1cFUN3hdbZsca5TgFfWggl-sq5shlkrT1/view?usp=drivesdk" TargetMode="External"/><Relationship Id="rId15" Type="http://schemas.openxmlformats.org/officeDocument/2006/relationships/image" Target="../media/image1.jpeg"/><Relationship Id="rId16" Type="http://schemas.openxmlformats.org/officeDocument/2006/relationships/hyperlink" Target="https://classroomscreen.com/app/wv1/0718e87f-b0f9-4181-9962-19e14b37322f" TargetMode="External"/><Relationship Id="rId17" Type="http://schemas.openxmlformats.org/officeDocument/2006/relationships/image" Target="../media/image2.jpeg"/><Relationship Id="rId18" Type="http://schemas.openxmlformats.org/officeDocument/2006/relationships/hyperlink" Target="https://apps.mathlearningcenter.org/number-frames/" TargetMode="External"/><Relationship Id="rId19" Type="http://schemas.openxmlformats.org/officeDocument/2006/relationships/image" Target="../media/image4.png"/><Relationship Id="rId20" Type="http://schemas.openxmlformats.org/officeDocument/2006/relationships/hyperlink" Target="https://apps.mathlearningcenter.org/number-pieces/" TargetMode="External"/><Relationship Id="rId21" Type="http://schemas.openxmlformats.org/officeDocument/2006/relationships/image" Target="../media/image3.jpeg"/><Relationship Id="rId22" Type="http://schemas.openxmlformats.org/officeDocument/2006/relationships/hyperlink" Target="https://wheelofnames.com/ar/" TargetMode="External"/><Relationship Id="rId23" Type="http://schemas.openxmlformats.org/officeDocument/2006/relationships/image" Target="../media/image4.jpeg"/><Relationship Id="rId24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5" Type="http://schemas.openxmlformats.org/officeDocument/2006/relationships/image" Target="../media/image5.jpeg"/><Relationship Id="rId26" Type="http://schemas.openxmlformats.org/officeDocument/2006/relationships/hyperlink" Target="https://v-clock.com/timer/#countdown=00:01:00&amp;enabled=0&amp;seconds=0&amp;sound=glow&amp;loop=1" TargetMode="External"/><Relationship Id="rId27" Type="http://schemas.openxmlformats.org/officeDocument/2006/relationships/image" Target="../media/image5.png"/><Relationship Id="rId28" Type="http://schemas.openxmlformats.org/officeDocument/2006/relationships/image" Target="../media/image6.jpeg"/><Relationship Id="rId29" Type="http://schemas.openxmlformats.org/officeDocument/2006/relationships/hyperlink" Target="https://ar.oryxlearning.com/grade/6th-grade/maths" TargetMode="External"/><Relationship Id="rId30" Type="http://schemas.openxmlformats.org/officeDocument/2006/relationships/image" Target="../media/image7.jpeg"/><Relationship Id="rId31" Type="http://schemas.openxmlformats.org/officeDocument/2006/relationships/hyperlink" Target="https://whiteboard.fi/" TargetMode="External"/><Relationship Id="rId32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6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16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7.xml"/><Relationship Id="rId7" Type="http://schemas.openxmlformats.org/officeDocument/2006/relationships/slide" Target="slide14.xml"/><Relationship Id="rId8" Type="http://schemas.openxmlformats.org/officeDocument/2006/relationships/slide" Target="slide20.xml"/><Relationship Id="rId9" Type="http://schemas.openxmlformats.org/officeDocument/2006/relationships/slide" Target="slide23.xml"/><Relationship Id="rId10" Type="http://schemas.openxmlformats.org/officeDocument/2006/relationships/slide" Target="slide24.xml"/><Relationship Id="rId11" Type="http://schemas.openxmlformats.org/officeDocument/2006/relationships/image" Target="../media/image16.png"/><Relationship Id="rId12" Type="http://schemas.openxmlformats.org/officeDocument/2006/relationships/hyperlink" Target="https://drive.google.com/file/d/1cFUN3hdbZsca5TgFfWggl-sq5shlkrT1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4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5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4.xml"/><Relationship Id="rId7" Type="http://schemas.openxmlformats.org/officeDocument/2006/relationships/slide" Target="slide20.xml"/><Relationship Id="rId8" Type="http://schemas.openxmlformats.org/officeDocument/2006/relationships/slide" Target="slide23.xml"/><Relationship Id="rId9" Type="http://schemas.openxmlformats.org/officeDocument/2006/relationships/slide" Target="slide24.xml"/><Relationship Id="rId10" Type="http://schemas.openxmlformats.org/officeDocument/2006/relationships/image" Target="../media/image18.png"/><Relationship Id="rId11" Type="http://schemas.openxmlformats.org/officeDocument/2006/relationships/hyperlink" Target="https://drive.google.com/file/d/1cFUN3hdbZsca5TgFfWggl-sq5shlkrT1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4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1fYr-oydFwc?playlist=1fYr-oydFwc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5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الفصل الأول: الجبر الأنماط العددية و الدوال"/>
          <p:cNvSpPr txBox="1"/>
          <p:nvPr/>
        </p:nvSpPr>
        <p:spPr>
          <a:xfrm>
            <a:off x="1397529" y="4059233"/>
            <a:ext cx="16127218" cy="955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 rtl="0">
              <a:lnSpc>
                <a:spcPct val="85000"/>
              </a:lnSpc>
              <a:defRPr sz="61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/>
            <a:r>
              <a:t>الفصل الأول: الجبر الأنماط العددية و الدوال</a:t>
            </a:r>
          </a:p>
        </p:txBody>
      </p:sp>
      <p:grpSp>
        <p:nvGrpSpPr>
          <p:cNvPr id="226" name="تجميع"/>
          <p:cNvGrpSpPr/>
          <p:nvPr/>
        </p:nvGrpSpPr>
        <p:grpSpPr>
          <a:xfrm>
            <a:off x="16718140" y="98529"/>
            <a:ext cx="7601264" cy="2017165"/>
            <a:chOff x="0" y="0"/>
            <a:chExt cx="7601262" cy="2017164"/>
          </a:xfrm>
        </p:grpSpPr>
        <p:sp>
          <p:nvSpPr>
            <p:cNvPr id="221" name="الفصل"/>
            <p:cNvSpPr txBox="1"/>
            <p:nvPr/>
          </p:nvSpPr>
          <p:spPr>
            <a:xfrm>
              <a:off x="4915573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4" name="تجميع"/>
            <p:cNvGrpSpPr/>
            <p:nvPr/>
          </p:nvGrpSpPr>
          <p:grpSpPr>
            <a:xfrm>
              <a:off x="5706199" y="572015"/>
              <a:ext cx="981042" cy="1445150"/>
              <a:chOff x="0" y="0"/>
              <a:chExt cx="981040" cy="1445148"/>
            </a:xfrm>
          </p:grpSpPr>
          <p:sp>
            <p:nvSpPr>
              <p:cNvPr id="222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3" name="١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</p:grpSp>
        <p:sp>
          <p:nvSpPr>
            <p:cNvPr id="225" name="الجبر الأنماط العددية و الدوال"/>
            <p:cNvSpPr txBox="1"/>
            <p:nvPr/>
          </p:nvSpPr>
          <p:spPr>
            <a:xfrm>
              <a:off x="0" y="725855"/>
              <a:ext cx="5706200" cy="11254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145791">
                <a:lnSpc>
                  <a:spcPct val="90000"/>
                </a:lnSpc>
                <a:spcBef>
                  <a:spcPts val="2300"/>
                </a:spcBef>
                <a:defRPr sz="352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الجبر الأنماط العددية و الدوال</a:t>
              </a:r>
            </a:p>
          </p:txBody>
        </p:sp>
      </p:grpSp>
      <p:sp>
        <p:nvSpPr>
          <p:cNvPr id="227" name="١-٢ العوامل الأولية"/>
          <p:cNvSpPr txBox="1"/>
          <p:nvPr/>
        </p:nvSpPr>
        <p:spPr>
          <a:xfrm>
            <a:off x="3314229" y="5369707"/>
            <a:ext cx="13193907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١-٢</a:t>
            </a:r>
            <a:r>
              <a:t> </a:t>
            </a:r>
            <a:r>
              <a:rPr>
                <a:solidFill>
                  <a:srgbClr val="4D372F"/>
                </a:solidFill>
              </a:rPr>
              <a:t>العوامل الأولية</a:t>
            </a:r>
          </a:p>
        </p:txBody>
      </p:sp>
      <p:grpSp>
        <p:nvGrpSpPr>
          <p:cNvPr id="284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28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2"/>
      <p:bldP build="whole" bldLvl="1" animBg="1" rev="0" advAuto="0" spid="2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9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517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1694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545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520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1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2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3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4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5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6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7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8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29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0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1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2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3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4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5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6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7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8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39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0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1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2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3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4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83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546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7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8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49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0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1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2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3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4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5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6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7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8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9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0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1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2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3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4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5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6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7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8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9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0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1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2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3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4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5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6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7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8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9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0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1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2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693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584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5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6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7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8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89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0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1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2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3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4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5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6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7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8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99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0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1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2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3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4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5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6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7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8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09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0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1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2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3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4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5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6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7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8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19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0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1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2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3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4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5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6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7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8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29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0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1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2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3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4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5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6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7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8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39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0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1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2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3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4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5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6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7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8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49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0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1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2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3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4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5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6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7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8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59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0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1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2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3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4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5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6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7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8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69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0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1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2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3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4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5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6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7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8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79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0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1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2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3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4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5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6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7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8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89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0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1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692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69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698" name="IMG_2875.png"/>
          <p:cNvGrpSpPr/>
          <p:nvPr/>
        </p:nvGrpSpPr>
        <p:grpSpPr>
          <a:xfrm>
            <a:off x="3520638" y="4659320"/>
            <a:ext cx="18208290" cy="4243628"/>
            <a:chOff x="0" y="0"/>
            <a:chExt cx="18208288" cy="4243626"/>
          </a:xfrm>
        </p:grpSpPr>
        <p:pic>
          <p:nvPicPr>
            <p:cNvPr id="1697" name="IMG_2875.png" descr="IMG_2875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0" t="0" r="0" b="0"/>
            <a:stretch>
              <a:fillRect/>
            </a:stretch>
          </p:blipFill>
          <p:spPr>
            <a:xfrm>
              <a:off x="215900" y="139700"/>
              <a:ext cx="17776491" cy="36848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96" name="IMG_2875.png" descr="IMG_2875.pn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-1"/>
              <a:ext cx="18208289" cy="4243628"/>
            </a:xfrm>
            <a:prstGeom prst="rect">
              <a:avLst/>
            </a:prstGeom>
            <a:effectLst/>
          </p:spPr>
        </p:pic>
      </p:grpSp>
      <p:grpSp>
        <p:nvGrpSpPr>
          <p:cNvPr id="1703" name="تجميع"/>
          <p:cNvGrpSpPr/>
          <p:nvPr/>
        </p:nvGrpSpPr>
        <p:grpSpPr>
          <a:xfrm>
            <a:off x="10682458" y="3004931"/>
            <a:ext cx="4925203" cy="910539"/>
            <a:chOff x="0" y="0"/>
            <a:chExt cx="4925202" cy="910538"/>
          </a:xfrm>
        </p:grpSpPr>
        <p:grpSp>
          <p:nvGrpSpPr>
            <p:cNvPr id="1701" name="Google Shape;394;p28"/>
            <p:cNvGrpSpPr/>
            <p:nvPr/>
          </p:nvGrpSpPr>
          <p:grpSpPr>
            <a:xfrm>
              <a:off x="-1" y="-1"/>
              <a:ext cx="4925203" cy="910540"/>
              <a:chOff x="0" y="0"/>
              <a:chExt cx="4925202" cy="910538"/>
            </a:xfrm>
          </p:grpSpPr>
          <p:sp>
            <p:nvSpPr>
              <p:cNvPr id="1699" name="Google Shape;395;p28"/>
              <p:cNvSpPr/>
              <p:nvPr/>
            </p:nvSpPr>
            <p:spPr>
              <a:xfrm>
                <a:off x="-1" y="-1"/>
                <a:ext cx="4925203" cy="910540"/>
              </a:xfrm>
              <a:prstGeom prst="rect">
                <a:avLst/>
              </a:prstGeom>
              <a:solidFill>
                <a:srgbClr val="EAD1D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/>
                </a:pPr>
              </a:p>
            </p:txBody>
          </p:sp>
          <p:sp>
            <p:nvSpPr>
              <p:cNvPr id="1700" name="Google Shape;396;p28"/>
              <p:cNvSpPr/>
              <p:nvPr/>
            </p:nvSpPr>
            <p:spPr>
              <a:xfrm>
                <a:off x="0" y="-1"/>
                <a:ext cx="908636" cy="910540"/>
              </a:xfrm>
              <a:prstGeom prst="rect">
                <a:avLst/>
              </a:prstGeom>
              <a:solidFill>
                <a:srgbClr val="000000">
                  <a:alpha val="431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/>
                </a:pPr>
              </a:p>
            </p:txBody>
          </p:sp>
        </p:grpSp>
        <p:sp>
          <p:nvSpPr>
            <p:cNvPr id="1702" name="التحليل إلى عوامل أولية"/>
            <p:cNvSpPr txBox="1"/>
            <p:nvPr/>
          </p:nvSpPr>
          <p:spPr>
            <a:xfrm>
              <a:off x="0" y="0"/>
              <a:ext cx="4925203" cy="85693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3500">
                  <a:solidFill>
                    <a:srgbClr val="B92D5D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التحليل إلى عوامل أولية</a:t>
              </a:r>
            </a:p>
          </p:txBody>
        </p:sp>
      </p:grpSp>
      <p:grpSp>
        <p:nvGrpSpPr>
          <p:cNvPr id="1722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72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0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70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0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0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1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08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9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0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1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18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1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1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21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724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737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732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36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733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4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5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38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61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75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pSp>
        <p:nvGrpSpPr>
          <p:cNvPr id="176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762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63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76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sp>
        <p:nvSpPr>
          <p:cNvPr id="1766" name="إيجاد العوامل الأولية"/>
          <p:cNvSpPr txBox="1"/>
          <p:nvPr/>
        </p:nvSpPr>
        <p:spPr>
          <a:xfrm>
            <a:off x="17696578" y="1891148"/>
            <a:ext cx="4794205" cy="1158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defTabSz="914400">
              <a:defRPr sz="4700">
                <a:solidFill>
                  <a:srgbClr val="B51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إيجاد العوامل الأولية</a:t>
            </a:r>
          </a:p>
        </p:txBody>
      </p:sp>
      <p:pic>
        <p:nvPicPr>
          <p:cNvPr id="1767" name="IMG_0673.png" descr="IMG_0673.png"/>
          <p:cNvPicPr>
            <a:picLocks noChangeAspect="1"/>
          </p:cNvPicPr>
          <p:nvPr/>
        </p:nvPicPr>
        <p:blipFill>
          <a:blip r:embed="rId10">
            <a:extLst/>
          </a:blip>
          <a:srcRect l="42280" t="34363" r="26811" b="57055"/>
          <a:stretch>
            <a:fillRect/>
          </a:stretch>
        </p:blipFill>
        <p:spPr>
          <a:xfrm>
            <a:off x="8661907" y="2470268"/>
            <a:ext cx="8005561" cy="1279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8" name="IMG_0685.png" descr="IMG_0685.png"/>
          <p:cNvPicPr>
            <a:picLocks noChangeAspect="1"/>
          </p:cNvPicPr>
          <p:nvPr/>
        </p:nvPicPr>
        <p:blipFill>
          <a:blip r:embed="rId11">
            <a:extLst/>
          </a:blip>
          <a:srcRect l="3810" t="34688" r="36600" b="23553"/>
          <a:stretch>
            <a:fillRect/>
          </a:stretch>
        </p:blipFill>
        <p:spPr>
          <a:xfrm>
            <a:off x="4376850" y="4312084"/>
            <a:ext cx="14506624" cy="585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9" name="IMG_0685.png" descr="IMG_0685.png"/>
          <p:cNvPicPr>
            <a:picLocks noChangeAspect="1"/>
          </p:cNvPicPr>
          <p:nvPr/>
        </p:nvPicPr>
        <p:blipFill>
          <a:blip r:embed="rId11">
            <a:extLst/>
          </a:blip>
          <a:srcRect l="73906" t="42895" r="0" b="19289"/>
          <a:stretch>
            <a:fillRect/>
          </a:stretch>
        </p:blipFill>
        <p:spPr>
          <a:xfrm>
            <a:off x="18659823" y="4688879"/>
            <a:ext cx="5201741" cy="433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0" name="IMG_0685.png" descr="IMG_0685.png"/>
          <p:cNvPicPr>
            <a:picLocks noChangeAspect="1"/>
          </p:cNvPicPr>
          <p:nvPr/>
        </p:nvPicPr>
        <p:blipFill>
          <a:blip r:embed="rId11">
            <a:extLst/>
          </a:blip>
          <a:srcRect l="35596" t="76683" r="30290" b="6182"/>
          <a:stretch>
            <a:fillRect/>
          </a:stretch>
        </p:blipFill>
        <p:spPr>
          <a:xfrm>
            <a:off x="9143331" y="10038260"/>
            <a:ext cx="8227194" cy="23782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9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78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7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77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7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7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8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7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7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7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8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8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8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8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8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8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8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79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9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796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794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9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7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9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1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3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3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3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6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6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75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87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87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877" name="IMG_4091.png" descr="IMG_409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738659" y="1838222"/>
            <a:ext cx="17158917" cy="38550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89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88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87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7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8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9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882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3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4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85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6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7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8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89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92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89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9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95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3" name="Google Shape;1919;p39"/>
          <p:cNvGrpSpPr/>
          <p:nvPr/>
        </p:nvGrpSpPr>
        <p:grpSpPr>
          <a:xfrm>
            <a:off x="22014253" y="8336406"/>
            <a:ext cx="2353220" cy="4519591"/>
            <a:chOff x="0" y="0"/>
            <a:chExt cx="2353219" cy="4519589"/>
          </a:xfrm>
        </p:grpSpPr>
        <p:sp>
          <p:nvSpPr>
            <p:cNvPr id="1898" name="Google Shape;1920;p39"/>
            <p:cNvSpPr/>
            <p:nvPr/>
          </p:nvSpPr>
          <p:spPr>
            <a:xfrm>
              <a:off x="1154225" y="3531281"/>
              <a:ext cx="891848" cy="479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21;p39"/>
            <p:cNvSpPr/>
            <p:nvPr/>
          </p:nvSpPr>
          <p:spPr>
            <a:xfrm>
              <a:off x="1203297" y="3572376"/>
              <a:ext cx="782697" cy="395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22;p39"/>
            <p:cNvSpPr/>
            <p:nvPr/>
          </p:nvSpPr>
          <p:spPr>
            <a:xfrm>
              <a:off x="1291962" y="3634078"/>
              <a:ext cx="643251" cy="12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23;p39"/>
            <p:cNvSpPr/>
            <p:nvPr/>
          </p:nvSpPr>
          <p:spPr>
            <a:xfrm>
              <a:off x="1722298" y="3870645"/>
              <a:ext cx="223012" cy="2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24;p39"/>
            <p:cNvSpPr/>
            <p:nvPr/>
          </p:nvSpPr>
          <p:spPr>
            <a:xfrm>
              <a:off x="1397293" y="3747310"/>
              <a:ext cx="561662" cy="8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25;p39"/>
            <p:cNvSpPr/>
            <p:nvPr/>
          </p:nvSpPr>
          <p:spPr>
            <a:xfrm>
              <a:off x="1272443" y="3779825"/>
              <a:ext cx="157531" cy="4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26;p39"/>
            <p:cNvSpPr/>
            <p:nvPr/>
          </p:nvSpPr>
          <p:spPr>
            <a:xfrm>
              <a:off x="1227156" y="3187800"/>
              <a:ext cx="916435" cy="455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27;p39"/>
            <p:cNvSpPr/>
            <p:nvPr/>
          </p:nvSpPr>
          <p:spPr>
            <a:xfrm>
              <a:off x="1276219" y="3202484"/>
              <a:ext cx="796428" cy="38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28;p39"/>
            <p:cNvSpPr/>
            <p:nvPr/>
          </p:nvSpPr>
          <p:spPr>
            <a:xfrm>
              <a:off x="1492359" y="3333841"/>
              <a:ext cx="580847" cy="12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929;p39"/>
            <p:cNvSpPr/>
            <p:nvPr/>
          </p:nvSpPr>
          <p:spPr>
            <a:xfrm>
              <a:off x="1357822" y="3462284"/>
              <a:ext cx="245602" cy="3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1930;p39"/>
            <p:cNvSpPr/>
            <p:nvPr/>
          </p:nvSpPr>
          <p:spPr>
            <a:xfrm>
              <a:off x="1210931" y="2782782"/>
              <a:ext cx="952529" cy="56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31;p39"/>
            <p:cNvSpPr/>
            <p:nvPr/>
          </p:nvSpPr>
          <p:spPr>
            <a:xfrm>
              <a:off x="1260077" y="2836751"/>
              <a:ext cx="825042" cy="44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1932;p39"/>
            <p:cNvSpPr/>
            <p:nvPr/>
          </p:nvSpPr>
          <p:spPr>
            <a:xfrm>
              <a:off x="1398744" y="3070967"/>
              <a:ext cx="642239" cy="10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1933;p39"/>
            <p:cNvSpPr/>
            <p:nvPr/>
          </p:nvSpPr>
          <p:spPr>
            <a:xfrm>
              <a:off x="1662404" y="3003330"/>
              <a:ext cx="391701" cy="8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34;p39"/>
            <p:cNvSpPr/>
            <p:nvPr/>
          </p:nvSpPr>
          <p:spPr>
            <a:xfrm>
              <a:off x="1210804" y="1874059"/>
              <a:ext cx="1074683" cy="658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1935;p39"/>
            <p:cNvSpPr/>
            <p:nvPr/>
          </p:nvSpPr>
          <p:spPr>
            <a:xfrm>
              <a:off x="1260154" y="1927956"/>
              <a:ext cx="958516" cy="54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1936;p39"/>
            <p:cNvSpPr/>
            <p:nvPr/>
          </p:nvSpPr>
          <p:spPr>
            <a:xfrm>
              <a:off x="1689711" y="2042474"/>
              <a:ext cx="496159" cy="14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1937;p39"/>
            <p:cNvSpPr/>
            <p:nvPr/>
          </p:nvSpPr>
          <p:spPr>
            <a:xfrm>
              <a:off x="1391163" y="2160262"/>
              <a:ext cx="743701" cy="205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938;p39"/>
            <p:cNvSpPr/>
            <p:nvPr/>
          </p:nvSpPr>
          <p:spPr>
            <a:xfrm>
              <a:off x="1324166" y="1492810"/>
              <a:ext cx="1029054" cy="60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7" name="Google Shape;1939;p39"/>
            <p:cNvSpPr/>
            <p:nvPr/>
          </p:nvSpPr>
          <p:spPr>
            <a:xfrm>
              <a:off x="1393077" y="1554386"/>
              <a:ext cx="911291" cy="48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1940;p39"/>
            <p:cNvSpPr/>
            <p:nvPr/>
          </p:nvSpPr>
          <p:spPr>
            <a:xfrm>
              <a:off x="1441460" y="1750062"/>
              <a:ext cx="451090" cy="10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19" name="Google Shape;1941;p39"/>
            <p:cNvSpPr/>
            <p:nvPr/>
          </p:nvSpPr>
          <p:spPr>
            <a:xfrm>
              <a:off x="1461207" y="1631099"/>
              <a:ext cx="546436" cy="13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20" name="Google Shape;1942;p39"/>
            <p:cNvSpPr/>
            <p:nvPr/>
          </p:nvSpPr>
          <p:spPr>
            <a:xfrm>
              <a:off x="1281754" y="1114500"/>
              <a:ext cx="991057" cy="46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43;p39"/>
            <p:cNvSpPr/>
            <p:nvPr/>
          </p:nvSpPr>
          <p:spPr>
            <a:xfrm>
              <a:off x="1325586" y="1157009"/>
              <a:ext cx="889409" cy="367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44;p39"/>
            <p:cNvSpPr/>
            <p:nvPr/>
          </p:nvSpPr>
          <p:spPr>
            <a:xfrm>
              <a:off x="1324105" y="1343831"/>
              <a:ext cx="659476" cy="5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945;p39"/>
            <p:cNvSpPr/>
            <p:nvPr/>
          </p:nvSpPr>
          <p:spPr>
            <a:xfrm>
              <a:off x="1318422" y="1227732"/>
              <a:ext cx="459016" cy="30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946;p39"/>
            <p:cNvSpPr/>
            <p:nvPr/>
          </p:nvSpPr>
          <p:spPr>
            <a:xfrm>
              <a:off x="1042053" y="691149"/>
              <a:ext cx="1048903" cy="40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47;p39"/>
            <p:cNvSpPr/>
            <p:nvPr/>
          </p:nvSpPr>
          <p:spPr>
            <a:xfrm>
              <a:off x="1091056" y="740748"/>
              <a:ext cx="938149" cy="305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48;p39"/>
            <p:cNvSpPr/>
            <p:nvPr/>
          </p:nvSpPr>
          <p:spPr>
            <a:xfrm>
              <a:off x="1417563" y="953912"/>
              <a:ext cx="562996" cy="4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949;p39"/>
            <p:cNvSpPr/>
            <p:nvPr/>
          </p:nvSpPr>
          <p:spPr>
            <a:xfrm>
              <a:off x="1256507" y="877677"/>
              <a:ext cx="548817" cy="20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1950;p39"/>
            <p:cNvSpPr/>
            <p:nvPr/>
          </p:nvSpPr>
          <p:spPr>
            <a:xfrm>
              <a:off x="1418784" y="783696"/>
              <a:ext cx="595006" cy="36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1951;p39"/>
            <p:cNvSpPr/>
            <p:nvPr/>
          </p:nvSpPr>
          <p:spPr>
            <a:xfrm>
              <a:off x="748429" y="190275"/>
              <a:ext cx="972562" cy="56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1952;p39"/>
            <p:cNvSpPr/>
            <p:nvPr/>
          </p:nvSpPr>
          <p:spPr>
            <a:xfrm>
              <a:off x="797535" y="255488"/>
              <a:ext cx="825608" cy="447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53;p39"/>
            <p:cNvSpPr/>
            <p:nvPr/>
          </p:nvSpPr>
          <p:spPr>
            <a:xfrm>
              <a:off x="953479" y="470600"/>
              <a:ext cx="581144" cy="15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54;p39"/>
            <p:cNvSpPr/>
            <p:nvPr/>
          </p:nvSpPr>
          <p:spPr>
            <a:xfrm>
              <a:off x="942320" y="448849"/>
              <a:ext cx="439670" cy="11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55;p39"/>
            <p:cNvSpPr/>
            <p:nvPr/>
          </p:nvSpPr>
          <p:spPr>
            <a:xfrm>
              <a:off x="696003" y="0"/>
              <a:ext cx="1010044" cy="44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4" name="Google Shape;1956;p39"/>
            <p:cNvSpPr/>
            <p:nvPr/>
          </p:nvSpPr>
          <p:spPr>
            <a:xfrm>
              <a:off x="784415" y="55219"/>
              <a:ext cx="863818" cy="334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57;p39"/>
            <p:cNvSpPr/>
            <p:nvPr/>
          </p:nvSpPr>
          <p:spPr>
            <a:xfrm>
              <a:off x="933175" y="201554"/>
              <a:ext cx="591924" cy="122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6" name="Google Shape;1958;p39"/>
            <p:cNvSpPr/>
            <p:nvPr/>
          </p:nvSpPr>
          <p:spPr>
            <a:xfrm>
              <a:off x="917555" y="107940"/>
              <a:ext cx="658628" cy="131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37" name="Google Shape;1959;p39"/>
            <p:cNvSpPr/>
            <p:nvPr/>
          </p:nvSpPr>
          <p:spPr>
            <a:xfrm>
              <a:off x="1117515" y="2262729"/>
              <a:ext cx="1133420" cy="70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60;p39"/>
            <p:cNvSpPr/>
            <p:nvPr/>
          </p:nvSpPr>
          <p:spPr>
            <a:xfrm>
              <a:off x="1186234" y="2324305"/>
              <a:ext cx="1015507" cy="59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61;p39"/>
            <p:cNvSpPr/>
            <p:nvPr/>
          </p:nvSpPr>
          <p:spPr>
            <a:xfrm>
              <a:off x="1237024" y="2586848"/>
              <a:ext cx="586390" cy="15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62;p39"/>
            <p:cNvSpPr/>
            <p:nvPr/>
          </p:nvSpPr>
          <p:spPr>
            <a:xfrm>
              <a:off x="1261755" y="2459655"/>
              <a:ext cx="708926" cy="21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63;p39"/>
            <p:cNvSpPr/>
            <p:nvPr/>
          </p:nvSpPr>
          <p:spPr>
            <a:xfrm>
              <a:off x="1433375" y="2452049"/>
              <a:ext cx="466556" cy="110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64;p39"/>
            <p:cNvSpPr/>
            <p:nvPr/>
          </p:nvSpPr>
          <p:spPr>
            <a:xfrm>
              <a:off x="169471" y="3666814"/>
              <a:ext cx="969941" cy="85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65;p39"/>
            <p:cNvSpPr/>
            <p:nvPr/>
          </p:nvSpPr>
          <p:spPr>
            <a:xfrm>
              <a:off x="106196" y="2689646"/>
              <a:ext cx="1631324" cy="1025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66;p39"/>
            <p:cNvSpPr/>
            <p:nvPr/>
          </p:nvSpPr>
          <p:spPr>
            <a:xfrm>
              <a:off x="4649" y="1989973"/>
              <a:ext cx="1588794" cy="1356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67;p39"/>
            <p:cNvSpPr/>
            <p:nvPr/>
          </p:nvSpPr>
          <p:spPr>
            <a:xfrm>
              <a:off x="106346" y="3203341"/>
              <a:ext cx="1015735" cy="51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68;p39"/>
            <p:cNvSpPr/>
            <p:nvPr/>
          </p:nvSpPr>
          <p:spPr>
            <a:xfrm>
              <a:off x="266212" y="3257128"/>
              <a:ext cx="277823" cy="140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69;p39"/>
            <p:cNvSpPr/>
            <p:nvPr/>
          </p:nvSpPr>
          <p:spPr>
            <a:xfrm>
              <a:off x="266212" y="3257128"/>
              <a:ext cx="726649" cy="18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70;p39"/>
            <p:cNvSpPr/>
            <p:nvPr/>
          </p:nvSpPr>
          <p:spPr>
            <a:xfrm>
              <a:off x="433112" y="3549210"/>
              <a:ext cx="445806" cy="16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71;p39"/>
            <p:cNvSpPr/>
            <p:nvPr/>
          </p:nvSpPr>
          <p:spPr>
            <a:xfrm>
              <a:off x="1426753" y="2501134"/>
              <a:ext cx="35640" cy="144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1972;p39"/>
            <p:cNvSpPr/>
            <p:nvPr/>
          </p:nvSpPr>
          <p:spPr>
            <a:xfrm>
              <a:off x="1388012" y="2464945"/>
              <a:ext cx="48529" cy="11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973;p39"/>
            <p:cNvSpPr/>
            <p:nvPr/>
          </p:nvSpPr>
          <p:spPr>
            <a:xfrm>
              <a:off x="1038768" y="2273972"/>
              <a:ext cx="147830" cy="6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1974;p39"/>
            <p:cNvSpPr/>
            <p:nvPr/>
          </p:nvSpPr>
          <p:spPr>
            <a:xfrm>
              <a:off x="1065446" y="2300204"/>
              <a:ext cx="112407" cy="7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1975;p39"/>
            <p:cNvSpPr/>
            <p:nvPr/>
          </p:nvSpPr>
          <p:spPr>
            <a:xfrm>
              <a:off x="699211" y="2107725"/>
              <a:ext cx="59347" cy="12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76;p39"/>
            <p:cNvSpPr/>
            <p:nvPr/>
          </p:nvSpPr>
          <p:spPr>
            <a:xfrm>
              <a:off x="679776" y="2158719"/>
              <a:ext cx="52089" cy="11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977;p39"/>
            <p:cNvSpPr/>
            <p:nvPr/>
          </p:nvSpPr>
          <p:spPr>
            <a:xfrm>
              <a:off x="721150" y="3319329"/>
              <a:ext cx="271700" cy="11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978;p39"/>
            <p:cNvSpPr/>
            <p:nvPr/>
          </p:nvSpPr>
          <p:spPr>
            <a:xfrm>
              <a:off x="614459" y="3059944"/>
              <a:ext cx="83108" cy="4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79;p39"/>
            <p:cNvSpPr/>
            <p:nvPr/>
          </p:nvSpPr>
          <p:spPr>
            <a:xfrm>
              <a:off x="544879" y="3163810"/>
              <a:ext cx="102245" cy="15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980;p39"/>
            <p:cNvSpPr/>
            <p:nvPr/>
          </p:nvSpPr>
          <p:spPr>
            <a:xfrm>
              <a:off x="527813" y="3691098"/>
              <a:ext cx="1226034" cy="479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981;p39"/>
            <p:cNvSpPr/>
            <p:nvPr/>
          </p:nvSpPr>
          <p:spPr>
            <a:xfrm>
              <a:off x="993940" y="4048062"/>
              <a:ext cx="291205" cy="11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982;p39"/>
            <p:cNvSpPr/>
            <p:nvPr/>
          </p:nvSpPr>
          <p:spPr>
            <a:xfrm>
              <a:off x="515785" y="3729799"/>
              <a:ext cx="377812" cy="36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83;p39"/>
            <p:cNvSpPr/>
            <p:nvPr/>
          </p:nvSpPr>
          <p:spPr>
            <a:xfrm>
              <a:off x="1438394" y="3317014"/>
              <a:ext cx="213967" cy="156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984;p39"/>
            <p:cNvSpPr/>
            <p:nvPr/>
          </p:nvSpPr>
          <p:spPr>
            <a:xfrm>
              <a:off x="742467" y="3584406"/>
              <a:ext cx="84237" cy="4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985;p39"/>
            <p:cNvSpPr/>
            <p:nvPr/>
          </p:nvSpPr>
          <p:spPr>
            <a:xfrm>
              <a:off x="583841" y="3909479"/>
              <a:ext cx="59597" cy="9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64" name="Google Shape;1986;p39"/>
            <p:cNvSpPr/>
            <p:nvPr/>
          </p:nvSpPr>
          <p:spPr>
            <a:xfrm>
              <a:off x="522923" y="4082891"/>
              <a:ext cx="309759" cy="157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65" name="Google Shape;1987;p39"/>
            <p:cNvSpPr/>
            <p:nvPr/>
          </p:nvSpPr>
          <p:spPr>
            <a:xfrm>
              <a:off x="288582" y="3002781"/>
              <a:ext cx="252364" cy="13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988;p39"/>
            <p:cNvSpPr/>
            <p:nvPr/>
          </p:nvSpPr>
          <p:spPr>
            <a:xfrm>
              <a:off x="820790" y="3102037"/>
              <a:ext cx="255087" cy="161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1989;p39"/>
            <p:cNvSpPr/>
            <p:nvPr/>
          </p:nvSpPr>
          <p:spPr>
            <a:xfrm rot="19800038">
              <a:off x="541881" y="3166489"/>
              <a:ext cx="150453" cy="79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1990;p39"/>
            <p:cNvSpPr/>
            <p:nvPr/>
          </p:nvSpPr>
          <p:spPr>
            <a:xfrm flipH="1" rot="568350">
              <a:off x="344640" y="2837116"/>
              <a:ext cx="139455" cy="85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1991;p39"/>
            <p:cNvSpPr/>
            <p:nvPr/>
          </p:nvSpPr>
          <p:spPr>
            <a:xfrm flipH="1">
              <a:off x="960652" y="2970817"/>
              <a:ext cx="205281" cy="99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1992;p39"/>
            <p:cNvSpPr/>
            <p:nvPr/>
          </p:nvSpPr>
          <p:spPr>
            <a:xfrm>
              <a:off x="0" y="2633446"/>
              <a:ext cx="647165" cy="647166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993;p39"/>
            <p:cNvSpPr/>
            <p:nvPr/>
          </p:nvSpPr>
          <p:spPr>
            <a:xfrm>
              <a:off x="698161" y="2759670"/>
              <a:ext cx="647165" cy="647166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994;p39"/>
            <p:cNvSpPr/>
            <p:nvPr/>
          </p:nvSpPr>
          <p:spPr>
            <a:xfrm>
              <a:off x="1314467" y="3229361"/>
              <a:ext cx="139082" cy="28252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76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97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97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980" name="IMG_4088.png"/>
          <p:cNvGrpSpPr/>
          <p:nvPr/>
        </p:nvGrpSpPr>
        <p:grpSpPr>
          <a:xfrm>
            <a:off x="12489585" y="2317026"/>
            <a:ext cx="11225611" cy="5262167"/>
            <a:chOff x="0" y="0"/>
            <a:chExt cx="11225609" cy="5262165"/>
          </a:xfrm>
        </p:grpSpPr>
        <p:pic>
          <p:nvPicPr>
            <p:cNvPr id="1979" name="IMG_4088.png" descr="IMG_4088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450" t="16638" r="5079" b="0"/>
            <a:stretch>
              <a:fillRect/>
            </a:stretch>
          </p:blipFill>
          <p:spPr>
            <a:xfrm>
              <a:off x="31750" y="31750"/>
              <a:ext cx="11162285" cy="51985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78" name="IMG_4088.png" descr="IMG_4088.pn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1225610" cy="5262166"/>
            </a:xfrm>
            <a:prstGeom prst="rect">
              <a:avLst/>
            </a:prstGeom>
            <a:effectLst/>
          </p:spPr>
        </p:pic>
      </p:grpSp>
      <p:grpSp>
        <p:nvGrpSpPr>
          <p:cNvPr id="1983" name="IMG_4089.png"/>
          <p:cNvGrpSpPr/>
          <p:nvPr/>
        </p:nvGrpSpPr>
        <p:grpSpPr>
          <a:xfrm>
            <a:off x="1887537" y="6713738"/>
            <a:ext cx="10451307" cy="5542758"/>
            <a:chOff x="0" y="0"/>
            <a:chExt cx="10451306" cy="5542756"/>
          </a:xfrm>
        </p:grpSpPr>
        <p:pic>
          <p:nvPicPr>
            <p:cNvPr id="1982" name="IMG_4089.png" descr="IMG_4089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0" t="2722" r="1352" b="0"/>
            <a:stretch>
              <a:fillRect/>
            </a:stretch>
          </p:blipFill>
          <p:spPr>
            <a:xfrm>
              <a:off x="31749" y="31750"/>
              <a:ext cx="10387653" cy="54792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81" name="IMG_4089.png" descr="IMG_4089.png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10451307" cy="5542757"/>
            </a:xfrm>
            <a:prstGeom prst="rect">
              <a:avLst/>
            </a:prstGeom>
            <a:effectLst/>
          </p:spPr>
        </p:pic>
      </p:grpSp>
      <p:grpSp>
        <p:nvGrpSpPr>
          <p:cNvPr id="2002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00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98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98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8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8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9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988" name="IMG_4594.jpeg" descr="IMG_4594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89" name="IMG_4016.jpeg" descr="IMG_4016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0" name="صورة 20" descr="صورة 20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91" name="IMG_4017.jpeg" descr="IMG_4017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2" name="IMG_4020.jpeg" descr="IMG_4020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3" name="IMG_4022.jpeg" descr="IMG_4022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4" name="IMG_4023.png" descr="IMG_4023.pn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95" name="IMG_4024.jpeg" descr="IMG_4024.jpeg"/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98" name="تجميع">
                  <a:hlinkClick r:id="rId2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99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3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9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01" name="Picture 2" descr="Picture 2">
              <a:hlinkClick r:id="rId3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00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0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0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00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0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8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1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2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3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3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4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4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4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7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7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8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08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08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090" name="IMG_4093.png" descr="IMG_4093.png"/>
          <p:cNvPicPr>
            <a:picLocks noChangeAspect="1"/>
          </p:cNvPicPr>
          <p:nvPr/>
        </p:nvPicPr>
        <p:blipFill>
          <a:blip r:embed="rId11">
            <a:extLst/>
          </a:blip>
          <a:srcRect l="35763" t="0" r="0" b="87733"/>
          <a:stretch>
            <a:fillRect/>
          </a:stretch>
        </p:blipFill>
        <p:spPr>
          <a:xfrm>
            <a:off x="7501582" y="2154117"/>
            <a:ext cx="15605646" cy="1592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1" name="IMG_4093.png" descr="IMG_4093.png"/>
          <p:cNvPicPr>
            <a:picLocks noChangeAspect="1"/>
          </p:cNvPicPr>
          <p:nvPr/>
        </p:nvPicPr>
        <p:blipFill>
          <a:blip r:embed="rId11">
            <a:extLst/>
          </a:blip>
          <a:srcRect l="87425" t="12687" r="0" b="75971"/>
          <a:stretch>
            <a:fillRect/>
          </a:stretch>
        </p:blipFill>
        <p:spPr>
          <a:xfrm>
            <a:off x="18501147" y="3928035"/>
            <a:ext cx="3054916" cy="147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2" name="IMG_4093.png" descr="IMG_4093.png"/>
          <p:cNvPicPr>
            <a:picLocks noChangeAspect="1"/>
          </p:cNvPicPr>
          <p:nvPr/>
        </p:nvPicPr>
        <p:blipFill>
          <a:blip r:embed="rId11">
            <a:extLst/>
          </a:blip>
          <a:srcRect l="64959" t="12872" r="22465" b="75786"/>
          <a:stretch>
            <a:fillRect/>
          </a:stretch>
        </p:blipFill>
        <p:spPr>
          <a:xfrm>
            <a:off x="18372931" y="6121995"/>
            <a:ext cx="3054917" cy="147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3" name="IMG_4093.png" descr="IMG_4093.png"/>
          <p:cNvPicPr>
            <a:picLocks noChangeAspect="1"/>
          </p:cNvPicPr>
          <p:nvPr/>
        </p:nvPicPr>
        <p:blipFill>
          <a:blip r:embed="rId11">
            <a:extLst/>
          </a:blip>
          <a:srcRect l="41899" t="13243" r="45525" b="75416"/>
          <a:stretch>
            <a:fillRect/>
          </a:stretch>
        </p:blipFill>
        <p:spPr>
          <a:xfrm>
            <a:off x="8611798" y="3928035"/>
            <a:ext cx="3054917" cy="147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4" name="IMG_4093.png" descr="IMG_4093.png"/>
          <p:cNvPicPr>
            <a:picLocks noChangeAspect="1"/>
          </p:cNvPicPr>
          <p:nvPr/>
        </p:nvPicPr>
        <p:blipFill>
          <a:blip r:embed="rId11">
            <a:extLst/>
          </a:blip>
          <a:srcRect l="19235" t="12687" r="68189" b="75971"/>
          <a:stretch>
            <a:fillRect/>
          </a:stretch>
        </p:blipFill>
        <p:spPr>
          <a:xfrm>
            <a:off x="8611798" y="6121995"/>
            <a:ext cx="3054917" cy="1472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3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11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09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09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9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9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1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099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00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01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02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03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04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05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06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09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10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0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12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1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3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3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3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8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8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9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9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19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195" name="IMG_4093.png" descr="IMG_4093.png"/>
          <p:cNvPicPr>
            <a:picLocks noChangeAspect="1"/>
          </p:cNvPicPr>
          <p:nvPr/>
        </p:nvPicPr>
        <p:blipFill>
          <a:blip r:embed="rId10">
            <a:extLst/>
          </a:blip>
          <a:srcRect l="35763" t="0" r="0" b="87733"/>
          <a:stretch>
            <a:fillRect/>
          </a:stretch>
        </p:blipFill>
        <p:spPr>
          <a:xfrm>
            <a:off x="7501582" y="2154117"/>
            <a:ext cx="15605646" cy="1592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6" name="IMG_4093.png" descr="IMG_4093.png"/>
          <p:cNvPicPr>
            <a:picLocks noChangeAspect="1"/>
          </p:cNvPicPr>
          <p:nvPr/>
        </p:nvPicPr>
        <p:blipFill>
          <a:blip r:embed="rId10">
            <a:extLst/>
          </a:blip>
          <a:srcRect l="87425" t="12687" r="0" b="75971"/>
          <a:stretch>
            <a:fillRect/>
          </a:stretch>
        </p:blipFill>
        <p:spPr>
          <a:xfrm>
            <a:off x="18501147" y="3928035"/>
            <a:ext cx="3054916" cy="147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7" name="IMG_4093.png" descr="IMG_4093.png"/>
          <p:cNvPicPr>
            <a:picLocks noChangeAspect="1"/>
          </p:cNvPicPr>
          <p:nvPr/>
        </p:nvPicPr>
        <p:blipFill>
          <a:blip r:embed="rId10">
            <a:extLst/>
          </a:blip>
          <a:srcRect l="64959" t="12872" r="22465" b="75786"/>
          <a:stretch>
            <a:fillRect/>
          </a:stretch>
        </p:blipFill>
        <p:spPr>
          <a:xfrm>
            <a:off x="18372931" y="6121995"/>
            <a:ext cx="3054917" cy="147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8" name="IMG_4093.png" descr="IMG_4093.png"/>
          <p:cNvPicPr>
            <a:picLocks noChangeAspect="1"/>
          </p:cNvPicPr>
          <p:nvPr/>
        </p:nvPicPr>
        <p:blipFill>
          <a:blip r:embed="rId10">
            <a:extLst/>
          </a:blip>
          <a:srcRect l="41899" t="13243" r="45525" b="75416"/>
          <a:stretch>
            <a:fillRect/>
          </a:stretch>
        </p:blipFill>
        <p:spPr>
          <a:xfrm>
            <a:off x="8611798" y="3928035"/>
            <a:ext cx="3054917" cy="1472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9" name="IMG_4093.png" descr="IMG_4093.png"/>
          <p:cNvPicPr>
            <a:picLocks noChangeAspect="1"/>
          </p:cNvPicPr>
          <p:nvPr/>
        </p:nvPicPr>
        <p:blipFill>
          <a:blip r:embed="rId10">
            <a:extLst/>
          </a:blip>
          <a:srcRect l="19235" t="12687" r="68189" b="75971"/>
          <a:stretch>
            <a:fillRect/>
          </a:stretch>
        </p:blipFill>
        <p:spPr>
          <a:xfrm>
            <a:off x="8611798" y="6121995"/>
            <a:ext cx="3054917" cy="1472176"/>
          </a:xfrm>
          <a:prstGeom prst="rect">
            <a:avLst/>
          </a:prstGeom>
          <a:ln w="12700">
            <a:miter lim="400000"/>
          </a:ln>
        </p:spPr>
      </p:pic>
      <p:sp>
        <p:nvSpPr>
          <p:cNvPr id="2200" name="غير أولي"/>
          <p:cNvSpPr txBox="1"/>
          <p:nvPr/>
        </p:nvSpPr>
        <p:spPr>
          <a:xfrm>
            <a:off x="16035732" y="3928035"/>
            <a:ext cx="2177230" cy="1158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defTabSz="914400">
              <a:defRPr sz="47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غير أولي</a:t>
            </a:r>
          </a:p>
        </p:txBody>
      </p:sp>
      <p:sp>
        <p:nvSpPr>
          <p:cNvPr id="2201" name="أولي"/>
          <p:cNvSpPr txBox="1"/>
          <p:nvPr/>
        </p:nvSpPr>
        <p:spPr>
          <a:xfrm>
            <a:off x="16470729" y="6051591"/>
            <a:ext cx="1307236" cy="1158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defTabSz="914400">
              <a:defRPr sz="47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 أولي</a:t>
            </a:r>
          </a:p>
        </p:txBody>
      </p:sp>
      <p:sp>
        <p:nvSpPr>
          <p:cNvPr id="2202" name="أولي"/>
          <p:cNvSpPr txBox="1"/>
          <p:nvPr/>
        </p:nvSpPr>
        <p:spPr>
          <a:xfrm>
            <a:off x="7304563" y="6278879"/>
            <a:ext cx="1307236" cy="1158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defTabSz="914400">
              <a:defRPr sz="47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 أولي</a:t>
            </a:r>
          </a:p>
        </p:txBody>
      </p:sp>
      <p:sp>
        <p:nvSpPr>
          <p:cNvPr id="2203" name="غير ذلك"/>
          <p:cNvSpPr txBox="1"/>
          <p:nvPr/>
        </p:nvSpPr>
        <p:spPr>
          <a:xfrm>
            <a:off x="6278058" y="3928035"/>
            <a:ext cx="2490253" cy="1158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defTabSz="914400">
              <a:defRPr sz="4700">
                <a:solidFill>
                  <a:srgbClr val="0056D6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غير ذلك</a:t>
            </a:r>
          </a:p>
        </p:txBody>
      </p:sp>
      <p:grpSp>
        <p:nvGrpSpPr>
          <p:cNvPr id="2222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22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20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20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0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0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1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20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1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1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1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1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1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1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1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21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1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2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22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2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2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22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2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0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3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4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9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9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0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0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30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310" name="IMG_4093.png" descr="IMG_4093.png"/>
          <p:cNvPicPr>
            <a:picLocks noChangeAspect="1"/>
          </p:cNvPicPr>
          <p:nvPr/>
        </p:nvPicPr>
        <p:blipFill>
          <a:blip r:embed="rId11">
            <a:extLst/>
          </a:blip>
          <a:srcRect l="54573" t="25622" r="1658" b="63254"/>
          <a:stretch>
            <a:fillRect/>
          </a:stretch>
        </p:blipFill>
        <p:spPr>
          <a:xfrm>
            <a:off x="12192000" y="2154117"/>
            <a:ext cx="9955374" cy="1351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1" name="IMG_4093.png" descr="IMG_4093.png"/>
          <p:cNvPicPr>
            <a:picLocks noChangeAspect="1"/>
          </p:cNvPicPr>
          <p:nvPr/>
        </p:nvPicPr>
        <p:blipFill>
          <a:blip r:embed="rId11">
            <a:extLst/>
          </a:blip>
          <a:srcRect l="85967" t="37096" r="1658" b="52571"/>
          <a:stretch>
            <a:fillRect/>
          </a:stretch>
        </p:blipFill>
        <p:spPr>
          <a:xfrm>
            <a:off x="19199148" y="3942999"/>
            <a:ext cx="2814442" cy="1255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2" name="IMG_4093.png" descr="IMG_4093.png"/>
          <p:cNvPicPr>
            <a:picLocks noChangeAspect="1"/>
          </p:cNvPicPr>
          <p:nvPr/>
        </p:nvPicPr>
        <p:blipFill>
          <a:blip r:embed="rId11">
            <a:extLst/>
          </a:blip>
          <a:srcRect l="64826" t="37491" r="22799" b="52176"/>
          <a:stretch>
            <a:fillRect/>
          </a:stretch>
        </p:blipFill>
        <p:spPr>
          <a:xfrm>
            <a:off x="9492099" y="3942999"/>
            <a:ext cx="2814442" cy="1255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3" name="IMG_4093.png" descr="IMG_4093.png"/>
          <p:cNvPicPr>
            <a:picLocks noChangeAspect="1"/>
          </p:cNvPicPr>
          <p:nvPr/>
        </p:nvPicPr>
        <p:blipFill>
          <a:blip r:embed="rId11">
            <a:extLst/>
          </a:blip>
          <a:srcRect l="41994" t="38085" r="45631" b="51582"/>
          <a:stretch>
            <a:fillRect/>
          </a:stretch>
        </p:blipFill>
        <p:spPr>
          <a:xfrm>
            <a:off x="19020222" y="8431038"/>
            <a:ext cx="2814442" cy="1255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4" name="IMG_4093.png" descr="IMG_4093.png"/>
          <p:cNvPicPr>
            <a:picLocks noChangeAspect="1"/>
          </p:cNvPicPr>
          <p:nvPr/>
        </p:nvPicPr>
        <p:blipFill>
          <a:blip r:embed="rId11">
            <a:extLst/>
          </a:blip>
          <a:srcRect l="19902" t="37689" r="67724" b="51978"/>
          <a:stretch>
            <a:fillRect/>
          </a:stretch>
        </p:blipFill>
        <p:spPr>
          <a:xfrm>
            <a:off x="9492098" y="8392938"/>
            <a:ext cx="2814442" cy="12557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3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33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31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31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1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1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3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319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20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21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22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23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24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25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26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29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32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2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32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0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35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8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54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56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57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1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3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4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01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02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13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11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1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415" name="IMG_4093.png" descr="IMG_4093.png"/>
          <p:cNvPicPr>
            <a:picLocks noChangeAspect="1"/>
          </p:cNvPicPr>
          <p:nvPr/>
        </p:nvPicPr>
        <p:blipFill>
          <a:blip r:embed="rId10">
            <a:extLst/>
          </a:blip>
          <a:srcRect l="54573" t="25622" r="1658" b="63254"/>
          <a:stretch>
            <a:fillRect/>
          </a:stretch>
        </p:blipFill>
        <p:spPr>
          <a:xfrm>
            <a:off x="12192000" y="2154117"/>
            <a:ext cx="9955374" cy="1351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6" name="IMG_4093.png" descr="IMG_4093.png"/>
          <p:cNvPicPr>
            <a:picLocks noChangeAspect="1"/>
          </p:cNvPicPr>
          <p:nvPr/>
        </p:nvPicPr>
        <p:blipFill>
          <a:blip r:embed="rId10">
            <a:extLst/>
          </a:blip>
          <a:srcRect l="85967" t="37096" r="1658" b="52571"/>
          <a:stretch>
            <a:fillRect/>
          </a:stretch>
        </p:blipFill>
        <p:spPr>
          <a:xfrm>
            <a:off x="19199148" y="3942999"/>
            <a:ext cx="2814442" cy="1255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7" name="IMG_4093.png" descr="IMG_4093.png"/>
          <p:cNvPicPr>
            <a:picLocks noChangeAspect="1"/>
          </p:cNvPicPr>
          <p:nvPr/>
        </p:nvPicPr>
        <p:blipFill>
          <a:blip r:embed="rId10">
            <a:extLst/>
          </a:blip>
          <a:srcRect l="64826" t="37491" r="22799" b="52176"/>
          <a:stretch>
            <a:fillRect/>
          </a:stretch>
        </p:blipFill>
        <p:spPr>
          <a:xfrm>
            <a:off x="9492099" y="3942999"/>
            <a:ext cx="2814442" cy="1255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8" name="IMG_4093.png" descr="IMG_4093.png"/>
          <p:cNvPicPr>
            <a:picLocks noChangeAspect="1"/>
          </p:cNvPicPr>
          <p:nvPr/>
        </p:nvPicPr>
        <p:blipFill>
          <a:blip r:embed="rId10">
            <a:extLst/>
          </a:blip>
          <a:srcRect l="41994" t="38085" r="45631" b="51582"/>
          <a:stretch>
            <a:fillRect/>
          </a:stretch>
        </p:blipFill>
        <p:spPr>
          <a:xfrm>
            <a:off x="18741256" y="8640322"/>
            <a:ext cx="2814442" cy="1255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9" name="IMG_4093.png" descr="IMG_4093.png"/>
          <p:cNvPicPr>
            <a:picLocks noChangeAspect="1"/>
          </p:cNvPicPr>
          <p:nvPr/>
        </p:nvPicPr>
        <p:blipFill>
          <a:blip r:embed="rId10">
            <a:extLst/>
          </a:blip>
          <a:srcRect l="19902" t="37689" r="67724" b="51978"/>
          <a:stretch>
            <a:fillRect/>
          </a:stretch>
        </p:blipFill>
        <p:spPr>
          <a:xfrm>
            <a:off x="9377362" y="9145307"/>
            <a:ext cx="2814442" cy="1255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0" name="IMG_0702.png" descr="IMG_0702.png"/>
          <p:cNvPicPr>
            <a:picLocks noChangeAspect="1"/>
          </p:cNvPicPr>
          <p:nvPr/>
        </p:nvPicPr>
        <p:blipFill>
          <a:blip r:embed="rId11">
            <a:extLst/>
          </a:blip>
          <a:srcRect l="57600" t="41483" r="13134" b="49568"/>
          <a:stretch>
            <a:fillRect/>
          </a:stretch>
        </p:blipFill>
        <p:spPr>
          <a:xfrm>
            <a:off x="4252059" y="6780015"/>
            <a:ext cx="5014894" cy="85981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421" name="IMG_0702.png" descr="IMG_0702.png"/>
          <p:cNvPicPr>
            <a:picLocks noChangeAspect="1"/>
          </p:cNvPicPr>
          <p:nvPr/>
        </p:nvPicPr>
        <p:blipFill>
          <a:blip r:embed="rId11">
            <a:extLst/>
          </a:blip>
          <a:srcRect l="0" t="36902" r="68166" b="7197"/>
          <a:stretch>
            <a:fillRect/>
          </a:stretch>
        </p:blipFill>
        <p:spPr>
          <a:xfrm>
            <a:off x="5280814" y="3363881"/>
            <a:ext cx="3407633" cy="3355254"/>
          </a:xfrm>
          <a:prstGeom prst="rect">
            <a:avLst/>
          </a:prstGeom>
          <a:ln w="12700">
            <a:miter lim="400000"/>
          </a:ln>
        </p:spPr>
      </p:pic>
      <p:sp>
        <p:nvSpPr>
          <p:cNvPr id="2422" name="= ٢ × ٧"/>
          <p:cNvSpPr txBox="1"/>
          <p:nvPr/>
        </p:nvSpPr>
        <p:spPr>
          <a:xfrm>
            <a:off x="16371099" y="4147599"/>
            <a:ext cx="2828051" cy="13567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914400">
              <a:defRPr sz="6300">
                <a:solidFill>
                  <a:srgbClr val="312FB7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= ٢ × ٧</a:t>
            </a:r>
          </a:p>
        </p:txBody>
      </p:sp>
      <p:sp>
        <p:nvSpPr>
          <p:cNvPr id="2423" name="=٥ × ١٣"/>
          <p:cNvSpPr txBox="1"/>
          <p:nvPr/>
        </p:nvSpPr>
        <p:spPr>
          <a:xfrm>
            <a:off x="15794525" y="8462212"/>
            <a:ext cx="3236319" cy="16119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914400">
              <a:defRPr sz="6300">
                <a:solidFill>
                  <a:srgbClr val="312FB7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=٥ × ١٣</a:t>
            </a:r>
          </a:p>
        </p:txBody>
      </p:sp>
      <p:sp>
        <p:nvSpPr>
          <p:cNvPr id="2424" name="= ١ × ١٩"/>
          <p:cNvSpPr txBox="1"/>
          <p:nvPr/>
        </p:nvSpPr>
        <p:spPr>
          <a:xfrm>
            <a:off x="6405763" y="9069558"/>
            <a:ext cx="3236319" cy="16119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914400">
              <a:defRPr sz="6300">
                <a:solidFill>
                  <a:srgbClr val="312FB7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= ١ × ١٩  </a:t>
            </a:r>
          </a:p>
        </p:txBody>
      </p:sp>
      <p:grpSp>
        <p:nvGrpSpPr>
          <p:cNvPr id="2443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44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42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42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2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2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4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429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0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1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32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3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4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5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6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39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43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3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42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44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4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50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448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4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2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5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7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7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7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8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8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1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1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2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2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53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531" name="IMG_4093.png" descr="IMG_4093.png"/>
          <p:cNvPicPr>
            <a:picLocks noChangeAspect="1"/>
          </p:cNvPicPr>
          <p:nvPr/>
        </p:nvPicPr>
        <p:blipFill>
          <a:blip r:embed="rId11">
            <a:extLst/>
          </a:blip>
          <a:srcRect l="7059" t="52670" r="1658" b="2674"/>
          <a:stretch>
            <a:fillRect/>
          </a:stretch>
        </p:blipFill>
        <p:spPr>
          <a:xfrm>
            <a:off x="3721489" y="1971675"/>
            <a:ext cx="18693683" cy="48864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0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54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53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53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3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3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4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53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3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3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3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4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54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4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4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5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7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7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7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8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1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1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3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62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63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632" name="IMG_4093.png" descr="IMG_4093.png"/>
          <p:cNvPicPr>
            <a:picLocks noChangeAspect="1"/>
          </p:cNvPicPr>
          <p:nvPr/>
        </p:nvPicPr>
        <p:blipFill>
          <a:blip r:embed="rId10">
            <a:extLst/>
          </a:blip>
          <a:srcRect l="7059" t="52670" r="1658" b="2674"/>
          <a:stretch>
            <a:fillRect/>
          </a:stretch>
        </p:blipFill>
        <p:spPr>
          <a:xfrm>
            <a:off x="3721489" y="1971675"/>
            <a:ext cx="18693683" cy="4886442"/>
          </a:xfrm>
          <a:prstGeom prst="rect">
            <a:avLst/>
          </a:prstGeom>
          <a:ln w="12700">
            <a:miter lim="400000"/>
          </a:ln>
        </p:spPr>
      </p:pic>
      <p:sp>
        <p:nvSpPr>
          <p:cNvPr id="2633" name="٢٢=  ٢ × ١١"/>
          <p:cNvSpPr txBox="1"/>
          <p:nvPr/>
        </p:nvSpPr>
        <p:spPr>
          <a:xfrm>
            <a:off x="11636502" y="8237653"/>
            <a:ext cx="5941690" cy="132960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914400">
              <a:defRPr sz="9200">
                <a:solidFill>
                  <a:srgbClr val="312FB7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t>٢٢=  ٢ × ١١</a:t>
            </a:r>
          </a:p>
        </p:txBody>
      </p:sp>
      <p:grpSp>
        <p:nvGrpSpPr>
          <p:cNvPr id="2652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65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63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63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3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3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4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63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3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4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4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64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4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5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30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90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1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0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3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07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05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14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08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09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0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1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2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3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15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16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17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19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19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65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5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65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65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5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3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6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7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8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8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9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9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9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2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2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38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73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73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740" name="IMG_0707.png" descr="IMG_0707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27065" y="2154117"/>
            <a:ext cx="19350399" cy="3127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59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75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74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74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4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4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5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74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4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4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4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4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5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75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5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5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6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8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8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8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9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9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2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2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39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83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84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841" name="IMG_0707.png" descr="IMG_0707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27065" y="2154117"/>
            <a:ext cx="19350399" cy="3127830"/>
          </a:xfrm>
          <a:prstGeom prst="rect">
            <a:avLst/>
          </a:prstGeom>
          <a:ln w="12700">
            <a:miter lim="400000"/>
          </a:ln>
        </p:spPr>
      </p:pic>
      <p:sp>
        <p:nvSpPr>
          <p:cNvPr id="2842" name="العدد ٢ عدد أولي…"/>
          <p:cNvSpPr txBox="1"/>
          <p:nvPr/>
        </p:nvSpPr>
        <p:spPr>
          <a:xfrm>
            <a:off x="8716656" y="5893758"/>
            <a:ext cx="9602319" cy="28233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 defTabSz="914400" rtl="0">
              <a:defRPr sz="8000">
                <a:solidFill>
                  <a:srgbClr val="312FB7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العدد </a:t>
            </a:r>
            <a:r>
              <a:rPr>
                <a:solidFill>
                  <a:srgbClr val="B51A00"/>
                </a:solidFill>
              </a:rPr>
              <a:t>٢</a:t>
            </a:r>
            <a:r>
              <a:t> عدد </a:t>
            </a:r>
            <a:r>
              <a:rPr>
                <a:solidFill>
                  <a:srgbClr val="B51A00"/>
                </a:solidFill>
              </a:rPr>
              <a:t>أولي</a:t>
            </a:r>
            <a:r>
              <a:t> </a:t>
            </a:r>
          </a:p>
          <a:p>
            <a:pPr algn="ctr" defTabSz="914400" rtl="0">
              <a:defRPr sz="8000">
                <a:solidFill>
                  <a:srgbClr val="312FB7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وفي الوقت نفسه عدد زوجي</a:t>
            </a:r>
          </a:p>
        </p:txBody>
      </p:sp>
      <p:grpSp>
        <p:nvGrpSpPr>
          <p:cNvPr id="2861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285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4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4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4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4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5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847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48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49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50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1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2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3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4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57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85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5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60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5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863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4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876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872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866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867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868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869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70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71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873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874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875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077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877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8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0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1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2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5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0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1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0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1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7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8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9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0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1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2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3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0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1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5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6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7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8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9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0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1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2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3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4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5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6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7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8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9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0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1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2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3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4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5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6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07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097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309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08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07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8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8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9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083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84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85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86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87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88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89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90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93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09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09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96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7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193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099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0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1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2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03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16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104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5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6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7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8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9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0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1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2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3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4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5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190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117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183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118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19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0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1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2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3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4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5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6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7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8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29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0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1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2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3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4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5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6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7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8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9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0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1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2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3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4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5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6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7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8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9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0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1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2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3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4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5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6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7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8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9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0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1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2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3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4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5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6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7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8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9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0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1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2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3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4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5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6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7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8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9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0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1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2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187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184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5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6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188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9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191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92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194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241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95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196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198" name="IMG_4102.jpeg" descr="IMG_4102.jpeg"/>
          <p:cNvPicPr>
            <a:picLocks noChangeAspect="1"/>
          </p:cNvPicPr>
          <p:nvPr/>
        </p:nvPicPr>
        <p:blipFill>
          <a:blip r:embed="rId4">
            <a:extLst/>
          </a:blip>
          <a:srcRect l="0" t="559" r="0" b="559"/>
          <a:stretch>
            <a:fillRect/>
          </a:stretch>
        </p:blipFill>
        <p:spPr>
          <a:xfrm>
            <a:off x="3275059" y="1904125"/>
            <a:ext cx="8669255" cy="10498317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199" name="IMG_4109.jpeg" descr="IMG_4109.jpeg"/>
          <p:cNvPicPr>
            <a:picLocks noChangeAspect="1"/>
          </p:cNvPicPr>
          <p:nvPr/>
        </p:nvPicPr>
        <p:blipFill>
          <a:blip r:embed="rId5">
            <a:extLst/>
          </a:blip>
          <a:srcRect l="0" t="111" r="0" b="111"/>
          <a:stretch>
            <a:fillRect/>
          </a:stretch>
        </p:blipFill>
        <p:spPr>
          <a:xfrm>
            <a:off x="2417193" y="1088342"/>
            <a:ext cx="1278642" cy="1257905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20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كن صبوراً الدروس التي تتعلمها اليوم ستفيدك غداً"/>
          <p:cNvSpPr txBox="1"/>
          <p:nvPr/>
        </p:nvSpPr>
        <p:spPr>
          <a:xfrm>
            <a:off x="5503038" y="10996603"/>
            <a:ext cx="12514476" cy="93616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كن صبوراً الدروس التي تتعلمها اليوم ستفيدك غداً</a:t>
            </a:r>
          </a:p>
        </p:txBody>
      </p:sp>
      <p:grpSp>
        <p:nvGrpSpPr>
          <p:cNvPr id="3428" name="Google Shape;2099;p41"/>
          <p:cNvGrpSpPr/>
          <p:nvPr/>
        </p:nvGrpSpPr>
        <p:grpSpPr>
          <a:xfrm>
            <a:off x="16242344" y="6713739"/>
            <a:ext cx="7525507" cy="5987937"/>
            <a:chOff x="0" y="0"/>
            <a:chExt cx="7525505" cy="5987936"/>
          </a:xfrm>
        </p:grpSpPr>
        <p:grpSp>
          <p:nvGrpSpPr>
            <p:cNvPr id="3424" name="Google Shape;2100;p41"/>
            <p:cNvGrpSpPr/>
            <p:nvPr/>
          </p:nvGrpSpPr>
          <p:grpSpPr>
            <a:xfrm>
              <a:off x="2647168" y="0"/>
              <a:ext cx="4878339" cy="5987937"/>
              <a:chOff x="0" y="0"/>
              <a:chExt cx="4878337" cy="5987936"/>
            </a:xfrm>
          </p:grpSpPr>
          <p:sp>
            <p:nvSpPr>
              <p:cNvPr id="3203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4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07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205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6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08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9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0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1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2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3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4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5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6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7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8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9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0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1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2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3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4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5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6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7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8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9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0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1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2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3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4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5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6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7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8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9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0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1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2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3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4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5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6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7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8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9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0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1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2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3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4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5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6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7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8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9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0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1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2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3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4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5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6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7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8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9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0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1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2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3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4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5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6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7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8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9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0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1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2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3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4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5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6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7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8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9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0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1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2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3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4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5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6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7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8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9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0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1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2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3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4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5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6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7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8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9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0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13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311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2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16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314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5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19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317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8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20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23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321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2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24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5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6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7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8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9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0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1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2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3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4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5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6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7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8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9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0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1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2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3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4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5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6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7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8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9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0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1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2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3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4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5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6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7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8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9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0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1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2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3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4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5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6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7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8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9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0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1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2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3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4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5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6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7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8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9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0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1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2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3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4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5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6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7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8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9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421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390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1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2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3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4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5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6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7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8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9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0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1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2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3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4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5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6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7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8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9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0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1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2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3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4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5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6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7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8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9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0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422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3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27" name="Google Shape;2315;p41"/>
            <p:cNvGrpSpPr/>
            <p:nvPr/>
          </p:nvGrpSpPr>
          <p:grpSpPr>
            <a:xfrm>
              <a:off x="0" y="1451708"/>
              <a:ext cx="3109106" cy="2443051"/>
              <a:chOff x="0" y="0"/>
              <a:chExt cx="3109105" cy="2443049"/>
            </a:xfrm>
          </p:grpSpPr>
          <p:sp>
            <p:nvSpPr>
              <p:cNvPr id="3425" name="Google Shape;2316;p41"/>
              <p:cNvSpPr/>
              <p:nvPr/>
            </p:nvSpPr>
            <p:spPr>
              <a:xfrm>
                <a:off x="584484" y="200993"/>
                <a:ext cx="2279196" cy="20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6" name="Google Shape;2317;p41"/>
              <p:cNvSpPr txBox="1"/>
              <p:nvPr/>
            </p:nvSpPr>
            <p:spPr>
              <a:xfrm rot="21221180">
                <a:off x="108792" y="152508"/>
                <a:ext cx="2891522" cy="213803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539" name="تجميع"/>
          <p:cNvGrpSpPr/>
          <p:nvPr/>
        </p:nvGrpSpPr>
        <p:grpSpPr>
          <a:xfrm>
            <a:off x="3950725" y="1244997"/>
            <a:ext cx="9211369" cy="9363904"/>
            <a:chOff x="0" y="0"/>
            <a:chExt cx="9211367" cy="9363902"/>
          </a:xfrm>
        </p:grpSpPr>
        <p:grpSp>
          <p:nvGrpSpPr>
            <p:cNvPr id="3527" name="تجميع"/>
            <p:cNvGrpSpPr/>
            <p:nvPr/>
          </p:nvGrpSpPr>
          <p:grpSpPr>
            <a:xfrm>
              <a:off x="0" y="0"/>
              <a:ext cx="9211369" cy="9363904"/>
              <a:chOff x="0" y="0"/>
              <a:chExt cx="9211367" cy="9363902"/>
            </a:xfrm>
          </p:grpSpPr>
          <p:grpSp>
            <p:nvGrpSpPr>
              <p:cNvPr id="3525" name="Google Shape;1136;p35"/>
              <p:cNvGrpSpPr/>
              <p:nvPr/>
            </p:nvGrpSpPr>
            <p:grpSpPr>
              <a:xfrm flipH="1">
                <a:off x="-1" y="509596"/>
                <a:ext cx="9211369" cy="8854308"/>
                <a:chOff x="0" y="0"/>
                <a:chExt cx="9211367" cy="8854306"/>
              </a:xfrm>
            </p:grpSpPr>
            <p:sp>
              <p:nvSpPr>
                <p:cNvPr id="3429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0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524" name="Google Shape;1139;p35"/>
                <p:cNvGrpSpPr/>
                <p:nvPr/>
              </p:nvGrpSpPr>
              <p:grpSpPr>
                <a:xfrm>
                  <a:off x="0" y="978437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443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431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442" name="Google Shape;1142;p35"/>
                    <p:cNvGrpSpPr/>
                    <p:nvPr/>
                  </p:nvGrpSpPr>
                  <p:grpSpPr>
                    <a:xfrm>
                      <a:off x="523843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432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33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34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35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36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37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38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39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0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1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523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446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444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5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447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8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49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0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1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2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3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4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5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6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7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8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59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0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1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2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3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4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5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6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7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8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9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0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1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2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3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4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5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6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7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8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9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0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1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2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3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4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5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6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7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8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9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0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1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2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3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4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5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6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7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8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9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0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1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2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3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4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5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6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7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8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9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0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1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2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3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4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522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515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521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516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17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18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19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20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526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538" name="تجميع"/>
            <p:cNvGrpSpPr/>
            <p:nvPr/>
          </p:nvGrpSpPr>
          <p:grpSpPr>
            <a:xfrm>
              <a:off x="4880893" y="3010616"/>
              <a:ext cx="3622611" cy="4376297"/>
              <a:chOff x="0" y="0"/>
              <a:chExt cx="3622609" cy="4376295"/>
            </a:xfrm>
          </p:grpSpPr>
          <p:sp>
            <p:nvSpPr>
              <p:cNvPr id="3528" name="سؤال"/>
              <p:cNvSpPr txBox="1"/>
              <p:nvPr/>
            </p:nvSpPr>
            <p:spPr>
              <a:xfrm>
                <a:off x="486574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529" name="صفحة"/>
              <p:cNvSpPr txBox="1"/>
              <p:nvPr/>
            </p:nvSpPr>
            <p:spPr>
              <a:xfrm>
                <a:off x="358018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530" name="١٠ ، ١١ ، ٢٦"/>
              <p:cNvSpPr txBox="1"/>
              <p:nvPr/>
            </p:nvSpPr>
            <p:spPr>
              <a:xfrm>
                <a:off x="0" y="1135428"/>
                <a:ext cx="3622610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١٠ ، ١١ ، ٢٦</a:t>
                </a:r>
              </a:p>
            </p:txBody>
          </p:sp>
          <p:sp>
            <p:nvSpPr>
              <p:cNvPr id="3531" name="١٩-٢٠"/>
              <p:cNvSpPr txBox="1"/>
              <p:nvPr/>
            </p:nvSpPr>
            <p:spPr>
              <a:xfrm>
                <a:off x="689744" y="3315049"/>
                <a:ext cx="2243122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١٩-٢٠</a:t>
                </a:r>
              </a:p>
            </p:txBody>
          </p:sp>
          <p:grpSp>
            <p:nvGrpSpPr>
              <p:cNvPr id="3534" name="تجميع"/>
              <p:cNvGrpSpPr/>
              <p:nvPr/>
            </p:nvGrpSpPr>
            <p:grpSpPr>
              <a:xfrm>
                <a:off x="2493035" y="2307042"/>
                <a:ext cx="641922" cy="687251"/>
                <a:chOff x="0" y="0"/>
                <a:chExt cx="641921" cy="687249"/>
              </a:xfrm>
            </p:grpSpPr>
            <p:sp>
              <p:nvSpPr>
                <p:cNvPr id="3532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33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37" name="تجميع"/>
              <p:cNvGrpSpPr/>
              <p:nvPr/>
            </p:nvGrpSpPr>
            <p:grpSpPr>
              <a:xfrm>
                <a:off x="2620035" y="325689"/>
                <a:ext cx="641922" cy="687251"/>
                <a:chOff x="0" y="0"/>
                <a:chExt cx="641921" cy="687249"/>
              </a:xfrm>
            </p:grpSpPr>
            <p:sp>
              <p:nvSpPr>
                <p:cNvPr id="3535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36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354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2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581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25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18393065" y="7855514"/>
            <a:ext cx="5063414" cy="1369681"/>
            <a:chOff x="0" y="0"/>
            <a:chExt cx="5063412" cy="1369679"/>
          </a:xfrm>
        </p:grpSpPr>
        <p:sp>
          <p:nvSpPr>
            <p:cNvPr id="58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3" name="المفردات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المفردات</a:t>
              </a:r>
            </a:p>
          </p:txBody>
        </p:sp>
      </p:grpSp>
      <p:graphicFrame>
        <p:nvGraphicFramePr>
          <p:cNvPr id="58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586" name="IMG_0667.png" descr="IMG_0667.png"/>
          <p:cNvPicPr>
            <a:picLocks noChangeAspect="1"/>
          </p:cNvPicPr>
          <p:nvPr/>
        </p:nvPicPr>
        <p:blipFill>
          <a:blip r:embed="rId10">
            <a:extLst/>
          </a:blip>
          <a:srcRect l="3723" t="17958" r="6934" b="66306"/>
          <a:stretch>
            <a:fillRect/>
          </a:stretch>
        </p:blipFill>
        <p:spPr>
          <a:xfrm>
            <a:off x="7569993" y="2679041"/>
            <a:ext cx="9243822" cy="1919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IMG_0667.png" descr="IMG_0667.png"/>
          <p:cNvPicPr>
            <a:picLocks noChangeAspect="1"/>
          </p:cNvPicPr>
          <p:nvPr/>
        </p:nvPicPr>
        <p:blipFill>
          <a:blip r:embed="rId10">
            <a:extLst/>
          </a:blip>
          <a:srcRect l="7393" t="49067" r="4349" b="3074"/>
          <a:stretch>
            <a:fillRect/>
          </a:stretch>
        </p:blipFill>
        <p:spPr>
          <a:xfrm>
            <a:off x="9423003" y="6452760"/>
            <a:ext cx="7391134" cy="47247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60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59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58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9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60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59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9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60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6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6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0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0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9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785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636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611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2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3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4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5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6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7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8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9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0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1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2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4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5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0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2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3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4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637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8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9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1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4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0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1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4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675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6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2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78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787" name="IMG_0668.png" descr="IMG_0668.png"/>
          <p:cNvPicPr>
            <a:picLocks noChangeAspect="1"/>
          </p:cNvPicPr>
          <p:nvPr/>
        </p:nvPicPr>
        <p:blipFill>
          <a:blip r:embed="rId10">
            <a:extLst/>
          </a:blip>
          <a:srcRect l="5971" t="12915" r="4694" b="73618"/>
          <a:stretch>
            <a:fillRect/>
          </a:stretch>
        </p:blipFill>
        <p:spPr>
          <a:xfrm>
            <a:off x="10909482" y="1855629"/>
            <a:ext cx="11695163" cy="1370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8" name="IMG_0668.png" descr="IMG_0668.png"/>
          <p:cNvPicPr>
            <a:picLocks noChangeAspect="1"/>
          </p:cNvPicPr>
          <p:nvPr/>
        </p:nvPicPr>
        <p:blipFill>
          <a:blip r:embed="rId10">
            <a:extLst/>
          </a:blip>
          <a:srcRect l="4694" t="26871" r="4694" b="58504"/>
          <a:stretch>
            <a:fillRect/>
          </a:stretch>
        </p:blipFill>
        <p:spPr>
          <a:xfrm>
            <a:off x="11136585" y="3363881"/>
            <a:ext cx="12172507" cy="1526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IMG_0668.png" descr="IMG_0668.png"/>
          <p:cNvPicPr>
            <a:picLocks noChangeAspect="1"/>
          </p:cNvPicPr>
          <p:nvPr/>
        </p:nvPicPr>
        <p:blipFill>
          <a:blip r:embed="rId10">
            <a:extLst/>
          </a:blip>
          <a:srcRect l="10327" t="41954" r="24180" b="2187"/>
          <a:stretch>
            <a:fillRect/>
          </a:stretch>
        </p:blipFill>
        <p:spPr>
          <a:xfrm>
            <a:off x="4734594" y="2585726"/>
            <a:ext cx="6401925" cy="4243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0" name="IMG_0669.png" descr="IMG_0669.png"/>
          <p:cNvPicPr>
            <a:picLocks noChangeAspect="1"/>
          </p:cNvPicPr>
          <p:nvPr/>
        </p:nvPicPr>
        <p:blipFill>
          <a:blip r:embed="rId11">
            <a:extLst/>
          </a:blip>
          <a:srcRect l="40160" t="0" r="3477" b="41558"/>
          <a:stretch>
            <a:fillRect/>
          </a:stretch>
        </p:blipFill>
        <p:spPr>
          <a:xfrm>
            <a:off x="14607347" y="5311105"/>
            <a:ext cx="8315956" cy="41179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IMG_0669.png" descr="IMG_0669.png"/>
          <p:cNvPicPr>
            <a:picLocks noChangeAspect="1"/>
          </p:cNvPicPr>
          <p:nvPr/>
        </p:nvPicPr>
        <p:blipFill>
          <a:blip r:embed="rId11">
            <a:extLst/>
          </a:blip>
          <a:srcRect l="3477" t="0" r="60061" b="56189"/>
          <a:stretch>
            <a:fillRect/>
          </a:stretch>
        </p:blipFill>
        <p:spPr>
          <a:xfrm>
            <a:off x="9014442" y="7401609"/>
            <a:ext cx="5071949" cy="2910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IMG_0669.png" descr="IMG_0669.png"/>
          <p:cNvPicPr>
            <a:picLocks noChangeAspect="1"/>
          </p:cNvPicPr>
          <p:nvPr/>
        </p:nvPicPr>
        <p:blipFill>
          <a:blip r:embed="rId11">
            <a:extLst/>
          </a:blip>
          <a:srcRect l="5859" t="58566" r="742" b="0"/>
          <a:stretch>
            <a:fillRect/>
          </a:stretch>
        </p:blipFill>
        <p:spPr>
          <a:xfrm>
            <a:off x="7266301" y="10291644"/>
            <a:ext cx="12162274" cy="25766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1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80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79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79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9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9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0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79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80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0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0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80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0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1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1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4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990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41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16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8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6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7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8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9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42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4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5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9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880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4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5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6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7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8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99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994" name="IMG_2874.png"/>
          <p:cNvGrpSpPr/>
          <p:nvPr/>
        </p:nvGrpSpPr>
        <p:grpSpPr>
          <a:xfrm>
            <a:off x="5766279" y="2534200"/>
            <a:ext cx="12386865" cy="3759170"/>
            <a:chOff x="0" y="0"/>
            <a:chExt cx="12386863" cy="3759168"/>
          </a:xfrm>
        </p:grpSpPr>
        <p:pic>
          <p:nvPicPr>
            <p:cNvPr id="993" name="IMG_2874.png" descr="IMG_2874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4672" t="1286" r="6272" b="39945"/>
            <a:stretch>
              <a:fillRect/>
            </a:stretch>
          </p:blipFill>
          <p:spPr>
            <a:xfrm>
              <a:off x="215900" y="139700"/>
              <a:ext cx="11955064" cy="32003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92" name="IMG_2874.png" descr="IMG_2874.pn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-1"/>
              <a:ext cx="12386864" cy="3759170"/>
            </a:xfrm>
            <a:prstGeom prst="rect">
              <a:avLst/>
            </a:prstGeom>
            <a:effectLst/>
          </p:spPr>
        </p:pic>
      </p:grpSp>
      <p:grpSp>
        <p:nvGrpSpPr>
          <p:cNvPr id="999" name="تجميع"/>
          <p:cNvGrpSpPr/>
          <p:nvPr/>
        </p:nvGrpSpPr>
        <p:grpSpPr>
          <a:xfrm>
            <a:off x="18767659" y="2889407"/>
            <a:ext cx="4258131" cy="921916"/>
            <a:chOff x="0" y="0"/>
            <a:chExt cx="4258130" cy="921914"/>
          </a:xfrm>
        </p:grpSpPr>
        <p:grpSp>
          <p:nvGrpSpPr>
            <p:cNvPr id="997" name="Google Shape;394;p28"/>
            <p:cNvGrpSpPr/>
            <p:nvPr/>
          </p:nvGrpSpPr>
          <p:grpSpPr>
            <a:xfrm>
              <a:off x="0" y="126677"/>
              <a:ext cx="4258131" cy="787216"/>
              <a:chOff x="0" y="0"/>
              <a:chExt cx="4258130" cy="787214"/>
            </a:xfrm>
          </p:grpSpPr>
          <p:sp>
            <p:nvSpPr>
              <p:cNvPr id="995" name="Google Shape;395;p28"/>
              <p:cNvSpPr/>
              <p:nvPr/>
            </p:nvSpPr>
            <p:spPr>
              <a:xfrm>
                <a:off x="-1" y="-1"/>
                <a:ext cx="4258132" cy="787216"/>
              </a:xfrm>
              <a:prstGeom prst="rect">
                <a:avLst/>
              </a:prstGeom>
              <a:solidFill>
                <a:srgbClr val="EAD1D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/>
                </a:pPr>
              </a:p>
            </p:txBody>
          </p:sp>
          <p:sp>
            <p:nvSpPr>
              <p:cNvPr id="996" name="Google Shape;396;p28"/>
              <p:cNvSpPr/>
              <p:nvPr/>
            </p:nvSpPr>
            <p:spPr>
              <a:xfrm>
                <a:off x="0" y="-1"/>
                <a:ext cx="785570" cy="787216"/>
              </a:xfrm>
              <a:prstGeom prst="rect">
                <a:avLst/>
              </a:prstGeom>
              <a:solidFill>
                <a:srgbClr val="000000">
                  <a:alpha val="431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/>
                </a:pPr>
              </a:p>
            </p:txBody>
          </p:sp>
        </p:grpSp>
        <p:sp>
          <p:nvSpPr>
            <p:cNvPr id="998" name="العامل"/>
            <p:cNvSpPr txBox="1"/>
            <p:nvPr/>
          </p:nvSpPr>
          <p:spPr>
            <a:xfrm>
              <a:off x="360996" y="0"/>
              <a:ext cx="3536137" cy="92191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3900">
                  <a:solidFill>
                    <a:srgbClr val="B92D5D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العامل </a:t>
              </a:r>
            </a:p>
          </p:txBody>
        </p:sp>
      </p:grpSp>
      <p:grpSp>
        <p:nvGrpSpPr>
          <p:cNvPr id="1002" name="IMG_2874.png"/>
          <p:cNvGrpSpPr/>
          <p:nvPr/>
        </p:nvGrpSpPr>
        <p:grpSpPr>
          <a:xfrm>
            <a:off x="5712520" y="6524992"/>
            <a:ext cx="12440624" cy="1508895"/>
            <a:chOff x="0" y="0"/>
            <a:chExt cx="12440622" cy="1508893"/>
          </a:xfrm>
        </p:grpSpPr>
        <p:pic>
          <p:nvPicPr>
            <p:cNvPr id="1001" name="IMG_2874.png" descr="IMG_2874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1669" t="61448" r="5472" b="26292"/>
            <a:stretch>
              <a:fillRect/>
            </a:stretch>
          </p:blipFill>
          <p:spPr>
            <a:xfrm>
              <a:off x="215900" y="139700"/>
              <a:ext cx="12008823" cy="9500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00" name="IMG_2874.png" descr="IMG_2874.png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" y="-1"/>
              <a:ext cx="12440624" cy="1508895"/>
            </a:xfrm>
            <a:prstGeom prst="rect">
              <a:avLst/>
            </a:prstGeom>
            <a:effectLst/>
          </p:spPr>
        </p:pic>
      </p:grpSp>
      <p:grpSp>
        <p:nvGrpSpPr>
          <p:cNvPr id="1007" name="تجميع"/>
          <p:cNvGrpSpPr/>
          <p:nvPr/>
        </p:nvGrpSpPr>
        <p:grpSpPr>
          <a:xfrm>
            <a:off x="18573030" y="6713739"/>
            <a:ext cx="4452760" cy="964054"/>
            <a:chOff x="0" y="0"/>
            <a:chExt cx="4452758" cy="964053"/>
          </a:xfrm>
        </p:grpSpPr>
        <p:grpSp>
          <p:nvGrpSpPr>
            <p:cNvPr id="1005" name="Google Shape;394;p28"/>
            <p:cNvGrpSpPr/>
            <p:nvPr/>
          </p:nvGrpSpPr>
          <p:grpSpPr>
            <a:xfrm>
              <a:off x="0" y="140857"/>
              <a:ext cx="4452759" cy="823197"/>
              <a:chOff x="0" y="0"/>
              <a:chExt cx="4452758" cy="823196"/>
            </a:xfrm>
          </p:grpSpPr>
          <p:sp>
            <p:nvSpPr>
              <p:cNvPr id="1003" name="Google Shape;395;p28"/>
              <p:cNvSpPr/>
              <p:nvPr/>
            </p:nvSpPr>
            <p:spPr>
              <a:xfrm>
                <a:off x="-1" y="-1"/>
                <a:ext cx="4452760" cy="823198"/>
              </a:xfrm>
              <a:prstGeom prst="rect">
                <a:avLst/>
              </a:prstGeom>
              <a:solidFill>
                <a:srgbClr val="EAD1D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/>
                </a:pPr>
              </a:p>
            </p:txBody>
          </p:sp>
          <p:sp>
            <p:nvSpPr>
              <p:cNvPr id="1004" name="Google Shape;396;p28"/>
              <p:cNvSpPr/>
              <p:nvPr/>
            </p:nvSpPr>
            <p:spPr>
              <a:xfrm>
                <a:off x="0" y="-1"/>
                <a:ext cx="821477" cy="823198"/>
              </a:xfrm>
              <a:prstGeom prst="rect">
                <a:avLst/>
              </a:prstGeom>
              <a:solidFill>
                <a:srgbClr val="000000">
                  <a:alpha val="431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/>
                </a:pPr>
              </a:p>
            </p:txBody>
          </p:sp>
        </p:grpSp>
        <p:sp>
          <p:nvSpPr>
            <p:cNvPr id="1006" name="العدد الأولي"/>
            <p:cNvSpPr txBox="1"/>
            <p:nvPr/>
          </p:nvSpPr>
          <p:spPr>
            <a:xfrm>
              <a:off x="727910" y="0"/>
              <a:ext cx="2956479" cy="96405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 sz="3900">
                  <a:solidFill>
                    <a:srgbClr val="B92D5D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العدد الأولي </a:t>
              </a:r>
            </a:p>
          </p:txBody>
        </p:sp>
      </p:grpSp>
      <p:grpSp>
        <p:nvGrpSpPr>
          <p:cNvPr id="1010" name="IMG_2874.png"/>
          <p:cNvGrpSpPr/>
          <p:nvPr/>
        </p:nvGrpSpPr>
        <p:grpSpPr>
          <a:xfrm>
            <a:off x="3183852" y="9147055"/>
            <a:ext cx="10392275" cy="2090005"/>
            <a:chOff x="0" y="0"/>
            <a:chExt cx="10392273" cy="2090003"/>
          </a:xfrm>
        </p:grpSpPr>
        <p:pic>
          <p:nvPicPr>
            <p:cNvPr id="1009" name="IMG_2874.png" descr="IMG_2874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1556" t="73661" r="21129" b="8408"/>
            <a:stretch>
              <a:fillRect/>
            </a:stretch>
          </p:blipFill>
          <p:spPr>
            <a:xfrm>
              <a:off x="215900" y="139700"/>
              <a:ext cx="9960474" cy="15312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08" name="IMG_2874.png" descr="IMG_2874.png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" y="0"/>
              <a:ext cx="10392275" cy="2090004"/>
            </a:xfrm>
            <a:prstGeom prst="rect">
              <a:avLst/>
            </a:prstGeom>
            <a:effectLst/>
          </p:spPr>
        </p:pic>
      </p:grpSp>
      <p:grpSp>
        <p:nvGrpSpPr>
          <p:cNvPr id="1015" name="تجميع"/>
          <p:cNvGrpSpPr/>
          <p:nvPr/>
        </p:nvGrpSpPr>
        <p:grpSpPr>
          <a:xfrm>
            <a:off x="14067902" y="9720906"/>
            <a:ext cx="5495909" cy="942302"/>
            <a:chOff x="0" y="0"/>
            <a:chExt cx="5495907" cy="942301"/>
          </a:xfrm>
        </p:grpSpPr>
        <p:grpSp>
          <p:nvGrpSpPr>
            <p:cNvPr id="1013" name="Google Shape;394;p28"/>
            <p:cNvGrpSpPr/>
            <p:nvPr/>
          </p:nvGrpSpPr>
          <p:grpSpPr>
            <a:xfrm>
              <a:off x="199448" y="-1"/>
              <a:ext cx="5097012" cy="942303"/>
              <a:chOff x="0" y="0"/>
              <a:chExt cx="5097010" cy="942301"/>
            </a:xfrm>
          </p:grpSpPr>
          <p:sp>
            <p:nvSpPr>
              <p:cNvPr id="1011" name="Google Shape;395;p28"/>
              <p:cNvSpPr/>
              <p:nvPr/>
            </p:nvSpPr>
            <p:spPr>
              <a:xfrm>
                <a:off x="-1" y="-1"/>
                <a:ext cx="5097012" cy="942303"/>
              </a:xfrm>
              <a:prstGeom prst="rect">
                <a:avLst/>
              </a:prstGeom>
              <a:solidFill>
                <a:srgbClr val="EAD1D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38100" dir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/>
                </a:pPr>
              </a:p>
            </p:txBody>
          </p:sp>
          <p:sp>
            <p:nvSpPr>
              <p:cNvPr id="1012" name="Google Shape;396;p28"/>
              <p:cNvSpPr/>
              <p:nvPr/>
            </p:nvSpPr>
            <p:spPr>
              <a:xfrm>
                <a:off x="0" y="-1"/>
                <a:ext cx="940333" cy="942303"/>
              </a:xfrm>
              <a:prstGeom prst="rect">
                <a:avLst/>
              </a:prstGeom>
              <a:solidFill>
                <a:srgbClr val="000000">
                  <a:alpha val="431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914400" rtl="0">
                  <a:defRPr sz="1400"/>
                </a:pPr>
              </a:p>
            </p:txBody>
          </p:sp>
        </p:grpSp>
        <p:sp>
          <p:nvSpPr>
            <p:cNvPr id="1014" name="العدد غير الأولي (المؤلف)"/>
            <p:cNvSpPr txBox="1"/>
            <p:nvPr/>
          </p:nvSpPr>
          <p:spPr>
            <a:xfrm>
              <a:off x="0" y="29227"/>
              <a:ext cx="5495908" cy="91307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 defTabSz="914400">
                <a:defRPr>
                  <a:solidFill>
                    <a:srgbClr val="B92D5D"/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العدد غير الأولي (المؤلف)</a:t>
              </a:r>
            </a:p>
          </p:txBody>
        </p:sp>
      </p:grpSp>
      <p:grpSp>
        <p:nvGrpSpPr>
          <p:cNvPr id="103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03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01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01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1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1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3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020" name="IMG_4594.jpeg" descr="IMG_4594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1" name="IMG_4016.jpeg" descr="IMG_4016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2" name="صورة 20" descr="صورة 20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23" name="IMG_4017.jpeg" descr="IMG_4017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4" name="IMG_4020.jpeg" descr="IMG_4020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5" name="IMG_4022.jpeg" descr="IMG_4022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6" name="IMG_4023.png" descr="IMG_4023.pn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27" name="IMG_4024.jpeg" descr="IMG_4024.jpeg"/>
                <p:cNvPicPr>
                  <a:picLocks noChangeAspect="0"/>
                </p:cNvPicPr>
                <p:nvPr/>
              </p:nvPicPr>
              <p:blipFill>
                <a:blip r:embed="rId2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30" name="تجميع">
                  <a:hlinkClick r:id="rId29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02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30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2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33" name="Picture 2" descr="Picture 2">
              <a:hlinkClick r:id="rId3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4" grpId="1"/>
      <p:bldP build="whole" bldLvl="1" animBg="1" rev="0" advAuto="0" spid="1002" grpId="2"/>
      <p:bldP build="whole" bldLvl="1" animBg="1" rev="0" advAuto="0" spid="101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36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1213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1064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1039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0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1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2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3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4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5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6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7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8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49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0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1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2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3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5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6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7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8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0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1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2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02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1065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7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8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0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1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3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4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6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7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8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9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0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1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2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3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4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5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6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7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8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89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0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1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2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3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4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5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6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7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8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99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0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1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12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1103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4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5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6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7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8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09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0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1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2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3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4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5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6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7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8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19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0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1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2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3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4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5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6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7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8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29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0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1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2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3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4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5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6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7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8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39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0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1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2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3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4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6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7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8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9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0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1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2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3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4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5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6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7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9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0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1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3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4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6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7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9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0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2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3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5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6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7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8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9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0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1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2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3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4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5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6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7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8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9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0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1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2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3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4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5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6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7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8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99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0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1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2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3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4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5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6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7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8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9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0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11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21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215" name="IMG_4083.png" descr="IMG_4083.png"/>
          <p:cNvPicPr>
            <a:picLocks noChangeAspect="1"/>
          </p:cNvPicPr>
          <p:nvPr/>
        </p:nvPicPr>
        <p:blipFill>
          <a:blip r:embed="rId10">
            <a:extLst/>
          </a:blip>
          <a:srcRect l="5309" t="0" r="24115" b="25563"/>
          <a:stretch>
            <a:fillRect/>
          </a:stretch>
        </p:blipFill>
        <p:spPr>
          <a:xfrm>
            <a:off x="2671767" y="3363881"/>
            <a:ext cx="15635290" cy="50342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18" name="IMG_4083.png"/>
          <p:cNvGrpSpPr/>
          <p:nvPr/>
        </p:nvGrpSpPr>
        <p:grpSpPr>
          <a:xfrm>
            <a:off x="18591550" y="4543087"/>
            <a:ext cx="5171679" cy="2781301"/>
            <a:chOff x="0" y="0"/>
            <a:chExt cx="5171678" cy="2781300"/>
          </a:xfrm>
        </p:grpSpPr>
        <p:pic>
          <p:nvPicPr>
            <p:cNvPr id="1217" name="IMG_4083.png" descr="IMG_4083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77078" t="5411" r="929" b="56174"/>
            <a:stretch>
              <a:fillRect/>
            </a:stretch>
          </p:blipFill>
          <p:spPr>
            <a:xfrm>
              <a:off x="25400" y="25400"/>
              <a:ext cx="5120960" cy="27305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6" name="IMG_4083.png" descr="IMG_4083.pn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5171679" cy="2781300"/>
            </a:xfrm>
            <a:prstGeom prst="rect">
              <a:avLst/>
            </a:prstGeom>
            <a:effectLst/>
          </p:spPr>
        </p:pic>
      </p:grpSp>
      <p:pic>
        <p:nvPicPr>
          <p:cNvPr id="1219" name="IMG_4083.png" descr="IMG_4083.png"/>
          <p:cNvPicPr>
            <a:picLocks noChangeAspect="1"/>
          </p:cNvPicPr>
          <p:nvPr/>
        </p:nvPicPr>
        <p:blipFill>
          <a:blip r:embed="rId10">
            <a:extLst/>
          </a:blip>
          <a:srcRect l="5851" t="74124" r="23572" b="0"/>
          <a:stretch>
            <a:fillRect/>
          </a:stretch>
        </p:blipFill>
        <p:spPr>
          <a:xfrm>
            <a:off x="2202888" y="8629989"/>
            <a:ext cx="17353799" cy="1942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8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23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22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2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2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2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3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224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5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6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27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8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29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0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31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34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3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3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37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240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253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248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52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249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0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1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254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2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3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277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75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6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pSp>
        <p:nvGrpSpPr>
          <p:cNvPr id="128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278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279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28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282" name="IMG_0672.png" descr="IMG_0672.png"/>
          <p:cNvPicPr>
            <a:picLocks noChangeAspect="1"/>
          </p:cNvPicPr>
          <p:nvPr/>
        </p:nvPicPr>
        <p:blipFill>
          <a:blip r:embed="rId10">
            <a:extLst/>
          </a:blip>
          <a:srcRect l="32084" t="13353" r="17880" b="76179"/>
          <a:stretch>
            <a:fillRect/>
          </a:stretch>
        </p:blipFill>
        <p:spPr>
          <a:xfrm>
            <a:off x="8260111" y="3049388"/>
            <a:ext cx="10555256" cy="1168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3" name="IMG_0672.png" descr="IMG_0672.png"/>
          <p:cNvPicPr>
            <a:picLocks noChangeAspect="1"/>
          </p:cNvPicPr>
          <p:nvPr/>
        </p:nvPicPr>
        <p:blipFill>
          <a:blip r:embed="rId10">
            <a:extLst/>
          </a:blip>
          <a:srcRect l="42374" t="30066" r="16171" b="42807"/>
          <a:stretch>
            <a:fillRect/>
          </a:stretch>
        </p:blipFill>
        <p:spPr>
          <a:xfrm>
            <a:off x="13769133" y="5901647"/>
            <a:ext cx="10092502" cy="3495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4" name="IMG_0672.png" descr="IMG_0672.png"/>
          <p:cNvPicPr>
            <a:picLocks noChangeAspect="1"/>
          </p:cNvPicPr>
          <p:nvPr/>
        </p:nvPicPr>
        <p:blipFill>
          <a:blip r:embed="rId10">
            <a:extLst/>
          </a:blip>
          <a:srcRect l="6846" t="30360" r="61645" b="41188"/>
          <a:stretch>
            <a:fillRect/>
          </a:stretch>
        </p:blipFill>
        <p:spPr>
          <a:xfrm>
            <a:off x="2982908" y="5901647"/>
            <a:ext cx="7975783" cy="3812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5" name="تجميع" descr="تجميع"/>
          <p:cNvPicPr>
            <a:picLocks noChangeAspect="1"/>
          </p:cNvPicPr>
          <p:nvPr/>
        </p:nvPicPr>
        <p:blipFill>
          <a:blip r:embed="rId10">
            <a:extLst/>
          </a:blip>
          <a:srcRect l="77021" t="22847" r="12923" b="70241"/>
          <a:stretch>
            <a:fillRect/>
          </a:stretch>
        </p:blipFill>
        <p:spPr>
          <a:xfrm>
            <a:off x="19722594" y="4494823"/>
            <a:ext cx="2577205" cy="9376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6" name="IMG_0672.png" descr="IMG_0672.png"/>
          <p:cNvPicPr>
            <a:picLocks noChangeAspect="1"/>
          </p:cNvPicPr>
          <p:nvPr/>
        </p:nvPicPr>
        <p:blipFill>
          <a:blip r:embed="rId10">
            <a:extLst/>
          </a:blip>
          <a:srcRect l="31964" t="22451" r="58475" b="69887"/>
          <a:stretch>
            <a:fillRect/>
          </a:stretch>
        </p:blipFill>
        <p:spPr>
          <a:xfrm>
            <a:off x="5916925" y="4383925"/>
            <a:ext cx="2471419" cy="1048448"/>
          </a:xfrm>
          <a:prstGeom prst="rect">
            <a:avLst/>
          </a:prstGeom>
          <a:ln w="12700">
            <a:miter lim="400000"/>
          </a:ln>
        </p:spPr>
      </p:pic>
      <p:sp>
        <p:nvSpPr>
          <p:cNvPr id="1287" name="تصنيف الأعداد"/>
          <p:cNvSpPr txBox="1"/>
          <p:nvPr/>
        </p:nvSpPr>
        <p:spPr>
          <a:xfrm>
            <a:off x="18153142" y="1891148"/>
            <a:ext cx="3881077" cy="1158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defTabSz="914400">
              <a:defRPr sz="4700">
                <a:solidFill>
                  <a:srgbClr val="B51A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تصنيف الأعداد </a:t>
            </a:r>
          </a:p>
        </p:txBody>
      </p:sp>
      <p:grpSp>
        <p:nvGrpSpPr>
          <p:cNvPr id="1306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304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291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88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89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90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03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292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93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94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95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96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97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98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99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02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3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305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308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09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313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311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312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89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314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1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2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33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4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35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36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8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0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1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50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52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53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80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81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92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390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1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39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394" name="IMG_0672.png" descr="IMG_0672.png"/>
          <p:cNvPicPr>
            <a:picLocks noChangeAspect="1"/>
          </p:cNvPicPr>
          <p:nvPr/>
        </p:nvPicPr>
        <p:blipFill>
          <a:blip r:embed="rId11">
            <a:extLst/>
          </a:blip>
          <a:srcRect l="37222" t="72931" r="17699" b="14344"/>
          <a:stretch>
            <a:fillRect/>
          </a:stretch>
        </p:blipFill>
        <p:spPr>
          <a:xfrm>
            <a:off x="11008850" y="1978714"/>
            <a:ext cx="11535881" cy="1723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5" name="IMG_0672.png" descr="IMG_0672.png"/>
          <p:cNvPicPr>
            <a:picLocks noChangeAspect="1"/>
          </p:cNvPicPr>
          <p:nvPr/>
        </p:nvPicPr>
        <p:blipFill>
          <a:blip r:embed="rId11">
            <a:extLst/>
          </a:blip>
          <a:srcRect l="20706" t="84480" r="13607" b="4191"/>
          <a:stretch>
            <a:fillRect/>
          </a:stretch>
        </p:blipFill>
        <p:spPr>
          <a:xfrm>
            <a:off x="5384462" y="3702342"/>
            <a:ext cx="17330389" cy="1581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4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41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39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39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9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9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1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00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1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2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03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4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5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6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07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10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40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0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13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1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416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35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37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38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52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54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55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82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483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494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492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49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496" name="IMG_4087.png" descr="IMG_4087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594125" y="1906310"/>
            <a:ext cx="17639786" cy="38924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5" name="تجميع"/>
          <p:cNvGrpSpPr/>
          <p:nvPr/>
        </p:nvGrpSpPr>
        <p:grpSpPr>
          <a:xfrm>
            <a:off x="390923" y="3363881"/>
            <a:ext cx="1386274" cy="9428616"/>
            <a:chOff x="36984" y="0"/>
            <a:chExt cx="1386273" cy="9428615"/>
          </a:xfrm>
        </p:grpSpPr>
        <p:grpSp>
          <p:nvGrpSpPr>
            <p:cNvPr id="151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0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9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9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9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1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0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0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0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0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0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0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0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0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1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0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1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1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