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7" r:id="rId10"/>
    <p:sldId id="262" r:id="rId11"/>
    <p:sldId id="263" r:id="rId12"/>
  </p:sldIdLst>
  <p:sldSz cx="12192000" cy="6858000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6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82A83D-2544-4DC1-B06D-750B6C0B821B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F7685A-52D9-4DDC-921A-811242B916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06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73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387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212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38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7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23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25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4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0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3E71-AD20-4AC9-AF72-D37B055DDEB9}" type="datetimeFigureOut">
              <a:rPr lang="ar-SA" smtClean="0"/>
              <a:t>28/01/1443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5817-ECB5-46DF-B4BC-87BE6A8B2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6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2.png" /><Relationship Id="rId7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microsoft.com/office/2007/relationships/hdphoto" Target="../media/hdphoto1.wdp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2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7.png" /><Relationship Id="rId7" Type="http://schemas.openxmlformats.org/officeDocument/2006/relationships/image" Target="../media/image10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microsoft.com/office/2007/relationships/hdphoto" Target="../media/hdphoto3.wdp" /><Relationship Id="rId9" Type="http://schemas.openxmlformats.org/officeDocument/2006/relationships/image" Target="../media/image12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openxmlformats.org/officeDocument/2006/relationships/image" Target="../media/image23.png" /><Relationship Id="rId3" Type="http://schemas.openxmlformats.org/officeDocument/2006/relationships/image" Target="../media/image8.PNG" /><Relationship Id="rId7" Type="http://schemas.openxmlformats.org/officeDocument/2006/relationships/image" Target="../media/image17.png" /><Relationship Id="rId12" Type="http://schemas.openxmlformats.org/officeDocument/2006/relationships/image" Target="../media/image22.png" /><Relationship Id="rId2" Type="http://schemas.openxmlformats.org/officeDocument/2006/relationships/image" Target="../media/image13.png" /><Relationship Id="rId16" Type="http://schemas.openxmlformats.org/officeDocument/2006/relationships/image" Target="../media/image2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11" Type="http://schemas.openxmlformats.org/officeDocument/2006/relationships/image" Target="../media/image21.png" /><Relationship Id="rId5" Type="http://schemas.openxmlformats.org/officeDocument/2006/relationships/image" Target="../media/image15.png" /><Relationship Id="rId15" Type="http://schemas.openxmlformats.org/officeDocument/2006/relationships/image" Target="../media/image25.png" /><Relationship Id="rId10" Type="http://schemas.openxmlformats.org/officeDocument/2006/relationships/image" Target="../media/image20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Relationship Id="rId14" Type="http://schemas.openxmlformats.org/officeDocument/2006/relationships/image" Target="../media/image24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3" Type="http://schemas.openxmlformats.org/officeDocument/2006/relationships/image" Target="../media/image8.PNG" /><Relationship Id="rId7" Type="http://schemas.openxmlformats.org/officeDocument/2006/relationships/image" Target="../media/image30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10" Type="http://schemas.openxmlformats.org/officeDocument/2006/relationships/image" Target="../media/image33.png" /><Relationship Id="rId4" Type="http://schemas.openxmlformats.org/officeDocument/2006/relationships/image" Target="../media/image27.png" /><Relationship Id="rId9" Type="http://schemas.openxmlformats.org/officeDocument/2006/relationships/image" Target="../media/image32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 /><Relationship Id="rId13" Type="http://schemas.openxmlformats.org/officeDocument/2006/relationships/image" Target="../media/image44.png" /><Relationship Id="rId3" Type="http://schemas.openxmlformats.org/officeDocument/2006/relationships/image" Target="../media/image8.PNG" /><Relationship Id="rId7" Type="http://schemas.openxmlformats.org/officeDocument/2006/relationships/image" Target="../media/image38.png" /><Relationship Id="rId12" Type="http://schemas.openxmlformats.org/officeDocument/2006/relationships/image" Target="../media/image43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7.png" /><Relationship Id="rId11" Type="http://schemas.openxmlformats.org/officeDocument/2006/relationships/image" Target="../media/image42.png" /><Relationship Id="rId5" Type="http://schemas.openxmlformats.org/officeDocument/2006/relationships/image" Target="../media/image36.png" /><Relationship Id="rId10" Type="http://schemas.openxmlformats.org/officeDocument/2006/relationships/image" Target="../media/image41.png" /><Relationship Id="rId4" Type="http://schemas.openxmlformats.org/officeDocument/2006/relationships/image" Target="../media/image35.png" /><Relationship Id="rId9" Type="http://schemas.openxmlformats.org/officeDocument/2006/relationships/image" Target="../media/image40.png" /><Relationship Id="rId14" Type="http://schemas.openxmlformats.org/officeDocument/2006/relationships/image" Target="../media/image45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13" Type="http://schemas.openxmlformats.org/officeDocument/2006/relationships/image" Target="../media/image50.png" /><Relationship Id="rId3" Type="http://schemas.openxmlformats.org/officeDocument/2006/relationships/image" Target="../media/image8.PNG" /><Relationship Id="rId7" Type="http://schemas.openxmlformats.org/officeDocument/2006/relationships/image" Target="../media/image38.png" /><Relationship Id="rId12" Type="http://schemas.openxmlformats.org/officeDocument/2006/relationships/image" Target="../media/image49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7.png" /><Relationship Id="rId11" Type="http://schemas.openxmlformats.org/officeDocument/2006/relationships/image" Target="../media/image48.png" /><Relationship Id="rId5" Type="http://schemas.openxmlformats.org/officeDocument/2006/relationships/image" Target="../media/image36.png" /><Relationship Id="rId15" Type="http://schemas.openxmlformats.org/officeDocument/2006/relationships/image" Target="../media/image52.png" /><Relationship Id="rId10" Type="http://schemas.openxmlformats.org/officeDocument/2006/relationships/image" Target="../media/image47.png" /><Relationship Id="rId4" Type="http://schemas.openxmlformats.org/officeDocument/2006/relationships/image" Target="../media/image35.png" /><Relationship Id="rId9" Type="http://schemas.openxmlformats.org/officeDocument/2006/relationships/image" Target="../media/image46.png" /><Relationship Id="rId14" Type="http://schemas.openxmlformats.org/officeDocument/2006/relationships/image" Target="../media/image5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 /><Relationship Id="rId13" Type="http://schemas.openxmlformats.org/officeDocument/2006/relationships/image" Target="../media/image37.png" /><Relationship Id="rId3" Type="http://schemas.openxmlformats.org/officeDocument/2006/relationships/image" Target="../media/image8.PNG" /><Relationship Id="rId7" Type="http://schemas.openxmlformats.org/officeDocument/2006/relationships/image" Target="../media/image57.png" /><Relationship Id="rId12" Type="http://schemas.openxmlformats.org/officeDocument/2006/relationships/image" Target="../media/image38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6.png" /><Relationship Id="rId11" Type="http://schemas.openxmlformats.org/officeDocument/2006/relationships/image" Target="../media/image36.png" /><Relationship Id="rId5" Type="http://schemas.openxmlformats.org/officeDocument/2006/relationships/image" Target="../media/image55.png" /><Relationship Id="rId15" Type="http://schemas.openxmlformats.org/officeDocument/2006/relationships/image" Target="../media/image60.png" /><Relationship Id="rId10" Type="http://schemas.openxmlformats.org/officeDocument/2006/relationships/image" Target="../media/image35.png" /><Relationship Id="rId4" Type="http://schemas.openxmlformats.org/officeDocument/2006/relationships/image" Target="../media/image54.png" /><Relationship Id="rId9" Type="http://schemas.openxmlformats.org/officeDocument/2006/relationships/image" Target="../media/image59.png" /><Relationship Id="rId14" Type="http://schemas.openxmlformats.org/officeDocument/2006/relationships/image" Target="../media/image4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 /><Relationship Id="rId13" Type="http://schemas.openxmlformats.org/officeDocument/2006/relationships/image" Target="../media/image60.png" /><Relationship Id="rId3" Type="http://schemas.openxmlformats.org/officeDocument/2006/relationships/image" Target="../media/image8.PNG" /><Relationship Id="rId7" Type="http://schemas.openxmlformats.org/officeDocument/2006/relationships/image" Target="../media/image63.png" /><Relationship Id="rId12" Type="http://schemas.openxmlformats.org/officeDocument/2006/relationships/image" Target="../media/image43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2.png" /><Relationship Id="rId11" Type="http://schemas.openxmlformats.org/officeDocument/2006/relationships/image" Target="../media/image67.png" /><Relationship Id="rId5" Type="http://schemas.openxmlformats.org/officeDocument/2006/relationships/image" Target="../media/image61.png" /><Relationship Id="rId15" Type="http://schemas.openxmlformats.org/officeDocument/2006/relationships/image" Target="../media/image50.png" /><Relationship Id="rId10" Type="http://schemas.openxmlformats.org/officeDocument/2006/relationships/image" Target="../media/image66.png" /><Relationship Id="rId4" Type="http://schemas.openxmlformats.org/officeDocument/2006/relationships/image" Target="../media/image54.png" /><Relationship Id="rId9" Type="http://schemas.openxmlformats.org/officeDocument/2006/relationships/image" Target="../media/image65.png" /><Relationship Id="rId14" Type="http://schemas.openxmlformats.org/officeDocument/2006/relationships/image" Target="../media/image49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 /><Relationship Id="rId3" Type="http://schemas.openxmlformats.org/officeDocument/2006/relationships/image" Target="../media/image8.PNG" /><Relationship Id="rId7" Type="http://schemas.openxmlformats.org/officeDocument/2006/relationships/image" Target="../media/image70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9.png" /><Relationship Id="rId5" Type="http://schemas.openxmlformats.org/officeDocument/2006/relationships/image" Target="../media/image68.png" /><Relationship Id="rId4" Type="http://schemas.openxmlformats.org/officeDocument/2006/relationships/image" Target="../media/image5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703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389E8B-B7F2-40A6-B18C-B1B96CFB7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4479" r="2687" b="7642"/>
          <a:stretch/>
        </p:blipFill>
        <p:spPr bwMode="auto">
          <a:xfrm>
            <a:off x="17855513" y="6061695"/>
            <a:ext cx="6528485" cy="77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24984F3-02F4-46BE-BECB-98D3C5D29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4479" r="2687" b="7642"/>
          <a:stretch/>
        </p:blipFill>
        <p:spPr bwMode="auto">
          <a:xfrm>
            <a:off x="6249157" y="3187236"/>
            <a:ext cx="5290908" cy="299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E2C67D5-ADAF-420A-AEE0-328CB9812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987" y="0"/>
            <a:ext cx="1946013" cy="10997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850FFDE-BAED-41C2-84F2-A91825C2A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0"/>
            <a:ext cx="1285102" cy="79532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57126BD-5952-4590-9950-A1FA2B542367}"/>
              </a:ext>
            </a:extLst>
          </p:cNvPr>
          <p:cNvSpPr/>
          <p:nvPr/>
        </p:nvSpPr>
        <p:spPr>
          <a:xfrm>
            <a:off x="10567779" y="1428225"/>
            <a:ext cx="1624221" cy="329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dirty="0">
                <a:solidFill>
                  <a:schemeClr val="tx2">
                    <a:lumMod val="75000"/>
                  </a:schemeClr>
                </a:solidFill>
              </a:rPr>
              <a:t>التاريخ 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21933FF-A29E-492E-92FE-FC902719602F}"/>
              </a:ext>
            </a:extLst>
          </p:cNvPr>
          <p:cNvSpPr/>
          <p:nvPr/>
        </p:nvSpPr>
        <p:spPr>
          <a:xfrm>
            <a:off x="10551370" y="2387712"/>
            <a:ext cx="1614252" cy="329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dirty="0">
                <a:solidFill>
                  <a:schemeClr val="tx2">
                    <a:lumMod val="75000"/>
                  </a:schemeClr>
                </a:solidFill>
              </a:rPr>
              <a:t>اليــوم 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496E769-705F-45C8-B250-31BCF280D3BB}"/>
              </a:ext>
            </a:extLst>
          </p:cNvPr>
          <p:cNvSpPr/>
          <p:nvPr/>
        </p:nvSpPr>
        <p:spPr>
          <a:xfrm>
            <a:off x="10541400" y="1921220"/>
            <a:ext cx="1624221" cy="329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dirty="0">
                <a:solidFill>
                  <a:schemeClr val="tx2">
                    <a:lumMod val="75000"/>
                  </a:schemeClr>
                </a:solidFill>
              </a:rPr>
              <a:t>الحصة :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978E3C-762D-4E56-BC05-588AB380728E}"/>
              </a:ext>
            </a:extLst>
          </p:cNvPr>
          <p:cNvSpPr txBox="1"/>
          <p:nvPr/>
        </p:nvSpPr>
        <p:spPr>
          <a:xfrm>
            <a:off x="1540016" y="2968639"/>
            <a:ext cx="38671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الأول :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الأول : </a:t>
            </a: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التهيئة +</a:t>
            </a:r>
          </a:p>
          <a:p>
            <a:pPr algn="ctr"/>
            <a:r>
              <a:rPr lang="ar-SA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الخطوات الأربع لحل المسألة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CCAEA94-45C3-483D-8826-8DD2AC100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8" b="93611" l="9398" r="89354">
                        <a14:foregroundMark x1="56975" y1="36999" x2="56975" y2="48143"/>
                        <a14:foregroundMark x1="54038" y1="41308" x2="61233" y2="43091"/>
                        <a14:foregroundMark x1="80103" y1="53195" x2="83480" y2="54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95" y="5581585"/>
            <a:ext cx="1223349" cy="96021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613E8E7-9A89-4B06-9A7C-0538941E8F2E}"/>
              </a:ext>
            </a:extLst>
          </p:cNvPr>
          <p:cNvSpPr txBox="1"/>
          <p:nvPr/>
        </p:nvSpPr>
        <p:spPr>
          <a:xfrm>
            <a:off x="123568" y="1669707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115CEC8-13C1-418E-AE1E-7CE1B5561E82}"/>
              </a:ext>
            </a:extLst>
          </p:cNvPr>
          <p:cNvSpPr txBox="1"/>
          <p:nvPr/>
        </p:nvSpPr>
        <p:spPr>
          <a:xfrm>
            <a:off x="103882" y="2491292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D0925B-9781-43B2-BE59-D88C0CE2CBED}"/>
              </a:ext>
            </a:extLst>
          </p:cNvPr>
          <p:cNvSpPr txBox="1"/>
          <p:nvPr/>
        </p:nvSpPr>
        <p:spPr>
          <a:xfrm>
            <a:off x="103882" y="3187236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BB6BD8D-A694-4A18-A507-BEF3DBB4F4AA}"/>
              </a:ext>
            </a:extLst>
          </p:cNvPr>
          <p:cNvSpPr txBox="1"/>
          <p:nvPr/>
        </p:nvSpPr>
        <p:spPr>
          <a:xfrm>
            <a:off x="-10056" y="4001469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788313B-28DB-458A-9454-7DBF3A9B10ED}"/>
              </a:ext>
            </a:extLst>
          </p:cNvPr>
          <p:cNvSpPr txBox="1"/>
          <p:nvPr/>
        </p:nvSpPr>
        <p:spPr>
          <a:xfrm>
            <a:off x="0" y="4752881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E006704-A534-4E94-95BB-DD03E1D40B06}"/>
              </a:ext>
            </a:extLst>
          </p:cNvPr>
          <p:cNvSpPr/>
          <p:nvPr/>
        </p:nvSpPr>
        <p:spPr>
          <a:xfrm>
            <a:off x="2020344" y="1991288"/>
            <a:ext cx="2704290" cy="517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رياضيات أول متوسط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94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B757831-492C-4888-ADEC-4C46D1471655}"/>
              </a:ext>
            </a:extLst>
          </p:cNvPr>
          <p:cNvSpPr txBox="1"/>
          <p:nvPr/>
        </p:nvSpPr>
        <p:spPr>
          <a:xfrm>
            <a:off x="1822659" y="2994504"/>
            <a:ext cx="3168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2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تم بحمد الله</a:t>
            </a:r>
            <a:endParaRPr lang="ar-SA" sz="3200" dirty="0">
              <a:solidFill>
                <a:schemeClr val="tx2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7A8F07-7E77-406C-9C8C-9357282681DB}"/>
              </a:ext>
            </a:extLst>
          </p:cNvPr>
          <p:cNvSpPr txBox="1"/>
          <p:nvPr/>
        </p:nvSpPr>
        <p:spPr>
          <a:xfrm>
            <a:off x="0" y="4525988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D296422-1CF8-48CC-9AD5-31371ECA4489}"/>
              </a:ext>
            </a:extLst>
          </p:cNvPr>
          <p:cNvSpPr txBox="1"/>
          <p:nvPr/>
        </p:nvSpPr>
        <p:spPr>
          <a:xfrm>
            <a:off x="75446" y="376811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7162AC7-D793-4C22-BAD3-3D3595E1E187}"/>
              </a:ext>
            </a:extLst>
          </p:cNvPr>
          <p:cNvSpPr txBox="1"/>
          <p:nvPr/>
        </p:nvSpPr>
        <p:spPr>
          <a:xfrm>
            <a:off x="85248" y="2989066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1E6400-64A2-49CE-A284-86B258940955}"/>
              </a:ext>
            </a:extLst>
          </p:cNvPr>
          <p:cNvSpPr txBox="1"/>
          <p:nvPr/>
        </p:nvSpPr>
        <p:spPr>
          <a:xfrm>
            <a:off x="75445" y="2201331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D4D962-4423-4A80-B402-35ADD05DFAA3}"/>
              </a:ext>
            </a:extLst>
          </p:cNvPr>
          <p:cNvSpPr txBox="1"/>
          <p:nvPr/>
        </p:nvSpPr>
        <p:spPr>
          <a:xfrm>
            <a:off x="75448" y="1429932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D6B3AC8-F2F6-4C7C-912F-6DB391D5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3419" y="4441767"/>
            <a:ext cx="2167013" cy="15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10A3A23-87F6-472C-A865-687EA617386A}"/>
              </a:ext>
            </a:extLst>
          </p:cNvPr>
          <p:cNvSpPr txBox="1"/>
          <p:nvPr/>
        </p:nvSpPr>
        <p:spPr>
          <a:xfrm>
            <a:off x="7206916" y="2899611"/>
            <a:ext cx="29357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2">
                    <a:lumMod val="10000"/>
                  </a:schemeClr>
                </a:solidFill>
              </a:rPr>
              <a:t>إلى القاء نلتقي في الدرس القادم</a:t>
            </a:r>
          </a:p>
        </p:txBody>
      </p:sp>
    </p:spTree>
    <p:extLst>
      <p:ext uri="{BB962C8B-B14F-4D97-AF65-F5344CB8AC3E}">
        <p14:creationId xmlns:p14="http://schemas.microsoft.com/office/powerpoint/2010/main" val="192778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33FAFDE-14FC-4D32-9F3F-D7AE14EFA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74" y="1292757"/>
            <a:ext cx="3580303" cy="426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038C07-96BA-4DB2-814D-BE9A74691A4C}"/>
              </a:ext>
            </a:extLst>
          </p:cNvPr>
          <p:cNvSpPr txBox="1"/>
          <p:nvPr/>
        </p:nvSpPr>
        <p:spPr>
          <a:xfrm>
            <a:off x="10973819" y="1451197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164EBCC-2216-4E13-9446-166D0434606A}"/>
              </a:ext>
            </a:extLst>
          </p:cNvPr>
          <p:cNvSpPr txBox="1"/>
          <p:nvPr/>
        </p:nvSpPr>
        <p:spPr>
          <a:xfrm>
            <a:off x="277463" y="223133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F6C1BB-8804-4370-9362-F177AF12114D}"/>
              </a:ext>
            </a:extLst>
          </p:cNvPr>
          <p:cNvSpPr txBox="1"/>
          <p:nvPr/>
        </p:nvSpPr>
        <p:spPr>
          <a:xfrm>
            <a:off x="228044" y="454466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17A473C-022E-4875-ABB4-A1DC0DC0C2A9}"/>
              </a:ext>
            </a:extLst>
          </p:cNvPr>
          <p:cNvSpPr txBox="1"/>
          <p:nvPr/>
        </p:nvSpPr>
        <p:spPr>
          <a:xfrm>
            <a:off x="197055" y="383848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9C76860-8797-4E3C-ACE5-12A47339E308}"/>
              </a:ext>
            </a:extLst>
          </p:cNvPr>
          <p:cNvSpPr txBox="1"/>
          <p:nvPr/>
        </p:nvSpPr>
        <p:spPr>
          <a:xfrm>
            <a:off x="277463" y="2994497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8E4880D-C9ED-473A-8141-E3F708C414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230" y="780528"/>
            <a:ext cx="1633929" cy="114472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72E14C5-6601-4E5A-ACB0-A23D062E8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563" y="1274182"/>
            <a:ext cx="1543265" cy="48584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DB8D4AD-F649-4548-8B4E-79CF442D71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4150" y="2005363"/>
            <a:ext cx="2905530" cy="102884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43ED01-0B6E-4C78-A9DD-C12FAFEEC1F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2563" y="3501334"/>
            <a:ext cx="1543265" cy="41601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7037F09-6BFE-431C-8100-C4DDA0355F0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6416" y="4037082"/>
            <a:ext cx="1543264" cy="13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BC6AF97-6E1F-4441-9C30-D04A3AF2C56E}"/>
              </a:ext>
            </a:extLst>
          </p:cNvPr>
          <p:cNvSpPr txBox="1"/>
          <p:nvPr/>
        </p:nvSpPr>
        <p:spPr>
          <a:xfrm>
            <a:off x="10952552" y="225449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1E031F-AD9F-41C7-9913-52B70B18E1BD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288F7E-BF34-4DCD-929D-79BE0B38951F}"/>
              </a:ext>
            </a:extLst>
          </p:cNvPr>
          <p:cNvSpPr txBox="1"/>
          <p:nvPr/>
        </p:nvSpPr>
        <p:spPr>
          <a:xfrm>
            <a:off x="277463" y="2994497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04641C1-A1AF-47C7-BF1C-A7CB4F890F7B}"/>
              </a:ext>
            </a:extLst>
          </p:cNvPr>
          <p:cNvSpPr txBox="1"/>
          <p:nvPr/>
        </p:nvSpPr>
        <p:spPr>
          <a:xfrm>
            <a:off x="197055" y="383848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7CAA1F-0C56-4FDD-8BAF-871A51211F19}"/>
              </a:ext>
            </a:extLst>
          </p:cNvPr>
          <p:cNvSpPr txBox="1"/>
          <p:nvPr/>
        </p:nvSpPr>
        <p:spPr>
          <a:xfrm>
            <a:off x="197054" y="4526138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6F839FC-59AF-4E14-97F4-7433F61D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638" y="764535"/>
            <a:ext cx="1633929" cy="11447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C4C3B35-C1F6-49AB-8568-1A73018D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444" y="879903"/>
            <a:ext cx="1523550" cy="43821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44ADA8F-4C65-48F6-9F71-03987F0E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5048" y="1485290"/>
            <a:ext cx="2434798" cy="4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27A9A07-EF13-415B-9B0D-CB6A87056DE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2211" y="1977537"/>
            <a:ext cx="1857634" cy="41915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D269834-0245-436D-B7B3-254B7DBFBA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7895" y="2874722"/>
            <a:ext cx="2086266" cy="44773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C255DAD-35C0-413D-A1C2-8F07D972660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174" y="3695519"/>
            <a:ext cx="2728056" cy="44410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4B6A6BD-9AC5-47B3-8601-3256C2939C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6952" y="4331837"/>
            <a:ext cx="2022893" cy="41915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A4A92A1-C5D6-441D-86B2-E5C1F4822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290" y="4943211"/>
            <a:ext cx="1742704" cy="40011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5A76D7C9-E29C-419F-A406-29490D2B57D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949" y="1481727"/>
            <a:ext cx="2434797" cy="38361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53861F17-20BE-4ABA-BA27-EE5CFD35FF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5268" y="1977537"/>
            <a:ext cx="1267478" cy="433188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23FF115E-91CB-42EC-90E5-7B8D45C44C7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1161" y="2874722"/>
            <a:ext cx="1295340" cy="4899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ED35BCA-4261-45C5-8688-12047274EC9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7414" y="3871120"/>
            <a:ext cx="2575707" cy="400110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4A238A79-11A3-40BC-AD71-70506871E2C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1894" y="4357665"/>
            <a:ext cx="1861227" cy="467356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82C28AF1-2213-4EC7-BA98-B8957AE1A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1894" y="5043823"/>
            <a:ext cx="1861227" cy="402863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147ED89-DA3A-4FA3-8D32-5F39135D1665}"/>
              </a:ext>
            </a:extLst>
          </p:cNvPr>
          <p:cNvSpPr txBox="1"/>
          <p:nvPr/>
        </p:nvSpPr>
        <p:spPr>
          <a:xfrm>
            <a:off x="1539704" y="5417503"/>
            <a:ext cx="107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الصفحة 11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749D818-B271-42EC-8572-3BC8376F6476}"/>
              </a:ext>
            </a:extLst>
          </p:cNvPr>
          <p:cNvSpPr txBox="1"/>
          <p:nvPr/>
        </p:nvSpPr>
        <p:spPr>
          <a:xfrm>
            <a:off x="6517023" y="5455451"/>
            <a:ext cx="107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الصفحة 11</a:t>
            </a:r>
          </a:p>
        </p:txBody>
      </p:sp>
    </p:spTree>
    <p:extLst>
      <p:ext uri="{BB962C8B-B14F-4D97-AF65-F5344CB8AC3E}">
        <p14:creationId xmlns:p14="http://schemas.microsoft.com/office/powerpoint/2010/main" val="353347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23" y="-1557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BC6AF97-6E1F-4441-9C30-D04A3AF2C56E}"/>
              </a:ext>
            </a:extLst>
          </p:cNvPr>
          <p:cNvSpPr txBox="1"/>
          <p:nvPr/>
        </p:nvSpPr>
        <p:spPr>
          <a:xfrm>
            <a:off x="10952552" y="225449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1E031F-AD9F-41C7-9913-52B70B18E1BD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288F7E-BF34-4DCD-929D-79BE0B38951F}"/>
              </a:ext>
            </a:extLst>
          </p:cNvPr>
          <p:cNvSpPr txBox="1"/>
          <p:nvPr/>
        </p:nvSpPr>
        <p:spPr>
          <a:xfrm>
            <a:off x="277463" y="2994497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04641C1-A1AF-47C7-BF1C-A7CB4F890F7B}"/>
              </a:ext>
            </a:extLst>
          </p:cNvPr>
          <p:cNvSpPr txBox="1"/>
          <p:nvPr/>
        </p:nvSpPr>
        <p:spPr>
          <a:xfrm>
            <a:off x="197055" y="383848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7CAA1F-0C56-4FDD-8BAF-871A51211F19}"/>
              </a:ext>
            </a:extLst>
          </p:cNvPr>
          <p:cNvSpPr txBox="1"/>
          <p:nvPr/>
        </p:nvSpPr>
        <p:spPr>
          <a:xfrm>
            <a:off x="197054" y="4526138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6F839FC-59AF-4E14-97F4-7433F61D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65" y="764535"/>
            <a:ext cx="1633929" cy="114472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082B5905-E914-4B8F-8387-35F74A8D8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070" y="4000868"/>
            <a:ext cx="2020456" cy="185075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3AC3940B-ED38-4D6B-B8AF-B03471BE5E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9456" y="2654603"/>
            <a:ext cx="2663390" cy="37967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9A8EE2C8-FABD-465A-9096-8AB6F2FDA8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660" y="1822053"/>
            <a:ext cx="2682186" cy="592647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2FEA947-FEFF-4CAA-88D3-3A6D7F30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900" y="3245157"/>
            <a:ext cx="3218545" cy="1280981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F3B40F51-70F2-4C62-A4DB-A091EF640E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6468" y="983209"/>
            <a:ext cx="3414424" cy="433577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CF109108-6682-4B53-BC50-38B87FC0971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050" y="1356989"/>
            <a:ext cx="4356443" cy="1297614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34C5CC05-B66B-4A0B-89A2-54C6303E66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2544" y="2775332"/>
            <a:ext cx="1492837" cy="1681726"/>
          </a:xfrm>
          <a:prstGeom prst="rect">
            <a:avLst/>
          </a:prstGeom>
        </p:spPr>
      </p:pic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0993E44-E064-4031-A165-9DA9A1719074}"/>
              </a:ext>
            </a:extLst>
          </p:cNvPr>
          <p:cNvSpPr txBox="1"/>
          <p:nvPr/>
        </p:nvSpPr>
        <p:spPr>
          <a:xfrm>
            <a:off x="1539704" y="5417503"/>
            <a:ext cx="107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الصفحة 12</a:t>
            </a:r>
          </a:p>
        </p:txBody>
      </p:sp>
    </p:spTree>
    <p:extLst>
      <p:ext uri="{BB962C8B-B14F-4D97-AF65-F5344CB8AC3E}">
        <p14:creationId xmlns:p14="http://schemas.microsoft.com/office/powerpoint/2010/main" val="189427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21" y="0"/>
            <a:ext cx="12362121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157C27A-7EF8-4765-8F39-F510146D7465}"/>
              </a:ext>
            </a:extLst>
          </p:cNvPr>
          <p:cNvSpPr txBox="1"/>
          <p:nvPr/>
        </p:nvSpPr>
        <p:spPr>
          <a:xfrm>
            <a:off x="10951723" y="302889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065A25-16DD-4E01-9202-27CF8DE70E6E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F0D4E8-A201-493D-862A-C986C3125151}"/>
              </a:ext>
            </a:extLst>
          </p:cNvPr>
          <p:cNvSpPr txBox="1"/>
          <p:nvPr/>
        </p:nvSpPr>
        <p:spPr>
          <a:xfrm>
            <a:off x="0" y="223043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868AC2D-CE3C-4B85-899F-022D80D5233B}"/>
              </a:ext>
            </a:extLst>
          </p:cNvPr>
          <p:cNvSpPr txBox="1"/>
          <p:nvPr/>
        </p:nvSpPr>
        <p:spPr>
          <a:xfrm>
            <a:off x="0" y="380238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DACA0D3-AE4F-4170-8092-C54B2A924443}"/>
              </a:ext>
            </a:extLst>
          </p:cNvPr>
          <p:cNvSpPr txBox="1"/>
          <p:nvPr/>
        </p:nvSpPr>
        <p:spPr>
          <a:xfrm>
            <a:off x="0" y="455732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0E2D775-DD26-4245-B423-B19D5D285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314" y="716661"/>
            <a:ext cx="1324519" cy="9279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905A321-5EFB-4EEA-9D1D-3BB65B6A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1617" y="2630540"/>
            <a:ext cx="613301" cy="3914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6FA7C7B-AB28-4A49-8F7C-7E853206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8163" y="3168839"/>
            <a:ext cx="728345" cy="4229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ED9974A-6D2B-4E19-989E-D7ADB9FF43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4531" y="3802385"/>
            <a:ext cx="530387" cy="47987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88D07E2-5D54-40AF-BDC2-BF44743A52D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8163" y="4405236"/>
            <a:ext cx="756458" cy="40011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49C5C4E-6404-4138-B004-159A991363D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8528" y="1035664"/>
            <a:ext cx="4744560" cy="40284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BAA02D6-6B94-4B3C-9EE8-9DA9C9429A4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8528" y="1588840"/>
            <a:ext cx="4521767" cy="83106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70969D2-3EBB-4726-8F5D-B5F585100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630" y="961649"/>
            <a:ext cx="1897913" cy="43798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845C04A-100B-46B2-9F01-23EDB8AED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408" y="1530912"/>
            <a:ext cx="4357412" cy="602685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3691A9D-50CF-4D1F-82C2-D93207185195}"/>
              </a:ext>
            </a:extLst>
          </p:cNvPr>
          <p:cNvSpPr txBox="1"/>
          <p:nvPr/>
        </p:nvSpPr>
        <p:spPr>
          <a:xfrm>
            <a:off x="1539704" y="5417503"/>
            <a:ext cx="107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الصفحة 13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E5DFFD64-95F5-4235-B1A5-26F592F0E5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4286" y="2651404"/>
            <a:ext cx="609653" cy="39017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DF93956-665C-4C06-8E85-3B29B69F9D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6368" y="3169964"/>
            <a:ext cx="725487" cy="42066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8F201D70-AF92-4182-A16E-E10A20D054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3552" y="3802385"/>
            <a:ext cx="530387" cy="479874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A9235782-C21A-4547-A354-F30F5DB629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5885" y="4433308"/>
            <a:ext cx="75597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21" y="22543"/>
            <a:ext cx="12362121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157C27A-7EF8-4765-8F39-F510146D7465}"/>
              </a:ext>
            </a:extLst>
          </p:cNvPr>
          <p:cNvSpPr txBox="1"/>
          <p:nvPr/>
        </p:nvSpPr>
        <p:spPr>
          <a:xfrm>
            <a:off x="10951723" y="302889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065A25-16DD-4E01-9202-27CF8DE70E6E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F0D4E8-A201-493D-862A-C986C3125151}"/>
              </a:ext>
            </a:extLst>
          </p:cNvPr>
          <p:cNvSpPr txBox="1"/>
          <p:nvPr/>
        </p:nvSpPr>
        <p:spPr>
          <a:xfrm>
            <a:off x="0" y="223043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868AC2D-CE3C-4B85-899F-022D80D5233B}"/>
              </a:ext>
            </a:extLst>
          </p:cNvPr>
          <p:cNvSpPr txBox="1"/>
          <p:nvPr/>
        </p:nvSpPr>
        <p:spPr>
          <a:xfrm>
            <a:off x="0" y="380238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الأمثلة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DACA0D3-AE4F-4170-8092-C54B2A924443}"/>
              </a:ext>
            </a:extLst>
          </p:cNvPr>
          <p:cNvSpPr txBox="1"/>
          <p:nvPr/>
        </p:nvSpPr>
        <p:spPr>
          <a:xfrm>
            <a:off x="0" y="455732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0E2D775-DD26-4245-B423-B19D5D285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314" y="716661"/>
            <a:ext cx="1324519" cy="9279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905A321-5EFB-4EEA-9D1D-3BB65B6A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2775" y="3273526"/>
            <a:ext cx="613301" cy="3914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6FA7C7B-AB28-4A49-8F7C-7E853206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5254" y="3822526"/>
            <a:ext cx="728345" cy="4229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ED9974A-6D2B-4E19-989E-D7ADB9FF43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4234" y="4387334"/>
            <a:ext cx="530387" cy="47987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88D07E2-5D54-40AF-BDC2-BF44743A52D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0699" y="5044574"/>
            <a:ext cx="756458" cy="40011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70969D2-3EBB-4726-8F5D-B5F5851003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630" y="961649"/>
            <a:ext cx="1897913" cy="43798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DB3294C-FFEF-425B-BA82-555ED0A45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6716" y="985349"/>
            <a:ext cx="3527905" cy="3962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DE799C-88CD-451E-90D4-CF6564B0ED8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182" y="1399917"/>
            <a:ext cx="4572438" cy="125048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3585CC1-FD91-4219-A481-39863EFC4D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9182" y="3321720"/>
            <a:ext cx="668585" cy="42675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C10531B-0FAE-4419-9917-02FA5C993E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3731" y="3802459"/>
            <a:ext cx="725487" cy="4267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2AC61C1-7F97-47E9-9E47-78DD6A184F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2807" y="4381611"/>
            <a:ext cx="530398" cy="48162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DCBAD91-D09D-4C08-B7A5-EC327A5647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5489" y="5069347"/>
            <a:ext cx="755970" cy="402371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4783010-8DC9-419D-B7AF-F935492F31C9}"/>
              </a:ext>
            </a:extLst>
          </p:cNvPr>
          <p:cNvSpPr txBox="1"/>
          <p:nvPr/>
        </p:nvSpPr>
        <p:spPr>
          <a:xfrm>
            <a:off x="1315582" y="5716486"/>
            <a:ext cx="1077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الصفحة 14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10AC7FF-BF79-476C-8AA8-F6A1F0DB57B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582" y="1608876"/>
            <a:ext cx="4576587" cy="82062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5EAA02C4-9B74-4F98-994B-D87102E43A4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582" y="2338735"/>
            <a:ext cx="3404615" cy="11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0948499-CCE6-419F-88DA-3FABDD50E38B}"/>
              </a:ext>
            </a:extLst>
          </p:cNvPr>
          <p:cNvSpPr txBox="1"/>
          <p:nvPr/>
        </p:nvSpPr>
        <p:spPr>
          <a:xfrm>
            <a:off x="219555" y="302889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3FBEA7A-947F-42FE-819B-7E009841E802}"/>
              </a:ext>
            </a:extLst>
          </p:cNvPr>
          <p:cNvSpPr txBox="1"/>
          <p:nvPr/>
        </p:nvSpPr>
        <p:spPr>
          <a:xfrm>
            <a:off x="219554" y="223043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E4C28F1-4DD7-48EB-916C-2355716FCDFB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5596C51-957A-4CE9-8B67-C26D45D15568}"/>
              </a:ext>
            </a:extLst>
          </p:cNvPr>
          <p:cNvSpPr txBox="1"/>
          <p:nvPr/>
        </p:nvSpPr>
        <p:spPr>
          <a:xfrm>
            <a:off x="205555" y="454421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CFA1404-BB31-4FA6-BC08-B8A2881BF5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713" y="750689"/>
            <a:ext cx="1452077" cy="10173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26B9AF-79A0-4282-A660-842789DA1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908" y="3752423"/>
            <a:ext cx="835224" cy="5364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195FC4-34A3-4057-BC6B-D7F4BB77FF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4063" y="873232"/>
            <a:ext cx="2859619" cy="4785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279A103-8846-4B3C-9B99-961A28CCE1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3212" y="1493409"/>
            <a:ext cx="3285237" cy="33383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D1FC25F-33EE-45F6-BBAD-F1606B98EC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47" y="2116763"/>
            <a:ext cx="4411898" cy="115413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CD34870-206B-4E6B-AE66-059FFEA14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3652" y="3454760"/>
            <a:ext cx="1343968" cy="148956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30EC590-4C58-4D57-A218-F0F2EDD04E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0772" y="2049432"/>
            <a:ext cx="3597921" cy="68207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E23478B-A708-4C87-9323-9DF8856F6B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153" y="1493409"/>
            <a:ext cx="3285237" cy="33383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44223C3-C21D-4824-A057-8FF58AA2C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1272" y="3265542"/>
            <a:ext cx="613301" cy="39146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0562612-ECA0-47CC-99D7-8CBD17E9B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3749" y="3802648"/>
            <a:ext cx="728345" cy="42291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FCA2719-3CC3-4FCE-BC23-A5FED6CC9FF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1991" y="5091901"/>
            <a:ext cx="756458" cy="40011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F6DDFD4-1E9E-4206-BD88-CA872C8707E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2727" y="4357516"/>
            <a:ext cx="530387" cy="47987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7148A74-6BB4-4246-9086-D7DC18EEF0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8820" y="3266187"/>
            <a:ext cx="609653" cy="39017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92115A5-214C-422B-AB8B-B8562891BE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5098" y="3797103"/>
            <a:ext cx="731583" cy="42066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FF37AA6-13E0-4F7B-8AAB-BC892CEC259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905" y="4358502"/>
            <a:ext cx="530387" cy="47987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29CCCD2-FC9E-4A54-87B5-B4B3A08EAD8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417" y="5091901"/>
            <a:ext cx="756458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2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0948499-CCE6-419F-88DA-3FABDD50E38B}"/>
              </a:ext>
            </a:extLst>
          </p:cNvPr>
          <p:cNvSpPr txBox="1"/>
          <p:nvPr/>
        </p:nvSpPr>
        <p:spPr>
          <a:xfrm>
            <a:off x="219555" y="302889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3FBEA7A-947F-42FE-819B-7E009841E802}"/>
              </a:ext>
            </a:extLst>
          </p:cNvPr>
          <p:cNvSpPr txBox="1"/>
          <p:nvPr/>
        </p:nvSpPr>
        <p:spPr>
          <a:xfrm>
            <a:off x="219554" y="223043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E4C28F1-4DD7-48EB-916C-2355716FCDFB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5596C51-957A-4CE9-8B67-C26D45D15568}"/>
              </a:ext>
            </a:extLst>
          </p:cNvPr>
          <p:cNvSpPr txBox="1"/>
          <p:nvPr/>
        </p:nvSpPr>
        <p:spPr>
          <a:xfrm>
            <a:off x="205555" y="454421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CFA1404-BB31-4FA6-BC08-B8A2881BF5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713" y="750689"/>
            <a:ext cx="1452077" cy="10173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26B9AF-79A0-4282-A660-842789DA1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908" y="3752423"/>
            <a:ext cx="835224" cy="5364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012B54-35DD-454A-B229-569C2DF408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3941" y="827568"/>
            <a:ext cx="2991635" cy="4317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1E14A66-6AFE-451E-8D36-A327E29F9A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1050" y="1464762"/>
            <a:ext cx="4052047" cy="38463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D0D8820-89D1-4A90-BBB4-9BE1CC02E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1652" y="1827243"/>
            <a:ext cx="362890" cy="40011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6AD2073-79AA-486B-B704-D9B7AE73B7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9604" y="1838318"/>
            <a:ext cx="4106075" cy="40011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844FAE2-9809-451B-BFA5-49416FD57E2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8028" y="2309685"/>
            <a:ext cx="845069" cy="44186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33D4276-B8D0-421B-8D76-801A541C2E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841" y="2380771"/>
            <a:ext cx="2833187" cy="34334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B438CD5-A58B-46BC-8F2B-40883556E71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548" y="1464762"/>
            <a:ext cx="3403787" cy="89968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8A35DF5-F1D9-4CA0-B2E6-54B160C310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2478" y="2982417"/>
            <a:ext cx="609653" cy="39017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B7FF36C-DE8D-4442-A076-7942ACB38E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4987" y="3477381"/>
            <a:ext cx="731583" cy="42066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C670F592-953C-4853-9A96-0B8D8B6008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733" y="4062589"/>
            <a:ext cx="530398" cy="48162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9D173D53-F49F-49F4-AB67-38808218F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7714" y="5006806"/>
            <a:ext cx="75597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0948499-CCE6-419F-88DA-3FABDD50E38B}"/>
              </a:ext>
            </a:extLst>
          </p:cNvPr>
          <p:cNvSpPr txBox="1"/>
          <p:nvPr/>
        </p:nvSpPr>
        <p:spPr>
          <a:xfrm>
            <a:off x="219555" y="302889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المحتوى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3FBEA7A-947F-42FE-819B-7E009841E802}"/>
              </a:ext>
            </a:extLst>
          </p:cNvPr>
          <p:cNvSpPr txBox="1"/>
          <p:nvPr/>
        </p:nvSpPr>
        <p:spPr>
          <a:xfrm>
            <a:off x="219554" y="2230430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التمهيد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E4C28F1-4DD7-48EB-916C-2355716FCDFB}"/>
              </a:ext>
            </a:extLst>
          </p:cNvPr>
          <p:cNvSpPr txBox="1"/>
          <p:nvPr/>
        </p:nvSpPr>
        <p:spPr>
          <a:xfrm>
            <a:off x="205556" y="1427133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5596C51-957A-4CE9-8B67-C26D45D15568}"/>
              </a:ext>
            </a:extLst>
          </p:cNvPr>
          <p:cNvSpPr txBox="1"/>
          <p:nvPr/>
        </p:nvSpPr>
        <p:spPr>
          <a:xfrm>
            <a:off x="205555" y="4544215"/>
            <a:ext cx="7761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khbar MT" pitchFamily="2" charset="-78"/>
              </a:rPr>
              <a:t>التقويم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CFA1404-BB31-4FA6-BC08-B8A2881BF5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713" y="750689"/>
            <a:ext cx="1452077" cy="10173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26B9AF-79A0-4282-A660-842789DA1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908" y="3752423"/>
            <a:ext cx="835224" cy="53649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027761A-1936-47AB-998D-4850347493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5282" y="1234424"/>
            <a:ext cx="1875752" cy="73863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130A38D-B327-4736-99E4-C0D5AD804C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5833" y="2079042"/>
            <a:ext cx="4106075" cy="4673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4E7C14F-E96F-46C9-9819-32AAD42589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0751" y="2060922"/>
            <a:ext cx="3534268" cy="359142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CCDEE53-AA44-44D2-AED0-68FFFDE1939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3655" y="1234424"/>
            <a:ext cx="2576139" cy="5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88</Words>
  <Application>Microsoft Office PowerPoint</Application>
  <PresentationFormat>شاشة عريضة</PresentationFormat>
  <Paragraphs>61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MANAR</dc:creator>
  <cp:lastModifiedBy>مستخدم غير معروف</cp:lastModifiedBy>
  <cp:revision>17</cp:revision>
  <dcterms:modified xsi:type="dcterms:W3CDTF">2021-09-05T06:41:15Z</dcterms:modified>
</cp:coreProperties>
</file>