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90" r:id="rId2"/>
    <p:sldMasterId id="2147483702" r:id="rId3"/>
    <p:sldMasterId id="2147483716" r:id="rId4"/>
    <p:sldMasterId id="2147483728" r:id="rId5"/>
  </p:sldMasterIdLst>
  <p:notesMasterIdLst>
    <p:notesMasterId r:id="rId28"/>
  </p:notesMasterIdLst>
  <p:handoutMasterIdLst>
    <p:handoutMasterId r:id="rId29"/>
  </p:handoutMasterIdLst>
  <p:sldIdLst>
    <p:sldId id="342" r:id="rId6"/>
    <p:sldId id="343" r:id="rId7"/>
    <p:sldId id="344" r:id="rId8"/>
    <p:sldId id="256" r:id="rId9"/>
    <p:sldId id="257" r:id="rId10"/>
    <p:sldId id="313" r:id="rId11"/>
    <p:sldId id="261" r:id="rId12"/>
    <p:sldId id="258" r:id="rId13"/>
    <p:sldId id="345" r:id="rId14"/>
    <p:sldId id="346" r:id="rId15"/>
    <p:sldId id="260" r:id="rId16"/>
    <p:sldId id="263" r:id="rId17"/>
    <p:sldId id="259" r:id="rId18"/>
    <p:sldId id="318" r:id="rId19"/>
    <p:sldId id="432" r:id="rId20"/>
    <p:sldId id="403" r:id="rId21"/>
    <p:sldId id="434" r:id="rId22"/>
    <p:sldId id="410" r:id="rId23"/>
    <p:sldId id="265" r:id="rId24"/>
    <p:sldId id="416" r:id="rId25"/>
    <p:sldId id="402" r:id="rId26"/>
    <p:sldId id="339" r:id="rId27"/>
  </p:sldIdLst>
  <p:sldSz cx="9144000" cy="5143500" type="screen16x9"/>
  <p:notesSz cx="6858000" cy="9144000"/>
  <p:embeddedFontLst>
    <p:embeddedFont>
      <p:font typeface="Barlow Medium" panose="020B0604020202020204" charset="0"/>
      <p:regular r:id="rId30"/>
      <p:bold r:id="rId31"/>
      <p:italic r:id="rId32"/>
      <p:boldItalic r:id="rId33"/>
    </p:embeddedFont>
    <p:embeddedFont>
      <p:font typeface="Barlow SemiBold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</p:embeddedFont>
    <p:embeddedFont>
      <p:font typeface="Calibri Light" panose="020F0302020204030204" pitchFamily="34" charset="0"/>
      <p:regular r:id="rId40"/>
    </p:embeddedFont>
    <p:embeddedFont>
      <p:font typeface="Fredoka One" panose="020B0604020202020204" charset="0"/>
      <p:regular r:id="rId41"/>
    </p:embeddedFont>
    <p:embeddedFont>
      <p:font typeface="Gill Sans MT" panose="020B0502020104020203" pitchFamily="34" charset="0"/>
      <p:regular r:id="rId42"/>
      <p:bold r:id="rId43"/>
      <p:italic r:id="rId44"/>
      <p:boldItalic r:id="rId45"/>
    </p:embeddedFont>
    <p:embeddedFont>
      <p:font typeface="Roboto Condensed Light" panose="02000000000000000000" pitchFamily="2" charset="0"/>
      <p:regular r:id="rId46"/>
      <p: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وديان الردادي" initials="وديان" lastIdx="1" clrIdx="0">
    <p:extLst>
      <p:ext uri="{19B8F6BF-5375-455C-9EA6-DF929625EA0E}">
        <p15:presenceInfo xmlns:p15="http://schemas.microsoft.com/office/powerpoint/2012/main" userId="وديان الرداد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C4A4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657285-5D30-4371-BA30-F5127CF61451}">
  <a:tblStyle styleId="{BD657285-5D30-4371-BA30-F5127CF61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نمط متوسط 1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نمط فاتح 2 - تميي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1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846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51586B2-411A-4A26-8EB5-799527E57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56247D2-D05F-479A-90F3-84770E2C7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E5B82C-2747-403A-8D91-094C4D0E9EF9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5C28B92-448D-4E51-84B9-AFBC03027E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SA"/>
              <a:t>أ / وديان محمد 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FDAD241-5795-4340-8F47-795A73B1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F39A80-E59B-4271-B066-BA10FD2CF3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8752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4966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65798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0629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e713e4c63f_0_1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e713e4c63f_0_1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259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e713e4c63f_0_1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e713e4c63f_0_1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7082B-F2A2-4B30-B4EB-79FF401E3A8A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05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49400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E9ACA4-3FDA-4E49-A8DE-DAC57AAE6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7102EED-6A2F-418A-80D6-61E2A45B4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189E0C-1134-4491-A58B-3F6C960EA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1C5EC3-6B86-48EF-81C0-328FBB00D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76AE47-19D7-48D5-AC90-C0CBDA13B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4A30-9FD5-4B17-AF92-BAB7EC052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877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66B64C-ED7C-45D8-BB6C-FA8AB6A98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3F93191-B0A5-405E-9262-57E55F9ED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53DEB2-E394-4DDA-9507-59791534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C53A1BD-2E01-4EB6-AC61-FAED72240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54D0B7-43D8-4972-AE41-4B04786E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4A30-9FD5-4B17-AF92-BAB7EC052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517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311E75-3985-4F0D-806E-B85BFB16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71DA8E4-4FAD-4968-BBA0-57487C4FF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29B7EC-91B1-4A48-B857-3654E218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3C766DD-694F-455C-936E-54EE45C93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C7BD7D0-5833-4066-A702-EC27DA83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4A30-9FD5-4B17-AF92-BAB7EC052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813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F9C2E0-9F36-43CE-A18E-0E45D4E58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531FB7-522E-4A9E-AAF5-8DD91A2B5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4210A8B-BCB1-4794-9F7E-0A94E0355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CAA54CC-EB0C-4B28-8325-997327FCE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E4B66E8-F0A7-4E6C-B05C-3B882275B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D3EC5A-BBAC-419E-A494-74366EAE2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4A30-9FD5-4B17-AF92-BAB7EC052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3799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1321C9-9C62-4152-9924-66CD8748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A5064D5-AE18-4564-961A-A68BA028D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AF042D5-D824-4ED3-B9AC-70B1D44BB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2C5050-7009-4C9D-93E0-C92F69FB1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73079A4-E229-4207-8FEE-D8FD550F83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964E863-0519-49BD-A112-37D09EB8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67A0CD6-7D4B-494D-9B77-70C0921EC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E378187-D512-482C-A1FF-A15C8809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4A30-9FD5-4B17-AF92-BAB7EC052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765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2AB975-74C3-458E-8ADA-55B4AE3F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A408F88-E67D-4535-A0A2-2DC18FD1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E2FC74B-AA38-4DB5-B379-CD600F55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5CACDDD-6FBF-49B0-96F1-49139C8E1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4A30-9FD5-4B17-AF92-BAB7EC052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30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FE7B51E-1042-4CF6-BD8D-4F0A906EC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65A5127-BF7E-4681-BFF6-90F8E851F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45AE878-B8CD-483E-9A06-8CE6F4B3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4A30-9FD5-4B17-AF92-BAB7EC052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2549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7543AD-A09C-45A6-85C0-9B8A43BC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0BDD3CD-9B9F-4964-B4AC-37B73F668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693C05-E7D9-4C75-BED9-CFAEA0F24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FDD400E-7966-4088-BB43-2CE00F5C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0BB1600-8203-47A4-9F8E-9ECA59A19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D32A5B3-91DA-421B-B752-0BDF5B98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4A30-9FD5-4B17-AF92-BAB7EC052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9397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B89132-7AA6-472F-82DD-E45A56C9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62BB819-9060-458F-B2CB-86F7E5A99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7038EB6-17F7-44F0-A61B-6B5A75BDA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9BD6BAF-E474-4620-BC14-BDB199420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7126463-E80E-41C1-A77E-D65D31EE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31819DC-51B5-4202-8D07-212A2F4F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4A30-9FD5-4B17-AF92-BAB7EC052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1926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BE469B-B785-4620-A6B9-630E81F68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7529029-D7BD-4EF2-9124-0D97C1BF4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85FD3F-0DAA-413E-A1CF-6620FEBAC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251CFE-208D-4E55-9097-A3634B49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F192AC8-F244-4FC7-8645-7072C522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4A30-9FD5-4B17-AF92-BAB7EC052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787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6F70D8B-BD2B-405B-BAE9-3163A873C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3FBA0D-E56B-4DF9-BC14-4190C500C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35C197-E8E2-4259-A5F6-C2BCDA18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7A1CE4-96FA-4A5E-BF73-35AE5563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012900-9C49-4786-950E-B339CCF3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4A30-9FD5-4B17-AF92-BAB7EC052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3121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218258" y="1"/>
            <a:ext cx="5925780" cy="4511204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rgbClr val="2D4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3014475" y="4198424"/>
            <a:ext cx="6129578" cy="945126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" y="1"/>
            <a:ext cx="3421887" cy="5143501"/>
          </a:xfrm>
          <a:custGeom>
            <a:avLst/>
            <a:gdLst/>
            <a:ahLst/>
            <a:cxnLst/>
            <a:rect l="l" t="t" r="r" b="b"/>
            <a:pathLst>
              <a:path w="36436" h="101907" extrusionOk="0">
                <a:moveTo>
                  <a:pt x="0" y="0"/>
                </a:moveTo>
                <a:lnTo>
                  <a:pt x="0" y="101906"/>
                </a:lnTo>
                <a:lnTo>
                  <a:pt x="36435" y="101906"/>
                </a:lnTo>
                <a:lnTo>
                  <a:pt x="36435" y="0"/>
                </a:lnTo>
                <a:close/>
              </a:path>
            </a:pathLst>
          </a:custGeom>
          <a:solidFill>
            <a:srgbClr val="FCBF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725175" y="1582225"/>
            <a:ext cx="5048700" cy="4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3600">
                <a:solidFill>
                  <a:srgbClr val="FCBF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813218" y="1942050"/>
            <a:ext cx="28725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02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6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CBF4A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3420000" y="0"/>
            <a:ext cx="5724130" cy="2571714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>
            <a:off x="3718050" y="482038"/>
            <a:ext cx="3004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36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/>
          <p:nvPr/>
        </p:nvSpPr>
        <p:spPr>
          <a:xfrm>
            <a:off x="3420000" y="2571729"/>
            <a:ext cx="5724130" cy="258757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rgbClr val="2D4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2"/>
          </p:nvPr>
        </p:nvSpPr>
        <p:spPr>
          <a:xfrm>
            <a:off x="3718050" y="1014474"/>
            <a:ext cx="3858000" cy="28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718051" y="1140059"/>
            <a:ext cx="3266400" cy="2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3"/>
          </p:nvPr>
        </p:nvSpPr>
        <p:spPr>
          <a:xfrm>
            <a:off x="913177" y="1068475"/>
            <a:ext cx="15846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None/>
              <a:defRPr sz="2400" b="0">
                <a:solidFill>
                  <a:srgbClr val="2D406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4" hasCustomPrompt="1"/>
          </p:nvPr>
        </p:nvSpPr>
        <p:spPr>
          <a:xfrm>
            <a:off x="3718050" y="1499392"/>
            <a:ext cx="3004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36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 idx="5"/>
          </p:nvPr>
        </p:nvSpPr>
        <p:spPr>
          <a:xfrm>
            <a:off x="3718050" y="1999803"/>
            <a:ext cx="3858000" cy="3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6"/>
          </p:nvPr>
        </p:nvSpPr>
        <p:spPr>
          <a:xfrm>
            <a:off x="3718051" y="2157413"/>
            <a:ext cx="3266400" cy="2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7" hasCustomPrompt="1"/>
          </p:nvPr>
        </p:nvSpPr>
        <p:spPr>
          <a:xfrm>
            <a:off x="3718050" y="2578078"/>
            <a:ext cx="3004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36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8"/>
          </p:nvPr>
        </p:nvSpPr>
        <p:spPr>
          <a:xfrm>
            <a:off x="3718050" y="3078451"/>
            <a:ext cx="3858000" cy="3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9"/>
          </p:nvPr>
        </p:nvSpPr>
        <p:spPr>
          <a:xfrm>
            <a:off x="3718051" y="3236099"/>
            <a:ext cx="3266400" cy="2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13" hasCustomPrompt="1"/>
          </p:nvPr>
        </p:nvSpPr>
        <p:spPr>
          <a:xfrm>
            <a:off x="3718050" y="3632108"/>
            <a:ext cx="3004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36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Font typeface="Fira Sans Extra Condensed"/>
              <a:buNone/>
              <a:defRPr sz="4800" b="0">
                <a:solidFill>
                  <a:srgbClr val="FCBF4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ctrTitle" idx="14"/>
          </p:nvPr>
        </p:nvSpPr>
        <p:spPr>
          <a:xfrm>
            <a:off x="3718050" y="4107556"/>
            <a:ext cx="3858000" cy="3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5"/>
          </p:nvPr>
        </p:nvSpPr>
        <p:spPr>
          <a:xfrm>
            <a:off x="3718051" y="4290128"/>
            <a:ext cx="3266400" cy="2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32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">
          <p15:clr>
            <a:srgbClr val="FA7B17"/>
          </p15:clr>
        </p15:guide>
        <p15:guide id="2" pos="5272">
          <p15:clr>
            <a:srgbClr val="FA7B17"/>
          </p15:clr>
        </p15:guide>
        <p15:guide id="3" orient="horz" pos="1620">
          <p15:clr>
            <a:srgbClr val="FA7B17"/>
          </p15:clr>
        </p15:guide>
        <p15:guide id="4" pos="2154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">
  <p:cSld name="Title + text ">
    <p:bg>
      <p:bgPr>
        <a:solidFill>
          <a:srgbClr val="FCBF4A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3420000" y="0"/>
            <a:ext cx="5724130" cy="51435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rgbClr val="2D4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5115400" y="1679550"/>
            <a:ext cx="3130500" cy="17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>
                <a:solidFill>
                  <a:srgbClr val="FCBF4A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200"/>
              <a:buNone/>
              <a:defRPr>
                <a:solidFill>
                  <a:srgbClr val="33898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200"/>
              <a:buNone/>
              <a:defRPr>
                <a:solidFill>
                  <a:srgbClr val="33898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200"/>
              <a:buNone/>
              <a:defRPr>
                <a:solidFill>
                  <a:srgbClr val="33898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200"/>
              <a:buNone/>
              <a:defRPr>
                <a:solidFill>
                  <a:srgbClr val="33898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200"/>
              <a:buNone/>
              <a:defRPr>
                <a:solidFill>
                  <a:srgbClr val="33898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200"/>
              <a:buNone/>
              <a:defRPr>
                <a:solidFill>
                  <a:srgbClr val="33898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200"/>
              <a:buNone/>
              <a:defRPr>
                <a:solidFill>
                  <a:srgbClr val="33898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200"/>
              <a:buNone/>
              <a:defRPr>
                <a:solidFill>
                  <a:srgbClr val="338987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 txBox="1">
            <a:spLocks noGrp="1"/>
          </p:cNvSpPr>
          <p:nvPr>
            <p:ph type="ctrTitle"/>
          </p:nvPr>
        </p:nvSpPr>
        <p:spPr>
          <a:xfrm>
            <a:off x="913177" y="1068475"/>
            <a:ext cx="15846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None/>
              <a:defRPr sz="2400" b="0">
                <a:solidFill>
                  <a:srgbClr val="2D406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643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4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2D406A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10800000" flipH="1">
            <a:off x="0" y="900"/>
            <a:ext cx="3423000" cy="5142600"/>
          </a:xfrm>
          <a:prstGeom prst="rtTriangle">
            <a:avLst/>
          </a:prstGeom>
          <a:solidFill>
            <a:srgbClr val="FCBF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CBF4A"/>
              </a:solidFill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2847125" y="2881975"/>
            <a:ext cx="2364300" cy="7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 sz="12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None/>
              <a:defRPr sz="1600">
                <a:solidFill>
                  <a:srgbClr val="FCBF4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None/>
              <a:defRPr sz="1600">
                <a:solidFill>
                  <a:srgbClr val="FCBF4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None/>
              <a:defRPr sz="1600">
                <a:solidFill>
                  <a:srgbClr val="FCBF4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None/>
              <a:defRPr sz="1600">
                <a:solidFill>
                  <a:srgbClr val="FCBF4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None/>
              <a:defRPr sz="1600">
                <a:solidFill>
                  <a:srgbClr val="FCBF4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None/>
              <a:defRPr sz="1600">
                <a:solidFill>
                  <a:srgbClr val="FCBF4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None/>
              <a:defRPr sz="1600">
                <a:solidFill>
                  <a:srgbClr val="FCBF4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None/>
              <a:defRPr sz="160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847125" y="2334500"/>
            <a:ext cx="42249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>
                <a:solidFill>
                  <a:srgbClr val="FCBF4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>
                <a:solidFill>
                  <a:srgbClr val="FCBF4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>
                <a:solidFill>
                  <a:srgbClr val="FCBF4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>
                <a:solidFill>
                  <a:srgbClr val="FCBF4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>
                <a:solidFill>
                  <a:srgbClr val="FCBF4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>
                <a:solidFill>
                  <a:srgbClr val="FCBF4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>
                <a:solidFill>
                  <a:srgbClr val="FCBF4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None/>
              <a:defRPr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4572001" y="4356142"/>
            <a:ext cx="4572167" cy="787356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86170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4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rgbClr val="FCBF4A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2995062" y="2209425"/>
            <a:ext cx="39927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None/>
              <a:defRPr sz="2400" b="0">
                <a:solidFill>
                  <a:srgbClr val="2D406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8277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4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FCBF4A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1" y="1"/>
            <a:ext cx="4572167" cy="2788958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7"/>
          <p:cNvSpPr/>
          <p:nvPr/>
        </p:nvSpPr>
        <p:spPr>
          <a:xfrm>
            <a:off x="4572009" y="1"/>
            <a:ext cx="4572167" cy="2788958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rgbClr val="2D4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7"/>
          <p:cNvSpPr txBox="1">
            <a:spLocks noGrp="1"/>
          </p:cNvSpPr>
          <p:nvPr>
            <p:ph type="ctrTitle"/>
          </p:nvPr>
        </p:nvSpPr>
        <p:spPr>
          <a:xfrm>
            <a:off x="4826858" y="1145568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None/>
              <a:defRPr sz="16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ctrTitle" idx="2"/>
          </p:nvPr>
        </p:nvSpPr>
        <p:spPr>
          <a:xfrm>
            <a:off x="1698018" y="1145568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None/>
              <a:defRPr sz="1600" b="0">
                <a:solidFill>
                  <a:srgbClr val="2D406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7"/>
          <p:cNvSpPr txBox="1">
            <a:spLocks noGrp="1"/>
          </p:cNvSpPr>
          <p:nvPr>
            <p:ph type="ctrTitle" idx="3"/>
          </p:nvPr>
        </p:nvSpPr>
        <p:spPr>
          <a:xfrm>
            <a:off x="913177" y="1068475"/>
            <a:ext cx="15846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None/>
              <a:defRPr sz="2400" b="0">
                <a:solidFill>
                  <a:srgbClr val="2D406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ubTitle" idx="1"/>
          </p:nvPr>
        </p:nvSpPr>
        <p:spPr>
          <a:xfrm>
            <a:off x="1697950" y="1605689"/>
            <a:ext cx="2619300" cy="56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4"/>
          </p:nvPr>
        </p:nvSpPr>
        <p:spPr>
          <a:xfrm>
            <a:off x="4826850" y="1605689"/>
            <a:ext cx="2619300" cy="56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ctrTitle" idx="5"/>
          </p:nvPr>
        </p:nvSpPr>
        <p:spPr>
          <a:xfrm>
            <a:off x="2290914" y="3658545"/>
            <a:ext cx="45621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None/>
              <a:defRPr sz="1600" b="0">
                <a:solidFill>
                  <a:srgbClr val="2D406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6"/>
          </p:nvPr>
        </p:nvSpPr>
        <p:spPr>
          <a:xfrm>
            <a:off x="1607450" y="4043443"/>
            <a:ext cx="5929200" cy="56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None/>
              <a:defRPr sz="1100">
                <a:solidFill>
                  <a:srgbClr val="2D406A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739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orient="horz" pos="872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rgbClr val="FCBF4A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8"/>
          <p:cNvSpPr txBox="1">
            <a:spLocks noGrp="1"/>
          </p:cNvSpPr>
          <p:nvPr>
            <p:ph type="ctrTitle"/>
          </p:nvPr>
        </p:nvSpPr>
        <p:spPr>
          <a:xfrm>
            <a:off x="913177" y="1068475"/>
            <a:ext cx="15846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None/>
              <a:defRPr sz="2400" b="0">
                <a:solidFill>
                  <a:srgbClr val="2D406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8653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rgbClr val="FCBF4A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 flipH="1">
            <a:off x="-7" y="3602050"/>
            <a:ext cx="9144007" cy="1541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rgbClr val="2D4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9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9"/>
          <p:cNvSpPr txBox="1">
            <a:spLocks noGrp="1"/>
          </p:cNvSpPr>
          <p:nvPr>
            <p:ph type="ctrTitle"/>
          </p:nvPr>
        </p:nvSpPr>
        <p:spPr>
          <a:xfrm>
            <a:off x="913177" y="1068475"/>
            <a:ext cx="15846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None/>
              <a:defRPr sz="2400" b="0">
                <a:solidFill>
                  <a:srgbClr val="2D406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955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rgbClr val="2D406A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10"/>
          <p:cNvSpPr txBox="1">
            <a:spLocks noGrp="1"/>
          </p:cNvSpPr>
          <p:nvPr>
            <p:ph type="ctrTitle"/>
          </p:nvPr>
        </p:nvSpPr>
        <p:spPr>
          <a:xfrm>
            <a:off x="913174" y="1068475"/>
            <a:ext cx="21150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2400"/>
              <a:buNone/>
              <a:defRPr sz="24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1866525" y="2097775"/>
            <a:ext cx="55221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Char char="●"/>
              <a:defRPr>
                <a:solidFill>
                  <a:srgbClr val="FCBF4A"/>
                </a:solidFill>
              </a:defRPr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○"/>
              <a:defRPr>
                <a:solidFill>
                  <a:srgbClr val="FCBF4A"/>
                </a:solidFill>
              </a:defRPr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■"/>
              <a:defRPr>
                <a:solidFill>
                  <a:srgbClr val="FCBF4A"/>
                </a:solidFill>
              </a:defRPr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●"/>
              <a:defRPr>
                <a:solidFill>
                  <a:srgbClr val="FCBF4A"/>
                </a:solidFill>
              </a:defRPr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○"/>
              <a:defRPr>
                <a:solidFill>
                  <a:srgbClr val="FCBF4A"/>
                </a:solidFill>
              </a:defRPr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■"/>
              <a:defRPr>
                <a:solidFill>
                  <a:srgbClr val="FCBF4A"/>
                </a:solidFill>
              </a:defRPr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●"/>
              <a:defRPr>
                <a:solidFill>
                  <a:srgbClr val="FCBF4A"/>
                </a:solidFill>
              </a:defRPr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○"/>
              <a:defRPr>
                <a:solidFill>
                  <a:srgbClr val="FCBF4A"/>
                </a:solidFill>
              </a:defRPr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FCBF4A"/>
              </a:buClr>
              <a:buSzPts val="1200"/>
              <a:buChar char="■"/>
              <a:defRPr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66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DF3E5">
            <a:alpha val="29620"/>
          </a:srgbClr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/>
          <p:nvPr/>
        </p:nvSpPr>
        <p:spPr>
          <a:xfrm flipH="1">
            <a:off x="38" y="1"/>
            <a:ext cx="9144007" cy="4511204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rgbClr val="2D4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11"/>
          <p:cNvSpPr/>
          <p:nvPr/>
        </p:nvSpPr>
        <p:spPr>
          <a:xfrm flipH="1">
            <a:off x="73" y="4198425"/>
            <a:ext cx="9143997" cy="945126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11"/>
          <p:cNvSpPr txBox="1">
            <a:spLocks noGrp="1"/>
          </p:cNvSpPr>
          <p:nvPr>
            <p:ph type="ctrTitle"/>
          </p:nvPr>
        </p:nvSpPr>
        <p:spPr>
          <a:xfrm flipH="1">
            <a:off x="370239" y="1582225"/>
            <a:ext cx="5048700" cy="4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3600" b="0">
                <a:solidFill>
                  <a:srgbClr val="FCBF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 flipH="1">
            <a:off x="1458396" y="1942050"/>
            <a:ext cx="28725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1268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rgbClr val="30A0A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rgbClr val="2D4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12"/>
          <p:cNvSpPr txBox="1">
            <a:spLocks noGrp="1"/>
          </p:cNvSpPr>
          <p:nvPr>
            <p:ph type="ctrTitle"/>
          </p:nvPr>
        </p:nvSpPr>
        <p:spPr>
          <a:xfrm>
            <a:off x="913174" y="1068475"/>
            <a:ext cx="21150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2400"/>
              <a:buNone/>
              <a:defRPr sz="24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None/>
              <a:defRPr sz="1800" b="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913175" y="2140975"/>
            <a:ext cx="33120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200"/>
              <a:buChar char="●"/>
              <a:defRPr>
                <a:solidFill>
                  <a:srgbClr val="FCBF4A"/>
                </a:solidFill>
              </a:defRPr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○"/>
              <a:defRPr>
                <a:solidFill>
                  <a:srgbClr val="FCBF4A"/>
                </a:solidFill>
              </a:defRPr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■"/>
              <a:defRPr>
                <a:solidFill>
                  <a:srgbClr val="FCBF4A"/>
                </a:solidFill>
              </a:defRPr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●"/>
              <a:defRPr>
                <a:solidFill>
                  <a:srgbClr val="FCBF4A"/>
                </a:solidFill>
              </a:defRPr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○"/>
              <a:defRPr>
                <a:solidFill>
                  <a:srgbClr val="FCBF4A"/>
                </a:solidFill>
              </a:defRPr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■"/>
              <a:defRPr>
                <a:solidFill>
                  <a:srgbClr val="FCBF4A"/>
                </a:solidFill>
              </a:defRPr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●"/>
              <a:defRPr>
                <a:solidFill>
                  <a:srgbClr val="FCBF4A"/>
                </a:solidFill>
              </a:defRPr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FCBF4A"/>
              </a:buClr>
              <a:buSzPts val="1200"/>
              <a:buChar char="○"/>
              <a:defRPr>
                <a:solidFill>
                  <a:srgbClr val="FCBF4A"/>
                </a:solidFill>
              </a:defRPr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FCBF4A"/>
              </a:buClr>
              <a:buSzPts val="1200"/>
              <a:buChar char="■"/>
              <a:defRPr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71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bg>
      <p:bgPr>
        <a:solidFill>
          <a:srgbClr val="30A0A0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/>
          <p:nvPr/>
        </p:nvSpPr>
        <p:spPr>
          <a:xfrm flipH="1">
            <a:off x="-7" y="4096425"/>
            <a:ext cx="9144007" cy="104720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rgbClr val="FCBF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13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rgbClr val="2D4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13"/>
          <p:cNvSpPr txBox="1">
            <a:spLocks noGrp="1"/>
          </p:cNvSpPr>
          <p:nvPr>
            <p:ph type="ctrTitle"/>
          </p:nvPr>
        </p:nvSpPr>
        <p:spPr>
          <a:xfrm>
            <a:off x="913177" y="1068475"/>
            <a:ext cx="15846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2400"/>
              <a:buNone/>
              <a:defRPr sz="24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800"/>
              <a:buNone/>
              <a:defRPr sz="1800" b="0">
                <a:solidFill>
                  <a:srgbClr val="2D406A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913175" y="2267482"/>
            <a:ext cx="2865900" cy="9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100"/>
              <a:buNone/>
              <a:defRPr sz="110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ctrTitle" idx="2"/>
          </p:nvPr>
        </p:nvSpPr>
        <p:spPr>
          <a:xfrm>
            <a:off x="913195" y="1882575"/>
            <a:ext cx="28659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None/>
              <a:defRPr sz="1600" b="0">
                <a:solidFill>
                  <a:srgbClr val="FCBF4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600"/>
              <a:buFont typeface="Anton"/>
              <a:buNone/>
              <a:defRPr sz="1600" b="0">
                <a:solidFill>
                  <a:srgbClr val="FCBF4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3015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 type="blank">
  <p:cSld name="Blank slide ">
    <p:bg>
      <p:bgPr>
        <a:solidFill>
          <a:srgbClr val="FDF3E5">
            <a:alpha val="29620"/>
          </a:srgbClr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614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1D144-9845-4331-9C32-E2B695C4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67EB6-A8F8-4DC9-B3F5-64B571ECF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49676-9A2E-464A-810B-CE3AE25D1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7E4B3-AC70-4015-9828-A35AF5D84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620D0-5184-412A-B58C-21F55A93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6357-AF9C-4DE9-8BBE-3AC71293EE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381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93C08-B5FE-4A84-8DCC-6C5DB5ED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1D72F-8C6B-4251-B3FA-5AB9B651B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19C79-35D9-4A43-B97B-73B9499C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BB075-0B11-4BBE-8444-017952A3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00A36-B490-4616-A015-6E9C1B44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6357-AF9C-4DE9-8BBE-3AC71293EE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9017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F4FF1-5D7B-4B8C-9103-35D28BD72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23E3-BDAE-4638-AA4E-187089F87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546FD-3DC2-4D3A-8141-9059BF489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3DEAA-AF80-46F8-8634-621056F07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4CA5F-A03F-48C8-BF5B-C9986968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6357-AF9C-4DE9-8BBE-3AC71293EE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4052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63BA6-A774-4BC6-A445-88F69687B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88C9B-53C9-4004-9618-BED031F14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3160-0E17-4BD6-AD81-D28AABE2C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819C-4F9B-473A-8A37-B9C458C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1F590-580D-4697-9F1B-2F721947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14CD2-4B29-46B6-B5EA-7D6899E7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6357-AF9C-4DE9-8BBE-3AC71293EE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5218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BEDCD-BA13-4BE3-9FAA-9A1D0EA1D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186F6-8F38-4846-B590-8DB7AAFAD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C9706D-DF63-42C0-87E0-22F5D3B82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78B73-1BF2-4B96-9F88-8B11702DE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2A5744-3E26-4B64-A88A-C3457A176F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6EC63-A088-485C-99DB-D71CBF047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7F0184-1744-4F17-8C10-B680D509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435247-F27F-4E19-9FA2-DDC2B376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6357-AF9C-4DE9-8BBE-3AC71293EE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3843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9DF53-62E1-4F18-B0A6-428FB33D1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EF3F43-AFFC-4829-8D68-2D8FB66B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61133-0AA9-4B74-9345-96EF077AF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892DF-27CE-4EBC-91CD-35DED7A54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6357-AF9C-4DE9-8BBE-3AC71293EE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543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B2B11B-9D05-4B7C-A5F7-31633D9E7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141BA-D431-4A70-9AE7-F342D4E6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67627-46C9-47A1-A90D-66E45D277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6357-AF9C-4DE9-8BBE-3AC71293EE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6229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0D38-3F30-4B91-A484-C95968CB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746DB-5EE7-43BF-97FC-45339CBEF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7742A-656E-4167-B5DF-60729FF7B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5F574-1934-495A-8F39-C332EA9BD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02EFD-95FE-46C4-A468-C0D8F207E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E398D-92FA-49B5-962E-B720DBDD2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6357-AF9C-4DE9-8BBE-3AC71293EE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1136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C548D-85FD-4515-852F-E17D1A6BD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3BA39-DE01-4D33-A0BF-C387BB65E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A5D4A-EDB8-4536-9340-2DED9D0B0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2F59F-6DFA-4461-B24D-0DCAB52D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7A9F9-5BD3-4C18-8DD2-2E80CB56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1383B-5381-40DB-A4BB-D71A0124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6357-AF9C-4DE9-8BBE-3AC71293EE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3166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E4B43-E3A8-4535-9897-CBCF225F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10AF4-259F-46FA-8F96-71D3E43AC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964A3-5479-4538-A628-A2DE3E58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4ABB6-EE4C-4207-863B-D4391E92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0A136-4DD4-4A8D-8521-03A24E89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6357-AF9C-4DE9-8BBE-3AC71293EE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33937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FB5780-CD7E-4C6A-B428-23518A78D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16340-968B-488B-8763-7D5D59D1A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1C046-5879-4A5F-A965-E8C208FF3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B09EF-A07F-4634-905A-5C12FD176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91109-82B6-452D-9486-760D64A7F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6357-AF9C-4DE9-8BBE-3AC71293EE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75791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412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21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526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77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656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216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29654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7910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687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681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37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3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524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9" r:id="rId4"/>
    <p:sldLayoutId id="2147483674" r:id="rId5"/>
    <p:sldLayoutId id="2147483679" r:id="rId6"/>
    <p:sldLayoutId id="2147483684" r:id="rId7"/>
    <p:sldLayoutId id="2147483685" r:id="rId8"/>
    <p:sldLayoutId id="214748368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8DA38FF-4A1B-4F03-9888-12D240BD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C70A03E-764C-4371-AC9E-44741893F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A2FB5A-2FC5-4889-BFFB-697B78BA4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C9BF54-0156-458F-9ECE-86159995E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B59AE47-5976-400B-888C-976008512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4A30-9FD5-4B17-AF92-BAB7EC052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988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65A97"/>
              </a:buClr>
              <a:buSzPts val="2800"/>
              <a:buFont typeface="Anton"/>
              <a:buNone/>
              <a:defRPr sz="2800" b="1">
                <a:solidFill>
                  <a:srgbClr val="565A97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65A97"/>
              </a:buClr>
              <a:buSzPts val="2800"/>
              <a:buFont typeface="Josefin Sans"/>
              <a:buNone/>
              <a:defRPr sz="2800" b="1">
                <a:solidFill>
                  <a:srgbClr val="565A97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65A97"/>
              </a:buClr>
              <a:buSzPts val="2800"/>
              <a:buFont typeface="Josefin Sans"/>
              <a:buNone/>
              <a:defRPr sz="2800" b="1">
                <a:solidFill>
                  <a:srgbClr val="565A97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65A97"/>
              </a:buClr>
              <a:buSzPts val="2800"/>
              <a:buFont typeface="Josefin Sans"/>
              <a:buNone/>
              <a:defRPr sz="2800" b="1">
                <a:solidFill>
                  <a:srgbClr val="565A97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65A97"/>
              </a:buClr>
              <a:buSzPts val="2800"/>
              <a:buFont typeface="Josefin Sans"/>
              <a:buNone/>
              <a:defRPr sz="2800" b="1">
                <a:solidFill>
                  <a:srgbClr val="565A97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65A97"/>
              </a:buClr>
              <a:buSzPts val="2800"/>
              <a:buFont typeface="Josefin Sans"/>
              <a:buNone/>
              <a:defRPr sz="2800" b="1">
                <a:solidFill>
                  <a:srgbClr val="565A97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65A97"/>
              </a:buClr>
              <a:buSzPts val="2800"/>
              <a:buFont typeface="Josefin Sans"/>
              <a:buNone/>
              <a:defRPr sz="2800" b="1">
                <a:solidFill>
                  <a:srgbClr val="565A97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65A97"/>
              </a:buClr>
              <a:buSzPts val="2800"/>
              <a:buFont typeface="Josefin Sans"/>
              <a:buNone/>
              <a:defRPr sz="2800" b="1">
                <a:solidFill>
                  <a:srgbClr val="565A97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65A97"/>
              </a:buClr>
              <a:buSzPts val="2800"/>
              <a:buFont typeface="Josefin Sans"/>
              <a:buNone/>
              <a:defRPr sz="2800" b="1">
                <a:solidFill>
                  <a:srgbClr val="565A97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65A97"/>
              </a:buClr>
              <a:buSzPts val="1200"/>
              <a:buFont typeface="Advent Pro"/>
              <a:buChar char="●"/>
              <a:defRPr sz="1200">
                <a:solidFill>
                  <a:srgbClr val="565A97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65A97"/>
              </a:buClr>
              <a:buSzPts val="1200"/>
              <a:buFont typeface="Advent Pro"/>
              <a:buChar char="○"/>
              <a:defRPr sz="1200">
                <a:solidFill>
                  <a:srgbClr val="565A97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65A97"/>
              </a:buClr>
              <a:buSzPts val="1200"/>
              <a:buFont typeface="Advent Pro"/>
              <a:buChar char="■"/>
              <a:defRPr sz="1200">
                <a:solidFill>
                  <a:srgbClr val="565A97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65A97"/>
              </a:buClr>
              <a:buSzPts val="1200"/>
              <a:buFont typeface="Advent Pro"/>
              <a:buChar char="●"/>
              <a:defRPr sz="1200">
                <a:solidFill>
                  <a:srgbClr val="565A97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65A97"/>
              </a:buClr>
              <a:buSzPts val="1200"/>
              <a:buFont typeface="Advent Pro"/>
              <a:buChar char="○"/>
              <a:defRPr sz="1200">
                <a:solidFill>
                  <a:srgbClr val="565A97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65A97"/>
              </a:buClr>
              <a:buSzPts val="1200"/>
              <a:buFont typeface="Advent Pro"/>
              <a:buChar char="■"/>
              <a:defRPr sz="1200">
                <a:solidFill>
                  <a:srgbClr val="565A97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65A97"/>
              </a:buClr>
              <a:buSzPts val="1200"/>
              <a:buFont typeface="Advent Pro"/>
              <a:buChar char="●"/>
              <a:defRPr sz="1200">
                <a:solidFill>
                  <a:srgbClr val="565A97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65A97"/>
              </a:buClr>
              <a:buSzPts val="1200"/>
              <a:buFont typeface="Advent Pro"/>
              <a:buChar char="○"/>
              <a:defRPr sz="1200">
                <a:solidFill>
                  <a:srgbClr val="565A97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65A97"/>
              </a:buClr>
              <a:buSzPts val="1200"/>
              <a:buFont typeface="Advent Pro"/>
              <a:buChar char="■"/>
              <a:defRPr sz="1200">
                <a:solidFill>
                  <a:srgbClr val="565A97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4949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9DA78A-99ED-4FD6-9971-423BDECF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B937F-245A-415A-95F4-50AD85B0E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6010F-19CF-406C-8FC7-D9CCBED2C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98EBA-6D1B-4F41-A4EE-BD0134103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50B91-4D19-46BA-83C6-915A8DA49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F6357-AF9C-4DE9-8BBE-3AC71293EE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065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79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sldNum="0" hdr="0" ftr="0" dt="0"/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f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slide" Target="slide2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4.jpg"/><Relationship Id="rId5" Type="http://schemas.openxmlformats.org/officeDocument/2006/relationships/image" Target="../media/image18.png"/><Relationship Id="rId10" Type="http://schemas.openxmlformats.org/officeDocument/2006/relationships/hyperlink" Target="https://wordwall.net/play/12346/696/453" TargetMode="External"/><Relationship Id="rId4" Type="http://schemas.openxmlformats.org/officeDocument/2006/relationships/slide" Target="slide22.xml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jfi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slide" Target="slide22.xml"/><Relationship Id="rId10" Type="http://schemas.openxmlformats.org/officeDocument/2006/relationships/image" Target="../media/image41.jpeg"/><Relationship Id="rId4" Type="http://schemas.openxmlformats.org/officeDocument/2006/relationships/image" Target="../media/image18.pn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slide" Target="slide2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6.PNG"/><Relationship Id="rId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2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hyperlink" Target="../&#1579;&#1575;&#1606;&#1610;%20&#1605;&#1578;&#1608;&#1587;&#1591;/&#1575;&#1604;&#1605;&#1575;&#1583;&#1577;.MP4" TargetMode="Externa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slide" Target="slide2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255F381-EA08-4A46-838C-BDA872B27B31}"/>
              </a:ext>
            </a:extLst>
          </p:cNvPr>
          <p:cNvSpPr txBox="1"/>
          <p:nvPr/>
        </p:nvSpPr>
        <p:spPr>
          <a:xfrm>
            <a:off x="4465493" y="2002848"/>
            <a:ext cx="127028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800" rtl="1">
              <a:buClrTx/>
            </a:pPr>
            <a:r>
              <a:rPr lang="ar-SA" sz="30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يوميات</a:t>
            </a:r>
          </a:p>
          <a:p>
            <a:pPr algn="ctr" defTabSz="685800" rtl="1">
              <a:buClrTx/>
            </a:pPr>
            <a:r>
              <a:rPr lang="ar-SA" sz="30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سارة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5E6EA-A17C-42C3-83A5-6908C0E1C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8" y="1253192"/>
            <a:ext cx="2645292" cy="26796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3E1F3BF-29E8-4547-A186-D41D5D7BF710}"/>
              </a:ext>
            </a:extLst>
          </p:cNvPr>
          <p:cNvGrpSpPr/>
          <p:nvPr/>
        </p:nvGrpSpPr>
        <p:grpSpPr>
          <a:xfrm>
            <a:off x="1395084" y="-27362"/>
            <a:ext cx="3570321" cy="1272714"/>
            <a:chOff x="5810365" y="312421"/>
            <a:chExt cx="2381652" cy="1272714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475AF0A9-6D19-465A-8C0E-75D2598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204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E0A332A8-AF5B-44E8-B20E-9B7FD0A8FABA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95410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</a:rPr>
                <a:t>استراتيجية شريط الذكريات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75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F59CD7EA-A834-4C3A-9D91-CFB50F95E3BB}"/>
              </a:ext>
            </a:extLst>
          </p:cNvPr>
          <p:cNvSpPr txBox="1"/>
          <p:nvPr/>
        </p:nvSpPr>
        <p:spPr>
          <a:xfrm>
            <a:off x="3257551" y="1543442"/>
            <a:ext cx="5377295" cy="7386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defTabSz="685800" rtl="1">
              <a:buClrTx/>
            </a:pPr>
            <a:r>
              <a:rPr lang="ar-SA" sz="2100" b="1" kern="1200" dirty="0">
                <a:solidFill>
                  <a:srgbClr val="212121"/>
                </a:solidFill>
                <a:latin typeface="Arial"/>
                <a:cs typeface="Arial" panose="020B0604020202020204" pitchFamily="34" charset="0"/>
              </a:rPr>
              <a:t>تعريف المخلوط</a:t>
            </a:r>
            <a:r>
              <a:rPr lang="ar-SA" sz="2100" kern="1200" dirty="0">
                <a:solidFill>
                  <a:srgbClr val="212121"/>
                </a:solidFill>
                <a:latin typeface="Arial"/>
                <a:cs typeface="Arial" panose="020B0604020202020204" pitchFamily="34" charset="0"/>
              </a:rPr>
              <a:t>: </a:t>
            </a:r>
            <a:r>
              <a:rPr lang="ar-SA" sz="2100" kern="1200" dirty="0">
                <a:solidFill>
                  <a:srgbClr val="0070C0"/>
                </a:solidFill>
                <a:latin typeface="Arial"/>
                <a:cs typeface="Arial" panose="020B0604020202020204" pitchFamily="34" charset="0"/>
              </a:rPr>
              <a:t>مزيج مكون من مادتين نقيتين أو أكثر مع احتفاظ كل من هذه المواد بخواصها الأصلية.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17E46C3-2910-4D5D-84B5-0771BC10635A}"/>
              </a:ext>
            </a:extLst>
          </p:cNvPr>
          <p:cNvSpPr txBox="1"/>
          <p:nvPr/>
        </p:nvSpPr>
        <p:spPr>
          <a:xfrm>
            <a:off x="3623830" y="2527258"/>
            <a:ext cx="5011016" cy="1338828"/>
          </a:xfrm>
          <a:prstGeom prst="rect">
            <a:avLst/>
          </a:prstGeom>
          <a:gradFill>
            <a:gsLst>
              <a:gs pos="0">
                <a:srgbClr val="1D4D1B"/>
              </a:gs>
              <a:gs pos="100000">
                <a:srgbClr val="B0E8B7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defTabSz="685800" rtl="1">
              <a:buClrTx/>
            </a:pPr>
            <a:r>
              <a:rPr lang="ar-SA" sz="2025" b="1" kern="1200" dirty="0">
                <a:solidFill>
                  <a:srgbClr val="C00000"/>
                </a:solidFill>
                <a:latin typeface="Arial"/>
                <a:cs typeface="Arial" panose="020B0604020202020204" pitchFamily="34" charset="0"/>
              </a:rPr>
              <a:t>خصائص المخلوط:</a:t>
            </a:r>
          </a:p>
          <a:p>
            <a:pPr marL="214313" indent="-214313" algn="r" defTabSz="685800" rtl="1">
              <a:buClrTx/>
              <a:buFont typeface="Arial" panose="020B0604020202020204" pitchFamily="34" charset="0"/>
              <a:buChar char="•"/>
            </a:pPr>
            <a:r>
              <a:rPr lang="ar-SA" sz="2025" kern="12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المواد فيه غير مترابطة.</a:t>
            </a:r>
          </a:p>
          <a:p>
            <a:pPr marL="214313" indent="-214313" algn="r" defTabSz="685800" rtl="1">
              <a:buClrTx/>
              <a:buFont typeface="Arial" panose="020B0604020202020204" pitchFamily="34" charset="0"/>
              <a:buChar char="•"/>
            </a:pPr>
            <a:r>
              <a:rPr lang="ar-SA" sz="2025" kern="12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نسب المواد فيه غير محددة.</a:t>
            </a:r>
          </a:p>
          <a:p>
            <a:pPr marL="214313" indent="-214313" algn="r" defTabSz="685800" rtl="1">
              <a:buClrTx/>
              <a:buFont typeface="Arial" panose="020B0604020202020204" pitchFamily="34" charset="0"/>
              <a:buChar char="•"/>
            </a:pPr>
            <a:r>
              <a:rPr lang="ar-SA" sz="2025" kern="12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يمكن فصل المواد بعضها عن بعض بالعمليات الفيزيائية.</a:t>
            </a:r>
          </a:p>
        </p:txBody>
      </p:sp>
    </p:spTree>
    <p:extLst>
      <p:ext uri="{BB962C8B-B14F-4D97-AF65-F5344CB8AC3E}">
        <p14:creationId xmlns:p14="http://schemas.microsoft.com/office/powerpoint/2010/main" val="4131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D25418C-C782-4DBC-B8E6-6799B7CF7D03}"/>
              </a:ext>
            </a:extLst>
          </p:cNvPr>
          <p:cNvSpPr txBox="1"/>
          <p:nvPr/>
        </p:nvSpPr>
        <p:spPr>
          <a:xfrm>
            <a:off x="6978081" y="174815"/>
            <a:ext cx="2279299" cy="3693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endParaRPr lang="ar-SA" sz="1800" dirty="0">
              <a:solidFill>
                <a:schemeClr val="bg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638155BF-3ABB-4F6E-91AE-6EC1BC2755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2447079"/>
                  </p:ext>
                </p:extLst>
              </p:nvPr>
            </p:nvGraphicFramePr>
            <p:xfrm>
              <a:off x="-238534" y="3815827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38155BF-3ABB-4F6E-91AE-6EC1BC2755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534" y="3815827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82030A-F685-4B45-B0F1-20CB74D98B74}"/>
              </a:ext>
            </a:extLst>
          </p:cNvPr>
          <p:cNvSpPr txBox="1"/>
          <p:nvPr/>
        </p:nvSpPr>
        <p:spPr>
          <a:xfrm>
            <a:off x="1223481" y="174815"/>
            <a:ext cx="722940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buClrTx/>
              <a:buFontTx/>
              <a:buNone/>
            </a:pPr>
            <a:r>
              <a:rPr lang="ar-SA" sz="2800" kern="1200" dirty="0">
                <a:ea typeface="+mn-ea"/>
                <a:cs typeface="Arial" panose="020B0604020202020204" pitchFamily="34" charset="0"/>
              </a:rPr>
              <a:t>في خليط الرمل وبرادة الحديد كيف يمكن فصل المواد المكونة لهذا الخليط؟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A72D74A-3A83-44CE-914D-9B415674338F}"/>
              </a:ext>
            </a:extLst>
          </p:cNvPr>
          <p:cNvSpPr txBox="1"/>
          <p:nvPr/>
        </p:nvSpPr>
        <p:spPr>
          <a:xfrm>
            <a:off x="3847820" y="1128922"/>
            <a:ext cx="313026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buClrTx/>
              <a:buFontTx/>
              <a:buNone/>
            </a:pPr>
            <a:r>
              <a:rPr lang="ar-SA" sz="3200" kern="1200" dirty="0">
                <a:ea typeface="+mn-ea"/>
                <a:cs typeface="Arial" panose="020B0604020202020204" pitchFamily="34" charset="0"/>
              </a:rPr>
              <a:t>بواسطة </a:t>
            </a:r>
            <a:r>
              <a:rPr lang="ar-SA" sz="3200" u="sng" kern="1200" dirty="0">
                <a:ea typeface="+mn-ea"/>
                <a:cs typeface="Arial" panose="020B0604020202020204" pitchFamily="34" charset="0"/>
              </a:rPr>
              <a:t>المغناطيس</a:t>
            </a:r>
            <a:r>
              <a:rPr lang="ar-SA" sz="3200" kern="1200" dirty="0"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صورة 18" descr="صورة تحتوي على رسم, المصباح&#10;&#10;تم إنشاء الوصف تلقائياً">
            <a:extLst>
              <a:ext uri="{FF2B5EF4-FFF2-40B4-BE49-F238E27FC236}">
                <a16:creationId xmlns:a16="http://schemas.microsoft.com/office/drawing/2014/main" id="{6343E360-7684-40EC-BB83-C7B10DD9A6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4126" y="454765"/>
            <a:ext cx="2127323" cy="2428450"/>
          </a:xfrm>
          <a:prstGeom prst="rect">
            <a:avLst/>
          </a:prstGeom>
        </p:spPr>
      </p:pic>
      <p:pic>
        <p:nvPicPr>
          <p:cNvPr id="21" name="صورة 20" descr="صورة تحتوي على منضدة, وعاء, قهوة, طبق&#10;&#10;تم إنشاء الوصف تلقائياً">
            <a:extLst>
              <a:ext uri="{FF2B5EF4-FFF2-40B4-BE49-F238E27FC236}">
                <a16:creationId xmlns:a16="http://schemas.microsoft.com/office/drawing/2014/main" id="{CAA21AC0-13F5-4AF4-BBB1-EBB0AB58D6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7" b="72868"/>
          <a:stretch/>
        </p:blipFill>
        <p:spPr>
          <a:xfrm>
            <a:off x="7428302" y="3528713"/>
            <a:ext cx="1586203" cy="1010979"/>
          </a:xfrm>
          <a:prstGeom prst="rect">
            <a:avLst/>
          </a:prstGeom>
        </p:spPr>
      </p:pic>
      <p:sp>
        <p:nvSpPr>
          <p:cNvPr id="22" name="علامة الجمع 21">
            <a:extLst>
              <a:ext uri="{FF2B5EF4-FFF2-40B4-BE49-F238E27FC236}">
                <a16:creationId xmlns:a16="http://schemas.microsoft.com/office/drawing/2014/main" id="{F0B77099-DC26-4E11-9D49-0F47D10F3B6F}"/>
              </a:ext>
            </a:extLst>
          </p:cNvPr>
          <p:cNvSpPr/>
          <p:nvPr/>
        </p:nvSpPr>
        <p:spPr>
          <a:xfrm>
            <a:off x="6909414" y="3757217"/>
            <a:ext cx="557209" cy="523220"/>
          </a:xfrm>
          <a:prstGeom prst="mathPlus">
            <a:avLst/>
          </a:prstGeom>
          <a:gradFill rotWithShape="1">
            <a:gsLst>
              <a:gs pos="0">
                <a:srgbClr val="000000">
                  <a:tint val="100000"/>
                  <a:shade val="100000"/>
                  <a:satMod val="130000"/>
                </a:srgbClr>
              </a:gs>
              <a:gs pos="100000">
                <a:srgbClr val="000000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صورة 23" descr="صورة تحتوي على منضدة, وعاء, قهوة, طبق&#10;&#10;تم إنشاء الوصف تلقائياً">
            <a:extLst>
              <a:ext uri="{FF2B5EF4-FFF2-40B4-BE49-F238E27FC236}">
                <a16:creationId xmlns:a16="http://schemas.microsoft.com/office/drawing/2014/main" id="{0246C9FF-CAE5-4C5B-8F71-08E7608F08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10" b="74946"/>
          <a:stretch/>
        </p:blipFill>
        <p:spPr>
          <a:xfrm>
            <a:off x="5429231" y="3637948"/>
            <a:ext cx="1500566" cy="897820"/>
          </a:xfrm>
          <a:prstGeom prst="rect">
            <a:avLst/>
          </a:prstGeom>
        </p:spPr>
      </p:pic>
      <p:sp>
        <p:nvSpPr>
          <p:cNvPr id="25" name="يساوي 24">
            <a:extLst>
              <a:ext uri="{FF2B5EF4-FFF2-40B4-BE49-F238E27FC236}">
                <a16:creationId xmlns:a16="http://schemas.microsoft.com/office/drawing/2014/main" id="{01CD0BBE-CD7A-4CDC-A0AD-C5ACE5A07070}"/>
              </a:ext>
            </a:extLst>
          </p:cNvPr>
          <p:cNvSpPr/>
          <p:nvPr/>
        </p:nvSpPr>
        <p:spPr>
          <a:xfrm>
            <a:off x="4778201" y="3842487"/>
            <a:ext cx="583331" cy="488742"/>
          </a:xfrm>
          <a:prstGeom prst="mathEqual">
            <a:avLst/>
          </a:prstGeom>
          <a:gradFill rotWithShape="1">
            <a:gsLst>
              <a:gs pos="0">
                <a:srgbClr val="000000">
                  <a:tint val="100000"/>
                  <a:shade val="100000"/>
                  <a:satMod val="130000"/>
                </a:srgbClr>
              </a:gs>
              <a:gs pos="100000">
                <a:srgbClr val="000000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A01954B2-1C68-4D3D-93EC-3CD383AA40A1}"/>
              </a:ext>
            </a:extLst>
          </p:cNvPr>
          <p:cNvGrpSpPr/>
          <p:nvPr/>
        </p:nvGrpSpPr>
        <p:grpSpPr>
          <a:xfrm>
            <a:off x="536122" y="2107318"/>
            <a:ext cx="2100917" cy="2428450"/>
            <a:chOff x="1661956" y="2841001"/>
            <a:chExt cx="2841566" cy="2914743"/>
          </a:xfrm>
        </p:grpSpPr>
        <p:pic>
          <p:nvPicPr>
            <p:cNvPr id="29" name="صورة 28" descr="صورة تحتوي على منضدة, وعاء, قهوة, طبق&#10;&#10;تم إنشاء الوصف تلقائياً">
              <a:extLst>
                <a:ext uri="{FF2B5EF4-FFF2-40B4-BE49-F238E27FC236}">
                  <a16:creationId xmlns:a16="http://schemas.microsoft.com/office/drawing/2014/main" id="{CEDED179-0D02-4BB4-9186-E01523AA9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14" t="41964" r="27029"/>
            <a:stretch/>
          </p:blipFill>
          <p:spPr>
            <a:xfrm>
              <a:off x="1661956" y="3537257"/>
              <a:ext cx="1982377" cy="2218487"/>
            </a:xfrm>
            <a:prstGeom prst="rect">
              <a:avLst/>
            </a:prstGeom>
          </p:spPr>
        </p:pic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642927DE-D2EF-495E-9C87-B0AA40BC97E9}"/>
                </a:ext>
              </a:extLst>
            </p:cNvPr>
            <p:cNvSpPr/>
            <p:nvPr/>
          </p:nvSpPr>
          <p:spPr>
            <a:xfrm>
              <a:off x="2220686" y="3069771"/>
              <a:ext cx="867747" cy="709127"/>
            </a:xfrm>
            <a:custGeom>
              <a:avLst/>
              <a:gdLst>
                <a:gd name="connsiteX0" fmla="*/ 0 w 867747"/>
                <a:gd name="connsiteY0" fmla="*/ 709127 h 709127"/>
                <a:gd name="connsiteX1" fmla="*/ 37322 w 867747"/>
                <a:gd name="connsiteY1" fmla="*/ 643813 h 709127"/>
                <a:gd name="connsiteX2" fmla="*/ 74645 w 867747"/>
                <a:gd name="connsiteY2" fmla="*/ 597160 h 709127"/>
                <a:gd name="connsiteX3" fmla="*/ 93306 w 867747"/>
                <a:gd name="connsiteY3" fmla="*/ 541176 h 709127"/>
                <a:gd name="connsiteX4" fmla="*/ 149290 w 867747"/>
                <a:gd name="connsiteY4" fmla="*/ 466531 h 709127"/>
                <a:gd name="connsiteX5" fmla="*/ 186612 w 867747"/>
                <a:gd name="connsiteY5" fmla="*/ 447870 h 709127"/>
                <a:gd name="connsiteX6" fmla="*/ 354563 w 867747"/>
                <a:gd name="connsiteY6" fmla="*/ 429209 h 709127"/>
                <a:gd name="connsiteX7" fmla="*/ 382555 w 867747"/>
                <a:gd name="connsiteY7" fmla="*/ 419878 h 709127"/>
                <a:gd name="connsiteX8" fmla="*/ 354563 w 867747"/>
                <a:gd name="connsiteY8" fmla="*/ 363894 h 709127"/>
                <a:gd name="connsiteX9" fmla="*/ 335902 w 867747"/>
                <a:gd name="connsiteY9" fmla="*/ 307911 h 709127"/>
                <a:gd name="connsiteX10" fmla="*/ 345232 w 867747"/>
                <a:gd name="connsiteY10" fmla="*/ 261258 h 709127"/>
                <a:gd name="connsiteX11" fmla="*/ 363894 w 867747"/>
                <a:gd name="connsiteY11" fmla="*/ 242596 h 709127"/>
                <a:gd name="connsiteX12" fmla="*/ 401216 w 867747"/>
                <a:gd name="connsiteY12" fmla="*/ 195943 h 709127"/>
                <a:gd name="connsiteX13" fmla="*/ 429208 w 867747"/>
                <a:gd name="connsiteY13" fmla="*/ 186613 h 709127"/>
                <a:gd name="connsiteX14" fmla="*/ 466530 w 867747"/>
                <a:gd name="connsiteY14" fmla="*/ 195943 h 709127"/>
                <a:gd name="connsiteX15" fmla="*/ 541175 w 867747"/>
                <a:gd name="connsiteY15" fmla="*/ 223935 h 709127"/>
                <a:gd name="connsiteX16" fmla="*/ 597159 w 867747"/>
                <a:gd name="connsiteY16" fmla="*/ 251927 h 709127"/>
                <a:gd name="connsiteX17" fmla="*/ 625151 w 867747"/>
                <a:gd name="connsiteY17" fmla="*/ 242596 h 709127"/>
                <a:gd name="connsiteX18" fmla="*/ 634481 w 867747"/>
                <a:gd name="connsiteY18" fmla="*/ 214605 h 709127"/>
                <a:gd name="connsiteX19" fmla="*/ 662473 w 867747"/>
                <a:gd name="connsiteY19" fmla="*/ 186613 h 709127"/>
                <a:gd name="connsiteX20" fmla="*/ 671804 w 867747"/>
                <a:gd name="connsiteY20" fmla="*/ 149290 h 709127"/>
                <a:gd name="connsiteX21" fmla="*/ 690465 w 867747"/>
                <a:gd name="connsiteY21" fmla="*/ 121298 h 709127"/>
                <a:gd name="connsiteX22" fmla="*/ 699796 w 867747"/>
                <a:gd name="connsiteY22" fmla="*/ 55984 h 709127"/>
                <a:gd name="connsiteX23" fmla="*/ 709126 w 867747"/>
                <a:gd name="connsiteY23" fmla="*/ 27992 h 709127"/>
                <a:gd name="connsiteX24" fmla="*/ 737118 w 867747"/>
                <a:gd name="connsiteY24" fmla="*/ 9331 h 709127"/>
                <a:gd name="connsiteX25" fmla="*/ 765110 w 867747"/>
                <a:gd name="connsiteY25" fmla="*/ 0 h 709127"/>
                <a:gd name="connsiteX26" fmla="*/ 867747 w 867747"/>
                <a:gd name="connsiteY26" fmla="*/ 18662 h 709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67747" h="709127">
                  <a:moveTo>
                    <a:pt x="0" y="709127"/>
                  </a:moveTo>
                  <a:cubicBezTo>
                    <a:pt x="12441" y="687356"/>
                    <a:pt x="23413" y="664677"/>
                    <a:pt x="37322" y="643813"/>
                  </a:cubicBezTo>
                  <a:cubicBezTo>
                    <a:pt x="48369" y="627243"/>
                    <a:pt x="65109" y="614643"/>
                    <a:pt x="74645" y="597160"/>
                  </a:cubicBezTo>
                  <a:cubicBezTo>
                    <a:pt x="84064" y="579891"/>
                    <a:pt x="84509" y="558770"/>
                    <a:pt x="93306" y="541176"/>
                  </a:cubicBezTo>
                  <a:cubicBezTo>
                    <a:pt x="97683" y="532422"/>
                    <a:pt x="129605" y="479654"/>
                    <a:pt x="149290" y="466531"/>
                  </a:cubicBezTo>
                  <a:cubicBezTo>
                    <a:pt x="160863" y="458816"/>
                    <a:pt x="173290" y="451867"/>
                    <a:pt x="186612" y="447870"/>
                  </a:cubicBezTo>
                  <a:cubicBezTo>
                    <a:pt x="222356" y="437147"/>
                    <a:pt x="336940" y="430678"/>
                    <a:pt x="354563" y="429209"/>
                  </a:cubicBezTo>
                  <a:cubicBezTo>
                    <a:pt x="363894" y="426099"/>
                    <a:pt x="378902" y="429010"/>
                    <a:pt x="382555" y="419878"/>
                  </a:cubicBezTo>
                  <a:cubicBezTo>
                    <a:pt x="392381" y="395313"/>
                    <a:pt x="367686" y="377018"/>
                    <a:pt x="354563" y="363894"/>
                  </a:cubicBezTo>
                  <a:cubicBezTo>
                    <a:pt x="348343" y="345233"/>
                    <a:pt x="332045" y="327199"/>
                    <a:pt x="335902" y="307911"/>
                  </a:cubicBezTo>
                  <a:cubicBezTo>
                    <a:pt x="339012" y="292360"/>
                    <a:pt x="338985" y="275835"/>
                    <a:pt x="345232" y="261258"/>
                  </a:cubicBezTo>
                  <a:cubicBezTo>
                    <a:pt x="348697" y="253172"/>
                    <a:pt x="358398" y="249466"/>
                    <a:pt x="363894" y="242596"/>
                  </a:cubicBezTo>
                  <a:cubicBezTo>
                    <a:pt x="375628" y="227929"/>
                    <a:pt x="383889" y="206339"/>
                    <a:pt x="401216" y="195943"/>
                  </a:cubicBezTo>
                  <a:cubicBezTo>
                    <a:pt x="409650" y="190883"/>
                    <a:pt x="419877" y="189723"/>
                    <a:pt x="429208" y="186613"/>
                  </a:cubicBezTo>
                  <a:cubicBezTo>
                    <a:pt x="441649" y="189723"/>
                    <a:pt x="454200" y="192420"/>
                    <a:pt x="466530" y="195943"/>
                  </a:cubicBezTo>
                  <a:cubicBezTo>
                    <a:pt x="485370" y="201326"/>
                    <a:pt x="528034" y="217365"/>
                    <a:pt x="541175" y="223935"/>
                  </a:cubicBezTo>
                  <a:cubicBezTo>
                    <a:pt x="613529" y="260112"/>
                    <a:pt x="526798" y="228472"/>
                    <a:pt x="597159" y="251927"/>
                  </a:cubicBezTo>
                  <a:cubicBezTo>
                    <a:pt x="606490" y="248817"/>
                    <a:pt x="618196" y="249551"/>
                    <a:pt x="625151" y="242596"/>
                  </a:cubicBezTo>
                  <a:cubicBezTo>
                    <a:pt x="632105" y="235642"/>
                    <a:pt x="629026" y="222788"/>
                    <a:pt x="634481" y="214605"/>
                  </a:cubicBezTo>
                  <a:cubicBezTo>
                    <a:pt x="641801" y="203626"/>
                    <a:pt x="653142" y="195944"/>
                    <a:pt x="662473" y="186613"/>
                  </a:cubicBezTo>
                  <a:cubicBezTo>
                    <a:pt x="665583" y="174172"/>
                    <a:pt x="666752" y="161077"/>
                    <a:pt x="671804" y="149290"/>
                  </a:cubicBezTo>
                  <a:cubicBezTo>
                    <a:pt x="676221" y="138983"/>
                    <a:pt x="687243" y="132039"/>
                    <a:pt x="690465" y="121298"/>
                  </a:cubicBezTo>
                  <a:cubicBezTo>
                    <a:pt x="696785" y="100233"/>
                    <a:pt x="695483" y="77549"/>
                    <a:pt x="699796" y="55984"/>
                  </a:cubicBezTo>
                  <a:cubicBezTo>
                    <a:pt x="701725" y="46340"/>
                    <a:pt x="702982" y="35672"/>
                    <a:pt x="709126" y="27992"/>
                  </a:cubicBezTo>
                  <a:cubicBezTo>
                    <a:pt x="716131" y="19235"/>
                    <a:pt x="727088" y="14346"/>
                    <a:pt x="737118" y="9331"/>
                  </a:cubicBezTo>
                  <a:cubicBezTo>
                    <a:pt x="745915" y="4932"/>
                    <a:pt x="755779" y="3110"/>
                    <a:pt x="765110" y="0"/>
                  </a:cubicBezTo>
                  <a:cubicBezTo>
                    <a:pt x="862793" y="9769"/>
                    <a:pt x="836314" y="-12771"/>
                    <a:pt x="867747" y="18662"/>
                  </a:cubicBezTo>
                </a:path>
              </a:pathLst>
            </a:custGeom>
            <a:noFill/>
            <a:ln w="19050" cap="flat" cmpd="sng" algn="ctr">
              <a:solidFill>
                <a:srgbClr val="212121">
                  <a:shade val="95000"/>
                  <a:satMod val="105000"/>
                </a:srgbClr>
              </a:solidFill>
              <a:prstDash val="solid"/>
              <a:headEnd type="arrow" w="med" len="med"/>
              <a:tailEnd type="none" w="med" len="med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514E0B29-1AD7-4D94-B163-965C4D3BD827}"/>
                </a:ext>
              </a:extLst>
            </p:cNvPr>
            <p:cNvSpPr txBox="1"/>
            <p:nvPr/>
          </p:nvSpPr>
          <p:spPr>
            <a:xfrm>
              <a:off x="2867078" y="2841001"/>
              <a:ext cx="116632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مغناطيس</a:t>
              </a:r>
            </a:p>
          </p:txBody>
        </p:sp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28AD0763-32F0-4FC3-909B-C79C13757A13}"/>
                </a:ext>
              </a:extLst>
            </p:cNvPr>
            <p:cNvSpPr/>
            <p:nvPr/>
          </p:nvSpPr>
          <p:spPr>
            <a:xfrm>
              <a:off x="2957804" y="3805858"/>
              <a:ext cx="569167" cy="514215"/>
            </a:xfrm>
            <a:custGeom>
              <a:avLst/>
              <a:gdLst>
                <a:gd name="connsiteX0" fmla="*/ 0 w 569167"/>
                <a:gd name="connsiteY0" fmla="*/ 514215 h 514215"/>
                <a:gd name="connsiteX1" fmla="*/ 46653 w 569167"/>
                <a:gd name="connsiteY1" fmla="*/ 495554 h 514215"/>
                <a:gd name="connsiteX2" fmla="*/ 74645 w 569167"/>
                <a:gd name="connsiteY2" fmla="*/ 486224 h 514215"/>
                <a:gd name="connsiteX3" fmla="*/ 93306 w 569167"/>
                <a:gd name="connsiteY3" fmla="*/ 467562 h 514215"/>
                <a:gd name="connsiteX4" fmla="*/ 102637 w 569167"/>
                <a:gd name="connsiteY4" fmla="*/ 439571 h 514215"/>
                <a:gd name="connsiteX5" fmla="*/ 111967 w 569167"/>
                <a:gd name="connsiteY5" fmla="*/ 308942 h 514215"/>
                <a:gd name="connsiteX6" fmla="*/ 130629 w 569167"/>
                <a:gd name="connsiteY6" fmla="*/ 290281 h 514215"/>
                <a:gd name="connsiteX7" fmla="*/ 382555 w 569167"/>
                <a:gd name="connsiteY7" fmla="*/ 290281 h 514215"/>
                <a:gd name="connsiteX8" fmla="*/ 410547 w 569167"/>
                <a:gd name="connsiteY8" fmla="*/ 234297 h 514215"/>
                <a:gd name="connsiteX9" fmla="*/ 419878 w 569167"/>
                <a:gd name="connsiteY9" fmla="*/ 85007 h 514215"/>
                <a:gd name="connsiteX10" fmla="*/ 457200 w 569167"/>
                <a:gd name="connsiteY10" fmla="*/ 10362 h 514215"/>
                <a:gd name="connsiteX11" fmla="*/ 485192 w 569167"/>
                <a:gd name="connsiteY11" fmla="*/ 1032 h 514215"/>
                <a:gd name="connsiteX12" fmla="*/ 569167 w 569167"/>
                <a:gd name="connsiteY12" fmla="*/ 1032 h 51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9167" h="514215">
                  <a:moveTo>
                    <a:pt x="0" y="514215"/>
                  </a:moveTo>
                  <a:cubicBezTo>
                    <a:pt x="15551" y="507995"/>
                    <a:pt x="30970" y="501435"/>
                    <a:pt x="46653" y="495554"/>
                  </a:cubicBezTo>
                  <a:cubicBezTo>
                    <a:pt x="55862" y="492101"/>
                    <a:pt x="66211" y="491284"/>
                    <a:pt x="74645" y="486224"/>
                  </a:cubicBezTo>
                  <a:cubicBezTo>
                    <a:pt x="82188" y="481698"/>
                    <a:pt x="87086" y="473783"/>
                    <a:pt x="93306" y="467562"/>
                  </a:cubicBezTo>
                  <a:cubicBezTo>
                    <a:pt x="96416" y="458232"/>
                    <a:pt x="101488" y="449339"/>
                    <a:pt x="102637" y="439571"/>
                  </a:cubicBezTo>
                  <a:cubicBezTo>
                    <a:pt x="107738" y="396216"/>
                    <a:pt x="103922" y="351848"/>
                    <a:pt x="111967" y="308942"/>
                  </a:cubicBezTo>
                  <a:cubicBezTo>
                    <a:pt x="113588" y="300296"/>
                    <a:pt x="124408" y="296501"/>
                    <a:pt x="130629" y="290281"/>
                  </a:cubicBezTo>
                  <a:cubicBezTo>
                    <a:pt x="184763" y="293664"/>
                    <a:pt x="319447" y="309699"/>
                    <a:pt x="382555" y="290281"/>
                  </a:cubicBezTo>
                  <a:cubicBezTo>
                    <a:pt x="395991" y="286147"/>
                    <a:pt x="407038" y="244825"/>
                    <a:pt x="410547" y="234297"/>
                  </a:cubicBezTo>
                  <a:cubicBezTo>
                    <a:pt x="413657" y="184534"/>
                    <a:pt x="413141" y="134410"/>
                    <a:pt x="419878" y="85007"/>
                  </a:cubicBezTo>
                  <a:cubicBezTo>
                    <a:pt x="423194" y="60688"/>
                    <a:pt x="432737" y="25040"/>
                    <a:pt x="457200" y="10362"/>
                  </a:cubicBezTo>
                  <a:cubicBezTo>
                    <a:pt x="465634" y="5302"/>
                    <a:pt x="475391" y="1849"/>
                    <a:pt x="485192" y="1032"/>
                  </a:cubicBezTo>
                  <a:cubicBezTo>
                    <a:pt x="513087" y="-1292"/>
                    <a:pt x="541175" y="1032"/>
                    <a:pt x="569167" y="1032"/>
                  </a:cubicBez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solid"/>
              <a:headEnd type="arrow" w="med" len="med"/>
              <a:tailEnd type="none" w="med" len="med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FD075C2E-C77E-4976-BC52-AFB8C223DFBA}"/>
                </a:ext>
              </a:extLst>
            </p:cNvPr>
            <p:cNvSpPr txBox="1"/>
            <p:nvPr/>
          </p:nvSpPr>
          <p:spPr>
            <a:xfrm>
              <a:off x="3337196" y="3558836"/>
              <a:ext cx="116632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برادة حديد</a:t>
              </a: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770C1DE-55AC-484E-A6B8-5534B83CBA31}"/>
              </a:ext>
            </a:extLst>
          </p:cNvPr>
          <p:cNvSpPr txBox="1"/>
          <p:nvPr/>
        </p:nvSpPr>
        <p:spPr>
          <a:xfrm>
            <a:off x="7466623" y="3130422"/>
            <a:ext cx="116632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buClrTx/>
              <a:buFontTx/>
              <a:buNone/>
            </a:pPr>
            <a:r>
              <a:rPr lang="ar-SA" sz="1800" kern="1200" dirty="0">
                <a:ea typeface="+mn-ea"/>
                <a:cs typeface="Arial" panose="020B0604020202020204" pitchFamily="34" charset="0"/>
              </a:rPr>
              <a:t>برادة حديد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FD0359B-C08D-409F-A8B6-B607363E36E9}"/>
              </a:ext>
            </a:extLst>
          </p:cNvPr>
          <p:cNvSpPr txBox="1"/>
          <p:nvPr/>
        </p:nvSpPr>
        <p:spPr>
          <a:xfrm>
            <a:off x="5510052" y="3196441"/>
            <a:ext cx="116632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buClrTx/>
              <a:buFontTx/>
              <a:buNone/>
            </a:pPr>
            <a:r>
              <a:rPr lang="ar-SA" sz="1800" kern="1200" dirty="0">
                <a:ea typeface="+mn-ea"/>
                <a:cs typeface="Arial" panose="020B0604020202020204" pitchFamily="34" charset="0"/>
              </a:rPr>
              <a:t>رمل</a:t>
            </a:r>
          </a:p>
        </p:txBody>
      </p:sp>
      <p:pic>
        <p:nvPicPr>
          <p:cNvPr id="36" name="صورة 35" descr="صورة تحتوي على منضدة, جالس, طبق, طعام&#10;&#10;تم إنشاء الوصف تلقائياً">
            <a:extLst>
              <a:ext uri="{FF2B5EF4-FFF2-40B4-BE49-F238E27FC236}">
                <a16:creationId xmlns:a16="http://schemas.microsoft.com/office/drawing/2014/main" id="{F7004EFE-DAB8-49DF-8DA9-EBE823E886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67" y="3637948"/>
            <a:ext cx="1836461" cy="1010979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2B2C53AD-9C68-4D38-AF05-D6B45DC5E7C6}"/>
              </a:ext>
            </a:extLst>
          </p:cNvPr>
          <p:cNvSpPr txBox="1"/>
          <p:nvPr/>
        </p:nvSpPr>
        <p:spPr>
          <a:xfrm>
            <a:off x="3048832" y="3061203"/>
            <a:ext cx="15979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buClrTx/>
              <a:buFontTx/>
              <a:buNone/>
            </a:pPr>
            <a:r>
              <a:rPr lang="ar-SA" sz="1800" kern="1200" dirty="0">
                <a:ea typeface="+mn-ea"/>
                <a:cs typeface="Arial" panose="020B0604020202020204" pitchFamily="34" charset="0"/>
              </a:rPr>
              <a:t>خليط</a:t>
            </a:r>
          </a:p>
          <a:p>
            <a:pPr algn="ctr" rtl="1">
              <a:buClrTx/>
              <a:buFontTx/>
              <a:buNone/>
            </a:pPr>
            <a:r>
              <a:rPr lang="ar-SA" sz="1800" kern="1200" dirty="0">
                <a:ea typeface="+mn-ea"/>
                <a:cs typeface="Arial" panose="020B0604020202020204" pitchFamily="34" charset="0"/>
              </a:rPr>
              <a:t>برادة حديد + رمل</a:t>
            </a:r>
          </a:p>
        </p:txBody>
      </p:sp>
      <p:sp>
        <p:nvSpPr>
          <p:cNvPr id="38" name="سهم: لليسار 37">
            <a:extLst>
              <a:ext uri="{FF2B5EF4-FFF2-40B4-BE49-F238E27FC236}">
                <a16:creationId xmlns:a16="http://schemas.microsoft.com/office/drawing/2014/main" id="{06688A9D-4021-4950-AF4F-E161159CFC93}"/>
              </a:ext>
            </a:extLst>
          </p:cNvPr>
          <p:cNvSpPr/>
          <p:nvPr/>
        </p:nvSpPr>
        <p:spPr>
          <a:xfrm>
            <a:off x="2043197" y="3842487"/>
            <a:ext cx="731724" cy="344177"/>
          </a:xfrm>
          <a:prstGeom prst="leftArrow">
            <a:avLst/>
          </a:prstGeom>
          <a:gradFill rotWithShape="1">
            <a:gsLst>
              <a:gs pos="0">
                <a:srgbClr val="000000">
                  <a:tint val="100000"/>
                  <a:shade val="100000"/>
                  <a:satMod val="130000"/>
                </a:srgbClr>
              </a:gs>
              <a:gs pos="100000">
                <a:srgbClr val="000000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 animBg="1"/>
      <p:bldP spid="25" grpId="0" animBg="1"/>
      <p:bldP spid="34" grpId="0"/>
      <p:bldP spid="35" grpId="0"/>
      <p:bldP spid="37" grpId="0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F64AF5A-F4F7-4B35-B40A-A30099CE6E4C}"/>
              </a:ext>
            </a:extLst>
          </p:cNvPr>
          <p:cNvGrpSpPr/>
          <p:nvPr/>
        </p:nvGrpSpPr>
        <p:grpSpPr>
          <a:xfrm>
            <a:off x="0" y="2162556"/>
            <a:ext cx="9144000" cy="2980944"/>
            <a:chOff x="0" y="2883408"/>
            <a:chExt cx="12192000" cy="3974592"/>
          </a:xfrm>
        </p:grpSpPr>
        <p:pic>
          <p:nvPicPr>
            <p:cNvPr id="3" name="صورة 2" descr="صورة تحتوي على منضدة, طعام, غرفة&#10;&#10;تم إنشاء الوصف تلقائياً">
              <a:extLst>
                <a:ext uri="{FF2B5EF4-FFF2-40B4-BE49-F238E27FC236}">
                  <a16:creationId xmlns:a16="http://schemas.microsoft.com/office/drawing/2014/main" id="{259E6867-1E50-404F-AC96-50E1CF746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883408"/>
              <a:ext cx="12192000" cy="3974592"/>
            </a:xfrm>
            <a:prstGeom prst="rect">
              <a:avLst/>
            </a:prstGeom>
            <a:solidFill>
              <a:srgbClr val="FDF3E5"/>
            </a:solidFill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A51FFD16-2A00-4C1F-AF4D-EB6B2E60C137}"/>
                </a:ext>
              </a:extLst>
            </p:cNvPr>
            <p:cNvSpPr txBox="1"/>
            <p:nvPr/>
          </p:nvSpPr>
          <p:spPr>
            <a:xfrm>
              <a:off x="9538855" y="5247411"/>
              <a:ext cx="1839191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685800" rtl="1">
                <a:buClrTx/>
              </a:pPr>
              <a:r>
                <a:rPr lang="ar-SA" sz="1200" kern="120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خليط رمل وحجارة</a:t>
              </a:r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F86B6717-2ECB-4ABC-9EA6-915649AF9405}"/>
                </a:ext>
              </a:extLst>
            </p:cNvPr>
            <p:cNvSpPr txBox="1"/>
            <p:nvPr/>
          </p:nvSpPr>
          <p:spPr>
            <a:xfrm>
              <a:off x="7187047" y="4870704"/>
              <a:ext cx="1839191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685800" rtl="1">
                <a:buClrTx/>
              </a:pPr>
              <a:r>
                <a:rPr lang="ar-SA" sz="1200" kern="120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مصفاة</a:t>
              </a: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31434231-73EC-426C-9B38-5B236DC4A93F}"/>
                </a:ext>
              </a:extLst>
            </p:cNvPr>
            <p:cNvSpPr txBox="1"/>
            <p:nvPr/>
          </p:nvSpPr>
          <p:spPr>
            <a:xfrm>
              <a:off x="855519" y="3259723"/>
              <a:ext cx="1839191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685800" rtl="1">
                <a:buClrTx/>
              </a:pPr>
              <a:r>
                <a:rPr lang="ar-SA" sz="1200" kern="120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حجارة</a:t>
              </a: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176C4384-5E0B-49F7-9B7A-6A45DA02C513}"/>
                </a:ext>
              </a:extLst>
            </p:cNvPr>
            <p:cNvSpPr txBox="1"/>
            <p:nvPr/>
          </p:nvSpPr>
          <p:spPr>
            <a:xfrm>
              <a:off x="813955" y="5416687"/>
              <a:ext cx="1839191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685800" rtl="1">
                <a:buClrTx/>
              </a:pPr>
              <a:r>
                <a:rPr lang="ar-SA" sz="1200" kern="120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رمل</a:t>
              </a:r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D0802B7-561A-45B8-B13D-104AEE816B0D}"/>
              </a:ext>
            </a:extLst>
          </p:cNvPr>
          <p:cNvSpPr txBox="1"/>
          <p:nvPr/>
        </p:nvSpPr>
        <p:spPr>
          <a:xfrm>
            <a:off x="2080780" y="490970"/>
            <a:ext cx="6563158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685800" rtl="1">
              <a:buClrTx/>
            </a:pPr>
            <a:r>
              <a:rPr lang="ar-SA" sz="2100" kern="1200" dirty="0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في خليط الرمل والحجارة كيف يمكن فصل المواد المكونة لهذا الخليط؟</a:t>
            </a:r>
          </a:p>
        </p:txBody>
      </p:sp>
      <p:pic>
        <p:nvPicPr>
          <p:cNvPr id="12" name="صورة 11" descr="صورة تحتوي على رسم, المصباح&#10;&#10;تم إنشاء الوصف تلقائياً">
            <a:extLst>
              <a:ext uri="{FF2B5EF4-FFF2-40B4-BE49-F238E27FC236}">
                <a16:creationId xmlns:a16="http://schemas.microsoft.com/office/drawing/2014/main" id="{A4C0925D-06D7-400E-8201-C2D93DDD4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7926" y="1167670"/>
            <a:ext cx="1595492" cy="1821338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2264762-6E9C-4D71-897D-8A5E2606B085}"/>
              </a:ext>
            </a:extLst>
          </p:cNvPr>
          <p:cNvSpPr txBox="1"/>
          <p:nvPr/>
        </p:nvSpPr>
        <p:spPr>
          <a:xfrm>
            <a:off x="4372625" y="1084389"/>
            <a:ext cx="20353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800" rtl="1">
              <a:buClrTx/>
            </a:pPr>
            <a:r>
              <a:rPr lang="ar-SA" sz="2400" kern="12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بواسطة </a:t>
            </a:r>
            <a:r>
              <a:rPr lang="ar-SA" sz="2400" u="sng" kern="12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المصفاة</a:t>
            </a:r>
            <a:r>
              <a:rPr lang="ar-SA" sz="2400" kern="12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713D06C-F147-4D93-B79F-B40258F8C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9" y="-9005"/>
            <a:ext cx="2065301" cy="178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صورة 83">
            <a:extLst>
              <a:ext uri="{FF2B5EF4-FFF2-40B4-BE49-F238E27FC236}">
                <a16:creationId xmlns:a16="http://schemas.microsoft.com/office/drawing/2014/main" id="{0FBFC677-135F-417E-9DFD-4B381DE4E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34FA799-BA97-413B-B5C1-53039D766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686" y="3157797"/>
            <a:ext cx="1335228" cy="188798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794C97-861F-4704-AB9A-15AF42AAC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2" y="1486406"/>
            <a:ext cx="1161549" cy="3342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8996111"/>
                  </p:ext>
                </p:extLst>
              </p:nvPr>
            </p:nvGraphicFramePr>
            <p:xfrm>
              <a:off x="-136381" y="418688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36381" y="418688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043C379-0E87-4766-B99F-7626C3E5D3EC}"/>
              </a:ext>
            </a:extLst>
          </p:cNvPr>
          <p:cNvSpPr txBox="1"/>
          <p:nvPr/>
        </p:nvSpPr>
        <p:spPr>
          <a:xfrm>
            <a:off x="13609" y="1061626"/>
            <a:ext cx="87508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buClrTx/>
              <a:buFontTx/>
              <a:buNone/>
            </a:pPr>
            <a:r>
              <a:rPr lang="ar-SA" sz="2800" kern="12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في خليط الملح والماء كيف يمكن فصل المواد المكونة لهذا الخليط؟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2A49DB8-DAEE-4345-8134-0C826927CD04}"/>
              </a:ext>
            </a:extLst>
          </p:cNvPr>
          <p:cNvSpPr txBox="1"/>
          <p:nvPr/>
        </p:nvSpPr>
        <p:spPr>
          <a:xfrm>
            <a:off x="2800142" y="1876259"/>
            <a:ext cx="313026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buClrTx/>
              <a:buFontTx/>
              <a:buNone/>
            </a:pPr>
            <a:r>
              <a:rPr lang="ar-SA" sz="3200" kern="12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بواسطة </a:t>
            </a:r>
            <a:r>
              <a:rPr lang="ar-SA" sz="3200" u="sng" kern="12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الغليان</a:t>
            </a:r>
            <a:r>
              <a:rPr lang="ar-SA" sz="3200" kern="12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D34D0F04-2970-44F7-BFA3-4664CBFF95DA}"/>
              </a:ext>
            </a:extLst>
          </p:cNvPr>
          <p:cNvGrpSpPr/>
          <p:nvPr/>
        </p:nvGrpSpPr>
        <p:grpSpPr>
          <a:xfrm>
            <a:off x="0" y="2929075"/>
            <a:ext cx="8427904" cy="2153808"/>
            <a:chOff x="0" y="2883408"/>
            <a:chExt cx="12192000" cy="4017820"/>
          </a:xfrm>
        </p:grpSpPr>
        <p:pic>
          <p:nvPicPr>
            <p:cNvPr id="25" name="صورة 24" descr="صورة تحتوي على رسم, كمبيوتر, منضدة&#10;&#10;تم إنشاء الوصف تلقائياً">
              <a:extLst>
                <a:ext uri="{FF2B5EF4-FFF2-40B4-BE49-F238E27FC236}">
                  <a16:creationId xmlns:a16="http://schemas.microsoft.com/office/drawing/2014/main" id="{FD31B3AB-706E-403B-A7EA-40C2682F6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883408"/>
              <a:ext cx="12192000" cy="3974592"/>
            </a:xfrm>
            <a:prstGeom prst="rect">
              <a:avLst/>
            </a:prstGeom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EBC6EEB7-FA1F-4EFA-B2B9-B5F7094EE24E}"/>
                </a:ext>
              </a:extLst>
            </p:cNvPr>
            <p:cNvSpPr txBox="1"/>
            <p:nvPr/>
          </p:nvSpPr>
          <p:spPr>
            <a:xfrm>
              <a:off x="2183362" y="4049485"/>
              <a:ext cx="74644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>
                <a:buClrTx/>
                <a:buFontTx/>
                <a:buNone/>
              </a:pPr>
              <a:r>
                <a:rPr lang="ar-SA" sz="2400" kern="1200">
                  <a:solidFill>
                    <a:srgbClr val="00B0F0"/>
                  </a:solidFill>
                  <a:ea typeface="+mn-ea"/>
                  <a:cs typeface="Arial" panose="020B0604020202020204" pitchFamily="34" charset="0"/>
                </a:rPr>
                <a:t>ماء</a:t>
              </a:r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CD9FCB54-96C2-4371-B3BA-8B2AF0AA656B}"/>
                </a:ext>
              </a:extLst>
            </p:cNvPr>
            <p:cNvSpPr txBox="1"/>
            <p:nvPr/>
          </p:nvSpPr>
          <p:spPr>
            <a:xfrm>
              <a:off x="671801" y="4058816"/>
              <a:ext cx="74644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>
                <a:buClrTx/>
                <a:buFontTx/>
                <a:buNone/>
              </a:pPr>
              <a:r>
                <a:rPr lang="ar-SA" sz="2400" kern="120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ملح</a:t>
              </a:r>
            </a:p>
          </p:txBody>
        </p: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1C2A9C6B-0703-4D86-AFA9-C84907B2DFA0}"/>
                </a:ext>
              </a:extLst>
            </p:cNvPr>
            <p:cNvSpPr txBox="1"/>
            <p:nvPr/>
          </p:nvSpPr>
          <p:spPr>
            <a:xfrm>
              <a:off x="10854611" y="3558072"/>
              <a:ext cx="746449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>
                <a:buClrTx/>
                <a:buFontTx/>
                <a:buNone/>
              </a:pPr>
              <a:r>
                <a:rPr lang="ar-SA" sz="2400" kern="1200">
                  <a:solidFill>
                    <a:srgbClr val="00B0F0"/>
                  </a:solidFill>
                  <a:ea typeface="+mn-ea"/>
                  <a:cs typeface="Arial" panose="020B0604020202020204" pitchFamily="34" charset="0"/>
                </a:rPr>
                <a:t>ماء</a:t>
              </a:r>
            </a:p>
            <a:p>
              <a:pPr algn="ctr" rtl="1">
                <a:buClrTx/>
                <a:buFontTx/>
                <a:buNone/>
              </a:pPr>
              <a:r>
                <a:rPr lang="ar-SA" sz="2400" kern="1200">
                  <a:solidFill>
                    <a:srgbClr val="00B0F0"/>
                  </a:solidFill>
                  <a:ea typeface="+mn-ea"/>
                  <a:cs typeface="Arial" panose="020B0604020202020204" pitchFamily="34" charset="0"/>
                </a:rPr>
                <a:t>+</a:t>
              </a:r>
            </a:p>
            <a:p>
              <a:pPr algn="ctr" rtl="1">
                <a:buClrTx/>
                <a:buFontTx/>
                <a:buNone/>
              </a:pPr>
              <a:r>
                <a:rPr lang="ar-SA" sz="2400" kern="120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ملح</a:t>
              </a:r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AE2DE437-9B43-4821-8A6F-7BB68FFA22DD}"/>
                </a:ext>
              </a:extLst>
            </p:cNvPr>
            <p:cNvSpPr txBox="1"/>
            <p:nvPr/>
          </p:nvSpPr>
          <p:spPr>
            <a:xfrm>
              <a:off x="4472472" y="6040015"/>
              <a:ext cx="1680322" cy="86121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>
                <a:buClrTx/>
                <a:buFontTx/>
                <a:buNone/>
              </a:pPr>
              <a:r>
                <a:rPr lang="ar-SA" sz="2400" kern="1200" dirty="0">
                  <a:solidFill>
                    <a:srgbClr val="FF0000"/>
                  </a:solidFill>
                  <a:ea typeface="+mn-ea"/>
                  <a:cs typeface="Arial" panose="020B0604020202020204" pitchFamily="34" charset="0"/>
                </a:rPr>
                <a:t>غليان</a:t>
              </a: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ED4AB8E0-CEBE-4BD3-9F19-3EA977231641}"/>
                </a:ext>
              </a:extLst>
            </p:cNvPr>
            <p:cNvSpPr txBox="1"/>
            <p:nvPr/>
          </p:nvSpPr>
          <p:spPr>
            <a:xfrm rot="18187653">
              <a:off x="3474097" y="3327240"/>
              <a:ext cx="74644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>
                <a:buClrTx/>
                <a:buFontTx/>
                <a:buNone/>
              </a:pPr>
              <a:r>
                <a:rPr lang="ar-SA" sz="2400" kern="1200">
                  <a:solidFill>
                    <a:srgbClr val="EEFF41">
                      <a:lumMod val="60000"/>
                      <a:lumOff val="40000"/>
                    </a:srgbClr>
                  </a:solidFill>
                  <a:ea typeface="+mn-ea"/>
                  <a:cs typeface="Arial" panose="020B0604020202020204" pitchFamily="34" charset="0"/>
                </a:rPr>
                <a:t>تبخير</a:t>
              </a: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02307007-2376-4E40-9A53-C3F6B56B272F}"/>
                </a:ext>
              </a:extLst>
            </p:cNvPr>
            <p:cNvSpPr txBox="1"/>
            <p:nvPr/>
          </p:nvSpPr>
          <p:spPr>
            <a:xfrm rot="2752578">
              <a:off x="5667899" y="3198168"/>
              <a:ext cx="74644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>
                <a:buClrTx/>
                <a:buFontTx/>
                <a:buNone/>
              </a:pPr>
              <a:r>
                <a:rPr lang="ar-SA" sz="2400" kern="1200">
                  <a:solidFill>
                    <a:srgbClr val="00B0F0"/>
                  </a:solidFill>
                  <a:ea typeface="+mn-ea"/>
                  <a:cs typeface="Arial" panose="020B0604020202020204" pitchFamily="34" charset="0"/>
                </a:rPr>
                <a:t>تكثف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1390;p48">
            <a:extLst>
              <a:ext uri="{FF2B5EF4-FFF2-40B4-BE49-F238E27FC236}">
                <a16:creationId xmlns:a16="http://schemas.microsoft.com/office/drawing/2014/main" id="{D968E77A-5F07-4180-8FD5-580CB7689BEE}"/>
              </a:ext>
            </a:extLst>
          </p:cNvPr>
          <p:cNvGrpSpPr/>
          <p:nvPr/>
        </p:nvGrpSpPr>
        <p:grpSpPr>
          <a:xfrm rot="1693067">
            <a:off x="8317624" y="-60550"/>
            <a:ext cx="727376" cy="907796"/>
            <a:chOff x="1728250" y="237500"/>
            <a:chExt cx="4090750" cy="5095875"/>
          </a:xfrm>
        </p:grpSpPr>
        <p:sp>
          <p:nvSpPr>
            <p:cNvPr id="22" name="Google Shape;1391;p48">
              <a:extLst>
                <a:ext uri="{FF2B5EF4-FFF2-40B4-BE49-F238E27FC236}">
                  <a16:creationId xmlns:a16="http://schemas.microsoft.com/office/drawing/2014/main" id="{AC700F62-15CD-40FC-AB9F-B05EFD5D29BC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92;p48">
              <a:extLst>
                <a:ext uri="{FF2B5EF4-FFF2-40B4-BE49-F238E27FC236}">
                  <a16:creationId xmlns:a16="http://schemas.microsoft.com/office/drawing/2014/main" id="{59A0B408-6C77-4DF2-A97D-01AFE90B0983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93;p48">
              <a:extLst>
                <a:ext uri="{FF2B5EF4-FFF2-40B4-BE49-F238E27FC236}">
                  <a16:creationId xmlns:a16="http://schemas.microsoft.com/office/drawing/2014/main" id="{A9DB1768-AAF4-4F0A-9E8D-A1BB51D1EEA6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94;p48">
              <a:extLst>
                <a:ext uri="{FF2B5EF4-FFF2-40B4-BE49-F238E27FC236}">
                  <a16:creationId xmlns:a16="http://schemas.microsoft.com/office/drawing/2014/main" id="{0D3F341B-2734-4554-BBF0-33DE0083529F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95;p48">
              <a:extLst>
                <a:ext uri="{FF2B5EF4-FFF2-40B4-BE49-F238E27FC236}">
                  <a16:creationId xmlns:a16="http://schemas.microsoft.com/office/drawing/2014/main" id="{8D90260F-CCA1-4C04-953B-EDD7EB8ACF59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96;p48">
              <a:extLst>
                <a:ext uri="{FF2B5EF4-FFF2-40B4-BE49-F238E27FC236}">
                  <a16:creationId xmlns:a16="http://schemas.microsoft.com/office/drawing/2014/main" id="{48DD6752-D6A4-45F0-A775-F511D8CA1C3D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97;p48">
              <a:extLst>
                <a:ext uri="{FF2B5EF4-FFF2-40B4-BE49-F238E27FC236}">
                  <a16:creationId xmlns:a16="http://schemas.microsoft.com/office/drawing/2014/main" id="{07E2D35B-DDD6-401D-BA4E-1CB9F189E4F9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98;p48">
              <a:extLst>
                <a:ext uri="{FF2B5EF4-FFF2-40B4-BE49-F238E27FC236}">
                  <a16:creationId xmlns:a16="http://schemas.microsoft.com/office/drawing/2014/main" id="{3DF6E20F-816E-48AA-AC54-1B627E081BFE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99;p48">
              <a:extLst>
                <a:ext uri="{FF2B5EF4-FFF2-40B4-BE49-F238E27FC236}">
                  <a16:creationId xmlns:a16="http://schemas.microsoft.com/office/drawing/2014/main" id="{E838C504-BE78-4D11-B8FB-CB767A01613A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00;p48">
              <a:extLst>
                <a:ext uri="{FF2B5EF4-FFF2-40B4-BE49-F238E27FC236}">
                  <a16:creationId xmlns:a16="http://schemas.microsoft.com/office/drawing/2014/main" id="{96843048-1ED3-4624-81EC-D1E492A595F2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01;p48">
              <a:extLst>
                <a:ext uri="{FF2B5EF4-FFF2-40B4-BE49-F238E27FC236}">
                  <a16:creationId xmlns:a16="http://schemas.microsoft.com/office/drawing/2014/main" id="{60D2228F-49DF-4FA3-AE02-DEBFC4AE9486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02;p48">
              <a:extLst>
                <a:ext uri="{FF2B5EF4-FFF2-40B4-BE49-F238E27FC236}">
                  <a16:creationId xmlns:a16="http://schemas.microsoft.com/office/drawing/2014/main" id="{A7EBE0F1-6FF0-4FD3-B58F-845160C8D9D0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03;p48">
              <a:extLst>
                <a:ext uri="{FF2B5EF4-FFF2-40B4-BE49-F238E27FC236}">
                  <a16:creationId xmlns:a16="http://schemas.microsoft.com/office/drawing/2014/main" id="{23D9D992-BE16-423E-9588-2C668ECE5261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04;p48">
              <a:extLst>
                <a:ext uri="{FF2B5EF4-FFF2-40B4-BE49-F238E27FC236}">
                  <a16:creationId xmlns:a16="http://schemas.microsoft.com/office/drawing/2014/main" id="{BE149616-0233-4250-ADE6-DF33B7AD7DF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05;p48">
              <a:extLst>
                <a:ext uri="{FF2B5EF4-FFF2-40B4-BE49-F238E27FC236}">
                  <a16:creationId xmlns:a16="http://schemas.microsoft.com/office/drawing/2014/main" id="{86D0324A-2F5A-4884-A475-946DCE34C38D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06;p48">
              <a:extLst>
                <a:ext uri="{FF2B5EF4-FFF2-40B4-BE49-F238E27FC236}">
                  <a16:creationId xmlns:a16="http://schemas.microsoft.com/office/drawing/2014/main" id="{10EDC450-DDB5-4CCC-9931-77D55C89E9F2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07;p48">
              <a:extLst>
                <a:ext uri="{FF2B5EF4-FFF2-40B4-BE49-F238E27FC236}">
                  <a16:creationId xmlns:a16="http://schemas.microsoft.com/office/drawing/2014/main" id="{3792B657-18F3-4425-B38E-4254B92D98F5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08;p48">
              <a:extLst>
                <a:ext uri="{FF2B5EF4-FFF2-40B4-BE49-F238E27FC236}">
                  <a16:creationId xmlns:a16="http://schemas.microsoft.com/office/drawing/2014/main" id="{50BC3138-EE9A-4A9A-AD10-3892005D4EC2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09;p48">
              <a:extLst>
                <a:ext uri="{FF2B5EF4-FFF2-40B4-BE49-F238E27FC236}">
                  <a16:creationId xmlns:a16="http://schemas.microsoft.com/office/drawing/2014/main" id="{C0AEBE43-92BF-4210-8FC0-2B9AE3AFA715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10;p48">
              <a:extLst>
                <a:ext uri="{FF2B5EF4-FFF2-40B4-BE49-F238E27FC236}">
                  <a16:creationId xmlns:a16="http://schemas.microsoft.com/office/drawing/2014/main" id="{8EF40570-3A46-4000-A635-3C9FD9CD1498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11;p48">
              <a:extLst>
                <a:ext uri="{FF2B5EF4-FFF2-40B4-BE49-F238E27FC236}">
                  <a16:creationId xmlns:a16="http://schemas.microsoft.com/office/drawing/2014/main" id="{B6FB6A41-043D-44BC-A047-EA66BBC5E266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12;p48">
              <a:extLst>
                <a:ext uri="{FF2B5EF4-FFF2-40B4-BE49-F238E27FC236}">
                  <a16:creationId xmlns:a16="http://schemas.microsoft.com/office/drawing/2014/main" id="{ABDE29DC-26EF-42CF-9C48-994F00DFC0D6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13;p48">
              <a:extLst>
                <a:ext uri="{FF2B5EF4-FFF2-40B4-BE49-F238E27FC236}">
                  <a16:creationId xmlns:a16="http://schemas.microsoft.com/office/drawing/2014/main" id="{3146DBF7-73C9-4D89-8BBC-56B560C6FB7C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14;p48">
              <a:extLst>
                <a:ext uri="{FF2B5EF4-FFF2-40B4-BE49-F238E27FC236}">
                  <a16:creationId xmlns:a16="http://schemas.microsoft.com/office/drawing/2014/main" id="{9DDA3A1D-B95E-4F63-961D-5297BEF8EC84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15;p48">
              <a:extLst>
                <a:ext uri="{FF2B5EF4-FFF2-40B4-BE49-F238E27FC236}">
                  <a16:creationId xmlns:a16="http://schemas.microsoft.com/office/drawing/2014/main" id="{CDF06CFA-0906-4438-A62D-A8C8FF978237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16;p48">
              <a:extLst>
                <a:ext uri="{FF2B5EF4-FFF2-40B4-BE49-F238E27FC236}">
                  <a16:creationId xmlns:a16="http://schemas.microsoft.com/office/drawing/2014/main" id="{08945713-37A6-4799-BFD6-0A1061235F82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17;p48">
              <a:extLst>
                <a:ext uri="{FF2B5EF4-FFF2-40B4-BE49-F238E27FC236}">
                  <a16:creationId xmlns:a16="http://schemas.microsoft.com/office/drawing/2014/main" id="{8D966475-A6EB-435A-8C95-5561789986D7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18;p48">
              <a:extLst>
                <a:ext uri="{FF2B5EF4-FFF2-40B4-BE49-F238E27FC236}">
                  <a16:creationId xmlns:a16="http://schemas.microsoft.com/office/drawing/2014/main" id="{EA36DA73-1397-48BE-A879-B8AA1D735912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19;p48">
              <a:extLst>
                <a:ext uri="{FF2B5EF4-FFF2-40B4-BE49-F238E27FC236}">
                  <a16:creationId xmlns:a16="http://schemas.microsoft.com/office/drawing/2014/main" id="{C943017E-39A4-41FC-AF0A-DC14C1F044DD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1" name="صورة الشريحة 50">
                <a:extLst>
                  <a:ext uri="{FF2B5EF4-FFF2-40B4-BE49-F238E27FC236}">
                    <a16:creationId xmlns:a16="http://schemas.microsoft.com/office/drawing/2014/main" id="{1D0FA539-2280-4817-A231-2D2846133D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9243615"/>
                  </p:ext>
                </p:extLst>
              </p:nvPr>
            </p:nvGraphicFramePr>
            <p:xfrm>
              <a:off x="-226195" y="3873091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1" name="صورة الشريحة 5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D0FA539-2280-4817-A231-2D2846133D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26195" y="3873091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صورة 4">
            <a:extLst>
              <a:ext uri="{FF2B5EF4-FFF2-40B4-BE49-F238E27FC236}">
                <a16:creationId xmlns:a16="http://schemas.microsoft.com/office/drawing/2014/main" id="{9050AC6C-D77C-4E26-900D-6671C78C7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692" y="83645"/>
            <a:ext cx="2266950" cy="2019300"/>
          </a:xfrm>
          <a:prstGeom prst="rect">
            <a:avLst/>
          </a:prstGeom>
        </p:spPr>
      </p:pic>
      <p:sp>
        <p:nvSpPr>
          <p:cNvPr id="53" name="مربع نص 52">
            <a:extLst>
              <a:ext uri="{FF2B5EF4-FFF2-40B4-BE49-F238E27FC236}">
                <a16:creationId xmlns:a16="http://schemas.microsoft.com/office/drawing/2014/main" id="{2E3479BD-1669-4E17-8599-F64E7390D8F8}"/>
              </a:ext>
            </a:extLst>
          </p:cNvPr>
          <p:cNvSpPr txBox="1"/>
          <p:nvPr/>
        </p:nvSpPr>
        <p:spPr>
          <a:xfrm>
            <a:off x="1548870" y="234925"/>
            <a:ext cx="6255328" cy="523220"/>
          </a:xfrm>
          <a:prstGeom prst="rect">
            <a:avLst/>
          </a:prstGeom>
          <a:gradFill rotWithShape="1">
            <a:gsLst>
              <a:gs pos="0">
                <a:srgbClr val="0097A7">
                  <a:tint val="100000"/>
                  <a:shade val="100000"/>
                  <a:satMod val="130000"/>
                </a:srgbClr>
              </a:gs>
              <a:gs pos="100000">
                <a:srgbClr val="0097A7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بعض العمليات الفيزيائية المستخدمة لفصل المخاليط</a:t>
            </a:r>
          </a:p>
        </p:txBody>
      </p:sp>
      <p:pic>
        <p:nvPicPr>
          <p:cNvPr id="61" name="صورة 60" descr="صورة تحتوي على منضدة, طعام, قطعة, طبق&#10;&#10;تم إنشاء الوصف تلقائياً">
            <a:extLst>
              <a:ext uri="{FF2B5EF4-FFF2-40B4-BE49-F238E27FC236}">
                <a16:creationId xmlns:a16="http://schemas.microsoft.com/office/drawing/2014/main" id="{E0ABECEA-F07C-4EBA-AC27-7065CB71B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36" y="2305501"/>
            <a:ext cx="1761189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3" name="صورة 62" descr="صورة تحتوي على داخلي, منضدة, صورة فوتوغرافية, كمبيوتر&#10;&#10;تم إنشاء الوصف تلقائياً">
            <a:extLst>
              <a:ext uri="{FF2B5EF4-FFF2-40B4-BE49-F238E27FC236}">
                <a16:creationId xmlns:a16="http://schemas.microsoft.com/office/drawing/2014/main" id="{30B5F150-66AF-4DFE-960F-6CAF1AD6CC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71" y="2410660"/>
            <a:ext cx="1849783" cy="151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7" name="صورة 66" descr="صورة تحتوي على خارجي, رجل, شخص, عشب&#10;&#10;تم إنشاء الوصف تلقائياً">
            <a:extLst>
              <a:ext uri="{FF2B5EF4-FFF2-40B4-BE49-F238E27FC236}">
                <a16:creationId xmlns:a16="http://schemas.microsoft.com/office/drawing/2014/main" id="{EC7F0CB3-49E0-4C1C-B634-FA84C516D3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17" y="1995750"/>
            <a:ext cx="1603984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68" name="موصل: منحني 67">
            <a:extLst>
              <a:ext uri="{FF2B5EF4-FFF2-40B4-BE49-F238E27FC236}">
                <a16:creationId xmlns:a16="http://schemas.microsoft.com/office/drawing/2014/main" id="{7EA534E4-BCDA-4D00-8B63-9F4A7535442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83852" y="1343447"/>
            <a:ext cx="1556205" cy="1520890"/>
          </a:xfrm>
          <a:prstGeom prst="curvedConnector3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69" name="قوس 68">
            <a:extLst>
              <a:ext uri="{FF2B5EF4-FFF2-40B4-BE49-F238E27FC236}">
                <a16:creationId xmlns:a16="http://schemas.microsoft.com/office/drawing/2014/main" id="{BECFF7A3-9E87-431D-A570-7FE7B3ACC051}"/>
              </a:ext>
            </a:extLst>
          </p:cNvPr>
          <p:cNvSpPr/>
          <p:nvPr/>
        </p:nvSpPr>
        <p:spPr>
          <a:xfrm>
            <a:off x="3711473" y="1508718"/>
            <a:ext cx="1558636" cy="1094804"/>
          </a:xfrm>
          <a:prstGeom prst="arc">
            <a:avLst>
              <a:gd name="adj1" fmla="val 7755458"/>
              <a:gd name="adj2" fmla="val 18433177"/>
            </a:avLst>
          </a:prstGeom>
          <a:noFill/>
          <a:ln w="28575" cap="flat" cmpd="sng" algn="ctr">
            <a:solidFill>
              <a:srgbClr val="000000"/>
            </a:solidFill>
            <a:prstDash val="solid"/>
            <a:headEnd type="arrow" w="med" len="med"/>
            <a:tailEnd type="none" w="med" len="me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شكل حر: شكل 69">
            <a:extLst>
              <a:ext uri="{FF2B5EF4-FFF2-40B4-BE49-F238E27FC236}">
                <a16:creationId xmlns:a16="http://schemas.microsoft.com/office/drawing/2014/main" id="{3736A5B2-A367-4A00-9C0E-15D219EB584B}"/>
              </a:ext>
            </a:extLst>
          </p:cNvPr>
          <p:cNvSpPr/>
          <p:nvPr/>
        </p:nvSpPr>
        <p:spPr>
          <a:xfrm>
            <a:off x="893338" y="2691245"/>
            <a:ext cx="841944" cy="2130137"/>
          </a:xfrm>
          <a:custGeom>
            <a:avLst/>
            <a:gdLst>
              <a:gd name="connsiteX0" fmla="*/ 748426 w 841944"/>
              <a:gd name="connsiteY0" fmla="*/ 2130137 h 2130137"/>
              <a:gd name="connsiteX1" fmla="*/ 748426 w 841944"/>
              <a:gd name="connsiteY1" fmla="*/ 1859973 h 2130137"/>
              <a:gd name="connsiteX2" fmla="*/ 748426 w 841944"/>
              <a:gd name="connsiteY2" fmla="*/ 1381991 h 2130137"/>
              <a:gd name="connsiteX3" fmla="*/ 280 w 841944"/>
              <a:gd name="connsiteY3" fmla="*/ 1028700 h 2130137"/>
              <a:gd name="connsiteX4" fmla="*/ 841944 w 841944"/>
              <a:gd name="connsiteY4" fmla="*/ 0 h 213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944" h="2130137">
                <a:moveTo>
                  <a:pt x="748426" y="2130137"/>
                </a:moveTo>
                <a:lnTo>
                  <a:pt x="748426" y="1859973"/>
                </a:lnTo>
                <a:cubicBezTo>
                  <a:pt x="748426" y="1735282"/>
                  <a:pt x="873117" y="1520537"/>
                  <a:pt x="748426" y="1381991"/>
                </a:cubicBezTo>
                <a:cubicBezTo>
                  <a:pt x="623735" y="1243445"/>
                  <a:pt x="-15306" y="1259032"/>
                  <a:pt x="280" y="1028700"/>
                </a:cubicBezTo>
                <a:cubicBezTo>
                  <a:pt x="15866" y="798368"/>
                  <a:pt x="428905" y="399184"/>
                  <a:pt x="841944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headEnd type="none" w="med" len="med"/>
            <a:tailEnd type="arrow" w="med" len="me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08E80F64-F3FA-4447-BF4F-6A74A8A985FA}"/>
              </a:ext>
            </a:extLst>
          </p:cNvPr>
          <p:cNvSpPr txBox="1"/>
          <p:nvPr/>
        </p:nvSpPr>
        <p:spPr>
          <a:xfrm>
            <a:off x="7004922" y="935362"/>
            <a:ext cx="21093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buClrTx/>
              <a:buFontTx/>
              <a:buNone/>
            </a:pPr>
            <a:r>
              <a:rPr lang="ar-SA" sz="2800" kern="1200" dirty="0">
                <a:ea typeface="+mn-ea"/>
                <a:cs typeface="Arial" panose="020B0604020202020204" pitchFamily="34" charset="0"/>
              </a:rPr>
              <a:t>المغناطيس</a:t>
            </a: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86FE70C0-FDC6-48E5-A88B-BEE94ED579FC}"/>
              </a:ext>
            </a:extLst>
          </p:cNvPr>
          <p:cNvSpPr txBox="1"/>
          <p:nvPr/>
        </p:nvSpPr>
        <p:spPr>
          <a:xfrm>
            <a:off x="4830859" y="1429457"/>
            <a:ext cx="21093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buClrTx/>
              <a:buFontTx/>
              <a:buNone/>
            </a:pPr>
            <a:r>
              <a:rPr lang="ar-SA" sz="2800" kern="1200" dirty="0">
                <a:ea typeface="+mn-ea"/>
                <a:cs typeface="Arial" panose="020B0604020202020204" pitchFamily="34" charset="0"/>
              </a:rPr>
              <a:t>الغليان</a:t>
            </a:r>
          </a:p>
        </p:txBody>
      </p:sp>
      <p:sp>
        <p:nvSpPr>
          <p:cNvPr id="73" name="مربع نص 72">
            <a:extLst>
              <a:ext uri="{FF2B5EF4-FFF2-40B4-BE49-F238E27FC236}">
                <a16:creationId xmlns:a16="http://schemas.microsoft.com/office/drawing/2014/main" id="{F72F2E78-A767-4884-A344-24CD97E97717}"/>
              </a:ext>
            </a:extLst>
          </p:cNvPr>
          <p:cNvSpPr txBox="1"/>
          <p:nvPr/>
        </p:nvSpPr>
        <p:spPr>
          <a:xfrm>
            <a:off x="1320900" y="4371750"/>
            <a:ext cx="21093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buClrTx/>
              <a:buFontTx/>
              <a:buNone/>
            </a:pPr>
            <a:r>
              <a:rPr lang="ar-SA" sz="2800" kern="1200" dirty="0">
                <a:ea typeface="+mn-ea"/>
                <a:cs typeface="Arial" panose="020B0604020202020204" pitchFamily="34" charset="0"/>
              </a:rPr>
              <a:t>المصفاة</a:t>
            </a:r>
          </a:p>
        </p:txBody>
      </p:sp>
      <p:pic>
        <p:nvPicPr>
          <p:cNvPr id="6" name="صورة 5">
            <a:hlinkClick r:id="rId10"/>
            <a:extLst>
              <a:ext uri="{FF2B5EF4-FFF2-40B4-BE49-F238E27FC236}">
                <a16:creationId xmlns:a16="http://schemas.microsoft.com/office/drawing/2014/main" id="{01DF4634-39A6-4EA9-9C47-DDCA034EA9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7956" y="2305501"/>
            <a:ext cx="841945" cy="94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9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9" grpId="0" animBg="1"/>
      <p:bldP spid="70" grpId="0" animBg="1"/>
      <p:bldP spid="71" grpId="0"/>
      <p:bldP spid="72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صور علم السعودية رمزيات وخلفيات العلم السعودي | ميكساتك">
            <a:extLst>
              <a:ext uri="{FF2B5EF4-FFF2-40B4-BE49-F238E27FC236}">
                <a16:creationId xmlns:a16="http://schemas.microsoft.com/office/drawing/2014/main" id="{ED95C57E-30BA-41B6-B093-CAF680262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4081" r="8821" b="5306"/>
          <a:stretch/>
        </p:blipFill>
        <p:spPr bwMode="auto">
          <a:xfrm>
            <a:off x="401217" y="1136293"/>
            <a:ext cx="3561961" cy="40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8611A73-280B-4146-8F06-33B0ED696269}"/>
              </a:ext>
            </a:extLst>
          </p:cNvPr>
          <p:cNvSpPr txBox="1"/>
          <p:nvPr/>
        </p:nvSpPr>
        <p:spPr>
          <a:xfrm>
            <a:off x="4065815" y="559837"/>
            <a:ext cx="4408714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1">
            <a:spAutoFit/>
          </a:bodyPr>
          <a:lstStyle/>
          <a:p>
            <a:pPr algn="just" defTabSz="685800" rtl="1">
              <a:buClrTx/>
            </a:pPr>
            <a:r>
              <a:rPr lang="ar-SA" sz="2400" kern="1200">
                <a:solidFill>
                  <a:srgbClr val="00B050"/>
                </a:solidFill>
                <a:ea typeface="+mn-ea"/>
                <a:cs typeface="Arial" panose="020B0604020202020204" pitchFamily="34" charset="0"/>
              </a:rPr>
              <a:t>مؤسسة سعودية تقوم بفصل أكبر كمية على مستوى العالم من احد المحاليل، فمن هي؟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BA904-82A8-41B0-805B-0CBE89171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9" r="3582" b="20751"/>
          <a:stretch/>
        </p:blipFill>
        <p:spPr bwMode="auto">
          <a:xfrm>
            <a:off x="4220146" y="1670704"/>
            <a:ext cx="4100051" cy="900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636909A-CD28-4C9D-8788-0D738C67D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815" y="2731613"/>
            <a:ext cx="4408714" cy="2023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474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34F7FD9-FFF5-4C15-99FA-E9D7F906E6ED}"/>
              </a:ext>
            </a:extLst>
          </p:cNvPr>
          <p:cNvGrpSpPr/>
          <p:nvPr/>
        </p:nvGrpSpPr>
        <p:grpSpPr>
          <a:xfrm>
            <a:off x="1479394" y="2"/>
            <a:ext cx="7664606" cy="5143498"/>
            <a:chOff x="1479394" y="1"/>
            <a:chExt cx="7664606" cy="514349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F28666B-3CC3-4F81-B1DE-9982CCEC4755}"/>
                </a:ext>
              </a:extLst>
            </p:cNvPr>
            <p:cNvSpPr/>
            <p:nvPr/>
          </p:nvSpPr>
          <p:spPr>
            <a:xfrm>
              <a:off x="1479394" y="4207952"/>
              <a:ext cx="7664605" cy="935547"/>
            </a:xfrm>
            <a:prstGeom prst="rect">
              <a:avLst/>
            </a:prstGeom>
            <a:solidFill>
              <a:srgbClr val="30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ar-SA" sz="1800"/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72D733B1-0718-44B7-8A22-6B6ECC07A5FC}"/>
                </a:ext>
              </a:extLst>
            </p:cNvPr>
            <p:cNvSpPr/>
            <p:nvPr/>
          </p:nvSpPr>
          <p:spPr>
            <a:xfrm>
              <a:off x="1479395" y="1"/>
              <a:ext cx="7664605" cy="4216973"/>
            </a:xfrm>
            <a:prstGeom prst="rect">
              <a:avLst/>
            </a:prstGeom>
            <a:gradFill flip="none" rotWithShape="1">
              <a:gsLst>
                <a:gs pos="0">
                  <a:srgbClr val="2D406A">
                    <a:tint val="66000"/>
                    <a:satMod val="160000"/>
                  </a:srgbClr>
                </a:gs>
                <a:gs pos="50000">
                  <a:srgbClr val="2D406A">
                    <a:tint val="44500"/>
                    <a:satMod val="160000"/>
                  </a:srgbClr>
                </a:gs>
                <a:gs pos="100000">
                  <a:srgbClr val="2D406A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ar-SA" sz="1800"/>
            </a:p>
          </p:txBody>
        </p:sp>
      </p:grpSp>
      <p:sp>
        <p:nvSpPr>
          <p:cNvPr id="94" name="مربع نص 93">
            <a:extLst>
              <a:ext uri="{FF2B5EF4-FFF2-40B4-BE49-F238E27FC236}">
                <a16:creationId xmlns:a16="http://schemas.microsoft.com/office/drawing/2014/main" id="{61848C50-BBFD-4319-BABD-D2F1037A79C7}"/>
              </a:ext>
            </a:extLst>
          </p:cNvPr>
          <p:cNvSpPr txBox="1"/>
          <p:nvPr/>
        </p:nvSpPr>
        <p:spPr>
          <a:xfrm>
            <a:off x="6612053" y="280121"/>
            <a:ext cx="21051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rgbClr val="30A0A0"/>
                </a:solidFill>
              </a:rPr>
              <a:t>أنواع المخاليط:</a:t>
            </a:r>
          </a:p>
        </p:txBody>
      </p:sp>
      <p:sp>
        <p:nvSpPr>
          <p:cNvPr id="182" name="مربع نص 181">
            <a:extLst>
              <a:ext uri="{FF2B5EF4-FFF2-40B4-BE49-F238E27FC236}">
                <a16:creationId xmlns:a16="http://schemas.microsoft.com/office/drawing/2014/main" id="{D6F4143F-9BD1-48E9-8551-AEB17794BDFC}"/>
              </a:ext>
            </a:extLst>
          </p:cNvPr>
          <p:cNvSpPr txBox="1"/>
          <p:nvPr/>
        </p:nvSpPr>
        <p:spPr>
          <a:xfrm>
            <a:off x="1632236" y="958325"/>
            <a:ext cx="7321378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00" b="1" dirty="0">
                <a:solidFill>
                  <a:srgbClr val="FF0000"/>
                </a:solidFill>
              </a:rPr>
              <a:t>1- المخلوط غير المتجانس: </a:t>
            </a:r>
            <a:r>
              <a:rPr lang="ar-SA" sz="2100" dirty="0"/>
              <a:t>المخلوط الذي لا تمتزج فيه المواد بشكل منتظم.</a:t>
            </a:r>
          </a:p>
          <a:p>
            <a:pPr algn="r" rtl="1"/>
            <a:r>
              <a:rPr lang="ar-SA" sz="2100" dirty="0">
                <a:solidFill>
                  <a:srgbClr val="2D406A"/>
                </a:solidFill>
              </a:rPr>
              <a:t>أمثلة</a:t>
            </a:r>
            <a:r>
              <a:rPr lang="ar-SA" sz="2100" dirty="0"/>
              <a:t>: سلطة الخضار، مكسرات مشكلة</a:t>
            </a:r>
          </a:p>
        </p:txBody>
      </p:sp>
      <p:sp>
        <p:nvSpPr>
          <p:cNvPr id="183" name="مربع نص 182">
            <a:extLst>
              <a:ext uri="{FF2B5EF4-FFF2-40B4-BE49-F238E27FC236}">
                <a16:creationId xmlns:a16="http://schemas.microsoft.com/office/drawing/2014/main" id="{CBA1FF3E-CEE3-4D9E-979C-F3E92F7F6D56}"/>
              </a:ext>
            </a:extLst>
          </p:cNvPr>
          <p:cNvSpPr txBox="1"/>
          <p:nvPr/>
        </p:nvSpPr>
        <p:spPr>
          <a:xfrm>
            <a:off x="2881751" y="1790580"/>
            <a:ext cx="6460435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00" b="1" dirty="0">
                <a:solidFill>
                  <a:srgbClr val="FF0000"/>
                </a:solidFill>
              </a:rPr>
              <a:t>2- المخلوط المتجانس: </a:t>
            </a:r>
            <a:r>
              <a:rPr lang="ar-SA" sz="2100" dirty="0"/>
              <a:t>المخلوط الذي تمتزج فيه المواد تمامًا.</a:t>
            </a:r>
          </a:p>
          <a:p>
            <a:r>
              <a:rPr lang="ar-SA" sz="2100" dirty="0">
                <a:solidFill>
                  <a:srgbClr val="2D406A"/>
                </a:solidFill>
              </a:rPr>
              <a:t>أمثلة</a:t>
            </a:r>
            <a:r>
              <a:rPr lang="ar-SA" sz="2100" dirty="0"/>
              <a:t>: السكر المذاب في الماء، شامبو.</a:t>
            </a:r>
          </a:p>
        </p:txBody>
      </p:sp>
      <p:grpSp>
        <p:nvGrpSpPr>
          <p:cNvPr id="184" name="Google Shape;743;p29">
            <a:extLst>
              <a:ext uri="{FF2B5EF4-FFF2-40B4-BE49-F238E27FC236}">
                <a16:creationId xmlns:a16="http://schemas.microsoft.com/office/drawing/2014/main" id="{AFB01E89-4635-4F58-80F6-A6CCA48778B6}"/>
              </a:ext>
            </a:extLst>
          </p:cNvPr>
          <p:cNvGrpSpPr/>
          <p:nvPr/>
        </p:nvGrpSpPr>
        <p:grpSpPr>
          <a:xfrm>
            <a:off x="435917" y="1892851"/>
            <a:ext cx="2105103" cy="3285077"/>
            <a:chOff x="4841642" y="707751"/>
            <a:chExt cx="2867725" cy="4796478"/>
          </a:xfrm>
        </p:grpSpPr>
        <p:sp>
          <p:nvSpPr>
            <p:cNvPr id="185" name="Google Shape;744;p29">
              <a:extLst>
                <a:ext uri="{FF2B5EF4-FFF2-40B4-BE49-F238E27FC236}">
                  <a16:creationId xmlns:a16="http://schemas.microsoft.com/office/drawing/2014/main" id="{A2E266C9-D3F0-4BCE-A1AD-ADF57852CBE8}"/>
                </a:ext>
              </a:extLst>
            </p:cNvPr>
            <p:cNvSpPr/>
            <p:nvPr/>
          </p:nvSpPr>
          <p:spPr>
            <a:xfrm>
              <a:off x="4954173" y="1795600"/>
              <a:ext cx="1999947" cy="3690179"/>
            </a:xfrm>
            <a:custGeom>
              <a:avLst/>
              <a:gdLst/>
              <a:ahLst/>
              <a:cxnLst/>
              <a:rect l="l" t="t" r="r" b="b"/>
              <a:pathLst>
                <a:path w="31037" h="68613" extrusionOk="0">
                  <a:moveTo>
                    <a:pt x="21904" y="1"/>
                  </a:moveTo>
                  <a:lnTo>
                    <a:pt x="18167" y="1350"/>
                  </a:lnTo>
                  <a:lnTo>
                    <a:pt x="18167" y="9031"/>
                  </a:lnTo>
                  <a:cubicBezTo>
                    <a:pt x="18167" y="9031"/>
                    <a:pt x="9239" y="9133"/>
                    <a:pt x="7163" y="11521"/>
                  </a:cubicBezTo>
                  <a:cubicBezTo>
                    <a:pt x="5087" y="13908"/>
                    <a:pt x="2182" y="27403"/>
                    <a:pt x="0" y="54287"/>
                  </a:cubicBezTo>
                  <a:lnTo>
                    <a:pt x="0" y="68613"/>
                  </a:lnTo>
                  <a:lnTo>
                    <a:pt x="31037" y="68613"/>
                  </a:lnTo>
                  <a:lnTo>
                    <a:pt x="30831" y="10607"/>
                  </a:lnTo>
                  <a:cubicBezTo>
                    <a:pt x="30831" y="10607"/>
                    <a:pt x="30311" y="9859"/>
                    <a:pt x="22216" y="9031"/>
                  </a:cubicBezTo>
                  <a:lnTo>
                    <a:pt x="21904" y="1"/>
                  </a:lnTo>
                  <a:close/>
                </a:path>
              </a:pathLst>
            </a:custGeom>
            <a:solidFill>
              <a:srgbClr val="B7855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6" name="Google Shape;745;p29">
              <a:extLst>
                <a:ext uri="{FF2B5EF4-FFF2-40B4-BE49-F238E27FC236}">
                  <a16:creationId xmlns:a16="http://schemas.microsoft.com/office/drawing/2014/main" id="{6E03C2CB-CFB9-46CB-964F-8FC48D117D1F}"/>
                </a:ext>
              </a:extLst>
            </p:cNvPr>
            <p:cNvSpPr/>
            <p:nvPr/>
          </p:nvSpPr>
          <p:spPr>
            <a:xfrm>
              <a:off x="6126206" y="1852725"/>
              <a:ext cx="246170" cy="291031"/>
            </a:xfrm>
            <a:custGeom>
              <a:avLst/>
              <a:gdLst/>
              <a:ahLst/>
              <a:cxnLst/>
              <a:rect l="l" t="t" r="r" b="b"/>
              <a:pathLst>
                <a:path w="3831" h="5411" extrusionOk="0">
                  <a:moveTo>
                    <a:pt x="3738" y="0"/>
                  </a:moveTo>
                  <a:lnTo>
                    <a:pt x="1" y="1350"/>
                  </a:lnTo>
                  <a:lnTo>
                    <a:pt x="1" y="5410"/>
                  </a:lnTo>
                  <a:cubicBezTo>
                    <a:pt x="1559" y="5033"/>
                    <a:pt x="2871" y="4029"/>
                    <a:pt x="3830" y="2738"/>
                  </a:cubicBezTo>
                  <a:lnTo>
                    <a:pt x="3738" y="0"/>
                  </a:lnTo>
                  <a:close/>
                </a:path>
              </a:pathLst>
            </a:custGeom>
            <a:solidFill>
              <a:srgbClr val="936E4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7" name="Google Shape;746;p29">
              <a:extLst>
                <a:ext uri="{FF2B5EF4-FFF2-40B4-BE49-F238E27FC236}">
                  <a16:creationId xmlns:a16="http://schemas.microsoft.com/office/drawing/2014/main" id="{DFA42218-9538-4277-A63A-224509EC7B85}"/>
                </a:ext>
              </a:extLst>
            </p:cNvPr>
            <p:cNvSpPr/>
            <p:nvPr/>
          </p:nvSpPr>
          <p:spPr>
            <a:xfrm>
              <a:off x="5015464" y="2148100"/>
              <a:ext cx="1934210" cy="1999580"/>
            </a:xfrm>
            <a:custGeom>
              <a:avLst/>
              <a:gdLst/>
              <a:ahLst/>
              <a:cxnLst/>
              <a:rect l="l" t="t" r="r" b="b"/>
              <a:pathLst>
                <a:path w="29968" h="37179" extrusionOk="0">
                  <a:moveTo>
                    <a:pt x="17187" y="0"/>
                  </a:moveTo>
                  <a:lnTo>
                    <a:pt x="17187" y="2477"/>
                  </a:lnTo>
                  <a:cubicBezTo>
                    <a:pt x="17187" y="2477"/>
                    <a:pt x="8259" y="2579"/>
                    <a:pt x="6183" y="4967"/>
                  </a:cubicBezTo>
                  <a:cubicBezTo>
                    <a:pt x="4405" y="7012"/>
                    <a:pt x="2018" y="17207"/>
                    <a:pt x="0" y="36980"/>
                  </a:cubicBezTo>
                  <a:cubicBezTo>
                    <a:pt x="1671" y="36956"/>
                    <a:pt x="3342" y="36946"/>
                    <a:pt x="5014" y="36946"/>
                  </a:cubicBezTo>
                  <a:cubicBezTo>
                    <a:pt x="13089" y="36946"/>
                    <a:pt x="21180" y="37179"/>
                    <a:pt x="29261" y="37179"/>
                  </a:cubicBezTo>
                  <a:cubicBezTo>
                    <a:pt x="29497" y="37179"/>
                    <a:pt x="29732" y="37179"/>
                    <a:pt x="29968" y="37178"/>
                  </a:cubicBezTo>
                  <a:lnTo>
                    <a:pt x="29851" y="4053"/>
                  </a:lnTo>
                  <a:cubicBezTo>
                    <a:pt x="29851" y="4053"/>
                    <a:pt x="29331" y="3305"/>
                    <a:pt x="21236" y="2477"/>
                  </a:cubicBezTo>
                  <a:lnTo>
                    <a:pt x="21150" y="0"/>
                  </a:lnTo>
                  <a:cubicBezTo>
                    <a:pt x="20150" y="332"/>
                    <a:pt x="19337" y="952"/>
                    <a:pt x="19214" y="2056"/>
                  </a:cubicBezTo>
                  <a:cubicBezTo>
                    <a:pt x="18858" y="1164"/>
                    <a:pt x="18063" y="13"/>
                    <a:pt x="17187" y="0"/>
                  </a:cubicBezTo>
                  <a:close/>
                </a:path>
              </a:pathLst>
            </a:custGeom>
            <a:solidFill>
              <a:srgbClr val="2A47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8" name="Google Shape;747;p29">
              <a:extLst>
                <a:ext uri="{FF2B5EF4-FFF2-40B4-BE49-F238E27FC236}">
                  <a16:creationId xmlns:a16="http://schemas.microsoft.com/office/drawing/2014/main" id="{C1FC2719-771E-445B-8F0D-579F522B186F}"/>
                </a:ext>
              </a:extLst>
            </p:cNvPr>
            <p:cNvSpPr/>
            <p:nvPr/>
          </p:nvSpPr>
          <p:spPr>
            <a:xfrm>
              <a:off x="6250617" y="2278304"/>
              <a:ext cx="5324" cy="1859422"/>
            </a:xfrm>
            <a:custGeom>
              <a:avLst/>
              <a:gdLst/>
              <a:ahLst/>
              <a:cxnLst/>
              <a:rect l="l" t="t" r="r" b="b"/>
              <a:pathLst>
                <a:path w="99" h="34573" extrusionOk="0">
                  <a:moveTo>
                    <a:pt x="0" y="1"/>
                  </a:moveTo>
                  <a:lnTo>
                    <a:pt x="0" y="34572"/>
                  </a:lnTo>
                  <a:lnTo>
                    <a:pt x="99" y="3457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7EE8E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9" name="Google Shape;748;p29">
              <a:extLst>
                <a:ext uri="{FF2B5EF4-FFF2-40B4-BE49-F238E27FC236}">
                  <a16:creationId xmlns:a16="http://schemas.microsoft.com/office/drawing/2014/main" id="{CEAD6F04-FD74-4449-89EA-27F7721390CD}"/>
                </a:ext>
              </a:extLst>
            </p:cNvPr>
            <p:cNvSpPr/>
            <p:nvPr/>
          </p:nvSpPr>
          <p:spPr>
            <a:xfrm>
              <a:off x="5195357" y="4135086"/>
              <a:ext cx="1669247" cy="1350694"/>
            </a:xfrm>
            <a:custGeom>
              <a:avLst/>
              <a:gdLst/>
              <a:ahLst/>
              <a:cxnLst/>
              <a:rect l="l" t="t" r="r" b="b"/>
              <a:pathLst>
                <a:path w="31037" h="25114" extrusionOk="0">
                  <a:moveTo>
                    <a:pt x="5994" y="1"/>
                  </a:moveTo>
                  <a:cubicBezTo>
                    <a:pt x="4322" y="1"/>
                    <a:pt x="2651" y="11"/>
                    <a:pt x="980" y="35"/>
                  </a:cubicBezTo>
                  <a:cubicBezTo>
                    <a:pt x="641" y="3351"/>
                    <a:pt x="316" y="6930"/>
                    <a:pt x="0" y="10788"/>
                  </a:cubicBezTo>
                  <a:lnTo>
                    <a:pt x="0" y="25114"/>
                  </a:lnTo>
                  <a:lnTo>
                    <a:pt x="31037" y="25114"/>
                  </a:lnTo>
                  <a:lnTo>
                    <a:pt x="30948" y="233"/>
                  </a:lnTo>
                  <a:cubicBezTo>
                    <a:pt x="30712" y="234"/>
                    <a:pt x="30477" y="234"/>
                    <a:pt x="30241" y="234"/>
                  </a:cubicBezTo>
                  <a:cubicBezTo>
                    <a:pt x="22160" y="234"/>
                    <a:pt x="14069" y="1"/>
                    <a:pt x="5994" y="1"/>
                  </a:cubicBezTo>
                  <a:close/>
                </a:path>
              </a:pathLst>
            </a:custGeom>
            <a:solidFill>
              <a:srgbClr val="DBD75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0" name="Google Shape;749;p29">
              <a:extLst>
                <a:ext uri="{FF2B5EF4-FFF2-40B4-BE49-F238E27FC236}">
                  <a16:creationId xmlns:a16="http://schemas.microsoft.com/office/drawing/2014/main" id="{289F4177-C81A-48DF-94F9-1429D6436E8E}"/>
                </a:ext>
              </a:extLst>
            </p:cNvPr>
            <p:cNvSpPr/>
            <p:nvPr/>
          </p:nvSpPr>
          <p:spPr>
            <a:xfrm>
              <a:off x="4841642" y="2210848"/>
              <a:ext cx="1283707" cy="3274924"/>
            </a:xfrm>
            <a:custGeom>
              <a:avLst/>
              <a:gdLst/>
              <a:ahLst/>
              <a:cxnLst/>
              <a:rect l="l" t="t" r="r" b="b"/>
              <a:pathLst>
                <a:path w="18548" h="60892" extrusionOk="0">
                  <a:moveTo>
                    <a:pt x="18547" y="1"/>
                  </a:moveTo>
                  <a:lnTo>
                    <a:pt x="18547" y="1"/>
                  </a:lnTo>
                  <a:cubicBezTo>
                    <a:pt x="17533" y="21"/>
                    <a:pt x="9305" y="275"/>
                    <a:pt x="7318" y="2560"/>
                  </a:cubicBezTo>
                  <a:cubicBezTo>
                    <a:pt x="5198" y="4999"/>
                    <a:pt x="2227" y="18787"/>
                    <a:pt x="1" y="46254"/>
                  </a:cubicBezTo>
                  <a:lnTo>
                    <a:pt x="1" y="60892"/>
                  </a:lnTo>
                  <a:lnTo>
                    <a:pt x="12820" y="60892"/>
                  </a:lnTo>
                  <a:cubicBezTo>
                    <a:pt x="15933" y="60892"/>
                    <a:pt x="18455" y="58367"/>
                    <a:pt x="18455" y="55254"/>
                  </a:cubicBezTo>
                  <a:lnTo>
                    <a:pt x="18547" y="1"/>
                  </a:lnTo>
                  <a:close/>
                </a:path>
              </a:pathLst>
            </a:custGeom>
            <a:solidFill>
              <a:srgbClr val="E2DC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1" name="Google Shape;750;p29">
              <a:extLst>
                <a:ext uri="{FF2B5EF4-FFF2-40B4-BE49-F238E27FC236}">
                  <a16:creationId xmlns:a16="http://schemas.microsoft.com/office/drawing/2014/main" id="{79445CDE-454A-442E-B58F-F2D6CADBD0CF}"/>
                </a:ext>
              </a:extLst>
            </p:cNvPr>
            <p:cNvSpPr/>
            <p:nvPr/>
          </p:nvSpPr>
          <p:spPr>
            <a:xfrm>
              <a:off x="6383224" y="2211614"/>
              <a:ext cx="489044" cy="3274171"/>
            </a:xfrm>
            <a:custGeom>
              <a:avLst/>
              <a:gdLst/>
              <a:ahLst/>
              <a:cxnLst/>
              <a:rect l="l" t="t" r="r" b="b"/>
              <a:pathLst>
                <a:path w="9093" h="60878" extrusionOk="0">
                  <a:moveTo>
                    <a:pt x="76" y="1"/>
                  </a:moveTo>
                  <a:lnTo>
                    <a:pt x="1" y="53999"/>
                  </a:lnTo>
                  <a:cubicBezTo>
                    <a:pt x="1" y="57798"/>
                    <a:pt x="3076" y="60878"/>
                    <a:pt x="6876" y="60878"/>
                  </a:cubicBezTo>
                  <a:lnTo>
                    <a:pt x="9092" y="60878"/>
                  </a:lnTo>
                  <a:lnTo>
                    <a:pt x="8880" y="1611"/>
                  </a:lnTo>
                  <a:cubicBezTo>
                    <a:pt x="8880" y="1611"/>
                    <a:pt x="8349" y="850"/>
                    <a:pt x="76" y="1"/>
                  </a:cubicBezTo>
                  <a:close/>
                </a:path>
              </a:pathLst>
            </a:custGeom>
            <a:solidFill>
              <a:srgbClr val="E2DC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2" name="Google Shape;751;p29">
              <a:extLst>
                <a:ext uri="{FF2B5EF4-FFF2-40B4-BE49-F238E27FC236}">
                  <a16:creationId xmlns:a16="http://schemas.microsoft.com/office/drawing/2014/main" id="{DD02B6FD-B1A2-4F16-9CF0-1A2004C60766}"/>
                </a:ext>
              </a:extLst>
            </p:cNvPr>
            <p:cNvSpPr/>
            <p:nvPr/>
          </p:nvSpPr>
          <p:spPr>
            <a:xfrm>
              <a:off x="5501695" y="3374550"/>
              <a:ext cx="5378" cy="2114943"/>
            </a:xfrm>
            <a:custGeom>
              <a:avLst/>
              <a:gdLst/>
              <a:ahLst/>
              <a:cxnLst/>
              <a:rect l="l" t="t" r="r" b="b"/>
              <a:pathLst>
                <a:path w="100" h="39324" extrusionOk="0">
                  <a:moveTo>
                    <a:pt x="1" y="0"/>
                  </a:moveTo>
                  <a:lnTo>
                    <a:pt x="1" y="39323"/>
                  </a:lnTo>
                  <a:lnTo>
                    <a:pt x="99" y="3932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3" name="Google Shape;752;p29">
              <a:extLst>
                <a:ext uri="{FF2B5EF4-FFF2-40B4-BE49-F238E27FC236}">
                  <a16:creationId xmlns:a16="http://schemas.microsoft.com/office/drawing/2014/main" id="{3C9575E4-AFEE-4617-85B2-3AAA3E7BF940}"/>
                </a:ext>
              </a:extLst>
            </p:cNvPr>
            <p:cNvSpPr/>
            <p:nvPr/>
          </p:nvSpPr>
          <p:spPr>
            <a:xfrm>
              <a:off x="6489577" y="2225642"/>
              <a:ext cx="1219790" cy="3274870"/>
            </a:xfrm>
            <a:custGeom>
              <a:avLst/>
              <a:gdLst/>
              <a:ahLst/>
              <a:cxnLst/>
              <a:rect l="l" t="t" r="r" b="b"/>
              <a:pathLst>
                <a:path w="18547" h="60891" extrusionOk="0">
                  <a:moveTo>
                    <a:pt x="0" y="0"/>
                  </a:moveTo>
                  <a:lnTo>
                    <a:pt x="93" y="55252"/>
                  </a:lnTo>
                  <a:cubicBezTo>
                    <a:pt x="93" y="58366"/>
                    <a:pt x="2617" y="60891"/>
                    <a:pt x="5731" y="60891"/>
                  </a:cubicBezTo>
                  <a:lnTo>
                    <a:pt x="18546" y="60891"/>
                  </a:lnTo>
                  <a:lnTo>
                    <a:pt x="18546" y="46253"/>
                  </a:lnTo>
                  <a:cubicBezTo>
                    <a:pt x="16320" y="18787"/>
                    <a:pt x="13350" y="4998"/>
                    <a:pt x="11229" y="2559"/>
                  </a:cubicBezTo>
                  <a:cubicBezTo>
                    <a:pt x="9243" y="274"/>
                    <a:pt x="1014" y="21"/>
                    <a:pt x="0" y="0"/>
                  </a:cubicBezTo>
                  <a:close/>
                </a:path>
              </a:pathLst>
            </a:custGeom>
            <a:solidFill>
              <a:srgbClr val="E2DCD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4" name="Google Shape;753;p29">
              <a:extLst>
                <a:ext uri="{FF2B5EF4-FFF2-40B4-BE49-F238E27FC236}">
                  <a16:creationId xmlns:a16="http://schemas.microsoft.com/office/drawing/2014/main" id="{D69CA13F-FC05-426D-A002-4684D59CF762}"/>
                </a:ext>
              </a:extLst>
            </p:cNvPr>
            <p:cNvSpPr/>
            <p:nvPr/>
          </p:nvSpPr>
          <p:spPr>
            <a:xfrm>
              <a:off x="7100236" y="3389286"/>
              <a:ext cx="5593" cy="2114943"/>
            </a:xfrm>
            <a:custGeom>
              <a:avLst/>
              <a:gdLst/>
              <a:ahLst/>
              <a:cxnLst/>
              <a:rect l="l" t="t" r="r" b="b"/>
              <a:pathLst>
                <a:path w="104" h="39324" extrusionOk="0">
                  <a:moveTo>
                    <a:pt x="1" y="0"/>
                  </a:moveTo>
                  <a:lnTo>
                    <a:pt x="1" y="39324"/>
                  </a:lnTo>
                  <a:lnTo>
                    <a:pt x="104" y="39324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5" name="Google Shape;754;p29">
              <a:extLst>
                <a:ext uri="{FF2B5EF4-FFF2-40B4-BE49-F238E27FC236}">
                  <a16:creationId xmlns:a16="http://schemas.microsoft.com/office/drawing/2014/main" id="{BEA0EBDC-D68E-4F25-ACB3-83880F6725B3}"/>
                </a:ext>
              </a:extLst>
            </p:cNvPr>
            <p:cNvSpPr/>
            <p:nvPr/>
          </p:nvSpPr>
          <p:spPr>
            <a:xfrm>
              <a:off x="5758036" y="2231513"/>
              <a:ext cx="365398" cy="1352791"/>
            </a:xfrm>
            <a:custGeom>
              <a:avLst/>
              <a:gdLst/>
              <a:ahLst/>
              <a:cxnLst/>
              <a:rect l="l" t="t" r="r" b="b"/>
              <a:pathLst>
                <a:path w="6794" h="25153" extrusionOk="0">
                  <a:moveTo>
                    <a:pt x="6794" y="1"/>
                  </a:moveTo>
                  <a:cubicBezTo>
                    <a:pt x="6794" y="1"/>
                    <a:pt x="4396" y="597"/>
                    <a:pt x="1269" y="3180"/>
                  </a:cubicBezTo>
                  <a:cubicBezTo>
                    <a:pt x="347" y="3937"/>
                    <a:pt x="1" y="5191"/>
                    <a:pt x="385" y="6317"/>
                  </a:cubicBezTo>
                  <a:lnTo>
                    <a:pt x="6794" y="25152"/>
                  </a:lnTo>
                  <a:lnTo>
                    <a:pt x="6794" y="1"/>
                  </a:lnTo>
                  <a:close/>
                </a:path>
              </a:pathLst>
            </a:custGeom>
            <a:solidFill>
              <a:srgbClr val="D1CBC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6" name="Google Shape;755;p29">
              <a:extLst>
                <a:ext uri="{FF2B5EF4-FFF2-40B4-BE49-F238E27FC236}">
                  <a16:creationId xmlns:a16="http://schemas.microsoft.com/office/drawing/2014/main" id="{FE93442F-915E-4924-BC45-C00A6411F9EF}"/>
                </a:ext>
              </a:extLst>
            </p:cNvPr>
            <p:cNvSpPr/>
            <p:nvPr/>
          </p:nvSpPr>
          <p:spPr>
            <a:xfrm>
              <a:off x="6387344" y="2231513"/>
              <a:ext cx="365183" cy="1352791"/>
            </a:xfrm>
            <a:custGeom>
              <a:avLst/>
              <a:gdLst/>
              <a:ahLst/>
              <a:cxnLst/>
              <a:rect l="l" t="t" r="r" b="b"/>
              <a:pathLst>
                <a:path w="6790" h="25153" extrusionOk="0">
                  <a:moveTo>
                    <a:pt x="0" y="1"/>
                  </a:moveTo>
                  <a:lnTo>
                    <a:pt x="0" y="25152"/>
                  </a:lnTo>
                  <a:lnTo>
                    <a:pt x="6406" y="6317"/>
                  </a:lnTo>
                  <a:cubicBezTo>
                    <a:pt x="6790" y="5191"/>
                    <a:pt x="6444" y="3937"/>
                    <a:pt x="5525" y="3180"/>
                  </a:cubicBezTo>
                  <a:cubicBezTo>
                    <a:pt x="2394" y="59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1CBC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7" name="Google Shape;756;p29">
              <a:extLst>
                <a:ext uri="{FF2B5EF4-FFF2-40B4-BE49-F238E27FC236}">
                  <a16:creationId xmlns:a16="http://schemas.microsoft.com/office/drawing/2014/main" id="{C09EAC8E-E49E-4A38-A7BC-F56A98461C25}"/>
                </a:ext>
              </a:extLst>
            </p:cNvPr>
            <p:cNvSpPr/>
            <p:nvPr/>
          </p:nvSpPr>
          <p:spPr>
            <a:xfrm>
              <a:off x="5456039" y="844950"/>
              <a:ext cx="431228" cy="281175"/>
            </a:xfrm>
            <a:custGeom>
              <a:avLst/>
              <a:gdLst/>
              <a:ahLst/>
              <a:cxnLst/>
              <a:rect l="l" t="t" r="r" b="b"/>
              <a:pathLst>
                <a:path w="8018" h="5228" extrusionOk="0">
                  <a:moveTo>
                    <a:pt x="118" y="0"/>
                  </a:moveTo>
                  <a:cubicBezTo>
                    <a:pt x="59" y="0"/>
                    <a:pt x="1" y="52"/>
                    <a:pt x="25" y="127"/>
                  </a:cubicBezTo>
                  <a:cubicBezTo>
                    <a:pt x="611" y="1977"/>
                    <a:pt x="1967" y="3536"/>
                    <a:pt x="3659" y="4467"/>
                  </a:cubicBezTo>
                  <a:cubicBezTo>
                    <a:pt x="4416" y="4884"/>
                    <a:pt x="5301" y="5227"/>
                    <a:pt x="6148" y="5227"/>
                  </a:cubicBezTo>
                  <a:cubicBezTo>
                    <a:pt x="6790" y="5227"/>
                    <a:pt x="7410" y="5030"/>
                    <a:pt x="7935" y="4519"/>
                  </a:cubicBezTo>
                  <a:cubicBezTo>
                    <a:pt x="8018" y="4438"/>
                    <a:pt x="7931" y="4333"/>
                    <a:pt x="7836" y="4333"/>
                  </a:cubicBezTo>
                  <a:cubicBezTo>
                    <a:pt x="7806" y="4333"/>
                    <a:pt x="7776" y="4343"/>
                    <a:pt x="7750" y="4368"/>
                  </a:cubicBezTo>
                  <a:cubicBezTo>
                    <a:pt x="7284" y="4812"/>
                    <a:pt x="6737" y="4986"/>
                    <a:pt x="6166" y="4986"/>
                  </a:cubicBezTo>
                  <a:cubicBezTo>
                    <a:pt x="5035" y="4986"/>
                    <a:pt x="3815" y="4302"/>
                    <a:pt x="2971" y="3676"/>
                  </a:cubicBezTo>
                  <a:cubicBezTo>
                    <a:pt x="1700" y="2734"/>
                    <a:pt x="847" y="1484"/>
                    <a:pt x="206" y="59"/>
                  </a:cubicBezTo>
                  <a:cubicBezTo>
                    <a:pt x="188" y="18"/>
                    <a:pt x="153" y="0"/>
                    <a:pt x="118" y="0"/>
                  </a:cubicBez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8" name="Google Shape;757;p29">
              <a:extLst>
                <a:ext uri="{FF2B5EF4-FFF2-40B4-BE49-F238E27FC236}">
                  <a16:creationId xmlns:a16="http://schemas.microsoft.com/office/drawing/2014/main" id="{0C75D468-54F0-41D5-9405-FEBC4FC77AC8}"/>
                </a:ext>
              </a:extLst>
            </p:cNvPr>
            <p:cNvSpPr/>
            <p:nvPr/>
          </p:nvSpPr>
          <p:spPr>
            <a:xfrm>
              <a:off x="5428987" y="1002801"/>
              <a:ext cx="317586" cy="184259"/>
            </a:xfrm>
            <a:custGeom>
              <a:avLst/>
              <a:gdLst/>
              <a:ahLst/>
              <a:cxnLst/>
              <a:rect l="l" t="t" r="r" b="b"/>
              <a:pathLst>
                <a:path w="5905" h="3426" extrusionOk="0">
                  <a:moveTo>
                    <a:pt x="1008" y="0"/>
                  </a:moveTo>
                  <a:cubicBezTo>
                    <a:pt x="991" y="0"/>
                    <a:pt x="974" y="7"/>
                    <a:pt x="959" y="22"/>
                  </a:cubicBezTo>
                  <a:cubicBezTo>
                    <a:pt x="1" y="1029"/>
                    <a:pt x="580" y="2584"/>
                    <a:pt x="1734" y="3142"/>
                  </a:cubicBezTo>
                  <a:cubicBezTo>
                    <a:pt x="2135" y="3337"/>
                    <a:pt x="2577" y="3426"/>
                    <a:pt x="3026" y="3426"/>
                  </a:cubicBezTo>
                  <a:cubicBezTo>
                    <a:pt x="4095" y="3426"/>
                    <a:pt x="5199" y="2920"/>
                    <a:pt x="5865" y="2128"/>
                  </a:cubicBezTo>
                  <a:cubicBezTo>
                    <a:pt x="5905" y="2083"/>
                    <a:pt x="5871" y="2016"/>
                    <a:pt x="5818" y="2016"/>
                  </a:cubicBezTo>
                  <a:cubicBezTo>
                    <a:pt x="5807" y="2016"/>
                    <a:pt x="5795" y="2019"/>
                    <a:pt x="5783" y="2026"/>
                  </a:cubicBezTo>
                  <a:cubicBezTo>
                    <a:pt x="4857" y="2501"/>
                    <a:pt x="4065" y="3127"/>
                    <a:pt x="2998" y="3127"/>
                  </a:cubicBezTo>
                  <a:cubicBezTo>
                    <a:pt x="2904" y="3127"/>
                    <a:pt x="2808" y="3122"/>
                    <a:pt x="2710" y="3112"/>
                  </a:cubicBezTo>
                  <a:cubicBezTo>
                    <a:pt x="1193" y="2954"/>
                    <a:pt x="213" y="1495"/>
                    <a:pt x="1079" y="114"/>
                  </a:cubicBezTo>
                  <a:cubicBezTo>
                    <a:pt x="1113" y="60"/>
                    <a:pt x="1061" y="0"/>
                    <a:pt x="1008" y="0"/>
                  </a:cubicBez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9" name="Google Shape;758;p29">
              <a:extLst>
                <a:ext uri="{FF2B5EF4-FFF2-40B4-BE49-F238E27FC236}">
                  <a16:creationId xmlns:a16="http://schemas.microsoft.com/office/drawing/2014/main" id="{0A596BF8-86DD-4E00-AE4F-BFC80B33C605}"/>
                </a:ext>
              </a:extLst>
            </p:cNvPr>
            <p:cNvSpPr/>
            <p:nvPr/>
          </p:nvSpPr>
          <p:spPr>
            <a:xfrm>
              <a:off x="5690046" y="1459521"/>
              <a:ext cx="194962" cy="190444"/>
            </a:xfrm>
            <a:custGeom>
              <a:avLst/>
              <a:gdLst/>
              <a:ahLst/>
              <a:cxnLst/>
              <a:rect l="l" t="t" r="r" b="b"/>
              <a:pathLst>
                <a:path w="3625" h="3541" extrusionOk="0">
                  <a:moveTo>
                    <a:pt x="1651" y="1"/>
                  </a:moveTo>
                  <a:cubicBezTo>
                    <a:pt x="1357" y="1"/>
                    <a:pt x="1064" y="70"/>
                    <a:pt x="806" y="214"/>
                  </a:cubicBezTo>
                  <a:cubicBezTo>
                    <a:pt x="395" y="440"/>
                    <a:pt x="76" y="854"/>
                    <a:pt x="21" y="1320"/>
                  </a:cubicBezTo>
                  <a:cubicBezTo>
                    <a:pt x="1" y="1529"/>
                    <a:pt x="28" y="1738"/>
                    <a:pt x="76" y="1943"/>
                  </a:cubicBezTo>
                  <a:cubicBezTo>
                    <a:pt x="175" y="2372"/>
                    <a:pt x="363" y="2797"/>
                    <a:pt x="703" y="3081"/>
                  </a:cubicBezTo>
                  <a:cubicBezTo>
                    <a:pt x="1182" y="3485"/>
                    <a:pt x="1860" y="3537"/>
                    <a:pt x="2488" y="3540"/>
                  </a:cubicBezTo>
                  <a:cubicBezTo>
                    <a:pt x="2513" y="3540"/>
                    <a:pt x="2538" y="3540"/>
                    <a:pt x="2563" y="3540"/>
                  </a:cubicBezTo>
                  <a:cubicBezTo>
                    <a:pt x="2931" y="3540"/>
                    <a:pt x="3311" y="3514"/>
                    <a:pt x="3625" y="3331"/>
                  </a:cubicBezTo>
                  <a:cubicBezTo>
                    <a:pt x="3385" y="2419"/>
                    <a:pt x="3155" y="1605"/>
                    <a:pt x="3084" y="666"/>
                  </a:cubicBezTo>
                  <a:cubicBezTo>
                    <a:pt x="2743" y="237"/>
                    <a:pt x="2195" y="1"/>
                    <a:pt x="1651" y="1"/>
                  </a:cubicBezTo>
                  <a:close/>
                </a:path>
              </a:pathLst>
            </a:custGeom>
            <a:solidFill>
              <a:srgbClr val="B7855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0" name="Google Shape;759;p29">
              <a:extLst>
                <a:ext uri="{FF2B5EF4-FFF2-40B4-BE49-F238E27FC236}">
                  <a16:creationId xmlns:a16="http://schemas.microsoft.com/office/drawing/2014/main" id="{9CD0CA07-5B7B-46AE-8311-EE2767260C41}"/>
                </a:ext>
              </a:extLst>
            </p:cNvPr>
            <p:cNvSpPr/>
            <p:nvPr/>
          </p:nvSpPr>
          <p:spPr>
            <a:xfrm>
              <a:off x="5686550" y="1497438"/>
              <a:ext cx="178558" cy="81427"/>
            </a:xfrm>
            <a:custGeom>
              <a:avLst/>
              <a:gdLst/>
              <a:ahLst/>
              <a:cxnLst/>
              <a:rect l="l" t="t" r="r" b="b"/>
              <a:pathLst>
                <a:path w="3320" h="1514" extrusionOk="0">
                  <a:moveTo>
                    <a:pt x="1215" y="0"/>
                  </a:moveTo>
                  <a:cubicBezTo>
                    <a:pt x="789" y="0"/>
                    <a:pt x="364" y="118"/>
                    <a:pt x="1" y="345"/>
                  </a:cubicBezTo>
                  <a:lnTo>
                    <a:pt x="110" y="516"/>
                  </a:lnTo>
                  <a:cubicBezTo>
                    <a:pt x="438" y="310"/>
                    <a:pt x="822" y="204"/>
                    <a:pt x="1208" y="204"/>
                  </a:cubicBezTo>
                  <a:cubicBezTo>
                    <a:pt x="1426" y="204"/>
                    <a:pt x="1645" y="238"/>
                    <a:pt x="1854" y="307"/>
                  </a:cubicBezTo>
                  <a:cubicBezTo>
                    <a:pt x="2429" y="495"/>
                    <a:pt x="2905" y="947"/>
                    <a:pt x="3132" y="1513"/>
                  </a:cubicBezTo>
                  <a:lnTo>
                    <a:pt x="3320" y="1437"/>
                  </a:lnTo>
                  <a:cubicBezTo>
                    <a:pt x="3073" y="818"/>
                    <a:pt x="2549" y="321"/>
                    <a:pt x="1916" y="111"/>
                  </a:cubicBezTo>
                  <a:cubicBezTo>
                    <a:pt x="1689" y="37"/>
                    <a:pt x="1452" y="0"/>
                    <a:pt x="1215" y="0"/>
                  </a:cubicBezTo>
                  <a:close/>
                </a:path>
              </a:pathLst>
            </a:custGeom>
            <a:solidFill>
              <a:srgbClr val="936E4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1" name="Google Shape;760;p29">
              <a:extLst>
                <a:ext uri="{FF2B5EF4-FFF2-40B4-BE49-F238E27FC236}">
                  <a16:creationId xmlns:a16="http://schemas.microsoft.com/office/drawing/2014/main" id="{390A8A6E-E308-4064-BF26-E295E7E9F838}"/>
                </a:ext>
              </a:extLst>
            </p:cNvPr>
            <p:cNvSpPr/>
            <p:nvPr/>
          </p:nvSpPr>
          <p:spPr>
            <a:xfrm>
              <a:off x="6555939" y="1459521"/>
              <a:ext cx="195230" cy="190444"/>
            </a:xfrm>
            <a:custGeom>
              <a:avLst/>
              <a:gdLst/>
              <a:ahLst/>
              <a:cxnLst/>
              <a:rect l="l" t="t" r="r" b="b"/>
              <a:pathLst>
                <a:path w="3630" h="3541" extrusionOk="0">
                  <a:moveTo>
                    <a:pt x="1979" y="1"/>
                  </a:moveTo>
                  <a:cubicBezTo>
                    <a:pt x="1435" y="1"/>
                    <a:pt x="886" y="237"/>
                    <a:pt x="546" y="666"/>
                  </a:cubicBezTo>
                  <a:cubicBezTo>
                    <a:pt x="474" y="1605"/>
                    <a:pt x="244" y="2419"/>
                    <a:pt x="1" y="3331"/>
                  </a:cubicBezTo>
                  <a:cubicBezTo>
                    <a:pt x="319" y="3514"/>
                    <a:pt x="699" y="3540"/>
                    <a:pt x="1067" y="3540"/>
                  </a:cubicBezTo>
                  <a:cubicBezTo>
                    <a:pt x="1092" y="3540"/>
                    <a:pt x="1117" y="3540"/>
                    <a:pt x="1142" y="3540"/>
                  </a:cubicBezTo>
                  <a:cubicBezTo>
                    <a:pt x="1769" y="3537"/>
                    <a:pt x="2447" y="3485"/>
                    <a:pt x="2926" y="3081"/>
                  </a:cubicBezTo>
                  <a:cubicBezTo>
                    <a:pt x="3262" y="2797"/>
                    <a:pt x="3454" y="2372"/>
                    <a:pt x="3553" y="1943"/>
                  </a:cubicBezTo>
                  <a:cubicBezTo>
                    <a:pt x="3601" y="1738"/>
                    <a:pt x="3629" y="1529"/>
                    <a:pt x="3604" y="1320"/>
                  </a:cubicBezTo>
                  <a:cubicBezTo>
                    <a:pt x="3553" y="854"/>
                    <a:pt x="3234" y="440"/>
                    <a:pt x="2823" y="214"/>
                  </a:cubicBezTo>
                  <a:cubicBezTo>
                    <a:pt x="2565" y="70"/>
                    <a:pt x="2273" y="1"/>
                    <a:pt x="1979" y="1"/>
                  </a:cubicBezTo>
                  <a:close/>
                </a:path>
              </a:pathLst>
            </a:custGeom>
            <a:solidFill>
              <a:srgbClr val="B7855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2" name="Google Shape;761;p29">
              <a:extLst>
                <a:ext uri="{FF2B5EF4-FFF2-40B4-BE49-F238E27FC236}">
                  <a16:creationId xmlns:a16="http://schemas.microsoft.com/office/drawing/2014/main" id="{EEFDDA9E-7FFA-4BED-BE1B-51FD9CF15400}"/>
                </a:ext>
              </a:extLst>
            </p:cNvPr>
            <p:cNvSpPr/>
            <p:nvPr/>
          </p:nvSpPr>
          <p:spPr>
            <a:xfrm>
              <a:off x="6576054" y="1497438"/>
              <a:ext cx="178612" cy="81427"/>
            </a:xfrm>
            <a:custGeom>
              <a:avLst/>
              <a:gdLst/>
              <a:ahLst/>
              <a:cxnLst/>
              <a:rect l="l" t="t" r="r" b="b"/>
              <a:pathLst>
                <a:path w="3321" h="1514" extrusionOk="0">
                  <a:moveTo>
                    <a:pt x="2105" y="0"/>
                  </a:moveTo>
                  <a:cubicBezTo>
                    <a:pt x="1868" y="0"/>
                    <a:pt x="1632" y="37"/>
                    <a:pt x="1405" y="111"/>
                  </a:cubicBezTo>
                  <a:cubicBezTo>
                    <a:pt x="771" y="321"/>
                    <a:pt x="244" y="818"/>
                    <a:pt x="0" y="1437"/>
                  </a:cubicBezTo>
                  <a:lnTo>
                    <a:pt x="188" y="1513"/>
                  </a:lnTo>
                  <a:cubicBezTo>
                    <a:pt x="411" y="947"/>
                    <a:pt x="891" y="495"/>
                    <a:pt x="1467" y="307"/>
                  </a:cubicBezTo>
                  <a:cubicBezTo>
                    <a:pt x="1676" y="238"/>
                    <a:pt x="1895" y="204"/>
                    <a:pt x="2113" y="204"/>
                  </a:cubicBezTo>
                  <a:cubicBezTo>
                    <a:pt x="2498" y="204"/>
                    <a:pt x="2882" y="310"/>
                    <a:pt x="3210" y="516"/>
                  </a:cubicBezTo>
                  <a:lnTo>
                    <a:pt x="3320" y="345"/>
                  </a:lnTo>
                  <a:cubicBezTo>
                    <a:pt x="2957" y="118"/>
                    <a:pt x="2531" y="0"/>
                    <a:pt x="2105" y="0"/>
                  </a:cubicBezTo>
                  <a:close/>
                </a:path>
              </a:pathLst>
            </a:custGeom>
            <a:solidFill>
              <a:srgbClr val="936E4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3" name="Google Shape;762;p29">
              <a:extLst>
                <a:ext uri="{FF2B5EF4-FFF2-40B4-BE49-F238E27FC236}">
                  <a16:creationId xmlns:a16="http://schemas.microsoft.com/office/drawing/2014/main" id="{7ED8F1B5-E851-4B7B-98CA-31B73DC27B00}"/>
                </a:ext>
              </a:extLst>
            </p:cNvPr>
            <p:cNvSpPr/>
            <p:nvPr/>
          </p:nvSpPr>
          <p:spPr>
            <a:xfrm>
              <a:off x="5763942" y="780035"/>
              <a:ext cx="924898" cy="1227155"/>
            </a:xfrm>
            <a:custGeom>
              <a:avLst/>
              <a:gdLst/>
              <a:ahLst/>
              <a:cxnLst/>
              <a:rect l="l" t="t" r="r" b="b"/>
              <a:pathLst>
                <a:path w="17197" h="22817" extrusionOk="0">
                  <a:moveTo>
                    <a:pt x="6682" y="1"/>
                  </a:moveTo>
                  <a:cubicBezTo>
                    <a:pt x="6313" y="1"/>
                    <a:pt x="5996" y="25"/>
                    <a:pt x="5756" y="80"/>
                  </a:cubicBezTo>
                  <a:cubicBezTo>
                    <a:pt x="5303" y="186"/>
                    <a:pt x="4762" y="542"/>
                    <a:pt x="4203" y="1023"/>
                  </a:cubicBezTo>
                  <a:cubicBezTo>
                    <a:pt x="1411" y="3417"/>
                    <a:pt x="1" y="7051"/>
                    <a:pt x="312" y="10721"/>
                  </a:cubicBezTo>
                  <a:cubicBezTo>
                    <a:pt x="387" y="11625"/>
                    <a:pt x="542" y="12618"/>
                    <a:pt x="805" y="13690"/>
                  </a:cubicBezTo>
                  <a:cubicBezTo>
                    <a:pt x="1939" y="18280"/>
                    <a:pt x="3022" y="21528"/>
                    <a:pt x="8588" y="22816"/>
                  </a:cubicBezTo>
                  <a:cubicBezTo>
                    <a:pt x="8588" y="22816"/>
                    <a:pt x="15138" y="21165"/>
                    <a:pt x="16166" y="13228"/>
                  </a:cubicBezTo>
                  <a:cubicBezTo>
                    <a:pt x="17197" y="5287"/>
                    <a:pt x="14724" y="2091"/>
                    <a:pt x="14158" y="1526"/>
                  </a:cubicBezTo>
                  <a:cubicBezTo>
                    <a:pt x="13666" y="1034"/>
                    <a:pt x="9072" y="1"/>
                    <a:pt x="6682" y="1"/>
                  </a:cubicBezTo>
                  <a:close/>
                </a:path>
              </a:pathLst>
            </a:custGeom>
            <a:solidFill>
              <a:srgbClr val="B7855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4" name="Google Shape;763;p29">
              <a:extLst>
                <a:ext uri="{FF2B5EF4-FFF2-40B4-BE49-F238E27FC236}">
                  <a16:creationId xmlns:a16="http://schemas.microsoft.com/office/drawing/2014/main" id="{8222A047-E17F-4660-B24C-4DC3B5174334}"/>
                </a:ext>
              </a:extLst>
            </p:cNvPr>
            <p:cNvSpPr/>
            <p:nvPr/>
          </p:nvSpPr>
          <p:spPr>
            <a:xfrm>
              <a:off x="5736083" y="707751"/>
              <a:ext cx="959372" cy="808620"/>
            </a:xfrm>
            <a:custGeom>
              <a:avLst/>
              <a:gdLst/>
              <a:ahLst/>
              <a:cxnLst/>
              <a:rect l="l" t="t" r="r" b="b"/>
              <a:pathLst>
                <a:path w="17838" h="15035" extrusionOk="0">
                  <a:moveTo>
                    <a:pt x="8926" y="0"/>
                  </a:moveTo>
                  <a:cubicBezTo>
                    <a:pt x="8593" y="0"/>
                    <a:pt x="8257" y="28"/>
                    <a:pt x="7921" y="88"/>
                  </a:cubicBezTo>
                  <a:cubicBezTo>
                    <a:pt x="4198" y="753"/>
                    <a:pt x="2590" y="2363"/>
                    <a:pt x="1532" y="4008"/>
                  </a:cubicBezTo>
                  <a:cubicBezTo>
                    <a:pt x="473" y="5655"/>
                    <a:pt x="1" y="6950"/>
                    <a:pt x="1" y="8399"/>
                  </a:cubicBezTo>
                  <a:cubicBezTo>
                    <a:pt x="1" y="9848"/>
                    <a:pt x="80" y="12595"/>
                    <a:pt x="432" y="13496"/>
                  </a:cubicBezTo>
                  <a:cubicBezTo>
                    <a:pt x="786" y="14397"/>
                    <a:pt x="1392" y="15034"/>
                    <a:pt x="1392" y="15034"/>
                  </a:cubicBezTo>
                  <a:cubicBezTo>
                    <a:pt x="1392" y="15034"/>
                    <a:pt x="1532" y="11259"/>
                    <a:pt x="1532" y="9810"/>
                  </a:cubicBezTo>
                  <a:cubicBezTo>
                    <a:pt x="1532" y="9810"/>
                    <a:pt x="4002" y="6244"/>
                    <a:pt x="7842" y="4713"/>
                  </a:cubicBezTo>
                  <a:cubicBezTo>
                    <a:pt x="10472" y="3668"/>
                    <a:pt x="12550" y="3503"/>
                    <a:pt x="13625" y="3503"/>
                  </a:cubicBezTo>
                  <a:cubicBezTo>
                    <a:pt x="14122" y="3503"/>
                    <a:pt x="14405" y="3538"/>
                    <a:pt x="14429" y="3538"/>
                  </a:cubicBezTo>
                  <a:cubicBezTo>
                    <a:pt x="14508" y="3538"/>
                    <a:pt x="15512" y="12394"/>
                    <a:pt x="16752" y="14572"/>
                  </a:cubicBezTo>
                  <a:cubicBezTo>
                    <a:pt x="16752" y="14572"/>
                    <a:pt x="17605" y="12554"/>
                    <a:pt x="17722" y="10400"/>
                  </a:cubicBezTo>
                  <a:cubicBezTo>
                    <a:pt x="17838" y="8242"/>
                    <a:pt x="16821" y="4244"/>
                    <a:pt x="16074" y="3497"/>
                  </a:cubicBezTo>
                  <a:cubicBezTo>
                    <a:pt x="15397" y="2821"/>
                    <a:pt x="12286" y="0"/>
                    <a:pt x="8926" y="0"/>
                  </a:cubicBez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5" name="Google Shape;764;p29">
              <a:extLst>
                <a:ext uri="{FF2B5EF4-FFF2-40B4-BE49-F238E27FC236}">
                  <a16:creationId xmlns:a16="http://schemas.microsoft.com/office/drawing/2014/main" id="{3647B807-85D6-443B-B586-A297F35C1078}"/>
                </a:ext>
              </a:extLst>
            </p:cNvPr>
            <p:cNvSpPr/>
            <p:nvPr/>
          </p:nvSpPr>
          <p:spPr>
            <a:xfrm>
              <a:off x="5839829" y="1330067"/>
              <a:ext cx="777910" cy="188239"/>
            </a:xfrm>
            <a:custGeom>
              <a:avLst/>
              <a:gdLst/>
              <a:ahLst/>
              <a:cxnLst/>
              <a:rect l="l" t="t" r="r" b="b"/>
              <a:pathLst>
                <a:path w="14464" h="3500" extrusionOk="0">
                  <a:moveTo>
                    <a:pt x="5324" y="7"/>
                  </a:moveTo>
                  <a:cubicBezTo>
                    <a:pt x="4598" y="7"/>
                    <a:pt x="3869" y="28"/>
                    <a:pt x="3152" y="130"/>
                  </a:cubicBezTo>
                  <a:cubicBezTo>
                    <a:pt x="2214" y="260"/>
                    <a:pt x="980" y="346"/>
                    <a:pt x="296" y="1131"/>
                  </a:cubicBezTo>
                  <a:cubicBezTo>
                    <a:pt x="14" y="1456"/>
                    <a:pt x="0" y="1980"/>
                    <a:pt x="296" y="2302"/>
                  </a:cubicBezTo>
                  <a:cubicBezTo>
                    <a:pt x="936" y="2997"/>
                    <a:pt x="1923" y="3063"/>
                    <a:pt x="2783" y="3199"/>
                  </a:cubicBezTo>
                  <a:cubicBezTo>
                    <a:pt x="3872" y="3378"/>
                    <a:pt x="4971" y="3392"/>
                    <a:pt x="6071" y="3405"/>
                  </a:cubicBezTo>
                  <a:cubicBezTo>
                    <a:pt x="7369" y="3420"/>
                    <a:pt x="8676" y="3499"/>
                    <a:pt x="9980" y="3499"/>
                  </a:cubicBezTo>
                  <a:cubicBezTo>
                    <a:pt x="10812" y="3499"/>
                    <a:pt x="11643" y="3467"/>
                    <a:pt x="12470" y="3364"/>
                  </a:cubicBezTo>
                  <a:cubicBezTo>
                    <a:pt x="13850" y="3190"/>
                    <a:pt x="14464" y="815"/>
                    <a:pt x="12829" y="462"/>
                  </a:cubicBezTo>
                  <a:cubicBezTo>
                    <a:pt x="10671" y="0"/>
                    <a:pt x="8455" y="42"/>
                    <a:pt x="6266" y="14"/>
                  </a:cubicBezTo>
                  <a:cubicBezTo>
                    <a:pt x="5953" y="11"/>
                    <a:pt x="5639" y="7"/>
                    <a:pt x="5324" y="7"/>
                  </a:cubicBezTo>
                  <a:close/>
                </a:path>
              </a:pathLst>
            </a:custGeom>
            <a:solidFill>
              <a:srgbClr val="936E4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6" name="Google Shape;765;p29">
              <a:extLst>
                <a:ext uri="{FF2B5EF4-FFF2-40B4-BE49-F238E27FC236}">
                  <a16:creationId xmlns:a16="http://schemas.microsoft.com/office/drawing/2014/main" id="{9D085C01-3DA5-49AD-8EF9-DE272A385ABB}"/>
                </a:ext>
              </a:extLst>
            </p:cNvPr>
            <p:cNvSpPr/>
            <p:nvPr/>
          </p:nvSpPr>
          <p:spPr>
            <a:xfrm>
              <a:off x="6100350" y="1062177"/>
              <a:ext cx="125475" cy="504695"/>
            </a:xfrm>
            <a:custGeom>
              <a:avLst/>
              <a:gdLst/>
              <a:ahLst/>
              <a:cxnLst/>
              <a:rect l="l" t="t" r="r" b="b"/>
              <a:pathLst>
                <a:path w="2333" h="9384" extrusionOk="0">
                  <a:moveTo>
                    <a:pt x="118" y="1"/>
                  </a:moveTo>
                  <a:cubicBezTo>
                    <a:pt x="82" y="1"/>
                    <a:pt x="46" y="19"/>
                    <a:pt x="28" y="52"/>
                  </a:cubicBezTo>
                  <a:cubicBezTo>
                    <a:pt x="0" y="103"/>
                    <a:pt x="18" y="164"/>
                    <a:pt x="69" y="192"/>
                  </a:cubicBezTo>
                  <a:cubicBezTo>
                    <a:pt x="771" y="589"/>
                    <a:pt x="1186" y="1247"/>
                    <a:pt x="1405" y="1727"/>
                  </a:cubicBezTo>
                  <a:cubicBezTo>
                    <a:pt x="1655" y="2272"/>
                    <a:pt x="1823" y="2915"/>
                    <a:pt x="1929" y="3755"/>
                  </a:cubicBezTo>
                  <a:cubicBezTo>
                    <a:pt x="2127" y="5358"/>
                    <a:pt x="2076" y="7108"/>
                    <a:pt x="1762" y="9267"/>
                  </a:cubicBezTo>
                  <a:cubicBezTo>
                    <a:pt x="1754" y="9322"/>
                    <a:pt x="1792" y="9373"/>
                    <a:pt x="1847" y="9383"/>
                  </a:cubicBezTo>
                  <a:lnTo>
                    <a:pt x="1864" y="9383"/>
                  </a:lnTo>
                  <a:cubicBezTo>
                    <a:pt x="1912" y="9383"/>
                    <a:pt x="1956" y="9345"/>
                    <a:pt x="1963" y="9294"/>
                  </a:cubicBezTo>
                  <a:cubicBezTo>
                    <a:pt x="2279" y="7119"/>
                    <a:pt x="2333" y="5351"/>
                    <a:pt x="2131" y="3731"/>
                  </a:cubicBezTo>
                  <a:cubicBezTo>
                    <a:pt x="2062" y="3189"/>
                    <a:pt x="1933" y="2381"/>
                    <a:pt x="1590" y="1641"/>
                  </a:cubicBezTo>
                  <a:cubicBezTo>
                    <a:pt x="1357" y="1134"/>
                    <a:pt x="919" y="439"/>
                    <a:pt x="168" y="14"/>
                  </a:cubicBezTo>
                  <a:cubicBezTo>
                    <a:pt x="153" y="5"/>
                    <a:pt x="135" y="1"/>
                    <a:pt x="118" y="1"/>
                  </a:cubicBez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7" name="Google Shape;766;p29">
              <a:extLst>
                <a:ext uri="{FF2B5EF4-FFF2-40B4-BE49-F238E27FC236}">
                  <a16:creationId xmlns:a16="http://schemas.microsoft.com/office/drawing/2014/main" id="{F176C81F-A349-42B6-A5D7-5A7D16A26E6A}"/>
                </a:ext>
              </a:extLst>
            </p:cNvPr>
            <p:cNvSpPr/>
            <p:nvPr/>
          </p:nvSpPr>
          <p:spPr>
            <a:xfrm>
              <a:off x="5909262" y="1232183"/>
              <a:ext cx="167371" cy="139942"/>
            </a:xfrm>
            <a:custGeom>
              <a:avLst/>
              <a:gdLst/>
              <a:ahLst/>
              <a:cxnLst/>
              <a:rect l="l" t="t" r="r" b="b"/>
              <a:pathLst>
                <a:path w="3112" h="2602" extrusionOk="0">
                  <a:moveTo>
                    <a:pt x="1253" y="1"/>
                  </a:moveTo>
                  <a:cubicBezTo>
                    <a:pt x="454" y="1"/>
                    <a:pt x="39" y="570"/>
                    <a:pt x="22" y="1087"/>
                  </a:cubicBezTo>
                  <a:cubicBezTo>
                    <a:pt x="1" y="1680"/>
                    <a:pt x="632" y="2584"/>
                    <a:pt x="1460" y="2601"/>
                  </a:cubicBezTo>
                  <a:cubicBezTo>
                    <a:pt x="1470" y="2602"/>
                    <a:pt x="1479" y="2602"/>
                    <a:pt x="1489" y="2602"/>
                  </a:cubicBezTo>
                  <a:cubicBezTo>
                    <a:pt x="2303" y="2602"/>
                    <a:pt x="2925" y="2041"/>
                    <a:pt x="3111" y="1539"/>
                  </a:cubicBezTo>
                  <a:cubicBezTo>
                    <a:pt x="3111" y="1539"/>
                    <a:pt x="2810" y="268"/>
                    <a:pt x="1628" y="39"/>
                  </a:cubicBezTo>
                  <a:cubicBezTo>
                    <a:pt x="1495" y="13"/>
                    <a:pt x="1370" y="1"/>
                    <a:pt x="125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8" name="Google Shape;767;p29">
              <a:extLst>
                <a:ext uri="{FF2B5EF4-FFF2-40B4-BE49-F238E27FC236}">
                  <a16:creationId xmlns:a16="http://schemas.microsoft.com/office/drawing/2014/main" id="{ACB7051E-42CF-4988-AFFD-B605DBA503A1}"/>
                </a:ext>
              </a:extLst>
            </p:cNvPr>
            <p:cNvSpPr/>
            <p:nvPr/>
          </p:nvSpPr>
          <p:spPr>
            <a:xfrm>
              <a:off x="5942284" y="1246543"/>
              <a:ext cx="110577" cy="100143"/>
            </a:xfrm>
            <a:custGeom>
              <a:avLst/>
              <a:gdLst/>
              <a:ahLst/>
              <a:cxnLst/>
              <a:rect l="l" t="t" r="r" b="b"/>
              <a:pathLst>
                <a:path w="2056" h="1862" extrusionOk="0">
                  <a:moveTo>
                    <a:pt x="1028" y="1"/>
                  </a:moveTo>
                  <a:cubicBezTo>
                    <a:pt x="610" y="1"/>
                    <a:pt x="231" y="282"/>
                    <a:pt x="124" y="707"/>
                  </a:cubicBezTo>
                  <a:cubicBezTo>
                    <a:pt x="0" y="1204"/>
                    <a:pt x="305" y="1710"/>
                    <a:pt x="802" y="1834"/>
                  </a:cubicBezTo>
                  <a:cubicBezTo>
                    <a:pt x="878" y="1852"/>
                    <a:pt x="953" y="1861"/>
                    <a:pt x="1028" y="1861"/>
                  </a:cubicBezTo>
                  <a:cubicBezTo>
                    <a:pt x="1446" y="1861"/>
                    <a:pt x="1824" y="1580"/>
                    <a:pt x="1929" y="1156"/>
                  </a:cubicBezTo>
                  <a:cubicBezTo>
                    <a:pt x="2056" y="659"/>
                    <a:pt x="1751" y="156"/>
                    <a:pt x="1254" y="28"/>
                  </a:cubicBezTo>
                  <a:cubicBezTo>
                    <a:pt x="1178" y="10"/>
                    <a:pt x="1103" y="1"/>
                    <a:pt x="1028" y="1"/>
                  </a:cubicBezTo>
                  <a:close/>
                </a:path>
              </a:pathLst>
            </a:custGeom>
            <a:solidFill>
              <a:srgbClr val="42210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9" name="Google Shape;768;p29">
              <a:extLst>
                <a:ext uri="{FF2B5EF4-FFF2-40B4-BE49-F238E27FC236}">
                  <a16:creationId xmlns:a16="http://schemas.microsoft.com/office/drawing/2014/main" id="{2C246CC1-B682-4A1B-841A-CADC029E830F}"/>
                </a:ext>
              </a:extLst>
            </p:cNvPr>
            <p:cNvSpPr/>
            <p:nvPr/>
          </p:nvSpPr>
          <p:spPr>
            <a:xfrm>
              <a:off x="5838646" y="1220620"/>
              <a:ext cx="263104" cy="96701"/>
            </a:xfrm>
            <a:custGeom>
              <a:avLst/>
              <a:gdLst/>
              <a:ahLst/>
              <a:cxnLst/>
              <a:rect l="l" t="t" r="r" b="b"/>
              <a:pathLst>
                <a:path w="4892" h="1798" extrusionOk="0">
                  <a:moveTo>
                    <a:pt x="2578" y="0"/>
                  </a:moveTo>
                  <a:cubicBezTo>
                    <a:pt x="1788" y="0"/>
                    <a:pt x="952" y="287"/>
                    <a:pt x="280" y="706"/>
                  </a:cubicBezTo>
                  <a:cubicBezTo>
                    <a:pt x="0" y="882"/>
                    <a:pt x="174" y="1285"/>
                    <a:pt x="434" y="1285"/>
                  </a:cubicBezTo>
                  <a:cubicBezTo>
                    <a:pt x="483" y="1285"/>
                    <a:pt x="535" y="1270"/>
                    <a:pt x="588" y="1237"/>
                  </a:cubicBezTo>
                  <a:cubicBezTo>
                    <a:pt x="1166" y="877"/>
                    <a:pt x="1894" y="598"/>
                    <a:pt x="2571" y="598"/>
                  </a:cubicBezTo>
                  <a:cubicBezTo>
                    <a:pt x="3250" y="598"/>
                    <a:pt x="3878" y="879"/>
                    <a:pt x="4247" y="1641"/>
                  </a:cubicBezTo>
                  <a:cubicBezTo>
                    <a:pt x="4300" y="1751"/>
                    <a:pt x="4388" y="1797"/>
                    <a:pt x="4479" y="1797"/>
                  </a:cubicBezTo>
                  <a:cubicBezTo>
                    <a:pt x="4679" y="1797"/>
                    <a:pt x="4892" y="1576"/>
                    <a:pt x="4774" y="1332"/>
                  </a:cubicBezTo>
                  <a:cubicBezTo>
                    <a:pt x="4308" y="369"/>
                    <a:pt x="3473" y="0"/>
                    <a:pt x="2578" y="0"/>
                  </a:cubicBez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0" name="Google Shape;769;p29">
              <a:extLst>
                <a:ext uri="{FF2B5EF4-FFF2-40B4-BE49-F238E27FC236}">
                  <a16:creationId xmlns:a16="http://schemas.microsoft.com/office/drawing/2014/main" id="{7E8D5C34-C42D-42BA-99F0-62CF33EEF83B}"/>
                </a:ext>
              </a:extLst>
            </p:cNvPr>
            <p:cNvSpPr/>
            <p:nvPr/>
          </p:nvSpPr>
          <p:spPr>
            <a:xfrm>
              <a:off x="6336347" y="1232183"/>
              <a:ext cx="167371" cy="139942"/>
            </a:xfrm>
            <a:custGeom>
              <a:avLst/>
              <a:gdLst/>
              <a:ahLst/>
              <a:cxnLst/>
              <a:rect l="l" t="t" r="r" b="b"/>
              <a:pathLst>
                <a:path w="3112" h="2602" extrusionOk="0">
                  <a:moveTo>
                    <a:pt x="1859" y="1"/>
                  </a:moveTo>
                  <a:cubicBezTo>
                    <a:pt x="1742" y="1"/>
                    <a:pt x="1617" y="13"/>
                    <a:pt x="1484" y="39"/>
                  </a:cubicBezTo>
                  <a:cubicBezTo>
                    <a:pt x="302" y="268"/>
                    <a:pt x="0" y="1539"/>
                    <a:pt x="0" y="1539"/>
                  </a:cubicBezTo>
                  <a:cubicBezTo>
                    <a:pt x="187" y="2041"/>
                    <a:pt x="808" y="2602"/>
                    <a:pt x="1624" y="2602"/>
                  </a:cubicBezTo>
                  <a:cubicBezTo>
                    <a:pt x="1633" y="2602"/>
                    <a:pt x="1643" y="2602"/>
                    <a:pt x="1652" y="2601"/>
                  </a:cubicBezTo>
                  <a:cubicBezTo>
                    <a:pt x="2481" y="2584"/>
                    <a:pt x="3111" y="1680"/>
                    <a:pt x="3091" y="1087"/>
                  </a:cubicBezTo>
                  <a:cubicBezTo>
                    <a:pt x="3073" y="570"/>
                    <a:pt x="2658" y="1"/>
                    <a:pt x="185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1" name="Google Shape;770;p29">
              <a:extLst>
                <a:ext uri="{FF2B5EF4-FFF2-40B4-BE49-F238E27FC236}">
                  <a16:creationId xmlns:a16="http://schemas.microsoft.com/office/drawing/2014/main" id="{39CBCF74-FF5F-4AE4-A2BB-79F2AD50339A}"/>
                </a:ext>
              </a:extLst>
            </p:cNvPr>
            <p:cNvSpPr/>
            <p:nvPr/>
          </p:nvSpPr>
          <p:spPr>
            <a:xfrm>
              <a:off x="6360280" y="1248425"/>
              <a:ext cx="110631" cy="100089"/>
            </a:xfrm>
            <a:custGeom>
              <a:avLst/>
              <a:gdLst/>
              <a:ahLst/>
              <a:cxnLst/>
              <a:rect l="l" t="t" r="r" b="b"/>
              <a:pathLst>
                <a:path w="2057" h="1861" extrusionOk="0">
                  <a:moveTo>
                    <a:pt x="1028" y="0"/>
                  </a:moveTo>
                  <a:cubicBezTo>
                    <a:pt x="954" y="0"/>
                    <a:pt x="878" y="9"/>
                    <a:pt x="803" y="28"/>
                  </a:cubicBezTo>
                  <a:cubicBezTo>
                    <a:pt x="306" y="151"/>
                    <a:pt x="1" y="658"/>
                    <a:pt x="128" y="1155"/>
                  </a:cubicBezTo>
                  <a:cubicBezTo>
                    <a:pt x="232" y="1579"/>
                    <a:pt x="611" y="1861"/>
                    <a:pt x="1029" y="1861"/>
                  </a:cubicBezTo>
                  <a:cubicBezTo>
                    <a:pt x="1103" y="1861"/>
                    <a:pt x="1179" y="1852"/>
                    <a:pt x="1255" y="1833"/>
                  </a:cubicBezTo>
                  <a:cubicBezTo>
                    <a:pt x="1751" y="1710"/>
                    <a:pt x="2056" y="1203"/>
                    <a:pt x="1930" y="706"/>
                  </a:cubicBezTo>
                  <a:cubicBezTo>
                    <a:pt x="1825" y="282"/>
                    <a:pt x="1446" y="0"/>
                    <a:pt x="1028" y="0"/>
                  </a:cubicBezTo>
                  <a:close/>
                </a:path>
              </a:pathLst>
            </a:custGeom>
            <a:solidFill>
              <a:srgbClr val="42210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2" name="Google Shape;771;p29">
              <a:extLst>
                <a:ext uri="{FF2B5EF4-FFF2-40B4-BE49-F238E27FC236}">
                  <a16:creationId xmlns:a16="http://schemas.microsoft.com/office/drawing/2014/main" id="{B0648383-12A4-456A-90FC-A6B6EC4A4C80}"/>
                </a:ext>
              </a:extLst>
            </p:cNvPr>
            <p:cNvSpPr/>
            <p:nvPr/>
          </p:nvSpPr>
          <p:spPr>
            <a:xfrm>
              <a:off x="6311230" y="1220620"/>
              <a:ext cx="263104" cy="96701"/>
            </a:xfrm>
            <a:custGeom>
              <a:avLst/>
              <a:gdLst/>
              <a:ahLst/>
              <a:cxnLst/>
              <a:rect l="l" t="t" r="r" b="b"/>
              <a:pathLst>
                <a:path w="4892" h="1798" extrusionOk="0">
                  <a:moveTo>
                    <a:pt x="2315" y="0"/>
                  </a:moveTo>
                  <a:cubicBezTo>
                    <a:pt x="1419" y="0"/>
                    <a:pt x="584" y="369"/>
                    <a:pt x="118" y="1332"/>
                  </a:cubicBezTo>
                  <a:cubicBezTo>
                    <a:pt x="0" y="1576"/>
                    <a:pt x="213" y="1797"/>
                    <a:pt x="413" y="1797"/>
                  </a:cubicBezTo>
                  <a:cubicBezTo>
                    <a:pt x="504" y="1797"/>
                    <a:pt x="592" y="1751"/>
                    <a:pt x="646" y="1641"/>
                  </a:cubicBezTo>
                  <a:cubicBezTo>
                    <a:pt x="1014" y="881"/>
                    <a:pt x="1642" y="600"/>
                    <a:pt x="2323" y="600"/>
                  </a:cubicBezTo>
                  <a:cubicBezTo>
                    <a:pt x="3000" y="600"/>
                    <a:pt x="3728" y="877"/>
                    <a:pt x="4304" y="1237"/>
                  </a:cubicBezTo>
                  <a:cubicBezTo>
                    <a:pt x="4358" y="1270"/>
                    <a:pt x="4410" y="1285"/>
                    <a:pt x="4460" y="1285"/>
                  </a:cubicBezTo>
                  <a:cubicBezTo>
                    <a:pt x="4721" y="1285"/>
                    <a:pt x="4892" y="882"/>
                    <a:pt x="4613" y="706"/>
                  </a:cubicBezTo>
                  <a:cubicBezTo>
                    <a:pt x="3940" y="287"/>
                    <a:pt x="3104" y="0"/>
                    <a:pt x="2315" y="0"/>
                  </a:cubicBez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3" name="Google Shape;772;p29">
              <a:extLst>
                <a:ext uri="{FF2B5EF4-FFF2-40B4-BE49-F238E27FC236}">
                  <a16:creationId xmlns:a16="http://schemas.microsoft.com/office/drawing/2014/main" id="{D5092D8C-6DA7-499C-A3ED-9CCA285E1660}"/>
                </a:ext>
              </a:extLst>
            </p:cNvPr>
            <p:cNvSpPr/>
            <p:nvPr/>
          </p:nvSpPr>
          <p:spPr>
            <a:xfrm>
              <a:off x="6306874" y="1150434"/>
              <a:ext cx="226263" cy="39799"/>
            </a:xfrm>
            <a:custGeom>
              <a:avLst/>
              <a:gdLst/>
              <a:ahLst/>
              <a:cxnLst/>
              <a:rect l="l" t="t" r="r" b="b"/>
              <a:pathLst>
                <a:path w="4207" h="740" extrusionOk="0">
                  <a:moveTo>
                    <a:pt x="165" y="0"/>
                  </a:moveTo>
                  <a:cubicBezTo>
                    <a:pt x="76" y="0"/>
                    <a:pt x="1" y="76"/>
                    <a:pt x="1" y="164"/>
                  </a:cubicBezTo>
                  <a:lnTo>
                    <a:pt x="1" y="576"/>
                  </a:lnTo>
                  <a:cubicBezTo>
                    <a:pt x="1" y="664"/>
                    <a:pt x="76" y="740"/>
                    <a:pt x="165" y="740"/>
                  </a:cubicBezTo>
                  <a:lnTo>
                    <a:pt x="4042" y="740"/>
                  </a:lnTo>
                  <a:cubicBezTo>
                    <a:pt x="4132" y="740"/>
                    <a:pt x="4207" y="664"/>
                    <a:pt x="4207" y="576"/>
                  </a:cubicBezTo>
                  <a:lnTo>
                    <a:pt x="4207" y="164"/>
                  </a:lnTo>
                  <a:cubicBezTo>
                    <a:pt x="4207" y="76"/>
                    <a:pt x="4132" y="0"/>
                    <a:pt x="4042" y="0"/>
                  </a:cubicBez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4" name="Google Shape;773;p29">
              <a:extLst>
                <a:ext uri="{FF2B5EF4-FFF2-40B4-BE49-F238E27FC236}">
                  <a16:creationId xmlns:a16="http://schemas.microsoft.com/office/drawing/2014/main" id="{7BA3C8DD-454B-4E47-A473-0F80AF8A1AAF}"/>
                </a:ext>
              </a:extLst>
            </p:cNvPr>
            <p:cNvSpPr/>
            <p:nvPr/>
          </p:nvSpPr>
          <p:spPr>
            <a:xfrm>
              <a:off x="5844078" y="1150434"/>
              <a:ext cx="226317" cy="39799"/>
            </a:xfrm>
            <a:custGeom>
              <a:avLst/>
              <a:gdLst/>
              <a:ahLst/>
              <a:cxnLst/>
              <a:rect l="l" t="t" r="r" b="b"/>
              <a:pathLst>
                <a:path w="4208" h="740" extrusionOk="0">
                  <a:moveTo>
                    <a:pt x="165" y="0"/>
                  </a:moveTo>
                  <a:cubicBezTo>
                    <a:pt x="76" y="0"/>
                    <a:pt x="0" y="76"/>
                    <a:pt x="0" y="164"/>
                  </a:cubicBezTo>
                  <a:lnTo>
                    <a:pt x="0" y="576"/>
                  </a:lnTo>
                  <a:cubicBezTo>
                    <a:pt x="0" y="664"/>
                    <a:pt x="76" y="740"/>
                    <a:pt x="165" y="740"/>
                  </a:cubicBezTo>
                  <a:lnTo>
                    <a:pt x="4043" y="740"/>
                  </a:lnTo>
                  <a:cubicBezTo>
                    <a:pt x="4132" y="740"/>
                    <a:pt x="4207" y="664"/>
                    <a:pt x="4207" y="576"/>
                  </a:cubicBezTo>
                  <a:lnTo>
                    <a:pt x="4207" y="164"/>
                  </a:lnTo>
                  <a:cubicBezTo>
                    <a:pt x="4207" y="76"/>
                    <a:pt x="4132" y="0"/>
                    <a:pt x="4043" y="0"/>
                  </a:cubicBez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5" name="Google Shape;774;p29">
              <a:extLst>
                <a:ext uri="{FF2B5EF4-FFF2-40B4-BE49-F238E27FC236}">
                  <a16:creationId xmlns:a16="http://schemas.microsoft.com/office/drawing/2014/main" id="{75B8C62A-80A9-42AD-A43D-814D97F5049E}"/>
                </a:ext>
              </a:extLst>
            </p:cNvPr>
            <p:cNvSpPr/>
            <p:nvPr/>
          </p:nvSpPr>
          <p:spPr>
            <a:xfrm>
              <a:off x="5690422" y="1113001"/>
              <a:ext cx="1108995" cy="328019"/>
            </a:xfrm>
            <a:custGeom>
              <a:avLst/>
              <a:gdLst/>
              <a:ahLst/>
              <a:cxnLst/>
              <a:rect l="l" t="t" r="r" b="b"/>
              <a:pathLst>
                <a:path w="20620" h="6099" extrusionOk="0">
                  <a:moveTo>
                    <a:pt x="854" y="655"/>
                  </a:moveTo>
                  <a:cubicBezTo>
                    <a:pt x="346" y="1114"/>
                    <a:pt x="0" y="1792"/>
                    <a:pt x="0" y="2446"/>
                  </a:cubicBezTo>
                  <a:cubicBezTo>
                    <a:pt x="0" y="3567"/>
                    <a:pt x="429" y="4591"/>
                    <a:pt x="1127" y="5362"/>
                  </a:cubicBezTo>
                  <a:cubicBezTo>
                    <a:pt x="905" y="4170"/>
                    <a:pt x="850" y="2070"/>
                    <a:pt x="850" y="864"/>
                  </a:cubicBezTo>
                  <a:cubicBezTo>
                    <a:pt x="850" y="796"/>
                    <a:pt x="854" y="723"/>
                    <a:pt x="854" y="655"/>
                  </a:cubicBezTo>
                  <a:close/>
                  <a:moveTo>
                    <a:pt x="18310" y="0"/>
                  </a:moveTo>
                  <a:lnTo>
                    <a:pt x="18310" y="0"/>
                  </a:lnTo>
                  <a:cubicBezTo>
                    <a:pt x="18505" y="1036"/>
                    <a:pt x="18615" y="2073"/>
                    <a:pt x="18571" y="2865"/>
                  </a:cubicBezTo>
                  <a:cubicBezTo>
                    <a:pt x="18502" y="4108"/>
                    <a:pt x="18190" y="5311"/>
                    <a:pt x="17937" y="6098"/>
                  </a:cubicBezTo>
                  <a:cubicBezTo>
                    <a:pt x="19540" y="5194"/>
                    <a:pt x="20619" y="3474"/>
                    <a:pt x="20619" y="1504"/>
                  </a:cubicBezTo>
                  <a:cubicBezTo>
                    <a:pt x="20619" y="1042"/>
                    <a:pt x="20256" y="555"/>
                    <a:pt x="19811" y="426"/>
                  </a:cubicBezTo>
                  <a:lnTo>
                    <a:pt x="18810" y="131"/>
                  </a:lnTo>
                  <a:cubicBezTo>
                    <a:pt x="18643" y="83"/>
                    <a:pt x="18478" y="38"/>
                    <a:pt x="18310" y="0"/>
                  </a:cubicBezTo>
                  <a:close/>
                </a:path>
              </a:pathLst>
            </a:custGeom>
            <a:solidFill>
              <a:srgbClr val="FFFDF9">
                <a:alpha val="3306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6" name="Google Shape;775;p29">
              <a:extLst>
                <a:ext uri="{FF2B5EF4-FFF2-40B4-BE49-F238E27FC236}">
                  <a16:creationId xmlns:a16="http://schemas.microsoft.com/office/drawing/2014/main" id="{455AC8F1-3634-407C-A645-6411D1629447}"/>
                </a:ext>
              </a:extLst>
            </p:cNvPr>
            <p:cNvSpPr/>
            <p:nvPr/>
          </p:nvSpPr>
          <p:spPr>
            <a:xfrm>
              <a:off x="5813315" y="1096813"/>
              <a:ext cx="808297" cy="377015"/>
            </a:xfrm>
            <a:custGeom>
              <a:avLst/>
              <a:gdLst/>
              <a:ahLst/>
              <a:cxnLst/>
              <a:rect l="l" t="t" r="r" b="b"/>
              <a:pathLst>
                <a:path w="15029" h="7010" extrusionOk="0">
                  <a:moveTo>
                    <a:pt x="13219" y="997"/>
                  </a:moveTo>
                  <a:cubicBezTo>
                    <a:pt x="13309" y="997"/>
                    <a:pt x="13384" y="1073"/>
                    <a:pt x="13384" y="1161"/>
                  </a:cubicBezTo>
                  <a:lnTo>
                    <a:pt x="13384" y="1573"/>
                  </a:lnTo>
                  <a:cubicBezTo>
                    <a:pt x="13384" y="1661"/>
                    <a:pt x="13309" y="1737"/>
                    <a:pt x="13219" y="1737"/>
                  </a:cubicBezTo>
                  <a:lnTo>
                    <a:pt x="9342" y="1737"/>
                  </a:lnTo>
                  <a:cubicBezTo>
                    <a:pt x="9253" y="1737"/>
                    <a:pt x="9178" y="1661"/>
                    <a:pt x="9178" y="1573"/>
                  </a:cubicBezTo>
                  <a:lnTo>
                    <a:pt x="9178" y="1161"/>
                  </a:lnTo>
                  <a:cubicBezTo>
                    <a:pt x="9178" y="1073"/>
                    <a:pt x="9253" y="997"/>
                    <a:pt x="9342" y="997"/>
                  </a:cubicBezTo>
                  <a:close/>
                  <a:moveTo>
                    <a:pt x="13483" y="1"/>
                  </a:moveTo>
                  <a:cubicBezTo>
                    <a:pt x="13336" y="1"/>
                    <a:pt x="13189" y="4"/>
                    <a:pt x="13042" y="10"/>
                  </a:cubicBezTo>
                  <a:lnTo>
                    <a:pt x="6290" y="10"/>
                  </a:lnTo>
                  <a:cubicBezTo>
                    <a:pt x="6585" y="343"/>
                    <a:pt x="6790" y="703"/>
                    <a:pt x="6927" y="997"/>
                  </a:cubicBezTo>
                  <a:cubicBezTo>
                    <a:pt x="7270" y="1737"/>
                    <a:pt x="7399" y="2545"/>
                    <a:pt x="7468" y="3087"/>
                  </a:cubicBezTo>
                  <a:cubicBezTo>
                    <a:pt x="7492" y="3275"/>
                    <a:pt x="7510" y="3467"/>
                    <a:pt x="7526" y="3662"/>
                  </a:cubicBezTo>
                  <a:cubicBezTo>
                    <a:pt x="7660" y="3573"/>
                    <a:pt x="7821" y="3522"/>
                    <a:pt x="7992" y="3522"/>
                  </a:cubicBezTo>
                  <a:lnTo>
                    <a:pt x="8060" y="3522"/>
                  </a:lnTo>
                  <a:cubicBezTo>
                    <a:pt x="8482" y="3522"/>
                    <a:pt x="8832" y="3837"/>
                    <a:pt x="8903" y="4255"/>
                  </a:cubicBezTo>
                  <a:cubicBezTo>
                    <a:pt x="8914" y="4296"/>
                    <a:pt x="8920" y="4337"/>
                    <a:pt x="8928" y="4379"/>
                  </a:cubicBezTo>
                  <a:cubicBezTo>
                    <a:pt x="9260" y="4385"/>
                    <a:pt x="9592" y="4392"/>
                    <a:pt x="9924" y="4409"/>
                  </a:cubicBezTo>
                  <a:cubicBezTo>
                    <a:pt x="9845" y="4303"/>
                    <a:pt x="9780" y="4197"/>
                    <a:pt x="9739" y="4091"/>
                  </a:cubicBezTo>
                  <a:cubicBezTo>
                    <a:pt x="9715" y="4097"/>
                    <a:pt x="9695" y="4101"/>
                    <a:pt x="9671" y="4101"/>
                  </a:cubicBezTo>
                  <a:cubicBezTo>
                    <a:pt x="9472" y="4101"/>
                    <a:pt x="9260" y="3878"/>
                    <a:pt x="9376" y="3634"/>
                  </a:cubicBezTo>
                  <a:cubicBezTo>
                    <a:pt x="9842" y="2673"/>
                    <a:pt x="10678" y="2303"/>
                    <a:pt x="11572" y="2303"/>
                  </a:cubicBezTo>
                  <a:cubicBezTo>
                    <a:pt x="12364" y="2303"/>
                    <a:pt x="13199" y="2590"/>
                    <a:pt x="13871" y="3008"/>
                  </a:cubicBezTo>
                  <a:cubicBezTo>
                    <a:pt x="14152" y="3186"/>
                    <a:pt x="13980" y="3587"/>
                    <a:pt x="13720" y="3587"/>
                  </a:cubicBezTo>
                  <a:cubicBezTo>
                    <a:pt x="13668" y="3587"/>
                    <a:pt x="13617" y="3570"/>
                    <a:pt x="13562" y="3539"/>
                  </a:cubicBezTo>
                  <a:cubicBezTo>
                    <a:pt x="13292" y="3367"/>
                    <a:pt x="12990" y="3217"/>
                    <a:pt x="12675" y="3107"/>
                  </a:cubicBezTo>
                  <a:lnTo>
                    <a:pt x="12675" y="3107"/>
                  </a:lnTo>
                  <a:cubicBezTo>
                    <a:pt x="12764" y="3265"/>
                    <a:pt x="12808" y="3436"/>
                    <a:pt x="12816" y="3604"/>
                  </a:cubicBezTo>
                  <a:cubicBezTo>
                    <a:pt x="12826" y="3919"/>
                    <a:pt x="12655" y="4320"/>
                    <a:pt x="12370" y="4628"/>
                  </a:cubicBezTo>
                  <a:cubicBezTo>
                    <a:pt x="12689" y="4676"/>
                    <a:pt x="13007" y="4735"/>
                    <a:pt x="13322" y="4799"/>
                  </a:cubicBezTo>
                  <a:cubicBezTo>
                    <a:pt x="14432" y="5040"/>
                    <a:pt x="14504" y="6218"/>
                    <a:pt x="14000" y="6999"/>
                  </a:cubicBezTo>
                  <a:cubicBezTo>
                    <a:pt x="14357" y="6934"/>
                    <a:pt x="14699" y="6834"/>
                    <a:pt x="15028" y="6701"/>
                  </a:cubicBezTo>
                  <a:cubicBezTo>
                    <a:pt x="14440" y="5166"/>
                    <a:pt x="13922" y="2326"/>
                    <a:pt x="13556" y="1"/>
                  </a:cubicBezTo>
                  <a:close/>
                  <a:moveTo>
                    <a:pt x="2744" y="1"/>
                  </a:moveTo>
                  <a:cubicBezTo>
                    <a:pt x="2683" y="1"/>
                    <a:pt x="2624" y="4"/>
                    <a:pt x="2474" y="10"/>
                  </a:cubicBezTo>
                  <a:lnTo>
                    <a:pt x="2439" y="10"/>
                  </a:lnTo>
                  <a:cubicBezTo>
                    <a:pt x="2055" y="353"/>
                    <a:pt x="1717" y="689"/>
                    <a:pt x="1422" y="997"/>
                  </a:cubicBezTo>
                  <a:lnTo>
                    <a:pt x="4615" y="997"/>
                  </a:lnTo>
                  <a:cubicBezTo>
                    <a:pt x="4704" y="997"/>
                    <a:pt x="4779" y="1073"/>
                    <a:pt x="4779" y="1161"/>
                  </a:cubicBezTo>
                  <a:lnTo>
                    <a:pt x="4779" y="1573"/>
                  </a:lnTo>
                  <a:cubicBezTo>
                    <a:pt x="4779" y="1661"/>
                    <a:pt x="4704" y="1737"/>
                    <a:pt x="4615" y="1737"/>
                  </a:cubicBezTo>
                  <a:lnTo>
                    <a:pt x="757" y="1737"/>
                  </a:lnTo>
                  <a:cubicBezTo>
                    <a:pt x="326" y="2244"/>
                    <a:pt x="96" y="2576"/>
                    <a:pt x="96" y="2576"/>
                  </a:cubicBezTo>
                  <a:cubicBezTo>
                    <a:pt x="96" y="3491"/>
                    <a:pt x="38" y="5334"/>
                    <a:pt x="0" y="6567"/>
                  </a:cubicBezTo>
                  <a:cubicBezTo>
                    <a:pt x="384" y="6773"/>
                    <a:pt x="802" y="6923"/>
                    <a:pt x="1244" y="7009"/>
                  </a:cubicBezTo>
                  <a:cubicBezTo>
                    <a:pt x="1080" y="6910"/>
                    <a:pt x="925" y="6790"/>
                    <a:pt x="789" y="6639"/>
                  </a:cubicBezTo>
                  <a:cubicBezTo>
                    <a:pt x="493" y="6317"/>
                    <a:pt x="507" y="5793"/>
                    <a:pt x="789" y="5468"/>
                  </a:cubicBezTo>
                  <a:cubicBezTo>
                    <a:pt x="1172" y="5029"/>
                    <a:pt x="1723" y="4810"/>
                    <a:pt x="2299" y="4679"/>
                  </a:cubicBezTo>
                  <a:cubicBezTo>
                    <a:pt x="1987" y="4361"/>
                    <a:pt x="1796" y="3936"/>
                    <a:pt x="1806" y="3604"/>
                  </a:cubicBezTo>
                  <a:cubicBezTo>
                    <a:pt x="1812" y="3436"/>
                    <a:pt x="1861" y="3265"/>
                    <a:pt x="1949" y="3104"/>
                  </a:cubicBezTo>
                  <a:lnTo>
                    <a:pt x="1949" y="3104"/>
                  </a:lnTo>
                  <a:cubicBezTo>
                    <a:pt x="1634" y="3217"/>
                    <a:pt x="1329" y="3367"/>
                    <a:pt x="1059" y="3539"/>
                  </a:cubicBezTo>
                  <a:cubicBezTo>
                    <a:pt x="1007" y="3570"/>
                    <a:pt x="953" y="3587"/>
                    <a:pt x="904" y="3587"/>
                  </a:cubicBezTo>
                  <a:cubicBezTo>
                    <a:pt x="645" y="3587"/>
                    <a:pt x="473" y="3186"/>
                    <a:pt x="751" y="3008"/>
                  </a:cubicBezTo>
                  <a:cubicBezTo>
                    <a:pt x="1422" y="2590"/>
                    <a:pt x="2258" y="2303"/>
                    <a:pt x="3049" y="2303"/>
                  </a:cubicBezTo>
                  <a:cubicBezTo>
                    <a:pt x="3943" y="2303"/>
                    <a:pt x="4779" y="2673"/>
                    <a:pt x="5245" y="3634"/>
                  </a:cubicBezTo>
                  <a:cubicBezTo>
                    <a:pt x="5361" y="3878"/>
                    <a:pt x="5149" y="4101"/>
                    <a:pt x="4950" y="4101"/>
                  </a:cubicBezTo>
                  <a:cubicBezTo>
                    <a:pt x="4926" y="4101"/>
                    <a:pt x="4906" y="4097"/>
                    <a:pt x="4885" y="4091"/>
                  </a:cubicBezTo>
                  <a:cubicBezTo>
                    <a:pt x="4844" y="4183"/>
                    <a:pt x="4792" y="4276"/>
                    <a:pt x="4727" y="4368"/>
                  </a:cubicBezTo>
                  <a:cubicBezTo>
                    <a:pt x="5080" y="4347"/>
                    <a:pt x="5437" y="4344"/>
                    <a:pt x="5790" y="4344"/>
                  </a:cubicBezTo>
                  <a:cubicBezTo>
                    <a:pt x="6112" y="4344"/>
                    <a:pt x="6437" y="4347"/>
                    <a:pt x="6759" y="4351"/>
                  </a:cubicBezTo>
                  <a:cubicBezTo>
                    <a:pt x="6879" y="4354"/>
                    <a:pt x="7002" y="4354"/>
                    <a:pt x="7126" y="4358"/>
                  </a:cubicBezTo>
                  <a:cubicBezTo>
                    <a:pt x="7132" y="4323"/>
                    <a:pt x="7140" y="4289"/>
                    <a:pt x="7146" y="4255"/>
                  </a:cubicBezTo>
                  <a:cubicBezTo>
                    <a:pt x="7173" y="4094"/>
                    <a:pt x="7242" y="3950"/>
                    <a:pt x="7338" y="3833"/>
                  </a:cubicBezTo>
                  <a:cubicBezTo>
                    <a:pt x="7317" y="3590"/>
                    <a:pt x="7293" y="3351"/>
                    <a:pt x="7266" y="3111"/>
                  </a:cubicBezTo>
                  <a:cubicBezTo>
                    <a:pt x="7160" y="2271"/>
                    <a:pt x="6992" y="1628"/>
                    <a:pt x="6742" y="1083"/>
                  </a:cubicBezTo>
                  <a:cubicBezTo>
                    <a:pt x="6595" y="761"/>
                    <a:pt x="6359" y="360"/>
                    <a:pt x="6009" y="10"/>
                  </a:cubicBezTo>
                  <a:lnTo>
                    <a:pt x="3012" y="10"/>
                  </a:lnTo>
                  <a:cubicBezTo>
                    <a:pt x="2864" y="4"/>
                    <a:pt x="2803" y="1"/>
                    <a:pt x="2744" y="1"/>
                  </a:cubicBezTo>
                  <a:close/>
                </a:path>
              </a:pathLst>
            </a:custGeom>
            <a:solidFill>
              <a:srgbClr val="DEC5A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7" name="Google Shape;776;p29">
              <a:extLst>
                <a:ext uri="{FF2B5EF4-FFF2-40B4-BE49-F238E27FC236}">
                  <a16:creationId xmlns:a16="http://schemas.microsoft.com/office/drawing/2014/main" id="{6621EA8C-E7D6-4E4E-9881-68A74EB4C4A4}"/>
                </a:ext>
              </a:extLst>
            </p:cNvPr>
            <p:cNvSpPr/>
            <p:nvPr/>
          </p:nvSpPr>
          <p:spPr>
            <a:xfrm>
              <a:off x="5736083" y="1096813"/>
              <a:ext cx="955554" cy="360450"/>
            </a:xfrm>
            <a:custGeom>
              <a:avLst/>
              <a:gdLst/>
              <a:ahLst/>
              <a:cxnLst/>
              <a:rect l="l" t="t" r="r" b="b"/>
              <a:pathLst>
                <a:path w="17767" h="6702" extrusionOk="0">
                  <a:moveTo>
                    <a:pt x="3875" y="10"/>
                  </a:moveTo>
                  <a:cubicBezTo>
                    <a:pt x="3588" y="14"/>
                    <a:pt x="3121" y="38"/>
                    <a:pt x="3121" y="38"/>
                  </a:cubicBezTo>
                  <a:cubicBezTo>
                    <a:pt x="2396" y="96"/>
                    <a:pt x="1673" y="227"/>
                    <a:pt x="963" y="432"/>
                  </a:cubicBezTo>
                  <a:lnTo>
                    <a:pt x="864" y="463"/>
                  </a:lnTo>
                  <a:cubicBezTo>
                    <a:pt x="552" y="551"/>
                    <a:pt x="258" y="727"/>
                    <a:pt x="5" y="956"/>
                  </a:cubicBezTo>
                  <a:cubicBezTo>
                    <a:pt x="5" y="1024"/>
                    <a:pt x="1" y="1097"/>
                    <a:pt x="1" y="1165"/>
                  </a:cubicBezTo>
                  <a:cubicBezTo>
                    <a:pt x="1" y="2371"/>
                    <a:pt x="56" y="4471"/>
                    <a:pt x="278" y="5663"/>
                  </a:cubicBezTo>
                  <a:cubicBezTo>
                    <a:pt x="607" y="6026"/>
                    <a:pt x="998" y="6331"/>
                    <a:pt x="1436" y="6567"/>
                  </a:cubicBezTo>
                  <a:cubicBezTo>
                    <a:pt x="1474" y="5334"/>
                    <a:pt x="1532" y="3491"/>
                    <a:pt x="1532" y="2576"/>
                  </a:cubicBezTo>
                  <a:cubicBezTo>
                    <a:pt x="1532" y="2576"/>
                    <a:pt x="1762" y="2244"/>
                    <a:pt x="2193" y="1737"/>
                  </a:cubicBezTo>
                  <a:lnTo>
                    <a:pt x="2173" y="1737"/>
                  </a:lnTo>
                  <a:cubicBezTo>
                    <a:pt x="2084" y="1737"/>
                    <a:pt x="2008" y="1661"/>
                    <a:pt x="2008" y="1573"/>
                  </a:cubicBezTo>
                  <a:lnTo>
                    <a:pt x="2008" y="1161"/>
                  </a:lnTo>
                  <a:cubicBezTo>
                    <a:pt x="2008" y="1073"/>
                    <a:pt x="2084" y="997"/>
                    <a:pt x="2173" y="997"/>
                  </a:cubicBezTo>
                  <a:lnTo>
                    <a:pt x="2858" y="997"/>
                  </a:lnTo>
                  <a:cubicBezTo>
                    <a:pt x="3153" y="689"/>
                    <a:pt x="3491" y="353"/>
                    <a:pt x="3875" y="10"/>
                  </a:cubicBezTo>
                  <a:close/>
                  <a:moveTo>
                    <a:pt x="14992" y="1"/>
                  </a:moveTo>
                  <a:cubicBezTo>
                    <a:pt x="15358" y="2326"/>
                    <a:pt x="15876" y="5166"/>
                    <a:pt x="16464" y="6701"/>
                  </a:cubicBezTo>
                  <a:cubicBezTo>
                    <a:pt x="16680" y="6615"/>
                    <a:pt x="16889" y="6516"/>
                    <a:pt x="17088" y="6399"/>
                  </a:cubicBezTo>
                  <a:cubicBezTo>
                    <a:pt x="17341" y="5612"/>
                    <a:pt x="17653" y="4409"/>
                    <a:pt x="17722" y="3166"/>
                  </a:cubicBezTo>
                  <a:cubicBezTo>
                    <a:pt x="17766" y="2374"/>
                    <a:pt x="17656" y="1337"/>
                    <a:pt x="17461" y="301"/>
                  </a:cubicBezTo>
                  <a:cubicBezTo>
                    <a:pt x="16924" y="172"/>
                    <a:pt x="16382" y="86"/>
                    <a:pt x="15834" y="38"/>
                  </a:cubicBezTo>
                  <a:cubicBezTo>
                    <a:pt x="15786" y="21"/>
                    <a:pt x="15711" y="10"/>
                    <a:pt x="15605" y="10"/>
                  </a:cubicBezTo>
                  <a:lnTo>
                    <a:pt x="15375" y="10"/>
                  </a:lnTo>
                  <a:cubicBezTo>
                    <a:pt x="15248" y="4"/>
                    <a:pt x="15118" y="4"/>
                    <a:pt x="14992" y="1"/>
                  </a:cubicBezTo>
                  <a:close/>
                </a:path>
              </a:pathLst>
            </a:custGeom>
            <a:solidFill>
              <a:srgbClr val="97939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8" name="Google Shape;777;p29">
              <a:extLst>
                <a:ext uri="{FF2B5EF4-FFF2-40B4-BE49-F238E27FC236}">
                  <a16:creationId xmlns:a16="http://schemas.microsoft.com/office/drawing/2014/main" id="{E7AD65F4-745E-4FEE-BA66-9F4D7CB70653}"/>
                </a:ext>
              </a:extLst>
            </p:cNvPr>
            <p:cNvSpPr/>
            <p:nvPr/>
          </p:nvSpPr>
          <p:spPr>
            <a:xfrm>
              <a:off x="5839829" y="1330443"/>
              <a:ext cx="753600" cy="147203"/>
            </a:xfrm>
            <a:custGeom>
              <a:avLst/>
              <a:gdLst/>
              <a:ahLst/>
              <a:cxnLst/>
              <a:rect l="l" t="t" r="r" b="b"/>
              <a:pathLst>
                <a:path w="14012" h="2737" extrusionOk="0">
                  <a:moveTo>
                    <a:pt x="5297" y="0"/>
                  </a:moveTo>
                  <a:cubicBezTo>
                    <a:pt x="4944" y="0"/>
                    <a:pt x="4587" y="3"/>
                    <a:pt x="4234" y="24"/>
                  </a:cubicBezTo>
                  <a:cubicBezTo>
                    <a:pt x="3954" y="418"/>
                    <a:pt x="3430" y="774"/>
                    <a:pt x="2783" y="774"/>
                  </a:cubicBezTo>
                  <a:lnTo>
                    <a:pt x="2751" y="774"/>
                  </a:lnTo>
                  <a:cubicBezTo>
                    <a:pt x="2385" y="767"/>
                    <a:pt x="2056" y="585"/>
                    <a:pt x="1806" y="335"/>
                  </a:cubicBezTo>
                  <a:cubicBezTo>
                    <a:pt x="1230" y="466"/>
                    <a:pt x="679" y="685"/>
                    <a:pt x="296" y="1124"/>
                  </a:cubicBezTo>
                  <a:cubicBezTo>
                    <a:pt x="14" y="1449"/>
                    <a:pt x="0" y="1973"/>
                    <a:pt x="296" y="2295"/>
                  </a:cubicBezTo>
                  <a:cubicBezTo>
                    <a:pt x="432" y="2446"/>
                    <a:pt x="587" y="2566"/>
                    <a:pt x="751" y="2665"/>
                  </a:cubicBezTo>
                  <a:cubicBezTo>
                    <a:pt x="1011" y="2713"/>
                    <a:pt x="1282" y="2737"/>
                    <a:pt x="1556" y="2737"/>
                  </a:cubicBezTo>
                  <a:lnTo>
                    <a:pt x="2501" y="2737"/>
                  </a:lnTo>
                  <a:cubicBezTo>
                    <a:pt x="4543" y="2737"/>
                    <a:pt x="6245" y="1918"/>
                    <a:pt x="6633" y="14"/>
                  </a:cubicBezTo>
                  <a:cubicBezTo>
                    <a:pt x="6509" y="10"/>
                    <a:pt x="6386" y="10"/>
                    <a:pt x="6266" y="7"/>
                  </a:cubicBezTo>
                  <a:cubicBezTo>
                    <a:pt x="5944" y="3"/>
                    <a:pt x="5619" y="0"/>
                    <a:pt x="5297" y="0"/>
                  </a:cubicBezTo>
                  <a:close/>
                  <a:moveTo>
                    <a:pt x="8435" y="35"/>
                  </a:moveTo>
                  <a:lnTo>
                    <a:pt x="8435" y="35"/>
                  </a:lnTo>
                  <a:cubicBezTo>
                    <a:pt x="8832" y="1926"/>
                    <a:pt x="10527" y="2737"/>
                    <a:pt x="12562" y="2737"/>
                  </a:cubicBezTo>
                  <a:cubicBezTo>
                    <a:pt x="12888" y="2737"/>
                    <a:pt x="13203" y="2710"/>
                    <a:pt x="13507" y="2655"/>
                  </a:cubicBezTo>
                  <a:cubicBezTo>
                    <a:pt x="14011" y="1874"/>
                    <a:pt x="13939" y="696"/>
                    <a:pt x="12829" y="455"/>
                  </a:cubicBezTo>
                  <a:cubicBezTo>
                    <a:pt x="12514" y="391"/>
                    <a:pt x="12196" y="332"/>
                    <a:pt x="11877" y="284"/>
                  </a:cubicBezTo>
                  <a:cubicBezTo>
                    <a:pt x="11624" y="562"/>
                    <a:pt x="11278" y="767"/>
                    <a:pt x="10884" y="774"/>
                  </a:cubicBezTo>
                  <a:lnTo>
                    <a:pt x="10853" y="774"/>
                  </a:lnTo>
                  <a:cubicBezTo>
                    <a:pt x="10230" y="774"/>
                    <a:pt x="9719" y="446"/>
                    <a:pt x="9431" y="65"/>
                  </a:cubicBezTo>
                  <a:cubicBezTo>
                    <a:pt x="9099" y="48"/>
                    <a:pt x="8767" y="41"/>
                    <a:pt x="8435" y="35"/>
                  </a:cubicBezTo>
                  <a:close/>
                </a:path>
              </a:pathLst>
            </a:custGeom>
            <a:solidFill>
              <a:srgbClr val="CDBBA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9" name="Google Shape;778;p29">
              <a:extLst>
                <a:ext uri="{FF2B5EF4-FFF2-40B4-BE49-F238E27FC236}">
                  <a16:creationId xmlns:a16="http://schemas.microsoft.com/office/drawing/2014/main" id="{987993B0-F9F1-4F1F-919C-9E23661EEED4}"/>
                </a:ext>
              </a:extLst>
            </p:cNvPr>
            <p:cNvSpPr/>
            <p:nvPr/>
          </p:nvSpPr>
          <p:spPr>
            <a:xfrm>
              <a:off x="6136492" y="1097351"/>
              <a:ext cx="81642" cy="205664"/>
            </a:xfrm>
            <a:custGeom>
              <a:avLst/>
              <a:gdLst/>
              <a:ahLst/>
              <a:cxnLst/>
              <a:rect l="l" t="t" r="r" b="b"/>
              <a:pathLst>
                <a:path w="1518" h="3824" extrusionOk="0">
                  <a:moveTo>
                    <a:pt x="0" y="0"/>
                  </a:moveTo>
                  <a:cubicBezTo>
                    <a:pt x="350" y="350"/>
                    <a:pt x="586" y="751"/>
                    <a:pt x="733" y="1073"/>
                  </a:cubicBezTo>
                  <a:cubicBezTo>
                    <a:pt x="983" y="1618"/>
                    <a:pt x="1151" y="2261"/>
                    <a:pt x="1257" y="3101"/>
                  </a:cubicBezTo>
                  <a:cubicBezTo>
                    <a:pt x="1284" y="3341"/>
                    <a:pt x="1308" y="3580"/>
                    <a:pt x="1329" y="3823"/>
                  </a:cubicBezTo>
                  <a:cubicBezTo>
                    <a:pt x="1384" y="3759"/>
                    <a:pt x="1446" y="3700"/>
                    <a:pt x="1517" y="3652"/>
                  </a:cubicBezTo>
                  <a:cubicBezTo>
                    <a:pt x="1501" y="3457"/>
                    <a:pt x="1483" y="3265"/>
                    <a:pt x="1459" y="3077"/>
                  </a:cubicBezTo>
                  <a:cubicBezTo>
                    <a:pt x="1390" y="2535"/>
                    <a:pt x="1261" y="1727"/>
                    <a:pt x="918" y="987"/>
                  </a:cubicBezTo>
                  <a:cubicBezTo>
                    <a:pt x="781" y="693"/>
                    <a:pt x="576" y="333"/>
                    <a:pt x="281" y="0"/>
                  </a:cubicBezTo>
                  <a:close/>
                </a:path>
              </a:pathLst>
            </a:custGeom>
            <a:solidFill>
              <a:srgbClr val="97939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0" name="Google Shape;779;p29">
              <a:extLst>
                <a:ext uri="{FF2B5EF4-FFF2-40B4-BE49-F238E27FC236}">
                  <a16:creationId xmlns:a16="http://schemas.microsoft.com/office/drawing/2014/main" id="{00B7F893-A8C5-4B27-8613-B3BDCD3960D9}"/>
                </a:ext>
              </a:extLst>
            </p:cNvPr>
            <p:cNvSpPr/>
            <p:nvPr/>
          </p:nvSpPr>
          <p:spPr>
            <a:xfrm>
              <a:off x="5909854" y="1252835"/>
              <a:ext cx="166242" cy="119290"/>
            </a:xfrm>
            <a:custGeom>
              <a:avLst/>
              <a:gdLst/>
              <a:ahLst/>
              <a:cxnLst/>
              <a:rect l="l" t="t" r="r" b="b"/>
              <a:pathLst>
                <a:path w="3091" h="2218" extrusionOk="0">
                  <a:moveTo>
                    <a:pt x="1182" y="1"/>
                  </a:moveTo>
                  <a:lnTo>
                    <a:pt x="1182" y="1"/>
                  </a:lnTo>
                  <a:cubicBezTo>
                    <a:pt x="843" y="8"/>
                    <a:pt x="490" y="83"/>
                    <a:pt x="154" y="203"/>
                  </a:cubicBezTo>
                  <a:cubicBezTo>
                    <a:pt x="66" y="364"/>
                    <a:pt x="17" y="535"/>
                    <a:pt x="11" y="703"/>
                  </a:cubicBezTo>
                  <a:cubicBezTo>
                    <a:pt x="1" y="1035"/>
                    <a:pt x="192" y="1460"/>
                    <a:pt x="504" y="1778"/>
                  </a:cubicBezTo>
                  <a:cubicBezTo>
                    <a:pt x="754" y="2028"/>
                    <a:pt x="1083" y="2210"/>
                    <a:pt x="1449" y="2217"/>
                  </a:cubicBezTo>
                  <a:lnTo>
                    <a:pt x="1481" y="2217"/>
                  </a:lnTo>
                  <a:cubicBezTo>
                    <a:pt x="2128" y="2217"/>
                    <a:pt x="2652" y="1861"/>
                    <a:pt x="2932" y="1467"/>
                  </a:cubicBezTo>
                  <a:cubicBezTo>
                    <a:pt x="2997" y="1375"/>
                    <a:pt x="3049" y="1282"/>
                    <a:pt x="3090" y="1190"/>
                  </a:cubicBezTo>
                  <a:cubicBezTo>
                    <a:pt x="3022" y="1173"/>
                    <a:pt x="2964" y="1124"/>
                    <a:pt x="2923" y="1042"/>
                  </a:cubicBezTo>
                  <a:cubicBezTo>
                    <a:pt x="2803" y="792"/>
                    <a:pt x="2652" y="590"/>
                    <a:pt x="2480" y="439"/>
                  </a:cubicBezTo>
                  <a:lnTo>
                    <a:pt x="2480" y="439"/>
                  </a:lnTo>
                  <a:cubicBezTo>
                    <a:pt x="2562" y="621"/>
                    <a:pt x="2586" y="830"/>
                    <a:pt x="2532" y="1039"/>
                  </a:cubicBezTo>
                  <a:cubicBezTo>
                    <a:pt x="2429" y="1464"/>
                    <a:pt x="2049" y="1745"/>
                    <a:pt x="1631" y="1745"/>
                  </a:cubicBezTo>
                  <a:cubicBezTo>
                    <a:pt x="1555" y="1745"/>
                    <a:pt x="1481" y="1737"/>
                    <a:pt x="1405" y="1717"/>
                  </a:cubicBezTo>
                  <a:cubicBezTo>
                    <a:pt x="908" y="1593"/>
                    <a:pt x="603" y="1087"/>
                    <a:pt x="727" y="590"/>
                  </a:cubicBezTo>
                  <a:cubicBezTo>
                    <a:pt x="795" y="327"/>
                    <a:pt x="963" y="121"/>
                    <a:pt x="1182" y="1"/>
                  </a:cubicBezTo>
                  <a:close/>
                </a:path>
              </a:pathLst>
            </a:custGeom>
            <a:solidFill>
              <a:srgbClr val="FFFDF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1" name="Google Shape;780;p29">
              <a:extLst>
                <a:ext uri="{FF2B5EF4-FFF2-40B4-BE49-F238E27FC236}">
                  <a16:creationId xmlns:a16="http://schemas.microsoft.com/office/drawing/2014/main" id="{06E9D11B-7E2C-44F3-8EE0-00A74330A818}"/>
                </a:ext>
              </a:extLst>
            </p:cNvPr>
            <p:cNvSpPr/>
            <p:nvPr/>
          </p:nvSpPr>
          <p:spPr>
            <a:xfrm>
              <a:off x="5942284" y="1252674"/>
              <a:ext cx="106704" cy="94012"/>
            </a:xfrm>
            <a:custGeom>
              <a:avLst/>
              <a:gdLst/>
              <a:ahLst/>
              <a:cxnLst/>
              <a:rect l="l" t="t" r="r" b="b"/>
              <a:pathLst>
                <a:path w="1984" h="1748" extrusionOk="0">
                  <a:moveTo>
                    <a:pt x="641" y="1"/>
                  </a:moveTo>
                  <a:cubicBezTo>
                    <a:pt x="620" y="1"/>
                    <a:pt x="600" y="1"/>
                    <a:pt x="579" y="4"/>
                  </a:cubicBezTo>
                  <a:cubicBezTo>
                    <a:pt x="360" y="124"/>
                    <a:pt x="192" y="330"/>
                    <a:pt x="124" y="593"/>
                  </a:cubicBezTo>
                  <a:cubicBezTo>
                    <a:pt x="0" y="1090"/>
                    <a:pt x="305" y="1596"/>
                    <a:pt x="802" y="1720"/>
                  </a:cubicBezTo>
                  <a:cubicBezTo>
                    <a:pt x="878" y="1740"/>
                    <a:pt x="952" y="1748"/>
                    <a:pt x="1028" y="1748"/>
                  </a:cubicBezTo>
                  <a:cubicBezTo>
                    <a:pt x="1446" y="1748"/>
                    <a:pt x="1826" y="1467"/>
                    <a:pt x="1929" y="1042"/>
                  </a:cubicBezTo>
                  <a:cubicBezTo>
                    <a:pt x="1983" y="833"/>
                    <a:pt x="1959" y="624"/>
                    <a:pt x="1877" y="442"/>
                  </a:cubicBezTo>
                  <a:cubicBezTo>
                    <a:pt x="1531" y="127"/>
                    <a:pt x="1099" y="1"/>
                    <a:pt x="641" y="1"/>
                  </a:cubicBezTo>
                  <a:close/>
                </a:path>
              </a:pathLst>
            </a:custGeom>
            <a:solidFill>
              <a:srgbClr val="A8988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2" name="Google Shape;781;p29">
              <a:extLst>
                <a:ext uri="{FF2B5EF4-FFF2-40B4-BE49-F238E27FC236}">
                  <a16:creationId xmlns:a16="http://schemas.microsoft.com/office/drawing/2014/main" id="{3A41CD1D-5680-4539-B823-6C570DA715FE}"/>
                </a:ext>
              </a:extLst>
            </p:cNvPr>
            <p:cNvSpPr/>
            <p:nvPr/>
          </p:nvSpPr>
          <p:spPr>
            <a:xfrm>
              <a:off x="5838700" y="1220620"/>
              <a:ext cx="262996" cy="96755"/>
            </a:xfrm>
            <a:custGeom>
              <a:avLst/>
              <a:gdLst/>
              <a:ahLst/>
              <a:cxnLst/>
              <a:rect l="l" t="t" r="r" b="b"/>
              <a:pathLst>
                <a:path w="4890" h="1799" extrusionOk="0">
                  <a:moveTo>
                    <a:pt x="2577" y="1"/>
                  </a:moveTo>
                  <a:cubicBezTo>
                    <a:pt x="1786" y="1"/>
                    <a:pt x="950" y="288"/>
                    <a:pt x="279" y="706"/>
                  </a:cubicBezTo>
                  <a:cubicBezTo>
                    <a:pt x="1" y="884"/>
                    <a:pt x="173" y="1285"/>
                    <a:pt x="432" y="1285"/>
                  </a:cubicBezTo>
                  <a:cubicBezTo>
                    <a:pt x="481" y="1285"/>
                    <a:pt x="535" y="1268"/>
                    <a:pt x="587" y="1237"/>
                  </a:cubicBezTo>
                  <a:cubicBezTo>
                    <a:pt x="857" y="1065"/>
                    <a:pt x="1162" y="915"/>
                    <a:pt x="1477" y="802"/>
                  </a:cubicBezTo>
                  <a:cubicBezTo>
                    <a:pt x="1813" y="682"/>
                    <a:pt x="2166" y="607"/>
                    <a:pt x="2505" y="600"/>
                  </a:cubicBezTo>
                  <a:cubicBezTo>
                    <a:pt x="2526" y="597"/>
                    <a:pt x="2546" y="597"/>
                    <a:pt x="2567" y="597"/>
                  </a:cubicBezTo>
                  <a:cubicBezTo>
                    <a:pt x="3025" y="597"/>
                    <a:pt x="3457" y="723"/>
                    <a:pt x="3803" y="1038"/>
                  </a:cubicBezTo>
                  <a:cubicBezTo>
                    <a:pt x="3975" y="1189"/>
                    <a:pt x="4126" y="1391"/>
                    <a:pt x="4246" y="1641"/>
                  </a:cubicBezTo>
                  <a:cubicBezTo>
                    <a:pt x="4287" y="1723"/>
                    <a:pt x="4345" y="1772"/>
                    <a:pt x="4413" y="1789"/>
                  </a:cubicBezTo>
                  <a:cubicBezTo>
                    <a:pt x="4434" y="1795"/>
                    <a:pt x="4454" y="1799"/>
                    <a:pt x="4478" y="1799"/>
                  </a:cubicBezTo>
                  <a:cubicBezTo>
                    <a:pt x="4677" y="1799"/>
                    <a:pt x="4889" y="1576"/>
                    <a:pt x="4773" y="1332"/>
                  </a:cubicBezTo>
                  <a:cubicBezTo>
                    <a:pt x="4307" y="371"/>
                    <a:pt x="3471" y="1"/>
                    <a:pt x="2577" y="1"/>
                  </a:cubicBezTo>
                  <a:close/>
                </a:path>
              </a:pathLst>
            </a:custGeom>
            <a:solidFill>
              <a:srgbClr val="97939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3" name="Google Shape;782;p29">
              <a:extLst>
                <a:ext uri="{FF2B5EF4-FFF2-40B4-BE49-F238E27FC236}">
                  <a16:creationId xmlns:a16="http://schemas.microsoft.com/office/drawing/2014/main" id="{0975476E-2330-4D13-8D0B-047440DB3F75}"/>
                </a:ext>
              </a:extLst>
            </p:cNvPr>
            <p:cNvSpPr/>
            <p:nvPr/>
          </p:nvSpPr>
          <p:spPr>
            <a:xfrm>
              <a:off x="6337099" y="1252835"/>
              <a:ext cx="166027" cy="119290"/>
            </a:xfrm>
            <a:custGeom>
              <a:avLst/>
              <a:gdLst/>
              <a:ahLst/>
              <a:cxnLst/>
              <a:rect l="l" t="t" r="r" b="b"/>
              <a:pathLst>
                <a:path w="3087" h="2218" extrusionOk="0">
                  <a:moveTo>
                    <a:pt x="1844" y="1"/>
                  </a:moveTo>
                  <a:cubicBezTo>
                    <a:pt x="2093" y="114"/>
                    <a:pt x="2288" y="336"/>
                    <a:pt x="2361" y="624"/>
                  </a:cubicBezTo>
                  <a:cubicBezTo>
                    <a:pt x="2487" y="1121"/>
                    <a:pt x="2182" y="1628"/>
                    <a:pt x="1686" y="1751"/>
                  </a:cubicBezTo>
                  <a:cubicBezTo>
                    <a:pt x="1610" y="1769"/>
                    <a:pt x="1535" y="1778"/>
                    <a:pt x="1460" y="1778"/>
                  </a:cubicBezTo>
                  <a:cubicBezTo>
                    <a:pt x="1042" y="1778"/>
                    <a:pt x="661" y="1498"/>
                    <a:pt x="559" y="1073"/>
                  </a:cubicBezTo>
                  <a:cubicBezTo>
                    <a:pt x="500" y="840"/>
                    <a:pt x="535" y="607"/>
                    <a:pt x="637" y="412"/>
                  </a:cubicBezTo>
                  <a:lnTo>
                    <a:pt x="637" y="412"/>
                  </a:lnTo>
                  <a:cubicBezTo>
                    <a:pt x="456" y="569"/>
                    <a:pt x="295" y="775"/>
                    <a:pt x="165" y="1042"/>
                  </a:cubicBezTo>
                  <a:cubicBezTo>
                    <a:pt x="124" y="1124"/>
                    <a:pt x="65" y="1173"/>
                    <a:pt x="0" y="1190"/>
                  </a:cubicBezTo>
                  <a:cubicBezTo>
                    <a:pt x="41" y="1296"/>
                    <a:pt x="106" y="1402"/>
                    <a:pt x="185" y="1508"/>
                  </a:cubicBezTo>
                  <a:cubicBezTo>
                    <a:pt x="473" y="1889"/>
                    <a:pt x="984" y="2217"/>
                    <a:pt x="1607" y="2217"/>
                  </a:cubicBezTo>
                  <a:lnTo>
                    <a:pt x="1638" y="2217"/>
                  </a:lnTo>
                  <a:cubicBezTo>
                    <a:pt x="2032" y="2210"/>
                    <a:pt x="2378" y="2005"/>
                    <a:pt x="2631" y="1727"/>
                  </a:cubicBezTo>
                  <a:cubicBezTo>
                    <a:pt x="2916" y="1419"/>
                    <a:pt x="3087" y="1018"/>
                    <a:pt x="3077" y="703"/>
                  </a:cubicBezTo>
                  <a:cubicBezTo>
                    <a:pt x="3069" y="535"/>
                    <a:pt x="3025" y="364"/>
                    <a:pt x="2936" y="206"/>
                  </a:cubicBezTo>
                  <a:cubicBezTo>
                    <a:pt x="2576" y="80"/>
                    <a:pt x="2203" y="1"/>
                    <a:pt x="1844" y="1"/>
                  </a:cubicBezTo>
                  <a:close/>
                </a:path>
              </a:pathLst>
            </a:custGeom>
            <a:solidFill>
              <a:srgbClr val="FFFDF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4" name="Google Shape;783;p29">
              <a:extLst>
                <a:ext uri="{FF2B5EF4-FFF2-40B4-BE49-F238E27FC236}">
                  <a16:creationId xmlns:a16="http://schemas.microsoft.com/office/drawing/2014/main" id="{856BF310-1835-48BB-B313-6281CEC05683}"/>
                </a:ext>
              </a:extLst>
            </p:cNvPr>
            <p:cNvSpPr/>
            <p:nvPr/>
          </p:nvSpPr>
          <p:spPr>
            <a:xfrm>
              <a:off x="6363991" y="1252835"/>
              <a:ext cx="106920" cy="95679"/>
            </a:xfrm>
            <a:custGeom>
              <a:avLst/>
              <a:gdLst/>
              <a:ahLst/>
              <a:cxnLst/>
              <a:rect l="l" t="t" r="r" b="b"/>
              <a:pathLst>
                <a:path w="1988" h="1779" extrusionOk="0">
                  <a:moveTo>
                    <a:pt x="1344" y="1"/>
                  </a:moveTo>
                  <a:cubicBezTo>
                    <a:pt x="898" y="1"/>
                    <a:pt x="480" y="121"/>
                    <a:pt x="137" y="412"/>
                  </a:cubicBezTo>
                  <a:cubicBezTo>
                    <a:pt x="35" y="607"/>
                    <a:pt x="0" y="840"/>
                    <a:pt x="59" y="1073"/>
                  </a:cubicBezTo>
                  <a:cubicBezTo>
                    <a:pt x="161" y="1498"/>
                    <a:pt x="542" y="1778"/>
                    <a:pt x="960" y="1778"/>
                  </a:cubicBezTo>
                  <a:cubicBezTo>
                    <a:pt x="1035" y="1778"/>
                    <a:pt x="1110" y="1769"/>
                    <a:pt x="1186" y="1751"/>
                  </a:cubicBezTo>
                  <a:cubicBezTo>
                    <a:pt x="1682" y="1628"/>
                    <a:pt x="1987" y="1121"/>
                    <a:pt x="1861" y="624"/>
                  </a:cubicBezTo>
                  <a:cubicBezTo>
                    <a:pt x="1788" y="336"/>
                    <a:pt x="1593" y="114"/>
                    <a:pt x="1344" y="1"/>
                  </a:cubicBezTo>
                  <a:close/>
                </a:path>
              </a:pathLst>
            </a:custGeom>
            <a:solidFill>
              <a:srgbClr val="A8988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5" name="Google Shape;784;p29">
              <a:extLst>
                <a:ext uri="{FF2B5EF4-FFF2-40B4-BE49-F238E27FC236}">
                  <a16:creationId xmlns:a16="http://schemas.microsoft.com/office/drawing/2014/main" id="{A8182A25-713C-45C9-B779-CD727487D183}"/>
                </a:ext>
              </a:extLst>
            </p:cNvPr>
            <p:cNvSpPr/>
            <p:nvPr/>
          </p:nvSpPr>
          <p:spPr>
            <a:xfrm>
              <a:off x="6311284" y="1220620"/>
              <a:ext cx="263158" cy="96755"/>
            </a:xfrm>
            <a:custGeom>
              <a:avLst/>
              <a:gdLst/>
              <a:ahLst/>
              <a:cxnLst/>
              <a:rect l="l" t="t" r="r" b="b"/>
              <a:pathLst>
                <a:path w="4893" h="1799" extrusionOk="0">
                  <a:moveTo>
                    <a:pt x="2313" y="1"/>
                  </a:moveTo>
                  <a:cubicBezTo>
                    <a:pt x="1419" y="1"/>
                    <a:pt x="583" y="371"/>
                    <a:pt x="117" y="1332"/>
                  </a:cubicBezTo>
                  <a:cubicBezTo>
                    <a:pt x="1" y="1576"/>
                    <a:pt x="213" y="1799"/>
                    <a:pt x="412" y="1799"/>
                  </a:cubicBezTo>
                  <a:cubicBezTo>
                    <a:pt x="436" y="1799"/>
                    <a:pt x="456" y="1795"/>
                    <a:pt x="480" y="1789"/>
                  </a:cubicBezTo>
                  <a:cubicBezTo>
                    <a:pt x="545" y="1772"/>
                    <a:pt x="604" y="1723"/>
                    <a:pt x="645" y="1641"/>
                  </a:cubicBezTo>
                  <a:cubicBezTo>
                    <a:pt x="775" y="1374"/>
                    <a:pt x="936" y="1168"/>
                    <a:pt x="1117" y="1011"/>
                  </a:cubicBezTo>
                  <a:cubicBezTo>
                    <a:pt x="1460" y="720"/>
                    <a:pt x="1878" y="600"/>
                    <a:pt x="2324" y="600"/>
                  </a:cubicBezTo>
                  <a:cubicBezTo>
                    <a:pt x="2683" y="600"/>
                    <a:pt x="3056" y="679"/>
                    <a:pt x="3416" y="805"/>
                  </a:cubicBezTo>
                  <a:cubicBezTo>
                    <a:pt x="3731" y="915"/>
                    <a:pt x="4033" y="1065"/>
                    <a:pt x="4303" y="1237"/>
                  </a:cubicBezTo>
                  <a:cubicBezTo>
                    <a:pt x="4358" y="1268"/>
                    <a:pt x="4409" y="1285"/>
                    <a:pt x="4461" y="1285"/>
                  </a:cubicBezTo>
                  <a:cubicBezTo>
                    <a:pt x="4721" y="1285"/>
                    <a:pt x="4893" y="884"/>
                    <a:pt x="4612" y="706"/>
                  </a:cubicBezTo>
                  <a:cubicBezTo>
                    <a:pt x="3940" y="288"/>
                    <a:pt x="3105" y="1"/>
                    <a:pt x="2313" y="1"/>
                  </a:cubicBezTo>
                  <a:close/>
                </a:path>
              </a:pathLst>
            </a:custGeom>
            <a:solidFill>
              <a:srgbClr val="97939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6" name="Google Shape;785;p29">
              <a:extLst>
                <a:ext uri="{FF2B5EF4-FFF2-40B4-BE49-F238E27FC236}">
                  <a16:creationId xmlns:a16="http://schemas.microsoft.com/office/drawing/2014/main" id="{E74965B0-A98D-416A-A266-52094017A093}"/>
                </a:ext>
              </a:extLst>
            </p:cNvPr>
            <p:cNvSpPr/>
            <p:nvPr/>
          </p:nvSpPr>
          <p:spPr>
            <a:xfrm>
              <a:off x="6273127" y="1126125"/>
              <a:ext cx="317597" cy="64101"/>
            </a:xfrm>
            <a:custGeom>
              <a:avLst/>
              <a:gdLst/>
              <a:ahLst/>
              <a:cxnLst/>
              <a:rect l="l" t="t" r="r" b="b"/>
              <a:pathLst>
                <a:path w="4207" h="740" extrusionOk="0">
                  <a:moveTo>
                    <a:pt x="165" y="0"/>
                  </a:moveTo>
                  <a:cubicBezTo>
                    <a:pt x="76" y="0"/>
                    <a:pt x="1" y="76"/>
                    <a:pt x="1" y="164"/>
                  </a:cubicBezTo>
                  <a:lnTo>
                    <a:pt x="1" y="576"/>
                  </a:lnTo>
                  <a:cubicBezTo>
                    <a:pt x="1" y="664"/>
                    <a:pt x="76" y="740"/>
                    <a:pt x="165" y="740"/>
                  </a:cubicBezTo>
                  <a:lnTo>
                    <a:pt x="4042" y="740"/>
                  </a:lnTo>
                  <a:cubicBezTo>
                    <a:pt x="4132" y="740"/>
                    <a:pt x="4207" y="664"/>
                    <a:pt x="4207" y="576"/>
                  </a:cubicBezTo>
                  <a:lnTo>
                    <a:pt x="4207" y="164"/>
                  </a:lnTo>
                  <a:cubicBezTo>
                    <a:pt x="4207" y="76"/>
                    <a:pt x="4132" y="0"/>
                    <a:pt x="4042" y="0"/>
                  </a:cubicBezTo>
                  <a:close/>
                </a:path>
              </a:pathLst>
            </a:custGeom>
            <a:solidFill>
              <a:srgbClr val="97939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7" name="Google Shape;786;p29">
              <a:extLst>
                <a:ext uri="{FF2B5EF4-FFF2-40B4-BE49-F238E27FC236}">
                  <a16:creationId xmlns:a16="http://schemas.microsoft.com/office/drawing/2014/main" id="{BE026F95-5740-413E-8830-9018F703ACB3}"/>
                </a:ext>
              </a:extLst>
            </p:cNvPr>
            <p:cNvSpPr/>
            <p:nvPr/>
          </p:nvSpPr>
          <p:spPr>
            <a:xfrm>
              <a:off x="5838649" y="1126125"/>
              <a:ext cx="298347" cy="64101"/>
            </a:xfrm>
            <a:custGeom>
              <a:avLst/>
              <a:gdLst/>
              <a:ahLst/>
              <a:cxnLst/>
              <a:rect l="l" t="t" r="r" b="b"/>
              <a:pathLst>
                <a:path w="4208" h="740" extrusionOk="0">
                  <a:moveTo>
                    <a:pt x="165" y="0"/>
                  </a:moveTo>
                  <a:cubicBezTo>
                    <a:pt x="76" y="0"/>
                    <a:pt x="0" y="76"/>
                    <a:pt x="0" y="164"/>
                  </a:cubicBezTo>
                  <a:lnTo>
                    <a:pt x="0" y="576"/>
                  </a:lnTo>
                  <a:cubicBezTo>
                    <a:pt x="0" y="664"/>
                    <a:pt x="76" y="740"/>
                    <a:pt x="165" y="740"/>
                  </a:cubicBezTo>
                  <a:lnTo>
                    <a:pt x="4043" y="740"/>
                  </a:lnTo>
                  <a:cubicBezTo>
                    <a:pt x="4132" y="740"/>
                    <a:pt x="4207" y="664"/>
                    <a:pt x="4207" y="576"/>
                  </a:cubicBezTo>
                  <a:lnTo>
                    <a:pt x="4207" y="164"/>
                  </a:lnTo>
                  <a:cubicBezTo>
                    <a:pt x="4207" y="76"/>
                    <a:pt x="4132" y="0"/>
                    <a:pt x="4043" y="0"/>
                  </a:cubicBezTo>
                  <a:close/>
                </a:path>
              </a:pathLst>
            </a:custGeom>
            <a:solidFill>
              <a:srgbClr val="97939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8" name="Google Shape;787;p29">
              <a:extLst>
                <a:ext uri="{FF2B5EF4-FFF2-40B4-BE49-F238E27FC236}">
                  <a16:creationId xmlns:a16="http://schemas.microsoft.com/office/drawing/2014/main" id="{C4B12F7E-8455-427E-9525-2CDC818C0703}"/>
                </a:ext>
              </a:extLst>
            </p:cNvPr>
            <p:cNvSpPr/>
            <p:nvPr/>
          </p:nvSpPr>
          <p:spPr>
            <a:xfrm>
              <a:off x="6146810" y="1679545"/>
              <a:ext cx="176191" cy="88096"/>
            </a:xfrm>
            <a:custGeom>
              <a:avLst/>
              <a:gdLst/>
              <a:ahLst/>
              <a:cxnLst/>
              <a:rect l="l" t="t" r="r" b="b"/>
              <a:pathLst>
                <a:path w="3276" h="1638" extrusionOk="0">
                  <a:moveTo>
                    <a:pt x="1" y="1"/>
                  </a:moveTo>
                  <a:cubicBezTo>
                    <a:pt x="1" y="1"/>
                    <a:pt x="1" y="1638"/>
                    <a:pt x="1638" y="1638"/>
                  </a:cubicBezTo>
                  <a:cubicBezTo>
                    <a:pt x="3098" y="1638"/>
                    <a:pt x="3275" y="1"/>
                    <a:pt x="3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9" name="Google Shape;788;p29">
              <a:extLst>
                <a:ext uri="{FF2B5EF4-FFF2-40B4-BE49-F238E27FC236}">
                  <a16:creationId xmlns:a16="http://schemas.microsoft.com/office/drawing/2014/main" id="{D84CC0FB-6BEE-4594-A21C-4937838FD140}"/>
                </a:ext>
              </a:extLst>
            </p:cNvPr>
            <p:cNvSpPr/>
            <p:nvPr/>
          </p:nvSpPr>
          <p:spPr>
            <a:xfrm>
              <a:off x="6206086" y="837367"/>
              <a:ext cx="315488" cy="145428"/>
            </a:xfrm>
            <a:custGeom>
              <a:avLst/>
              <a:gdLst/>
              <a:ahLst/>
              <a:cxnLst/>
              <a:rect l="l" t="t" r="r" b="b"/>
              <a:pathLst>
                <a:path w="5866" h="2704" extrusionOk="0">
                  <a:moveTo>
                    <a:pt x="5692" y="1"/>
                  </a:moveTo>
                  <a:cubicBezTo>
                    <a:pt x="5647" y="1"/>
                    <a:pt x="5596" y="37"/>
                    <a:pt x="5602" y="97"/>
                  </a:cubicBezTo>
                  <a:cubicBezTo>
                    <a:pt x="5708" y="1392"/>
                    <a:pt x="4238" y="2056"/>
                    <a:pt x="3200" y="2327"/>
                  </a:cubicBezTo>
                  <a:cubicBezTo>
                    <a:pt x="2756" y="2442"/>
                    <a:pt x="2315" y="2493"/>
                    <a:pt x="1877" y="2493"/>
                  </a:cubicBezTo>
                  <a:cubicBezTo>
                    <a:pt x="1287" y="2493"/>
                    <a:pt x="701" y="2401"/>
                    <a:pt x="114" y="2248"/>
                  </a:cubicBezTo>
                  <a:cubicBezTo>
                    <a:pt x="107" y="2246"/>
                    <a:pt x="100" y="2245"/>
                    <a:pt x="94" y="2245"/>
                  </a:cubicBezTo>
                  <a:cubicBezTo>
                    <a:pt x="26" y="2245"/>
                    <a:pt x="0" y="2343"/>
                    <a:pt x="73" y="2371"/>
                  </a:cubicBezTo>
                  <a:cubicBezTo>
                    <a:pt x="646" y="2596"/>
                    <a:pt x="1257" y="2703"/>
                    <a:pt x="1869" y="2703"/>
                  </a:cubicBezTo>
                  <a:cubicBezTo>
                    <a:pt x="2566" y="2703"/>
                    <a:pt x="3264" y="2564"/>
                    <a:pt x="3910" y="2300"/>
                  </a:cubicBezTo>
                  <a:cubicBezTo>
                    <a:pt x="4865" y="1909"/>
                    <a:pt x="5865" y="1210"/>
                    <a:pt x="5759" y="63"/>
                  </a:cubicBezTo>
                  <a:cubicBezTo>
                    <a:pt x="5755" y="20"/>
                    <a:pt x="5725" y="1"/>
                    <a:pt x="5692" y="1"/>
                  </a:cubicBez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0" name="Google Shape;789;p29">
              <a:extLst>
                <a:ext uri="{FF2B5EF4-FFF2-40B4-BE49-F238E27FC236}">
                  <a16:creationId xmlns:a16="http://schemas.microsoft.com/office/drawing/2014/main" id="{CA411885-FBE2-4617-BD88-4CDE549BA014}"/>
                </a:ext>
              </a:extLst>
            </p:cNvPr>
            <p:cNvSpPr/>
            <p:nvPr/>
          </p:nvSpPr>
          <p:spPr>
            <a:xfrm>
              <a:off x="6076102" y="1591163"/>
              <a:ext cx="317597" cy="64101"/>
            </a:xfrm>
            <a:custGeom>
              <a:avLst/>
              <a:gdLst/>
              <a:ahLst/>
              <a:cxnLst/>
              <a:rect l="l" t="t" r="r" b="b"/>
              <a:pathLst>
                <a:path w="4207" h="740" extrusionOk="0">
                  <a:moveTo>
                    <a:pt x="165" y="0"/>
                  </a:moveTo>
                  <a:cubicBezTo>
                    <a:pt x="76" y="0"/>
                    <a:pt x="1" y="76"/>
                    <a:pt x="1" y="164"/>
                  </a:cubicBezTo>
                  <a:lnTo>
                    <a:pt x="1" y="576"/>
                  </a:lnTo>
                  <a:cubicBezTo>
                    <a:pt x="1" y="664"/>
                    <a:pt x="76" y="740"/>
                    <a:pt x="165" y="740"/>
                  </a:cubicBezTo>
                  <a:lnTo>
                    <a:pt x="4042" y="740"/>
                  </a:lnTo>
                  <a:cubicBezTo>
                    <a:pt x="4132" y="740"/>
                    <a:pt x="4207" y="664"/>
                    <a:pt x="4207" y="576"/>
                  </a:cubicBezTo>
                  <a:lnTo>
                    <a:pt x="4207" y="164"/>
                  </a:lnTo>
                  <a:cubicBezTo>
                    <a:pt x="4207" y="76"/>
                    <a:pt x="4132" y="0"/>
                    <a:pt x="4042" y="0"/>
                  </a:cubicBez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1" name="Google Shape;790;p29">
              <a:extLst>
                <a:ext uri="{FF2B5EF4-FFF2-40B4-BE49-F238E27FC236}">
                  <a16:creationId xmlns:a16="http://schemas.microsoft.com/office/drawing/2014/main" id="{F26C85FF-0183-4D44-8ECA-7337CC224DA2}"/>
                </a:ext>
              </a:extLst>
            </p:cNvPr>
            <p:cNvSpPr/>
            <p:nvPr/>
          </p:nvSpPr>
          <p:spPr>
            <a:xfrm>
              <a:off x="6202650" y="1791944"/>
              <a:ext cx="70500" cy="70500"/>
            </a:xfrm>
            <a:prstGeom prst="roundRect">
              <a:avLst>
                <a:gd name="adj" fmla="val 16667"/>
              </a:avLst>
            </a:pr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2" name="Google Shape;791;p29">
              <a:extLst>
                <a:ext uri="{FF2B5EF4-FFF2-40B4-BE49-F238E27FC236}">
                  <a16:creationId xmlns:a16="http://schemas.microsoft.com/office/drawing/2014/main" id="{F36D1518-E1B6-4E8B-8D65-84EF9539EAE7}"/>
                </a:ext>
              </a:extLst>
            </p:cNvPr>
            <p:cNvSpPr/>
            <p:nvPr/>
          </p:nvSpPr>
          <p:spPr>
            <a:xfrm rot="-8100000">
              <a:off x="6058488" y="1759543"/>
              <a:ext cx="294015" cy="291469"/>
            </a:xfrm>
            <a:prstGeom prst="diagStripe">
              <a:avLst>
                <a:gd name="adj" fmla="val 50000"/>
              </a:avLst>
            </a:prstGeom>
            <a:solidFill>
              <a:srgbClr val="B7855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233" name="مجموعة 232">
            <a:extLst>
              <a:ext uri="{FF2B5EF4-FFF2-40B4-BE49-F238E27FC236}">
                <a16:creationId xmlns:a16="http://schemas.microsoft.com/office/drawing/2014/main" id="{5B9196CD-7AC8-41D3-99A3-32FD14FECE86}"/>
              </a:ext>
            </a:extLst>
          </p:cNvPr>
          <p:cNvGrpSpPr/>
          <p:nvPr/>
        </p:nvGrpSpPr>
        <p:grpSpPr>
          <a:xfrm>
            <a:off x="5045879" y="3209432"/>
            <a:ext cx="1068975" cy="1623872"/>
            <a:chOff x="2707352" y="2529166"/>
            <a:chExt cx="1425300" cy="2165162"/>
          </a:xfrm>
        </p:grpSpPr>
        <p:grpSp>
          <p:nvGrpSpPr>
            <p:cNvPr id="234" name="مجموعة 233">
              <a:extLst>
                <a:ext uri="{FF2B5EF4-FFF2-40B4-BE49-F238E27FC236}">
                  <a16:creationId xmlns:a16="http://schemas.microsoft.com/office/drawing/2014/main" id="{A958A4A4-7A77-4B70-82B0-F6D4F1163CC5}"/>
                </a:ext>
              </a:extLst>
            </p:cNvPr>
            <p:cNvGrpSpPr/>
            <p:nvPr/>
          </p:nvGrpSpPr>
          <p:grpSpPr>
            <a:xfrm>
              <a:off x="2707352" y="2529166"/>
              <a:ext cx="1425300" cy="2165162"/>
              <a:chOff x="2707352" y="2529166"/>
              <a:chExt cx="1425300" cy="2165162"/>
            </a:xfrm>
          </p:grpSpPr>
          <p:sp>
            <p:nvSpPr>
              <p:cNvPr id="236" name="Google Shape;223;p19">
                <a:extLst>
                  <a:ext uri="{FF2B5EF4-FFF2-40B4-BE49-F238E27FC236}">
                    <a16:creationId xmlns:a16="http://schemas.microsoft.com/office/drawing/2014/main" id="{4065A28A-24D3-4F67-99D1-6066257D20BA}"/>
                  </a:ext>
                </a:extLst>
              </p:cNvPr>
              <p:cNvSpPr/>
              <p:nvPr/>
            </p:nvSpPr>
            <p:spPr>
              <a:xfrm>
                <a:off x="2707352" y="4606728"/>
                <a:ext cx="1425300" cy="87600"/>
              </a:xfrm>
              <a:prstGeom prst="ellipse">
                <a:avLst/>
              </a:prstGeom>
              <a:solidFill>
                <a:srgbClr val="2D406A">
                  <a:alpha val="3228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grpSp>
            <p:nvGrpSpPr>
              <p:cNvPr id="237" name="مجموعة 236">
                <a:extLst>
                  <a:ext uri="{FF2B5EF4-FFF2-40B4-BE49-F238E27FC236}">
                    <a16:creationId xmlns:a16="http://schemas.microsoft.com/office/drawing/2014/main" id="{48051DB5-F1A3-46CE-AF1F-AF52C410B710}"/>
                  </a:ext>
                </a:extLst>
              </p:cNvPr>
              <p:cNvGrpSpPr/>
              <p:nvPr/>
            </p:nvGrpSpPr>
            <p:grpSpPr>
              <a:xfrm>
                <a:off x="2868627" y="3044952"/>
                <a:ext cx="1120882" cy="1617128"/>
                <a:chOff x="2868627" y="3044952"/>
                <a:chExt cx="1120882" cy="1617128"/>
              </a:xfrm>
            </p:grpSpPr>
            <p:sp>
              <p:nvSpPr>
                <p:cNvPr id="240" name="Google Shape;224;p19">
                  <a:extLst>
                    <a:ext uri="{FF2B5EF4-FFF2-40B4-BE49-F238E27FC236}">
                      <a16:creationId xmlns:a16="http://schemas.microsoft.com/office/drawing/2014/main" id="{E2D27449-51AF-47AD-86E1-34D58FF09170}"/>
                    </a:ext>
                  </a:extLst>
                </p:cNvPr>
                <p:cNvSpPr/>
                <p:nvPr/>
              </p:nvSpPr>
              <p:spPr>
                <a:xfrm>
                  <a:off x="2868627" y="4149283"/>
                  <a:ext cx="1120882" cy="51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258" extrusionOk="0">
                      <a:moveTo>
                        <a:pt x="4178" y="0"/>
                      </a:moveTo>
                      <a:cubicBezTo>
                        <a:pt x="3901" y="0"/>
                        <a:pt x="3678" y="224"/>
                        <a:pt x="3678" y="500"/>
                      </a:cubicBezTo>
                      <a:lnTo>
                        <a:pt x="3678" y="857"/>
                      </a:lnTo>
                      <a:cubicBezTo>
                        <a:pt x="3678" y="1133"/>
                        <a:pt x="3901" y="1357"/>
                        <a:pt x="4178" y="1357"/>
                      </a:cubicBezTo>
                      <a:lnTo>
                        <a:pt x="5144" y="1357"/>
                      </a:lnTo>
                      <a:cubicBezTo>
                        <a:pt x="5128" y="1383"/>
                        <a:pt x="5110" y="1410"/>
                        <a:pt x="5098" y="1436"/>
                      </a:cubicBezTo>
                      <a:lnTo>
                        <a:pt x="117" y="9831"/>
                      </a:lnTo>
                      <a:cubicBezTo>
                        <a:pt x="0" y="10065"/>
                        <a:pt x="98" y="10258"/>
                        <a:pt x="337" y="10258"/>
                      </a:cubicBezTo>
                      <a:lnTo>
                        <a:pt x="837" y="10258"/>
                      </a:lnTo>
                      <a:cubicBezTo>
                        <a:pt x="1072" y="10258"/>
                        <a:pt x="1360" y="10065"/>
                        <a:pt x="1474" y="9831"/>
                      </a:cubicBezTo>
                      <a:lnTo>
                        <a:pt x="6455" y="1436"/>
                      </a:lnTo>
                      <a:cubicBezTo>
                        <a:pt x="6466" y="1410"/>
                        <a:pt x="6477" y="1383"/>
                        <a:pt x="6485" y="1357"/>
                      </a:cubicBezTo>
                      <a:lnTo>
                        <a:pt x="10542" y="1357"/>
                      </a:lnTo>
                      <a:cubicBezTo>
                        <a:pt x="10534" y="1383"/>
                        <a:pt x="10534" y="1410"/>
                        <a:pt x="10534" y="1436"/>
                      </a:cubicBezTo>
                      <a:lnTo>
                        <a:pt x="10534" y="9831"/>
                      </a:lnTo>
                      <a:cubicBezTo>
                        <a:pt x="10534" y="10065"/>
                        <a:pt x="10724" y="10258"/>
                        <a:pt x="10962" y="10258"/>
                      </a:cubicBezTo>
                      <a:lnTo>
                        <a:pt x="11458" y="10258"/>
                      </a:lnTo>
                      <a:cubicBezTo>
                        <a:pt x="11697" y="10258"/>
                        <a:pt x="11890" y="10065"/>
                        <a:pt x="11890" y="9831"/>
                      </a:cubicBezTo>
                      <a:lnTo>
                        <a:pt x="11890" y="1436"/>
                      </a:lnTo>
                      <a:cubicBezTo>
                        <a:pt x="11890" y="1410"/>
                        <a:pt x="11887" y="1383"/>
                        <a:pt x="11883" y="1357"/>
                      </a:cubicBezTo>
                      <a:lnTo>
                        <a:pt x="15936" y="1357"/>
                      </a:lnTo>
                      <a:cubicBezTo>
                        <a:pt x="15943" y="1383"/>
                        <a:pt x="15955" y="1410"/>
                        <a:pt x="15966" y="1436"/>
                      </a:cubicBezTo>
                      <a:lnTo>
                        <a:pt x="20947" y="9831"/>
                      </a:lnTo>
                      <a:cubicBezTo>
                        <a:pt x="21065" y="10065"/>
                        <a:pt x="21349" y="10258"/>
                        <a:pt x="21588" y="10258"/>
                      </a:cubicBezTo>
                      <a:lnTo>
                        <a:pt x="22083" y="10258"/>
                      </a:lnTo>
                      <a:cubicBezTo>
                        <a:pt x="22322" y="10258"/>
                        <a:pt x="22420" y="10065"/>
                        <a:pt x="22303" y="9831"/>
                      </a:cubicBezTo>
                      <a:lnTo>
                        <a:pt x="17326" y="1436"/>
                      </a:lnTo>
                      <a:cubicBezTo>
                        <a:pt x="17310" y="1410"/>
                        <a:pt x="17296" y="1383"/>
                        <a:pt x="17277" y="1357"/>
                      </a:cubicBezTo>
                      <a:lnTo>
                        <a:pt x="18242" y="1357"/>
                      </a:lnTo>
                      <a:cubicBezTo>
                        <a:pt x="18519" y="1357"/>
                        <a:pt x="18742" y="1133"/>
                        <a:pt x="18742" y="857"/>
                      </a:cubicBezTo>
                      <a:lnTo>
                        <a:pt x="18742" y="500"/>
                      </a:lnTo>
                      <a:cubicBezTo>
                        <a:pt x="18742" y="224"/>
                        <a:pt x="18519" y="0"/>
                        <a:pt x="18242" y="0"/>
                      </a:cubicBezTo>
                      <a:close/>
                    </a:path>
                  </a:pathLst>
                </a:custGeom>
                <a:solidFill>
                  <a:srgbClr val="1C172B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241" name="Google Shape;225;p19">
                  <a:extLst>
                    <a:ext uri="{FF2B5EF4-FFF2-40B4-BE49-F238E27FC236}">
                      <a16:creationId xmlns:a16="http://schemas.microsoft.com/office/drawing/2014/main" id="{50E9E209-D9D1-4A88-B1BB-46657457D9E0}"/>
                    </a:ext>
                  </a:extLst>
                </p:cNvPr>
                <p:cNvSpPr/>
                <p:nvPr/>
              </p:nvSpPr>
              <p:spPr>
                <a:xfrm>
                  <a:off x="2989056" y="3044952"/>
                  <a:ext cx="883217" cy="1040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67" h="20823" extrusionOk="0">
                      <a:moveTo>
                        <a:pt x="4458" y="0"/>
                      </a:moveTo>
                      <a:cubicBezTo>
                        <a:pt x="4432" y="0"/>
                        <a:pt x="4409" y="23"/>
                        <a:pt x="4409" y="49"/>
                      </a:cubicBezTo>
                      <a:lnTo>
                        <a:pt x="4409" y="538"/>
                      </a:lnTo>
                      <a:cubicBezTo>
                        <a:pt x="4409" y="848"/>
                        <a:pt x="4663" y="1103"/>
                        <a:pt x="4974" y="1103"/>
                      </a:cubicBezTo>
                      <a:lnTo>
                        <a:pt x="5322" y="1103"/>
                      </a:lnTo>
                      <a:lnTo>
                        <a:pt x="5322" y="3322"/>
                      </a:lnTo>
                      <a:cubicBezTo>
                        <a:pt x="5322" y="4527"/>
                        <a:pt x="5110" y="5724"/>
                        <a:pt x="4693" y="6853"/>
                      </a:cubicBezTo>
                      <a:lnTo>
                        <a:pt x="424" y="18451"/>
                      </a:lnTo>
                      <a:cubicBezTo>
                        <a:pt x="0" y="19603"/>
                        <a:pt x="852" y="20822"/>
                        <a:pt x="2079" y="20822"/>
                      </a:cubicBezTo>
                      <a:lnTo>
                        <a:pt x="15588" y="20822"/>
                      </a:lnTo>
                      <a:cubicBezTo>
                        <a:pt x="16815" y="20822"/>
                        <a:pt x="17667" y="19603"/>
                        <a:pt x="17242" y="18451"/>
                      </a:cubicBezTo>
                      <a:lnTo>
                        <a:pt x="12974" y="6853"/>
                      </a:lnTo>
                      <a:cubicBezTo>
                        <a:pt x="12557" y="5724"/>
                        <a:pt x="12345" y="4527"/>
                        <a:pt x="12345" y="3322"/>
                      </a:cubicBezTo>
                      <a:lnTo>
                        <a:pt x="12345" y="1103"/>
                      </a:lnTo>
                      <a:lnTo>
                        <a:pt x="12693" y="1103"/>
                      </a:lnTo>
                      <a:cubicBezTo>
                        <a:pt x="13008" y="1103"/>
                        <a:pt x="13258" y="848"/>
                        <a:pt x="13258" y="538"/>
                      </a:cubicBezTo>
                      <a:lnTo>
                        <a:pt x="13258" y="49"/>
                      </a:lnTo>
                      <a:cubicBezTo>
                        <a:pt x="13258" y="23"/>
                        <a:pt x="13235" y="0"/>
                        <a:pt x="13209" y="0"/>
                      </a:cubicBezTo>
                      <a:close/>
                    </a:path>
                  </a:pathLst>
                </a:custGeom>
                <a:solidFill>
                  <a:srgbClr val="56CDD3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242" name="Google Shape;228;p19">
                  <a:extLst>
                    <a:ext uri="{FF2B5EF4-FFF2-40B4-BE49-F238E27FC236}">
                      <a16:creationId xmlns:a16="http://schemas.microsoft.com/office/drawing/2014/main" id="{2ACD318C-C135-4BFB-8F58-92FA423DDDE2}"/>
                    </a:ext>
                  </a:extLst>
                </p:cNvPr>
                <p:cNvSpPr/>
                <p:nvPr/>
              </p:nvSpPr>
              <p:spPr>
                <a:xfrm>
                  <a:off x="3036747" y="3601492"/>
                  <a:ext cx="787982" cy="449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2" h="8997" extrusionOk="0">
                      <a:moveTo>
                        <a:pt x="10118" y="0"/>
                      </a:moveTo>
                      <a:cubicBezTo>
                        <a:pt x="8978" y="1315"/>
                        <a:pt x="7622" y="2474"/>
                        <a:pt x="6224" y="3474"/>
                      </a:cubicBezTo>
                      <a:cubicBezTo>
                        <a:pt x="4822" y="4524"/>
                        <a:pt x="2930" y="5697"/>
                        <a:pt x="1061" y="5697"/>
                      </a:cubicBezTo>
                      <a:cubicBezTo>
                        <a:pt x="976" y="5697"/>
                        <a:pt x="892" y="5694"/>
                        <a:pt x="807" y="5689"/>
                      </a:cubicBezTo>
                      <a:lnTo>
                        <a:pt x="122" y="7557"/>
                      </a:lnTo>
                      <a:cubicBezTo>
                        <a:pt x="1" y="7890"/>
                        <a:pt x="46" y="8250"/>
                        <a:pt x="247" y="8538"/>
                      </a:cubicBezTo>
                      <a:cubicBezTo>
                        <a:pt x="452" y="8829"/>
                        <a:pt x="770" y="8997"/>
                        <a:pt x="1125" y="8997"/>
                      </a:cubicBezTo>
                      <a:lnTo>
                        <a:pt x="14637" y="8997"/>
                      </a:lnTo>
                      <a:cubicBezTo>
                        <a:pt x="14989" y="8997"/>
                        <a:pt x="15311" y="8829"/>
                        <a:pt x="15512" y="8538"/>
                      </a:cubicBezTo>
                      <a:cubicBezTo>
                        <a:pt x="15716" y="8250"/>
                        <a:pt x="15762" y="7890"/>
                        <a:pt x="15641" y="7557"/>
                      </a:cubicBezTo>
                      <a:lnTo>
                        <a:pt x="12856" y="0"/>
                      </a:lnTo>
                      <a:close/>
                    </a:path>
                  </a:pathLst>
                </a:custGeom>
                <a:solidFill>
                  <a:srgbClr val="CCC65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</p:grpSp>
          <p:sp>
            <p:nvSpPr>
              <p:cNvPr id="238" name="Google Shape;231;p19">
                <a:extLst>
                  <a:ext uri="{FF2B5EF4-FFF2-40B4-BE49-F238E27FC236}">
                    <a16:creationId xmlns:a16="http://schemas.microsoft.com/office/drawing/2014/main" id="{1D4D33FE-F5D3-42EE-8C2D-D59ACFB6909F}"/>
                  </a:ext>
                </a:extLst>
              </p:cNvPr>
              <p:cNvSpPr/>
              <p:nvPr/>
            </p:nvSpPr>
            <p:spPr>
              <a:xfrm rot="10800000">
                <a:off x="3468027" y="2529166"/>
                <a:ext cx="37049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3" extrusionOk="0">
                    <a:moveTo>
                      <a:pt x="226" y="0"/>
                    </a:moveTo>
                    <a:cubicBezTo>
                      <a:pt x="103" y="0"/>
                      <a:pt x="0" y="103"/>
                      <a:pt x="0" y="227"/>
                    </a:cubicBezTo>
                    <a:cubicBezTo>
                      <a:pt x="0" y="353"/>
                      <a:pt x="103" y="453"/>
                      <a:pt x="226" y="453"/>
                    </a:cubicBezTo>
                    <a:cubicBezTo>
                      <a:pt x="350" y="453"/>
                      <a:pt x="452" y="353"/>
                      <a:pt x="452" y="227"/>
                    </a:cubicBezTo>
                    <a:cubicBezTo>
                      <a:pt x="452" y="103"/>
                      <a:pt x="350" y="0"/>
                      <a:pt x="226" y="0"/>
                    </a:cubicBezTo>
                    <a:close/>
                  </a:path>
                </a:pathLst>
              </a:custGeom>
              <a:solidFill>
                <a:srgbClr val="CCC65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39" name="Google Shape;232;p19">
                <a:extLst>
                  <a:ext uri="{FF2B5EF4-FFF2-40B4-BE49-F238E27FC236}">
                    <a16:creationId xmlns:a16="http://schemas.microsoft.com/office/drawing/2014/main" id="{82CD3D0C-6A7D-4CEA-9D47-2060ADAAB098}"/>
                  </a:ext>
                </a:extLst>
              </p:cNvPr>
              <p:cNvSpPr/>
              <p:nvPr/>
            </p:nvSpPr>
            <p:spPr>
              <a:xfrm rot="10800000">
                <a:off x="3554066" y="2608977"/>
                <a:ext cx="116953" cy="11693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430" extrusionOk="0">
                    <a:moveTo>
                      <a:pt x="714" y="1"/>
                    </a:moveTo>
                    <a:cubicBezTo>
                      <a:pt x="320" y="1"/>
                      <a:pt x="1" y="323"/>
                      <a:pt x="1" y="717"/>
                    </a:cubicBezTo>
                    <a:cubicBezTo>
                      <a:pt x="1" y="1111"/>
                      <a:pt x="320" y="1430"/>
                      <a:pt x="714" y="1430"/>
                    </a:cubicBezTo>
                    <a:cubicBezTo>
                      <a:pt x="1111" y="1430"/>
                      <a:pt x="1430" y="1111"/>
                      <a:pt x="1430" y="717"/>
                    </a:cubicBezTo>
                    <a:cubicBezTo>
                      <a:pt x="1430" y="323"/>
                      <a:pt x="1111" y="1"/>
                      <a:pt x="714" y="1"/>
                    </a:cubicBezTo>
                    <a:close/>
                  </a:path>
                </a:pathLst>
              </a:custGeom>
              <a:solidFill>
                <a:srgbClr val="CCC65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sp>
          <p:nvSpPr>
            <p:cNvPr id="235" name="Google Shape;233;p19">
              <a:extLst>
                <a:ext uri="{FF2B5EF4-FFF2-40B4-BE49-F238E27FC236}">
                  <a16:creationId xmlns:a16="http://schemas.microsoft.com/office/drawing/2014/main" id="{31EC3824-B8C2-437F-8593-3DD35928AB5B}"/>
                </a:ext>
              </a:extLst>
            </p:cNvPr>
            <p:cNvSpPr/>
            <p:nvPr/>
          </p:nvSpPr>
          <p:spPr>
            <a:xfrm rot="10800000">
              <a:off x="3486510" y="2799504"/>
              <a:ext cx="49153" cy="49062"/>
            </a:xfrm>
            <a:custGeom>
              <a:avLst/>
              <a:gdLst/>
              <a:ahLst/>
              <a:cxnLst/>
              <a:rect l="l" t="t" r="r" b="b"/>
              <a:pathLst>
                <a:path w="601" h="600" extrusionOk="0">
                  <a:moveTo>
                    <a:pt x="299" y="0"/>
                  </a:moveTo>
                  <a:cubicBezTo>
                    <a:pt x="134" y="0"/>
                    <a:pt x="1" y="134"/>
                    <a:pt x="1" y="299"/>
                  </a:cubicBezTo>
                  <a:cubicBezTo>
                    <a:pt x="1" y="467"/>
                    <a:pt x="134" y="600"/>
                    <a:pt x="299" y="600"/>
                  </a:cubicBezTo>
                  <a:cubicBezTo>
                    <a:pt x="466" y="600"/>
                    <a:pt x="600" y="467"/>
                    <a:pt x="600" y="299"/>
                  </a:cubicBezTo>
                  <a:cubicBezTo>
                    <a:pt x="600" y="134"/>
                    <a:pt x="466" y="0"/>
                    <a:pt x="299" y="0"/>
                  </a:cubicBezTo>
                  <a:close/>
                </a:path>
              </a:pathLst>
            </a:custGeom>
            <a:solidFill>
              <a:srgbClr val="CCC6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243" name="Google Shape;270;p20">
            <a:extLst>
              <a:ext uri="{FF2B5EF4-FFF2-40B4-BE49-F238E27FC236}">
                <a16:creationId xmlns:a16="http://schemas.microsoft.com/office/drawing/2014/main" id="{265F93AE-9280-4759-8108-6640BE68EC2C}"/>
              </a:ext>
            </a:extLst>
          </p:cNvPr>
          <p:cNvGrpSpPr/>
          <p:nvPr/>
        </p:nvGrpSpPr>
        <p:grpSpPr>
          <a:xfrm>
            <a:off x="2741724" y="3300203"/>
            <a:ext cx="2128344" cy="1576039"/>
            <a:chOff x="6091468" y="2997790"/>
            <a:chExt cx="2837792" cy="2101385"/>
          </a:xfrm>
        </p:grpSpPr>
        <p:sp>
          <p:nvSpPr>
            <p:cNvPr id="244" name="Google Shape;271;p20">
              <a:extLst>
                <a:ext uri="{FF2B5EF4-FFF2-40B4-BE49-F238E27FC236}">
                  <a16:creationId xmlns:a16="http://schemas.microsoft.com/office/drawing/2014/main" id="{37C012D4-8019-4F7D-82D1-B6D8BDBDFC85}"/>
                </a:ext>
              </a:extLst>
            </p:cNvPr>
            <p:cNvSpPr/>
            <p:nvPr/>
          </p:nvSpPr>
          <p:spPr>
            <a:xfrm>
              <a:off x="7503959" y="4600853"/>
              <a:ext cx="1425300" cy="87600"/>
            </a:xfrm>
            <a:prstGeom prst="ellipse">
              <a:avLst/>
            </a:prstGeom>
            <a:solidFill>
              <a:srgbClr val="2D406A">
                <a:alpha val="3228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5" name="Google Shape;272;p20">
              <a:extLst>
                <a:ext uri="{FF2B5EF4-FFF2-40B4-BE49-F238E27FC236}">
                  <a16:creationId xmlns:a16="http://schemas.microsoft.com/office/drawing/2014/main" id="{0068DD66-BA5E-4ABD-849E-2C2C7005C51B}"/>
                </a:ext>
              </a:extLst>
            </p:cNvPr>
            <p:cNvSpPr/>
            <p:nvPr/>
          </p:nvSpPr>
          <p:spPr>
            <a:xfrm>
              <a:off x="7919336" y="4288335"/>
              <a:ext cx="153437" cy="350517"/>
            </a:xfrm>
            <a:custGeom>
              <a:avLst/>
              <a:gdLst/>
              <a:ahLst/>
              <a:cxnLst/>
              <a:rect l="l" t="t" r="r" b="b"/>
              <a:pathLst>
                <a:path w="3449" h="7879" extrusionOk="0">
                  <a:moveTo>
                    <a:pt x="247" y="0"/>
                  </a:moveTo>
                  <a:cubicBezTo>
                    <a:pt x="109" y="0"/>
                    <a:pt x="0" y="110"/>
                    <a:pt x="0" y="247"/>
                  </a:cubicBezTo>
                  <a:lnTo>
                    <a:pt x="0" y="7879"/>
                  </a:lnTo>
                  <a:lnTo>
                    <a:pt x="3449" y="7879"/>
                  </a:lnTo>
                  <a:lnTo>
                    <a:pt x="3449" y="247"/>
                  </a:lnTo>
                  <a:cubicBezTo>
                    <a:pt x="3449" y="110"/>
                    <a:pt x="3340" y="0"/>
                    <a:pt x="3202" y="0"/>
                  </a:cubicBezTo>
                  <a:close/>
                </a:path>
              </a:pathLst>
            </a:custGeom>
            <a:solidFill>
              <a:srgbClr val="FBC73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6" name="Google Shape;273;p20">
              <a:extLst>
                <a:ext uri="{FF2B5EF4-FFF2-40B4-BE49-F238E27FC236}">
                  <a16:creationId xmlns:a16="http://schemas.microsoft.com/office/drawing/2014/main" id="{56B52785-CB5D-4AA5-8A6C-22C54D2BBFFA}"/>
                </a:ext>
              </a:extLst>
            </p:cNvPr>
            <p:cNvSpPr/>
            <p:nvPr/>
          </p:nvSpPr>
          <p:spPr>
            <a:xfrm>
              <a:off x="7922050" y="3240248"/>
              <a:ext cx="160644" cy="49114"/>
            </a:xfrm>
            <a:custGeom>
              <a:avLst/>
              <a:gdLst/>
              <a:ahLst/>
              <a:cxnLst/>
              <a:rect l="l" t="t" r="r" b="b"/>
              <a:pathLst>
                <a:path w="3611" h="1104" extrusionOk="0">
                  <a:moveTo>
                    <a:pt x="1" y="0"/>
                  </a:moveTo>
                  <a:lnTo>
                    <a:pt x="1" y="1104"/>
                  </a:lnTo>
                  <a:cubicBezTo>
                    <a:pt x="1185" y="833"/>
                    <a:pt x="2406" y="727"/>
                    <a:pt x="3611" y="569"/>
                  </a:cubicBezTo>
                  <a:lnTo>
                    <a:pt x="3611" y="0"/>
                  </a:lnTo>
                  <a:close/>
                </a:path>
              </a:pathLst>
            </a:custGeom>
            <a:solidFill>
              <a:srgbClr val="D4D5D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7" name="Google Shape;274;p20">
              <a:extLst>
                <a:ext uri="{FF2B5EF4-FFF2-40B4-BE49-F238E27FC236}">
                  <a16:creationId xmlns:a16="http://schemas.microsoft.com/office/drawing/2014/main" id="{B86068F0-7120-4064-8961-46E4F69FD10D}"/>
                </a:ext>
              </a:extLst>
            </p:cNvPr>
            <p:cNvSpPr/>
            <p:nvPr/>
          </p:nvSpPr>
          <p:spPr>
            <a:xfrm>
              <a:off x="7719050" y="3373445"/>
              <a:ext cx="566637" cy="643022"/>
            </a:xfrm>
            <a:custGeom>
              <a:avLst/>
              <a:gdLst/>
              <a:ahLst/>
              <a:cxnLst/>
              <a:rect l="l" t="t" r="r" b="b"/>
              <a:pathLst>
                <a:path w="12737" h="14454" extrusionOk="0">
                  <a:moveTo>
                    <a:pt x="8174" y="1"/>
                  </a:moveTo>
                  <a:cubicBezTo>
                    <a:pt x="6982" y="361"/>
                    <a:pt x="5797" y="744"/>
                    <a:pt x="4564" y="929"/>
                  </a:cubicBezTo>
                  <a:lnTo>
                    <a:pt x="4564" y="1980"/>
                  </a:lnTo>
                  <a:cubicBezTo>
                    <a:pt x="1925" y="2758"/>
                    <a:pt x="1" y="5198"/>
                    <a:pt x="1" y="8089"/>
                  </a:cubicBezTo>
                  <a:cubicBezTo>
                    <a:pt x="1" y="11604"/>
                    <a:pt x="2854" y="14453"/>
                    <a:pt x="6368" y="14453"/>
                  </a:cubicBezTo>
                  <a:cubicBezTo>
                    <a:pt x="9887" y="14453"/>
                    <a:pt x="12737" y="11604"/>
                    <a:pt x="12737" y="8089"/>
                  </a:cubicBezTo>
                  <a:cubicBezTo>
                    <a:pt x="12737" y="5198"/>
                    <a:pt x="10812" y="2758"/>
                    <a:pt x="8174" y="1980"/>
                  </a:cubicBezTo>
                  <a:lnTo>
                    <a:pt x="8174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8" name="Google Shape;275;p20">
              <a:extLst>
                <a:ext uri="{FF2B5EF4-FFF2-40B4-BE49-F238E27FC236}">
                  <a16:creationId xmlns:a16="http://schemas.microsoft.com/office/drawing/2014/main" id="{9A8DB0C6-2D95-4B22-8278-51237EED8E1A}"/>
                </a:ext>
              </a:extLst>
            </p:cNvPr>
            <p:cNvSpPr/>
            <p:nvPr/>
          </p:nvSpPr>
          <p:spPr>
            <a:xfrm>
              <a:off x="7922050" y="3335052"/>
              <a:ext cx="160644" cy="79722"/>
            </a:xfrm>
            <a:custGeom>
              <a:avLst/>
              <a:gdLst/>
              <a:ahLst/>
              <a:cxnLst/>
              <a:rect l="l" t="t" r="r" b="b"/>
              <a:pathLst>
                <a:path w="3611" h="1792" extrusionOk="0">
                  <a:moveTo>
                    <a:pt x="1823" y="0"/>
                  </a:moveTo>
                  <a:cubicBezTo>
                    <a:pt x="1215" y="0"/>
                    <a:pt x="607" y="22"/>
                    <a:pt x="1" y="86"/>
                  </a:cubicBezTo>
                  <a:lnTo>
                    <a:pt x="1" y="1792"/>
                  </a:lnTo>
                  <a:cubicBezTo>
                    <a:pt x="1234" y="1607"/>
                    <a:pt x="2419" y="1224"/>
                    <a:pt x="3611" y="864"/>
                  </a:cubicBezTo>
                  <a:lnTo>
                    <a:pt x="3611" y="45"/>
                  </a:lnTo>
                  <a:cubicBezTo>
                    <a:pt x="3015" y="21"/>
                    <a:pt x="2419" y="0"/>
                    <a:pt x="1823" y="0"/>
                  </a:cubicBezTo>
                  <a:close/>
                </a:path>
              </a:pathLst>
            </a:custGeom>
            <a:solidFill>
              <a:srgbClr val="D4D5D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9" name="Google Shape;276;p20">
              <a:extLst>
                <a:ext uri="{FF2B5EF4-FFF2-40B4-BE49-F238E27FC236}">
                  <a16:creationId xmlns:a16="http://schemas.microsoft.com/office/drawing/2014/main" id="{D5F90234-3286-4C9D-879C-E436F75EAF5C}"/>
                </a:ext>
              </a:extLst>
            </p:cNvPr>
            <p:cNvSpPr/>
            <p:nvPr/>
          </p:nvSpPr>
          <p:spPr>
            <a:xfrm>
              <a:off x="7922050" y="3265562"/>
              <a:ext cx="160644" cy="73315"/>
            </a:xfrm>
            <a:custGeom>
              <a:avLst/>
              <a:gdLst/>
              <a:ahLst/>
              <a:cxnLst/>
              <a:rect l="l" t="t" r="r" b="b"/>
              <a:pathLst>
                <a:path w="3611" h="1648" extrusionOk="0">
                  <a:moveTo>
                    <a:pt x="3611" y="0"/>
                  </a:moveTo>
                  <a:cubicBezTo>
                    <a:pt x="2406" y="158"/>
                    <a:pt x="1185" y="264"/>
                    <a:pt x="1" y="535"/>
                  </a:cubicBezTo>
                  <a:lnTo>
                    <a:pt x="1" y="1648"/>
                  </a:lnTo>
                  <a:cubicBezTo>
                    <a:pt x="607" y="1584"/>
                    <a:pt x="1215" y="1562"/>
                    <a:pt x="1823" y="1562"/>
                  </a:cubicBezTo>
                  <a:cubicBezTo>
                    <a:pt x="2419" y="1562"/>
                    <a:pt x="3015" y="1583"/>
                    <a:pt x="3611" y="1607"/>
                  </a:cubicBezTo>
                  <a:lnTo>
                    <a:pt x="361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0" name="Google Shape;277;p20">
              <a:extLst>
                <a:ext uri="{FF2B5EF4-FFF2-40B4-BE49-F238E27FC236}">
                  <a16:creationId xmlns:a16="http://schemas.microsoft.com/office/drawing/2014/main" id="{07EC20F8-C996-4B54-9CD2-98D3FE4DF0F3}"/>
                </a:ext>
              </a:extLst>
            </p:cNvPr>
            <p:cNvSpPr/>
            <p:nvPr/>
          </p:nvSpPr>
          <p:spPr>
            <a:xfrm>
              <a:off x="7737157" y="3651182"/>
              <a:ext cx="530380" cy="347136"/>
            </a:xfrm>
            <a:custGeom>
              <a:avLst/>
              <a:gdLst/>
              <a:ahLst/>
              <a:cxnLst/>
              <a:rect l="l" t="t" r="r" b="b"/>
              <a:pathLst>
                <a:path w="11922" h="7803" extrusionOk="0">
                  <a:moveTo>
                    <a:pt x="2606" y="1"/>
                  </a:moveTo>
                  <a:cubicBezTo>
                    <a:pt x="1760" y="1"/>
                    <a:pt x="919" y="172"/>
                    <a:pt x="155" y="513"/>
                  </a:cubicBezTo>
                  <a:cubicBezTo>
                    <a:pt x="56" y="942"/>
                    <a:pt x="1" y="1386"/>
                    <a:pt x="1" y="1846"/>
                  </a:cubicBezTo>
                  <a:cubicBezTo>
                    <a:pt x="1" y="5131"/>
                    <a:pt x="2677" y="7803"/>
                    <a:pt x="5961" y="7803"/>
                  </a:cubicBezTo>
                  <a:cubicBezTo>
                    <a:pt x="9247" y="7803"/>
                    <a:pt x="11922" y="5131"/>
                    <a:pt x="11922" y="1846"/>
                  </a:cubicBezTo>
                  <a:cubicBezTo>
                    <a:pt x="11922" y="1383"/>
                    <a:pt x="11868" y="934"/>
                    <a:pt x="11768" y="503"/>
                  </a:cubicBezTo>
                  <a:cubicBezTo>
                    <a:pt x="11107" y="777"/>
                    <a:pt x="10463" y="1095"/>
                    <a:pt x="9846" y="1325"/>
                  </a:cubicBezTo>
                  <a:cubicBezTo>
                    <a:pt x="9495" y="1421"/>
                    <a:pt x="9153" y="1462"/>
                    <a:pt x="8820" y="1462"/>
                  </a:cubicBezTo>
                  <a:cubicBezTo>
                    <a:pt x="7025" y="1462"/>
                    <a:pt x="5450" y="276"/>
                    <a:pt x="3732" y="102"/>
                  </a:cubicBezTo>
                  <a:cubicBezTo>
                    <a:pt x="3360" y="35"/>
                    <a:pt x="2982" y="1"/>
                    <a:pt x="2606" y="1"/>
                  </a:cubicBezTo>
                  <a:close/>
                </a:path>
              </a:pathLst>
            </a:custGeom>
            <a:solidFill>
              <a:srgbClr val="CCC6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1" name="Google Shape;278;p20">
              <a:extLst>
                <a:ext uri="{FF2B5EF4-FFF2-40B4-BE49-F238E27FC236}">
                  <a16:creationId xmlns:a16="http://schemas.microsoft.com/office/drawing/2014/main" id="{0D5CDC18-43CE-4094-B55D-FD98E54FE5E5}"/>
                </a:ext>
              </a:extLst>
            </p:cNvPr>
            <p:cNvSpPr/>
            <p:nvPr/>
          </p:nvSpPr>
          <p:spPr>
            <a:xfrm>
              <a:off x="7895846" y="3236022"/>
              <a:ext cx="213095" cy="14636"/>
            </a:xfrm>
            <a:custGeom>
              <a:avLst/>
              <a:gdLst/>
              <a:ahLst/>
              <a:cxnLst/>
              <a:rect l="l" t="t" r="r" b="b"/>
              <a:pathLst>
                <a:path w="4790" h="329" extrusionOk="0">
                  <a:moveTo>
                    <a:pt x="0" y="0"/>
                  </a:moveTo>
                  <a:lnTo>
                    <a:pt x="0" y="95"/>
                  </a:lnTo>
                  <a:cubicBezTo>
                    <a:pt x="0" y="226"/>
                    <a:pt x="106" y="329"/>
                    <a:pt x="236" y="329"/>
                  </a:cubicBezTo>
                  <a:lnTo>
                    <a:pt x="4557" y="329"/>
                  </a:lnTo>
                  <a:cubicBezTo>
                    <a:pt x="4686" y="329"/>
                    <a:pt x="4789" y="226"/>
                    <a:pt x="4789" y="95"/>
                  </a:cubicBezTo>
                  <a:lnTo>
                    <a:pt x="478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2" name="Google Shape;279;p20">
              <a:extLst>
                <a:ext uri="{FF2B5EF4-FFF2-40B4-BE49-F238E27FC236}">
                  <a16:creationId xmlns:a16="http://schemas.microsoft.com/office/drawing/2014/main" id="{4B6C69D2-251A-4FB7-B0C4-9F6E72778AC9}"/>
                </a:ext>
              </a:extLst>
            </p:cNvPr>
            <p:cNvSpPr/>
            <p:nvPr/>
          </p:nvSpPr>
          <p:spPr>
            <a:xfrm>
              <a:off x="7897804" y="3510912"/>
              <a:ext cx="89642" cy="89642"/>
            </a:xfrm>
            <a:custGeom>
              <a:avLst/>
              <a:gdLst/>
              <a:ahLst/>
              <a:cxnLst/>
              <a:rect l="l" t="t" r="r" b="b"/>
              <a:pathLst>
                <a:path w="2015" h="2015" extrusionOk="0">
                  <a:moveTo>
                    <a:pt x="1008" y="0"/>
                  </a:moveTo>
                  <a:cubicBezTo>
                    <a:pt x="453" y="0"/>
                    <a:pt x="1" y="453"/>
                    <a:pt x="1" y="1008"/>
                  </a:cubicBezTo>
                  <a:cubicBezTo>
                    <a:pt x="1" y="1562"/>
                    <a:pt x="453" y="2015"/>
                    <a:pt x="1008" y="2015"/>
                  </a:cubicBezTo>
                  <a:cubicBezTo>
                    <a:pt x="1566" y="2015"/>
                    <a:pt x="2015" y="1562"/>
                    <a:pt x="2015" y="1008"/>
                  </a:cubicBezTo>
                  <a:cubicBezTo>
                    <a:pt x="2015" y="453"/>
                    <a:pt x="1566" y="0"/>
                    <a:pt x="1008" y="0"/>
                  </a:cubicBezTo>
                  <a:close/>
                </a:path>
              </a:pathLst>
            </a:custGeom>
            <a:solidFill>
              <a:srgbClr val="CCC6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3" name="Google Shape;280;p20">
              <a:extLst>
                <a:ext uri="{FF2B5EF4-FFF2-40B4-BE49-F238E27FC236}">
                  <a16:creationId xmlns:a16="http://schemas.microsoft.com/office/drawing/2014/main" id="{AB87B95C-65FC-471F-91DC-E009C18776A9}"/>
                </a:ext>
              </a:extLst>
            </p:cNvPr>
            <p:cNvSpPr/>
            <p:nvPr/>
          </p:nvSpPr>
          <p:spPr>
            <a:xfrm>
              <a:off x="8029489" y="3480126"/>
              <a:ext cx="25180" cy="2518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2" y="1"/>
                  </a:moveTo>
                  <a:cubicBezTo>
                    <a:pt x="127" y="1"/>
                    <a:pt x="0" y="128"/>
                    <a:pt x="0" y="281"/>
                  </a:cubicBezTo>
                  <a:cubicBezTo>
                    <a:pt x="0" y="439"/>
                    <a:pt x="127" y="566"/>
                    <a:pt x="282" y="566"/>
                  </a:cubicBezTo>
                  <a:cubicBezTo>
                    <a:pt x="439" y="566"/>
                    <a:pt x="566" y="439"/>
                    <a:pt x="566" y="281"/>
                  </a:cubicBezTo>
                  <a:cubicBezTo>
                    <a:pt x="566" y="128"/>
                    <a:pt x="439" y="1"/>
                    <a:pt x="282" y="1"/>
                  </a:cubicBezTo>
                  <a:close/>
                </a:path>
              </a:pathLst>
            </a:custGeom>
            <a:solidFill>
              <a:srgbClr val="CCC6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4" name="Google Shape;281;p20">
              <a:extLst>
                <a:ext uri="{FF2B5EF4-FFF2-40B4-BE49-F238E27FC236}">
                  <a16:creationId xmlns:a16="http://schemas.microsoft.com/office/drawing/2014/main" id="{B12A3FF6-558E-466D-8EA6-412D8935BFEB}"/>
                </a:ext>
              </a:extLst>
            </p:cNvPr>
            <p:cNvSpPr/>
            <p:nvPr/>
          </p:nvSpPr>
          <p:spPr>
            <a:xfrm>
              <a:off x="8046217" y="3578133"/>
              <a:ext cx="128836" cy="128836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450" y="0"/>
                  </a:moveTo>
                  <a:cubicBezTo>
                    <a:pt x="649" y="0"/>
                    <a:pt x="1" y="648"/>
                    <a:pt x="1" y="1449"/>
                  </a:cubicBezTo>
                  <a:cubicBezTo>
                    <a:pt x="1" y="2247"/>
                    <a:pt x="649" y="2895"/>
                    <a:pt x="1450" y="2895"/>
                  </a:cubicBezTo>
                  <a:cubicBezTo>
                    <a:pt x="2249" y="2895"/>
                    <a:pt x="2896" y="2247"/>
                    <a:pt x="2896" y="1449"/>
                  </a:cubicBezTo>
                  <a:cubicBezTo>
                    <a:pt x="2896" y="648"/>
                    <a:pt x="2249" y="0"/>
                    <a:pt x="1450" y="0"/>
                  </a:cubicBezTo>
                  <a:close/>
                </a:path>
              </a:pathLst>
            </a:custGeom>
            <a:solidFill>
              <a:srgbClr val="CCC6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5" name="Google Shape;282;p20">
              <a:extLst>
                <a:ext uri="{FF2B5EF4-FFF2-40B4-BE49-F238E27FC236}">
                  <a16:creationId xmlns:a16="http://schemas.microsoft.com/office/drawing/2014/main" id="{81C62C2D-CB88-4961-B8C3-DB443BA69705}"/>
                </a:ext>
              </a:extLst>
            </p:cNvPr>
            <p:cNvSpPr/>
            <p:nvPr/>
          </p:nvSpPr>
          <p:spPr>
            <a:xfrm>
              <a:off x="8010003" y="315140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103" y="0"/>
                    <a:pt x="0" y="103"/>
                    <a:pt x="0" y="227"/>
                  </a:cubicBezTo>
                  <a:cubicBezTo>
                    <a:pt x="0" y="353"/>
                    <a:pt x="103" y="453"/>
                    <a:pt x="226" y="453"/>
                  </a:cubicBezTo>
                  <a:cubicBezTo>
                    <a:pt x="350" y="453"/>
                    <a:pt x="452" y="353"/>
                    <a:pt x="452" y="227"/>
                  </a:cubicBezTo>
                  <a:cubicBezTo>
                    <a:pt x="452" y="103"/>
                    <a:pt x="350" y="0"/>
                    <a:pt x="226" y="0"/>
                  </a:cubicBezTo>
                  <a:close/>
                </a:path>
              </a:pathLst>
            </a:custGeom>
            <a:solidFill>
              <a:srgbClr val="CCC6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6" name="Google Shape;283;p20">
              <a:extLst>
                <a:ext uri="{FF2B5EF4-FFF2-40B4-BE49-F238E27FC236}">
                  <a16:creationId xmlns:a16="http://schemas.microsoft.com/office/drawing/2014/main" id="{DA8CA290-0C3B-4CC1-9819-7EE320E6DEB6}"/>
                </a:ext>
              </a:extLst>
            </p:cNvPr>
            <p:cNvSpPr/>
            <p:nvPr/>
          </p:nvSpPr>
          <p:spPr>
            <a:xfrm>
              <a:off x="7919736" y="3064522"/>
              <a:ext cx="63617" cy="63617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14" y="1"/>
                  </a:moveTo>
                  <a:cubicBezTo>
                    <a:pt x="320" y="1"/>
                    <a:pt x="1" y="323"/>
                    <a:pt x="1" y="717"/>
                  </a:cubicBezTo>
                  <a:cubicBezTo>
                    <a:pt x="1" y="1111"/>
                    <a:pt x="320" y="1430"/>
                    <a:pt x="714" y="1430"/>
                  </a:cubicBezTo>
                  <a:cubicBezTo>
                    <a:pt x="1111" y="1430"/>
                    <a:pt x="1430" y="1111"/>
                    <a:pt x="1430" y="717"/>
                  </a:cubicBezTo>
                  <a:cubicBezTo>
                    <a:pt x="1430" y="323"/>
                    <a:pt x="1111" y="1"/>
                    <a:pt x="714" y="1"/>
                  </a:cubicBezTo>
                  <a:close/>
                </a:path>
              </a:pathLst>
            </a:custGeom>
            <a:solidFill>
              <a:srgbClr val="CCC6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7" name="Google Shape;284;p20">
              <a:extLst>
                <a:ext uri="{FF2B5EF4-FFF2-40B4-BE49-F238E27FC236}">
                  <a16:creationId xmlns:a16="http://schemas.microsoft.com/office/drawing/2014/main" id="{E27F47A3-683C-42F1-B1D6-B8B432BD4610}"/>
                </a:ext>
              </a:extLst>
            </p:cNvPr>
            <p:cNvSpPr/>
            <p:nvPr/>
          </p:nvSpPr>
          <p:spPr>
            <a:xfrm>
              <a:off x="7993365" y="2997790"/>
              <a:ext cx="26737" cy="26692"/>
            </a:xfrm>
            <a:custGeom>
              <a:avLst/>
              <a:gdLst/>
              <a:ahLst/>
              <a:cxnLst/>
              <a:rect l="l" t="t" r="r" b="b"/>
              <a:pathLst>
                <a:path w="601" h="600" extrusionOk="0">
                  <a:moveTo>
                    <a:pt x="299" y="0"/>
                  </a:moveTo>
                  <a:cubicBezTo>
                    <a:pt x="134" y="0"/>
                    <a:pt x="1" y="134"/>
                    <a:pt x="1" y="299"/>
                  </a:cubicBezTo>
                  <a:cubicBezTo>
                    <a:pt x="1" y="467"/>
                    <a:pt x="134" y="600"/>
                    <a:pt x="299" y="600"/>
                  </a:cubicBezTo>
                  <a:cubicBezTo>
                    <a:pt x="466" y="600"/>
                    <a:pt x="600" y="467"/>
                    <a:pt x="600" y="299"/>
                  </a:cubicBezTo>
                  <a:cubicBezTo>
                    <a:pt x="600" y="134"/>
                    <a:pt x="466" y="0"/>
                    <a:pt x="299" y="0"/>
                  </a:cubicBezTo>
                  <a:close/>
                </a:path>
              </a:pathLst>
            </a:custGeom>
            <a:solidFill>
              <a:srgbClr val="CCC6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8" name="Google Shape;285;p20">
              <a:extLst>
                <a:ext uri="{FF2B5EF4-FFF2-40B4-BE49-F238E27FC236}">
                  <a16:creationId xmlns:a16="http://schemas.microsoft.com/office/drawing/2014/main" id="{09433ED3-D106-45DF-8A03-C3FD4979707B}"/>
                </a:ext>
              </a:extLst>
            </p:cNvPr>
            <p:cNvSpPr/>
            <p:nvPr/>
          </p:nvSpPr>
          <p:spPr>
            <a:xfrm>
              <a:off x="8276977" y="4529414"/>
              <a:ext cx="299668" cy="109751"/>
            </a:xfrm>
            <a:custGeom>
              <a:avLst/>
              <a:gdLst/>
              <a:ahLst/>
              <a:cxnLst/>
              <a:rect l="l" t="t" r="r" b="b"/>
              <a:pathLst>
                <a:path w="6736" h="2467" extrusionOk="0">
                  <a:moveTo>
                    <a:pt x="2834" y="0"/>
                  </a:moveTo>
                  <a:lnTo>
                    <a:pt x="141" y="2128"/>
                  </a:lnTo>
                  <a:cubicBezTo>
                    <a:pt x="1" y="2237"/>
                    <a:pt x="80" y="2467"/>
                    <a:pt x="261" y="2467"/>
                  </a:cubicBezTo>
                  <a:lnTo>
                    <a:pt x="6475" y="2467"/>
                  </a:lnTo>
                  <a:cubicBezTo>
                    <a:pt x="6657" y="2467"/>
                    <a:pt x="6735" y="2237"/>
                    <a:pt x="6595" y="2128"/>
                  </a:cubicBezTo>
                  <a:lnTo>
                    <a:pt x="3903" y="0"/>
                  </a:ln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9" name="Google Shape;286;p20">
              <a:extLst>
                <a:ext uri="{FF2B5EF4-FFF2-40B4-BE49-F238E27FC236}">
                  <a16:creationId xmlns:a16="http://schemas.microsoft.com/office/drawing/2014/main" id="{29507EC5-68D9-4B8F-B606-33E84AE9CAB6}"/>
                </a:ext>
              </a:extLst>
            </p:cNvPr>
            <p:cNvSpPr/>
            <p:nvPr/>
          </p:nvSpPr>
          <p:spPr>
            <a:xfrm>
              <a:off x="8401633" y="3329268"/>
              <a:ext cx="49426" cy="47869"/>
            </a:xfrm>
            <a:custGeom>
              <a:avLst/>
              <a:gdLst/>
              <a:ahLst/>
              <a:cxnLst/>
              <a:rect l="l" t="t" r="r" b="b"/>
              <a:pathLst>
                <a:path w="1111" h="1076" extrusionOk="0">
                  <a:moveTo>
                    <a:pt x="1111" y="1"/>
                  </a:moveTo>
                  <a:cubicBezTo>
                    <a:pt x="741" y="1"/>
                    <a:pt x="371" y="1"/>
                    <a:pt x="1" y="38"/>
                  </a:cubicBezTo>
                  <a:lnTo>
                    <a:pt x="1" y="1076"/>
                  </a:lnTo>
                  <a:cubicBezTo>
                    <a:pt x="371" y="994"/>
                    <a:pt x="741" y="915"/>
                    <a:pt x="1111" y="833"/>
                  </a:cubicBezTo>
                  <a:lnTo>
                    <a:pt x="1111" y="1"/>
                  </a:lnTo>
                  <a:close/>
                </a:path>
              </a:pathLst>
            </a:custGeom>
            <a:solidFill>
              <a:srgbClr val="20345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60" name="Google Shape;287;p20">
              <a:extLst>
                <a:ext uri="{FF2B5EF4-FFF2-40B4-BE49-F238E27FC236}">
                  <a16:creationId xmlns:a16="http://schemas.microsoft.com/office/drawing/2014/main" id="{122747B4-0C0B-4C03-8686-70F5DF292961}"/>
                </a:ext>
              </a:extLst>
            </p:cNvPr>
            <p:cNvSpPr/>
            <p:nvPr/>
          </p:nvSpPr>
          <p:spPr>
            <a:xfrm>
              <a:off x="8401633" y="3366282"/>
              <a:ext cx="49426" cy="1215888"/>
            </a:xfrm>
            <a:custGeom>
              <a:avLst/>
              <a:gdLst/>
              <a:ahLst/>
              <a:cxnLst/>
              <a:rect l="l" t="t" r="r" b="b"/>
              <a:pathLst>
                <a:path w="1111" h="27331" extrusionOk="0">
                  <a:moveTo>
                    <a:pt x="1111" y="1"/>
                  </a:moveTo>
                  <a:cubicBezTo>
                    <a:pt x="741" y="83"/>
                    <a:pt x="371" y="162"/>
                    <a:pt x="1" y="244"/>
                  </a:cubicBezTo>
                  <a:lnTo>
                    <a:pt x="1" y="27331"/>
                  </a:lnTo>
                  <a:lnTo>
                    <a:pt x="1111" y="27331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61" name="Google Shape;288;p20">
              <a:extLst>
                <a:ext uri="{FF2B5EF4-FFF2-40B4-BE49-F238E27FC236}">
                  <a16:creationId xmlns:a16="http://schemas.microsoft.com/office/drawing/2014/main" id="{5D06508E-A324-4483-8B17-B73142760AF2}"/>
                </a:ext>
              </a:extLst>
            </p:cNvPr>
            <p:cNvSpPr/>
            <p:nvPr/>
          </p:nvSpPr>
          <p:spPr>
            <a:xfrm>
              <a:off x="8401633" y="3224099"/>
              <a:ext cx="49426" cy="106903"/>
            </a:xfrm>
            <a:custGeom>
              <a:avLst/>
              <a:gdLst/>
              <a:ahLst/>
              <a:cxnLst/>
              <a:rect l="l" t="t" r="r" b="b"/>
              <a:pathLst>
                <a:path w="1111" h="2403" extrusionOk="0">
                  <a:moveTo>
                    <a:pt x="254" y="1"/>
                  </a:moveTo>
                  <a:cubicBezTo>
                    <a:pt x="114" y="1"/>
                    <a:pt x="1" y="113"/>
                    <a:pt x="1" y="254"/>
                  </a:cubicBezTo>
                  <a:lnTo>
                    <a:pt x="1" y="2402"/>
                  </a:lnTo>
                  <a:cubicBezTo>
                    <a:pt x="371" y="2365"/>
                    <a:pt x="741" y="2365"/>
                    <a:pt x="1111" y="2365"/>
                  </a:cubicBezTo>
                  <a:lnTo>
                    <a:pt x="1111" y="254"/>
                  </a:lnTo>
                  <a:cubicBezTo>
                    <a:pt x="1111" y="113"/>
                    <a:pt x="998" y="1"/>
                    <a:pt x="857" y="1"/>
                  </a:cubicBez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62" name="Google Shape;289;p20">
              <a:extLst>
                <a:ext uri="{FF2B5EF4-FFF2-40B4-BE49-F238E27FC236}">
                  <a16:creationId xmlns:a16="http://schemas.microsoft.com/office/drawing/2014/main" id="{D47DDD3D-AC5B-4EBD-8652-1C7C3894C262}"/>
                </a:ext>
              </a:extLst>
            </p:cNvPr>
            <p:cNvSpPr/>
            <p:nvPr/>
          </p:nvSpPr>
          <p:spPr>
            <a:xfrm>
              <a:off x="7853316" y="3318458"/>
              <a:ext cx="621980" cy="29139"/>
            </a:xfrm>
            <a:custGeom>
              <a:avLst/>
              <a:gdLst/>
              <a:ahLst/>
              <a:cxnLst/>
              <a:rect l="l" t="t" r="r" b="b"/>
              <a:pathLst>
                <a:path w="13981" h="655" extrusionOk="0">
                  <a:moveTo>
                    <a:pt x="134" y="0"/>
                  </a:moveTo>
                  <a:cubicBezTo>
                    <a:pt x="58" y="0"/>
                    <a:pt x="0" y="62"/>
                    <a:pt x="0" y="133"/>
                  </a:cubicBezTo>
                  <a:lnTo>
                    <a:pt x="0" y="524"/>
                  </a:lnTo>
                  <a:cubicBezTo>
                    <a:pt x="0" y="596"/>
                    <a:pt x="58" y="655"/>
                    <a:pt x="134" y="655"/>
                  </a:cubicBezTo>
                  <a:lnTo>
                    <a:pt x="13672" y="655"/>
                  </a:lnTo>
                  <a:cubicBezTo>
                    <a:pt x="13727" y="655"/>
                    <a:pt x="13779" y="620"/>
                    <a:pt x="13799" y="572"/>
                  </a:cubicBezTo>
                  <a:lnTo>
                    <a:pt x="13946" y="182"/>
                  </a:lnTo>
                  <a:cubicBezTo>
                    <a:pt x="13981" y="96"/>
                    <a:pt x="13915" y="0"/>
                    <a:pt x="13823" y="0"/>
                  </a:cubicBez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63" name="Google Shape;290;p20">
              <a:extLst>
                <a:ext uri="{FF2B5EF4-FFF2-40B4-BE49-F238E27FC236}">
                  <a16:creationId xmlns:a16="http://schemas.microsoft.com/office/drawing/2014/main" id="{10B347B1-824F-4EE4-B14D-C5749867B4D5}"/>
                </a:ext>
              </a:extLst>
            </p:cNvPr>
            <p:cNvSpPr/>
            <p:nvPr/>
          </p:nvSpPr>
          <p:spPr>
            <a:xfrm>
              <a:off x="7936820" y="4130848"/>
              <a:ext cx="107170" cy="142627"/>
            </a:xfrm>
            <a:custGeom>
              <a:avLst/>
              <a:gdLst/>
              <a:ahLst/>
              <a:cxnLst/>
              <a:rect l="l" t="t" r="r" b="b"/>
              <a:pathLst>
                <a:path w="2409" h="3206" extrusionOk="0">
                  <a:moveTo>
                    <a:pt x="1357" y="1"/>
                  </a:moveTo>
                  <a:lnTo>
                    <a:pt x="1357" y="1"/>
                  </a:lnTo>
                  <a:cubicBezTo>
                    <a:pt x="1467" y="457"/>
                    <a:pt x="1343" y="964"/>
                    <a:pt x="1032" y="1316"/>
                  </a:cubicBezTo>
                  <a:cubicBezTo>
                    <a:pt x="833" y="1542"/>
                    <a:pt x="545" y="1752"/>
                    <a:pt x="556" y="2056"/>
                  </a:cubicBezTo>
                  <a:cubicBezTo>
                    <a:pt x="470" y="1882"/>
                    <a:pt x="483" y="1666"/>
                    <a:pt x="583" y="1505"/>
                  </a:cubicBezTo>
                  <a:lnTo>
                    <a:pt x="583" y="1505"/>
                  </a:lnTo>
                  <a:cubicBezTo>
                    <a:pt x="1" y="2043"/>
                    <a:pt x="343" y="2924"/>
                    <a:pt x="1097" y="3166"/>
                  </a:cubicBezTo>
                  <a:cubicBezTo>
                    <a:pt x="1178" y="3193"/>
                    <a:pt x="1256" y="3205"/>
                    <a:pt x="1331" y="3205"/>
                  </a:cubicBezTo>
                  <a:cubicBezTo>
                    <a:pt x="1924" y="3205"/>
                    <a:pt x="2316" y="2439"/>
                    <a:pt x="2365" y="1944"/>
                  </a:cubicBezTo>
                  <a:cubicBezTo>
                    <a:pt x="2409" y="1450"/>
                    <a:pt x="2265" y="946"/>
                    <a:pt x="2001" y="529"/>
                  </a:cubicBezTo>
                  <a:cubicBezTo>
                    <a:pt x="1847" y="289"/>
                    <a:pt x="1634" y="63"/>
                    <a:pt x="1357" y="1"/>
                  </a:cubicBezTo>
                  <a:close/>
                </a:path>
              </a:pathLst>
            </a:custGeom>
            <a:solidFill>
              <a:srgbClr val="FBC73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grpSp>
          <p:nvGrpSpPr>
            <p:cNvPr id="264" name="Google Shape;291;p20">
              <a:extLst>
                <a:ext uri="{FF2B5EF4-FFF2-40B4-BE49-F238E27FC236}">
                  <a16:creationId xmlns:a16="http://schemas.microsoft.com/office/drawing/2014/main" id="{AC96BFD7-B5DA-401E-AFDB-F4532F51CE87}"/>
                </a:ext>
              </a:extLst>
            </p:cNvPr>
            <p:cNvGrpSpPr/>
            <p:nvPr/>
          </p:nvGrpSpPr>
          <p:grpSpPr>
            <a:xfrm>
              <a:off x="6103423" y="4366262"/>
              <a:ext cx="786620" cy="732914"/>
              <a:chOff x="6091468" y="4354300"/>
              <a:chExt cx="786620" cy="732914"/>
            </a:xfrm>
          </p:grpSpPr>
          <p:sp>
            <p:nvSpPr>
              <p:cNvPr id="288" name="Google Shape;292;p20">
                <a:extLst>
                  <a:ext uri="{FF2B5EF4-FFF2-40B4-BE49-F238E27FC236}">
                    <a16:creationId xmlns:a16="http://schemas.microsoft.com/office/drawing/2014/main" id="{7859FD13-228F-4758-A507-A1660126374F}"/>
                  </a:ext>
                </a:extLst>
              </p:cNvPr>
              <p:cNvSpPr/>
              <p:nvPr/>
            </p:nvSpPr>
            <p:spPr>
              <a:xfrm rot="2340334">
                <a:off x="6325720" y="4453464"/>
                <a:ext cx="159397" cy="308654"/>
              </a:xfrm>
              <a:custGeom>
                <a:avLst/>
                <a:gdLst/>
                <a:ahLst/>
                <a:cxnLst/>
                <a:rect l="l" t="t" r="r" b="b"/>
                <a:pathLst>
                  <a:path w="7821" h="15143" extrusionOk="0">
                    <a:moveTo>
                      <a:pt x="7168" y="0"/>
                    </a:moveTo>
                    <a:cubicBezTo>
                      <a:pt x="6950" y="0"/>
                      <a:pt x="6742" y="125"/>
                      <a:pt x="6646" y="337"/>
                    </a:cubicBezTo>
                    <a:lnTo>
                      <a:pt x="0" y="14399"/>
                    </a:lnTo>
                    <a:lnTo>
                      <a:pt x="1692" y="15142"/>
                    </a:lnTo>
                    <a:lnTo>
                      <a:pt x="7701" y="799"/>
                    </a:lnTo>
                    <a:cubicBezTo>
                      <a:pt x="7821" y="508"/>
                      <a:pt x="7688" y="176"/>
                      <a:pt x="7400" y="49"/>
                    </a:cubicBezTo>
                    <a:cubicBezTo>
                      <a:pt x="7324" y="16"/>
                      <a:pt x="7245" y="0"/>
                      <a:pt x="7168" y="0"/>
                    </a:cubicBezTo>
                    <a:close/>
                  </a:path>
                </a:pathLst>
              </a:custGeom>
              <a:solidFill>
                <a:srgbClr val="2D406A">
                  <a:alpha val="3228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89" name="Google Shape;293;p20">
                <a:extLst>
                  <a:ext uri="{FF2B5EF4-FFF2-40B4-BE49-F238E27FC236}">
                    <a16:creationId xmlns:a16="http://schemas.microsoft.com/office/drawing/2014/main" id="{19158C35-A005-4FCD-9FA7-503415151A7D}"/>
                  </a:ext>
                </a:extLst>
              </p:cNvPr>
              <p:cNvSpPr/>
              <p:nvPr/>
            </p:nvSpPr>
            <p:spPr>
              <a:xfrm rot="2340334">
                <a:off x="6315111" y="4391593"/>
                <a:ext cx="173174" cy="341184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16739" extrusionOk="0">
                    <a:moveTo>
                      <a:pt x="7887" y="1"/>
                    </a:moveTo>
                    <a:cubicBezTo>
                      <a:pt x="7685" y="1"/>
                      <a:pt x="7491" y="116"/>
                      <a:pt x="7400" y="313"/>
                    </a:cubicBezTo>
                    <a:lnTo>
                      <a:pt x="1" y="15996"/>
                    </a:lnTo>
                    <a:lnTo>
                      <a:pt x="1696" y="16739"/>
                    </a:lnTo>
                    <a:lnTo>
                      <a:pt x="8383" y="741"/>
                    </a:lnTo>
                    <a:cubicBezTo>
                      <a:pt x="8496" y="474"/>
                      <a:pt x="8370" y="162"/>
                      <a:pt x="8102" y="46"/>
                    </a:cubicBezTo>
                    <a:cubicBezTo>
                      <a:pt x="8032" y="15"/>
                      <a:pt x="7959" y="1"/>
                      <a:pt x="7887" y="1"/>
                    </a:cubicBezTo>
                    <a:close/>
                  </a:path>
                </a:pathLst>
              </a:custGeom>
              <a:solidFill>
                <a:srgbClr val="2D406A">
                  <a:alpha val="3228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90" name="Google Shape;294;p20">
                <a:extLst>
                  <a:ext uri="{FF2B5EF4-FFF2-40B4-BE49-F238E27FC236}">
                    <a16:creationId xmlns:a16="http://schemas.microsoft.com/office/drawing/2014/main" id="{07E2F7D3-F5FE-49DB-913D-470179650F42}"/>
                  </a:ext>
                </a:extLst>
              </p:cNvPr>
              <p:cNvSpPr/>
              <p:nvPr/>
            </p:nvSpPr>
            <p:spPr>
              <a:xfrm rot="2340334">
                <a:off x="6291082" y="4373143"/>
                <a:ext cx="163901" cy="319171"/>
              </a:xfrm>
              <a:custGeom>
                <a:avLst/>
                <a:gdLst/>
                <a:ahLst/>
                <a:cxnLst/>
                <a:rect l="l" t="t" r="r" b="b"/>
                <a:pathLst>
                  <a:path w="8042" h="15659" extrusionOk="0">
                    <a:moveTo>
                      <a:pt x="7397" y="0"/>
                    </a:moveTo>
                    <a:cubicBezTo>
                      <a:pt x="7192" y="0"/>
                      <a:pt x="6995" y="117"/>
                      <a:pt x="6904" y="312"/>
                    </a:cubicBezTo>
                    <a:lnTo>
                      <a:pt x="1" y="14916"/>
                    </a:lnTo>
                    <a:lnTo>
                      <a:pt x="1697" y="15659"/>
                    </a:lnTo>
                    <a:lnTo>
                      <a:pt x="7928" y="761"/>
                    </a:lnTo>
                    <a:cubicBezTo>
                      <a:pt x="8041" y="490"/>
                      <a:pt x="7914" y="182"/>
                      <a:pt x="7647" y="62"/>
                    </a:cubicBezTo>
                    <a:lnTo>
                      <a:pt x="7610" y="45"/>
                    </a:lnTo>
                    <a:cubicBezTo>
                      <a:pt x="7541" y="15"/>
                      <a:pt x="7468" y="0"/>
                      <a:pt x="7397" y="0"/>
                    </a:cubicBezTo>
                    <a:close/>
                  </a:path>
                </a:pathLst>
              </a:custGeom>
              <a:solidFill>
                <a:srgbClr val="2D406A">
                  <a:alpha val="3228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91" name="Google Shape;295;p20">
                <a:extLst>
                  <a:ext uri="{FF2B5EF4-FFF2-40B4-BE49-F238E27FC236}">
                    <a16:creationId xmlns:a16="http://schemas.microsoft.com/office/drawing/2014/main" id="{3C630289-958D-4803-AC38-3F5FDC9B5BDA}"/>
                  </a:ext>
                </a:extLst>
              </p:cNvPr>
              <p:cNvSpPr/>
              <p:nvPr/>
            </p:nvSpPr>
            <p:spPr>
              <a:xfrm rot="2340334">
                <a:off x="6263571" y="4368421"/>
                <a:ext cx="143908" cy="279690"/>
              </a:xfrm>
              <a:custGeom>
                <a:avLst/>
                <a:gdLst/>
                <a:ahLst/>
                <a:cxnLst/>
                <a:rect l="l" t="t" r="r" b="b"/>
                <a:pathLst>
                  <a:path w="7061" h="13722" extrusionOk="0">
                    <a:moveTo>
                      <a:pt x="6636" y="1"/>
                    </a:moveTo>
                    <a:cubicBezTo>
                      <a:pt x="6495" y="1"/>
                      <a:pt x="6360" y="81"/>
                      <a:pt x="6297" y="215"/>
                    </a:cubicBezTo>
                    <a:lnTo>
                      <a:pt x="1" y="12979"/>
                    </a:lnTo>
                    <a:lnTo>
                      <a:pt x="1696" y="13722"/>
                    </a:lnTo>
                    <a:lnTo>
                      <a:pt x="6986" y="515"/>
                    </a:lnTo>
                    <a:cubicBezTo>
                      <a:pt x="7060" y="327"/>
                      <a:pt x="6972" y="115"/>
                      <a:pt x="6787" y="33"/>
                    </a:cubicBezTo>
                    <a:cubicBezTo>
                      <a:pt x="6738" y="11"/>
                      <a:pt x="6687" y="1"/>
                      <a:pt x="6636" y="1"/>
                    </a:cubicBezTo>
                    <a:close/>
                  </a:path>
                </a:pathLst>
              </a:custGeom>
              <a:solidFill>
                <a:srgbClr val="2D406A">
                  <a:alpha val="3228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92" name="Google Shape;296;p20">
                <a:extLst>
                  <a:ext uri="{FF2B5EF4-FFF2-40B4-BE49-F238E27FC236}">
                    <a16:creationId xmlns:a16="http://schemas.microsoft.com/office/drawing/2014/main" id="{39EAFD41-C74B-4E00-9355-7E6EF491ADE5}"/>
                  </a:ext>
                </a:extLst>
              </p:cNvPr>
              <p:cNvSpPr/>
              <p:nvPr/>
            </p:nvSpPr>
            <p:spPr>
              <a:xfrm rot="2340334">
                <a:off x="6165827" y="4472726"/>
                <a:ext cx="230220" cy="264933"/>
              </a:xfrm>
              <a:custGeom>
                <a:avLst/>
                <a:gdLst/>
                <a:ahLst/>
                <a:cxnLst/>
                <a:rect l="l" t="t" r="r" b="b"/>
                <a:pathLst>
                  <a:path w="11296" h="12998" extrusionOk="0">
                    <a:moveTo>
                      <a:pt x="4807" y="1"/>
                    </a:moveTo>
                    <a:lnTo>
                      <a:pt x="1138" y="7225"/>
                    </a:lnTo>
                    <a:lnTo>
                      <a:pt x="0" y="9825"/>
                    </a:lnTo>
                    <a:lnTo>
                      <a:pt x="7232" y="12997"/>
                    </a:lnTo>
                    <a:lnTo>
                      <a:pt x="8342" y="10469"/>
                    </a:lnTo>
                    <a:lnTo>
                      <a:pt x="11295" y="2978"/>
                    </a:lnTo>
                    <a:lnTo>
                      <a:pt x="4807" y="1"/>
                    </a:lnTo>
                    <a:close/>
                  </a:path>
                </a:pathLst>
              </a:custGeom>
              <a:solidFill>
                <a:srgbClr val="2D406A">
                  <a:alpha val="3228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93" name="Google Shape;297;p20">
                <a:extLst>
                  <a:ext uri="{FF2B5EF4-FFF2-40B4-BE49-F238E27FC236}">
                    <a16:creationId xmlns:a16="http://schemas.microsoft.com/office/drawing/2014/main" id="{39A49759-FE86-4139-A660-80E98A87862B}"/>
                  </a:ext>
                </a:extLst>
              </p:cNvPr>
              <p:cNvSpPr/>
              <p:nvPr/>
            </p:nvSpPr>
            <p:spPr>
              <a:xfrm rot="2340334">
                <a:off x="6246119" y="4605834"/>
                <a:ext cx="100334" cy="159840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7842" extrusionOk="0">
                    <a:moveTo>
                      <a:pt x="4149" y="1"/>
                    </a:moveTo>
                    <a:lnTo>
                      <a:pt x="0" y="7348"/>
                    </a:lnTo>
                    <a:lnTo>
                      <a:pt x="1021" y="7842"/>
                    </a:lnTo>
                    <a:lnTo>
                      <a:pt x="4923" y="2313"/>
                    </a:lnTo>
                    <a:lnTo>
                      <a:pt x="4149" y="1"/>
                    </a:lnTo>
                    <a:close/>
                  </a:path>
                </a:pathLst>
              </a:custGeom>
              <a:solidFill>
                <a:srgbClr val="2D406A">
                  <a:alpha val="3228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94" name="Google Shape;298;p20">
                <a:extLst>
                  <a:ext uri="{FF2B5EF4-FFF2-40B4-BE49-F238E27FC236}">
                    <a16:creationId xmlns:a16="http://schemas.microsoft.com/office/drawing/2014/main" id="{48351E97-8404-4FB8-A1C8-79ABFB177332}"/>
                  </a:ext>
                </a:extLst>
              </p:cNvPr>
              <p:cNvSpPr/>
              <p:nvPr/>
            </p:nvSpPr>
            <p:spPr>
              <a:xfrm rot="2340334">
                <a:off x="6339690" y="4624863"/>
                <a:ext cx="97195" cy="118097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5794" extrusionOk="0">
                    <a:moveTo>
                      <a:pt x="4068" y="1"/>
                    </a:moveTo>
                    <a:cubicBezTo>
                      <a:pt x="3979" y="1"/>
                      <a:pt x="3882" y="13"/>
                      <a:pt x="3776" y="41"/>
                    </a:cubicBezTo>
                    <a:cubicBezTo>
                      <a:pt x="3101" y="219"/>
                      <a:pt x="158" y="2141"/>
                      <a:pt x="158" y="2141"/>
                    </a:cubicBezTo>
                    <a:lnTo>
                      <a:pt x="0" y="5793"/>
                    </a:lnTo>
                    <a:lnTo>
                      <a:pt x="4769" y="346"/>
                    </a:lnTo>
                    <a:cubicBezTo>
                      <a:pt x="4769" y="346"/>
                      <a:pt x="4543" y="1"/>
                      <a:pt x="4068" y="1"/>
                    </a:cubicBezTo>
                    <a:close/>
                  </a:path>
                </a:pathLst>
              </a:custGeom>
              <a:solidFill>
                <a:srgbClr val="2D406A">
                  <a:alpha val="3228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95" name="Google Shape;299;p20">
                <a:extLst>
                  <a:ext uri="{FF2B5EF4-FFF2-40B4-BE49-F238E27FC236}">
                    <a16:creationId xmlns:a16="http://schemas.microsoft.com/office/drawing/2014/main" id="{43C987E3-36C4-49D8-B7B7-D56DEE18D8D3}"/>
                  </a:ext>
                </a:extLst>
              </p:cNvPr>
              <p:cNvSpPr/>
              <p:nvPr/>
            </p:nvSpPr>
            <p:spPr>
              <a:xfrm rot="2340334">
                <a:off x="6104013" y="4608741"/>
                <a:ext cx="174418" cy="101648"/>
              </a:xfrm>
              <a:custGeom>
                <a:avLst/>
                <a:gdLst/>
                <a:ahLst/>
                <a:cxnLst/>
                <a:rect l="l" t="t" r="r" b="b"/>
                <a:pathLst>
                  <a:path w="8558" h="4987" extrusionOk="0">
                    <a:moveTo>
                      <a:pt x="503" y="0"/>
                    </a:moveTo>
                    <a:cubicBezTo>
                      <a:pt x="410" y="0"/>
                      <a:pt x="320" y="65"/>
                      <a:pt x="302" y="164"/>
                    </a:cubicBezTo>
                    <a:lnTo>
                      <a:pt x="17" y="1555"/>
                    </a:lnTo>
                    <a:cubicBezTo>
                      <a:pt x="0" y="1651"/>
                      <a:pt x="48" y="1747"/>
                      <a:pt x="137" y="1785"/>
                    </a:cubicBezTo>
                    <a:lnTo>
                      <a:pt x="7400" y="4967"/>
                    </a:lnTo>
                    <a:cubicBezTo>
                      <a:pt x="7427" y="4980"/>
                      <a:pt x="7456" y="4986"/>
                      <a:pt x="7485" y="4986"/>
                    </a:cubicBezTo>
                    <a:cubicBezTo>
                      <a:pt x="7548" y="4986"/>
                      <a:pt x="7609" y="4956"/>
                      <a:pt x="7649" y="4902"/>
                    </a:cubicBezTo>
                    <a:lnTo>
                      <a:pt x="8479" y="3751"/>
                    </a:lnTo>
                    <a:cubicBezTo>
                      <a:pt x="8557" y="3645"/>
                      <a:pt x="8516" y="3494"/>
                      <a:pt x="8397" y="3443"/>
                    </a:cubicBezTo>
                    <a:lnTo>
                      <a:pt x="582" y="17"/>
                    </a:lnTo>
                    <a:cubicBezTo>
                      <a:pt x="557" y="6"/>
                      <a:pt x="530" y="0"/>
                      <a:pt x="503" y="0"/>
                    </a:cubicBezTo>
                    <a:close/>
                  </a:path>
                </a:pathLst>
              </a:custGeom>
              <a:solidFill>
                <a:srgbClr val="2D406A">
                  <a:alpha val="3228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96" name="Google Shape;300;p20">
                <a:extLst>
                  <a:ext uri="{FF2B5EF4-FFF2-40B4-BE49-F238E27FC236}">
                    <a16:creationId xmlns:a16="http://schemas.microsoft.com/office/drawing/2014/main" id="{E52D591D-C3F3-4301-8F4E-DDA605D922CB}"/>
                  </a:ext>
                </a:extLst>
              </p:cNvPr>
              <p:cNvSpPr/>
              <p:nvPr/>
            </p:nvSpPr>
            <p:spPr>
              <a:xfrm rot="2340334">
                <a:off x="6379965" y="4594909"/>
                <a:ext cx="28370" cy="86096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224" extrusionOk="0">
                    <a:moveTo>
                      <a:pt x="1378" y="0"/>
                    </a:moveTo>
                    <a:cubicBezTo>
                      <a:pt x="936" y="987"/>
                      <a:pt x="590" y="1751"/>
                      <a:pt x="357" y="2347"/>
                    </a:cubicBezTo>
                    <a:cubicBezTo>
                      <a:pt x="124" y="2943"/>
                      <a:pt x="5" y="3375"/>
                      <a:pt x="5" y="3694"/>
                    </a:cubicBezTo>
                    <a:cubicBezTo>
                      <a:pt x="1" y="3916"/>
                      <a:pt x="62" y="4087"/>
                      <a:pt x="182" y="4224"/>
                    </a:cubicBezTo>
                    <a:lnTo>
                      <a:pt x="193" y="4214"/>
                    </a:lnTo>
                    <a:cubicBezTo>
                      <a:pt x="73" y="4080"/>
                      <a:pt x="18" y="3916"/>
                      <a:pt x="18" y="3694"/>
                    </a:cubicBezTo>
                    <a:cubicBezTo>
                      <a:pt x="15" y="3378"/>
                      <a:pt x="138" y="2946"/>
                      <a:pt x="371" y="2350"/>
                    </a:cubicBezTo>
                    <a:cubicBezTo>
                      <a:pt x="604" y="1754"/>
                      <a:pt x="946" y="994"/>
                      <a:pt x="1392" y="7"/>
                    </a:cubicBez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2D406A">
                  <a:alpha val="3228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grpSp>
            <p:nvGrpSpPr>
              <p:cNvPr id="297" name="Google Shape;301;p20">
                <a:extLst>
                  <a:ext uri="{FF2B5EF4-FFF2-40B4-BE49-F238E27FC236}">
                    <a16:creationId xmlns:a16="http://schemas.microsoft.com/office/drawing/2014/main" id="{F8878C48-CAA5-4D8F-A2F9-211C3752AF30}"/>
                  </a:ext>
                </a:extLst>
              </p:cNvPr>
              <p:cNvGrpSpPr/>
              <p:nvPr/>
            </p:nvGrpSpPr>
            <p:grpSpPr>
              <a:xfrm>
                <a:off x="6420698" y="4545636"/>
                <a:ext cx="457390" cy="541578"/>
                <a:chOff x="6420698" y="4545636"/>
                <a:chExt cx="457390" cy="541578"/>
              </a:xfrm>
            </p:grpSpPr>
            <p:sp>
              <p:nvSpPr>
                <p:cNvPr id="298" name="Google Shape;302;p20">
                  <a:extLst>
                    <a:ext uri="{FF2B5EF4-FFF2-40B4-BE49-F238E27FC236}">
                      <a16:creationId xmlns:a16="http://schemas.microsoft.com/office/drawing/2014/main" id="{F4F2ED27-4E67-4DFD-8DE3-858B2B85FB2A}"/>
                    </a:ext>
                  </a:extLst>
                </p:cNvPr>
                <p:cNvSpPr/>
                <p:nvPr/>
              </p:nvSpPr>
              <p:spPr>
                <a:xfrm rot="2340334">
                  <a:off x="6492592" y="4609165"/>
                  <a:ext cx="211979" cy="303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1" h="14893" extrusionOk="0">
                      <a:moveTo>
                        <a:pt x="657" y="0"/>
                      </a:moveTo>
                      <a:cubicBezTo>
                        <a:pt x="549" y="0"/>
                        <a:pt x="440" y="30"/>
                        <a:pt x="343" y="93"/>
                      </a:cubicBezTo>
                      <a:cubicBezTo>
                        <a:pt x="79" y="264"/>
                        <a:pt x="0" y="614"/>
                        <a:pt x="168" y="881"/>
                      </a:cubicBezTo>
                      <a:lnTo>
                        <a:pt x="8849" y="14892"/>
                      </a:lnTo>
                      <a:lnTo>
                        <a:pt x="10401" y="13885"/>
                      </a:lnTo>
                      <a:lnTo>
                        <a:pt x="1134" y="251"/>
                      </a:lnTo>
                      <a:cubicBezTo>
                        <a:pt x="1022" y="89"/>
                        <a:pt x="841" y="0"/>
                        <a:pt x="657" y="0"/>
                      </a:cubicBezTo>
                      <a:close/>
                    </a:path>
                  </a:pathLst>
                </a:custGeom>
                <a:solidFill>
                  <a:srgbClr val="2D406A">
                    <a:alpha val="322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299" name="Google Shape;303;p20">
                  <a:extLst>
                    <a:ext uri="{FF2B5EF4-FFF2-40B4-BE49-F238E27FC236}">
                      <a16:creationId xmlns:a16="http://schemas.microsoft.com/office/drawing/2014/main" id="{D2232949-99D1-4D56-9B3F-D09BC4E7A1E5}"/>
                    </a:ext>
                  </a:extLst>
                </p:cNvPr>
                <p:cNvSpPr/>
                <p:nvPr/>
              </p:nvSpPr>
              <p:spPr>
                <a:xfrm rot="2340334">
                  <a:off x="6526883" y="4581168"/>
                  <a:ext cx="230913" cy="333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0" h="16350" extrusionOk="0">
                      <a:moveTo>
                        <a:pt x="610" y="1"/>
                      </a:moveTo>
                      <a:cubicBezTo>
                        <a:pt x="510" y="1"/>
                        <a:pt x="409" y="29"/>
                        <a:pt x="320" y="88"/>
                      </a:cubicBezTo>
                      <a:cubicBezTo>
                        <a:pt x="73" y="246"/>
                        <a:pt x="1" y="575"/>
                        <a:pt x="155" y="821"/>
                      </a:cubicBezTo>
                      <a:lnTo>
                        <a:pt x="9778" y="16349"/>
                      </a:lnTo>
                      <a:lnTo>
                        <a:pt x="11329" y="15339"/>
                      </a:lnTo>
                      <a:lnTo>
                        <a:pt x="1056" y="235"/>
                      </a:lnTo>
                      <a:cubicBezTo>
                        <a:pt x="952" y="84"/>
                        <a:pt x="782" y="1"/>
                        <a:pt x="610" y="1"/>
                      </a:cubicBezTo>
                      <a:close/>
                    </a:path>
                  </a:pathLst>
                </a:custGeom>
                <a:solidFill>
                  <a:srgbClr val="2D406A">
                    <a:alpha val="322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300" name="Google Shape;304;p20">
                  <a:extLst>
                    <a:ext uri="{FF2B5EF4-FFF2-40B4-BE49-F238E27FC236}">
                      <a16:creationId xmlns:a16="http://schemas.microsoft.com/office/drawing/2014/main" id="{E092A3D3-2ABA-4FE5-BE0E-43C34CD12ACB}"/>
                    </a:ext>
                  </a:extLst>
                </p:cNvPr>
                <p:cNvSpPr/>
                <p:nvPr/>
              </p:nvSpPr>
              <p:spPr>
                <a:xfrm rot="2340334">
                  <a:off x="6571258" y="4607149"/>
                  <a:ext cx="217971" cy="313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5" h="15365" extrusionOk="0">
                      <a:moveTo>
                        <a:pt x="644" y="0"/>
                      </a:moveTo>
                      <a:cubicBezTo>
                        <a:pt x="544" y="0"/>
                        <a:pt x="442" y="28"/>
                        <a:pt x="353" y="86"/>
                      </a:cubicBezTo>
                      <a:lnTo>
                        <a:pt x="315" y="110"/>
                      </a:lnTo>
                      <a:cubicBezTo>
                        <a:pt x="72" y="267"/>
                        <a:pt x="0" y="596"/>
                        <a:pt x="154" y="843"/>
                      </a:cubicBezTo>
                      <a:lnTo>
                        <a:pt x="9143" y="15365"/>
                      </a:lnTo>
                      <a:lnTo>
                        <a:pt x="10695" y="14354"/>
                      </a:lnTo>
                      <a:lnTo>
                        <a:pt x="1089" y="234"/>
                      </a:lnTo>
                      <a:cubicBezTo>
                        <a:pt x="986" y="82"/>
                        <a:pt x="816" y="0"/>
                        <a:pt x="644" y="0"/>
                      </a:cubicBezTo>
                      <a:close/>
                    </a:path>
                  </a:pathLst>
                </a:custGeom>
                <a:solidFill>
                  <a:srgbClr val="2D406A">
                    <a:alpha val="322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301" name="Google Shape;305;p20">
                  <a:extLst>
                    <a:ext uri="{FF2B5EF4-FFF2-40B4-BE49-F238E27FC236}">
                      <a16:creationId xmlns:a16="http://schemas.microsoft.com/office/drawing/2014/main" id="{3280ECED-E748-4FB7-A04A-52514F129549}"/>
                    </a:ext>
                  </a:extLst>
                </p:cNvPr>
                <p:cNvSpPr/>
                <p:nvPr/>
              </p:nvSpPr>
              <p:spPr>
                <a:xfrm rot="2340334">
                  <a:off x="6620022" y="4651478"/>
                  <a:ext cx="192434" cy="276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2" h="13577" extrusionOk="0">
                      <a:moveTo>
                        <a:pt x="428" y="1"/>
                      </a:moveTo>
                      <a:cubicBezTo>
                        <a:pt x="357" y="1"/>
                        <a:pt x="286" y="21"/>
                        <a:pt x="223" y="62"/>
                      </a:cubicBezTo>
                      <a:cubicBezTo>
                        <a:pt x="52" y="172"/>
                        <a:pt x="0" y="398"/>
                        <a:pt x="103" y="572"/>
                      </a:cubicBezTo>
                      <a:lnTo>
                        <a:pt x="7890" y="13576"/>
                      </a:lnTo>
                      <a:lnTo>
                        <a:pt x="9442" y="12566"/>
                      </a:lnTo>
                      <a:lnTo>
                        <a:pt x="737" y="161"/>
                      </a:lnTo>
                      <a:cubicBezTo>
                        <a:pt x="664" y="56"/>
                        <a:pt x="547" y="1"/>
                        <a:pt x="428" y="1"/>
                      </a:cubicBezTo>
                      <a:close/>
                    </a:path>
                  </a:pathLst>
                </a:custGeom>
                <a:solidFill>
                  <a:srgbClr val="2D406A">
                    <a:alpha val="322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302" name="Google Shape;306;p20">
                  <a:extLst>
                    <a:ext uri="{FF2B5EF4-FFF2-40B4-BE49-F238E27FC236}">
                      <a16:creationId xmlns:a16="http://schemas.microsoft.com/office/drawing/2014/main" id="{523C4E0C-CED0-4FE0-BE72-8E5F4982C91A}"/>
                    </a:ext>
                  </a:extLst>
                </p:cNvPr>
                <p:cNvSpPr/>
                <p:nvPr/>
              </p:nvSpPr>
              <p:spPr>
                <a:xfrm rot="2340334">
                  <a:off x="6519383" y="4750916"/>
                  <a:ext cx="249887" cy="268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61" h="13180" extrusionOk="0">
                      <a:moveTo>
                        <a:pt x="6074" y="1"/>
                      </a:moveTo>
                      <a:lnTo>
                        <a:pt x="1" y="3957"/>
                      </a:lnTo>
                      <a:lnTo>
                        <a:pt x="4139" y="10863"/>
                      </a:lnTo>
                      <a:lnTo>
                        <a:pt x="5643" y="13179"/>
                      </a:lnTo>
                      <a:lnTo>
                        <a:pt x="12261" y="8866"/>
                      </a:lnTo>
                      <a:lnTo>
                        <a:pt x="10713" y="6489"/>
                      </a:lnTo>
                      <a:lnTo>
                        <a:pt x="6074" y="1"/>
                      </a:lnTo>
                      <a:close/>
                    </a:path>
                  </a:pathLst>
                </a:custGeom>
                <a:solidFill>
                  <a:srgbClr val="2D406A">
                    <a:alpha val="322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303" name="Google Shape;307;p20">
                  <a:extLst>
                    <a:ext uri="{FF2B5EF4-FFF2-40B4-BE49-F238E27FC236}">
                      <a16:creationId xmlns:a16="http://schemas.microsoft.com/office/drawing/2014/main" id="{8D451256-B5C8-4425-AD4A-BB0172B0BA39}"/>
                    </a:ext>
                  </a:extLst>
                </p:cNvPr>
                <p:cNvSpPr/>
                <p:nvPr/>
              </p:nvSpPr>
              <p:spPr>
                <a:xfrm rot="2340334">
                  <a:off x="6509271" y="4827851"/>
                  <a:ext cx="115701" cy="147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7" h="7226" extrusionOk="0">
                      <a:moveTo>
                        <a:pt x="384" y="1"/>
                      </a:moveTo>
                      <a:lnTo>
                        <a:pt x="0" y="2409"/>
                      </a:lnTo>
                      <a:lnTo>
                        <a:pt x="4751" y="7225"/>
                      </a:lnTo>
                      <a:lnTo>
                        <a:pt x="5676" y="6572"/>
                      </a:lnTo>
                      <a:lnTo>
                        <a:pt x="384" y="1"/>
                      </a:lnTo>
                      <a:close/>
                    </a:path>
                  </a:pathLst>
                </a:custGeom>
                <a:solidFill>
                  <a:srgbClr val="2D406A">
                    <a:alpha val="322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304" name="Google Shape;308;p20">
                  <a:extLst>
                    <a:ext uri="{FF2B5EF4-FFF2-40B4-BE49-F238E27FC236}">
                      <a16:creationId xmlns:a16="http://schemas.microsoft.com/office/drawing/2014/main" id="{8AA2E699-D173-4128-BF73-6775D465DCEF}"/>
                    </a:ext>
                  </a:extLst>
                </p:cNvPr>
                <p:cNvSpPr/>
                <p:nvPr/>
              </p:nvSpPr>
              <p:spPr>
                <a:xfrm rot="2340334">
                  <a:off x="6477439" y="4760572"/>
                  <a:ext cx="113969" cy="103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5067" extrusionOk="0">
                      <a:moveTo>
                        <a:pt x="810" y="1"/>
                      </a:moveTo>
                      <a:cubicBezTo>
                        <a:pt x="210" y="1"/>
                        <a:pt x="1" y="473"/>
                        <a:pt x="1" y="473"/>
                      </a:cubicBezTo>
                      <a:lnTo>
                        <a:pt x="5592" y="5067"/>
                      </a:lnTo>
                      <a:lnTo>
                        <a:pt x="4845" y="1490"/>
                      </a:lnTo>
                      <a:cubicBezTo>
                        <a:pt x="4845" y="1490"/>
                        <a:pt x="1625" y="76"/>
                        <a:pt x="929" y="7"/>
                      </a:cubicBezTo>
                      <a:cubicBezTo>
                        <a:pt x="888" y="3"/>
                        <a:pt x="848" y="1"/>
                        <a:pt x="810" y="1"/>
                      </a:cubicBezTo>
                      <a:close/>
                    </a:path>
                  </a:pathLst>
                </a:custGeom>
                <a:solidFill>
                  <a:srgbClr val="2D406A">
                    <a:alpha val="322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305" name="Google Shape;309;p20">
                  <a:extLst>
                    <a:ext uri="{FF2B5EF4-FFF2-40B4-BE49-F238E27FC236}">
                      <a16:creationId xmlns:a16="http://schemas.microsoft.com/office/drawing/2014/main" id="{C9D5EBC0-DC03-4DA1-8FBE-A76CC083EFF5}"/>
                    </a:ext>
                  </a:extLst>
                </p:cNvPr>
                <p:cNvSpPr/>
                <p:nvPr/>
              </p:nvSpPr>
              <p:spPr>
                <a:xfrm rot="2340334">
                  <a:off x="6545988" y="4925289"/>
                  <a:ext cx="165491" cy="123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0" h="6065" extrusionOk="0">
                      <a:moveTo>
                        <a:pt x="7386" y="1"/>
                      </a:moveTo>
                      <a:cubicBezTo>
                        <a:pt x="7349" y="1"/>
                        <a:pt x="7311" y="11"/>
                        <a:pt x="7276" y="32"/>
                      </a:cubicBezTo>
                      <a:lnTo>
                        <a:pt x="128" y="4687"/>
                      </a:lnTo>
                      <a:cubicBezTo>
                        <a:pt x="18" y="4759"/>
                        <a:pt x="0" y="4913"/>
                        <a:pt x="97" y="5006"/>
                      </a:cubicBezTo>
                      <a:lnTo>
                        <a:pt x="1104" y="6007"/>
                      </a:lnTo>
                      <a:cubicBezTo>
                        <a:pt x="1143" y="6044"/>
                        <a:pt x="1195" y="6064"/>
                        <a:pt x="1248" y="6064"/>
                      </a:cubicBezTo>
                      <a:cubicBezTo>
                        <a:pt x="1287" y="6064"/>
                        <a:pt x="1326" y="6053"/>
                        <a:pt x="1361" y="6030"/>
                      </a:cubicBezTo>
                      <a:lnTo>
                        <a:pt x="8007" y="1703"/>
                      </a:lnTo>
                      <a:cubicBezTo>
                        <a:pt x="8085" y="1653"/>
                        <a:pt x="8119" y="1550"/>
                        <a:pt x="8085" y="1460"/>
                      </a:cubicBezTo>
                      <a:lnTo>
                        <a:pt x="7578" y="132"/>
                      </a:lnTo>
                      <a:cubicBezTo>
                        <a:pt x="7548" y="49"/>
                        <a:pt x="7469" y="1"/>
                        <a:pt x="7386" y="1"/>
                      </a:cubicBezTo>
                      <a:close/>
                    </a:path>
                  </a:pathLst>
                </a:custGeom>
                <a:solidFill>
                  <a:srgbClr val="2D406A">
                    <a:alpha val="322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306" name="Google Shape;310;p20">
                  <a:extLst>
                    <a:ext uri="{FF2B5EF4-FFF2-40B4-BE49-F238E27FC236}">
                      <a16:creationId xmlns:a16="http://schemas.microsoft.com/office/drawing/2014/main" id="{ADC2218A-8781-46FB-BD00-6D9CE67E4596}"/>
                    </a:ext>
                  </a:extLst>
                </p:cNvPr>
                <p:cNvSpPr/>
                <p:nvPr/>
              </p:nvSpPr>
              <p:spPr>
                <a:xfrm rot="2340334">
                  <a:off x="6554918" y="4776828"/>
                  <a:ext cx="29532" cy="6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3355" extrusionOk="0">
                      <a:moveTo>
                        <a:pt x="13" y="1"/>
                      </a:moveTo>
                      <a:lnTo>
                        <a:pt x="0" y="8"/>
                      </a:lnTo>
                      <a:cubicBezTo>
                        <a:pt x="411" y="754"/>
                        <a:pt x="706" y="1189"/>
                        <a:pt x="1117" y="1933"/>
                      </a:cubicBezTo>
                      <a:cubicBezTo>
                        <a:pt x="1196" y="2073"/>
                        <a:pt x="1435" y="2570"/>
                        <a:pt x="1435" y="3135"/>
                      </a:cubicBezTo>
                      <a:cubicBezTo>
                        <a:pt x="1435" y="3207"/>
                        <a:pt x="1432" y="3279"/>
                        <a:pt x="1425" y="3351"/>
                      </a:cubicBezTo>
                      <a:lnTo>
                        <a:pt x="1439" y="3355"/>
                      </a:lnTo>
                      <a:cubicBezTo>
                        <a:pt x="1445" y="3279"/>
                        <a:pt x="1449" y="3207"/>
                        <a:pt x="1449" y="3135"/>
                      </a:cubicBezTo>
                      <a:cubicBezTo>
                        <a:pt x="1449" y="2566"/>
                        <a:pt x="1205" y="2070"/>
                        <a:pt x="1126" y="1926"/>
                      </a:cubicBezTo>
                      <a:cubicBezTo>
                        <a:pt x="720" y="1183"/>
                        <a:pt x="421" y="748"/>
                        <a:pt x="13" y="1"/>
                      </a:cubicBezTo>
                      <a:close/>
                    </a:path>
                  </a:pathLst>
                </a:custGeom>
                <a:solidFill>
                  <a:srgbClr val="2D406A">
                    <a:alpha val="322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</p:grpSp>
        </p:grpSp>
        <p:sp>
          <p:nvSpPr>
            <p:cNvPr id="265" name="Google Shape;311;p20">
              <a:extLst>
                <a:ext uri="{FF2B5EF4-FFF2-40B4-BE49-F238E27FC236}">
                  <a16:creationId xmlns:a16="http://schemas.microsoft.com/office/drawing/2014/main" id="{9866CC05-05FF-42D6-A96C-BEBE7759FAFC}"/>
                </a:ext>
              </a:extLst>
            </p:cNvPr>
            <p:cNvSpPr/>
            <p:nvPr/>
          </p:nvSpPr>
          <p:spPr>
            <a:xfrm>
              <a:off x="7970053" y="4196245"/>
              <a:ext cx="51517" cy="66820"/>
            </a:xfrm>
            <a:custGeom>
              <a:avLst/>
              <a:gdLst/>
              <a:ahLst/>
              <a:cxnLst/>
              <a:rect l="l" t="t" r="r" b="b"/>
              <a:pathLst>
                <a:path w="1158" h="1502" extrusionOk="0">
                  <a:moveTo>
                    <a:pt x="854" y="1"/>
                  </a:moveTo>
                  <a:cubicBezTo>
                    <a:pt x="840" y="196"/>
                    <a:pt x="744" y="381"/>
                    <a:pt x="590" y="501"/>
                  </a:cubicBezTo>
                  <a:cubicBezTo>
                    <a:pt x="494" y="576"/>
                    <a:pt x="381" y="624"/>
                    <a:pt x="288" y="703"/>
                  </a:cubicBezTo>
                  <a:cubicBezTo>
                    <a:pt x="196" y="779"/>
                    <a:pt x="120" y="899"/>
                    <a:pt x="148" y="1018"/>
                  </a:cubicBezTo>
                  <a:cubicBezTo>
                    <a:pt x="110" y="960"/>
                    <a:pt x="89" y="895"/>
                    <a:pt x="79" y="830"/>
                  </a:cubicBezTo>
                  <a:cubicBezTo>
                    <a:pt x="0" y="940"/>
                    <a:pt x="14" y="1094"/>
                    <a:pt x="79" y="1210"/>
                  </a:cubicBezTo>
                  <a:cubicBezTo>
                    <a:pt x="191" y="1411"/>
                    <a:pt x="340" y="1501"/>
                    <a:pt x="494" y="1501"/>
                  </a:cubicBezTo>
                  <a:cubicBezTo>
                    <a:pt x="657" y="1501"/>
                    <a:pt x="828" y="1401"/>
                    <a:pt x="970" y="1223"/>
                  </a:cubicBezTo>
                  <a:cubicBezTo>
                    <a:pt x="1096" y="1070"/>
                    <a:pt x="1158" y="850"/>
                    <a:pt x="1100" y="659"/>
                  </a:cubicBezTo>
                  <a:lnTo>
                    <a:pt x="1100" y="659"/>
                  </a:lnTo>
                  <a:cubicBezTo>
                    <a:pt x="1049" y="747"/>
                    <a:pt x="977" y="826"/>
                    <a:pt x="891" y="888"/>
                  </a:cubicBezTo>
                  <a:cubicBezTo>
                    <a:pt x="1001" y="607"/>
                    <a:pt x="929" y="292"/>
                    <a:pt x="854" y="1"/>
                  </a:cubicBezTo>
                  <a:close/>
                </a:path>
              </a:pathLst>
            </a:custGeom>
            <a:solidFill>
              <a:srgbClr val="F9A60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66" name="Google Shape;312;p20">
              <a:extLst>
                <a:ext uri="{FF2B5EF4-FFF2-40B4-BE49-F238E27FC236}">
                  <a16:creationId xmlns:a16="http://schemas.microsoft.com/office/drawing/2014/main" id="{4F7A67AB-3F14-4D51-8800-530DAF34BB35}"/>
                </a:ext>
              </a:extLst>
            </p:cNvPr>
            <p:cNvSpPr/>
            <p:nvPr/>
          </p:nvSpPr>
          <p:spPr>
            <a:xfrm>
              <a:off x="7965026" y="4354310"/>
              <a:ext cx="4627" cy="243703"/>
            </a:xfrm>
            <a:custGeom>
              <a:avLst/>
              <a:gdLst/>
              <a:ahLst/>
              <a:cxnLst/>
              <a:rect l="l" t="t" r="r" b="b"/>
              <a:pathLst>
                <a:path w="104" h="5478" extrusionOk="0">
                  <a:moveTo>
                    <a:pt x="1" y="0"/>
                  </a:moveTo>
                  <a:lnTo>
                    <a:pt x="1" y="5478"/>
                  </a:lnTo>
                  <a:lnTo>
                    <a:pt x="104" y="5478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67" name="Google Shape;313;p20">
              <a:extLst>
                <a:ext uri="{FF2B5EF4-FFF2-40B4-BE49-F238E27FC236}">
                  <a16:creationId xmlns:a16="http://schemas.microsoft.com/office/drawing/2014/main" id="{44D033C0-3BBD-4318-AAFF-CD443CC52141}"/>
                </a:ext>
              </a:extLst>
            </p:cNvPr>
            <p:cNvSpPr/>
            <p:nvPr/>
          </p:nvSpPr>
          <p:spPr>
            <a:xfrm>
              <a:off x="8022460" y="4354310"/>
              <a:ext cx="4627" cy="243703"/>
            </a:xfrm>
            <a:custGeom>
              <a:avLst/>
              <a:gdLst/>
              <a:ahLst/>
              <a:cxnLst/>
              <a:rect l="l" t="t" r="r" b="b"/>
              <a:pathLst>
                <a:path w="104" h="5478" extrusionOk="0">
                  <a:moveTo>
                    <a:pt x="1" y="0"/>
                  </a:moveTo>
                  <a:lnTo>
                    <a:pt x="1" y="5478"/>
                  </a:lnTo>
                  <a:lnTo>
                    <a:pt x="103" y="547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grpSp>
          <p:nvGrpSpPr>
            <p:cNvPr id="268" name="Google Shape;314;p20">
              <a:extLst>
                <a:ext uri="{FF2B5EF4-FFF2-40B4-BE49-F238E27FC236}">
                  <a16:creationId xmlns:a16="http://schemas.microsoft.com/office/drawing/2014/main" id="{F39D6FE3-EC19-408C-9736-A23765564D00}"/>
                </a:ext>
              </a:extLst>
            </p:cNvPr>
            <p:cNvGrpSpPr/>
            <p:nvPr/>
          </p:nvGrpSpPr>
          <p:grpSpPr>
            <a:xfrm>
              <a:off x="6091468" y="4354300"/>
              <a:ext cx="786620" cy="732914"/>
              <a:chOff x="6091468" y="4354300"/>
              <a:chExt cx="786620" cy="732914"/>
            </a:xfrm>
          </p:grpSpPr>
          <p:sp>
            <p:nvSpPr>
              <p:cNvPr id="269" name="Google Shape;315;p20">
                <a:extLst>
                  <a:ext uri="{FF2B5EF4-FFF2-40B4-BE49-F238E27FC236}">
                    <a16:creationId xmlns:a16="http://schemas.microsoft.com/office/drawing/2014/main" id="{39758AED-C77D-4994-B0A9-68621BC448F9}"/>
                  </a:ext>
                </a:extLst>
              </p:cNvPr>
              <p:cNvSpPr/>
              <p:nvPr/>
            </p:nvSpPr>
            <p:spPr>
              <a:xfrm rot="2340334">
                <a:off x="6325720" y="4453464"/>
                <a:ext cx="159397" cy="308654"/>
              </a:xfrm>
              <a:custGeom>
                <a:avLst/>
                <a:gdLst/>
                <a:ahLst/>
                <a:cxnLst/>
                <a:rect l="l" t="t" r="r" b="b"/>
                <a:pathLst>
                  <a:path w="7821" h="15143" extrusionOk="0">
                    <a:moveTo>
                      <a:pt x="7168" y="0"/>
                    </a:moveTo>
                    <a:cubicBezTo>
                      <a:pt x="6950" y="0"/>
                      <a:pt x="6742" y="125"/>
                      <a:pt x="6646" y="337"/>
                    </a:cubicBezTo>
                    <a:lnTo>
                      <a:pt x="0" y="14399"/>
                    </a:lnTo>
                    <a:lnTo>
                      <a:pt x="1692" y="15142"/>
                    </a:lnTo>
                    <a:lnTo>
                      <a:pt x="7701" y="799"/>
                    </a:lnTo>
                    <a:cubicBezTo>
                      <a:pt x="7821" y="508"/>
                      <a:pt x="7688" y="176"/>
                      <a:pt x="7400" y="49"/>
                    </a:cubicBezTo>
                    <a:cubicBezTo>
                      <a:pt x="7324" y="16"/>
                      <a:pt x="7245" y="0"/>
                      <a:pt x="7168" y="0"/>
                    </a:cubicBezTo>
                    <a:close/>
                  </a:path>
                </a:pathLst>
              </a:custGeom>
              <a:solidFill>
                <a:srgbClr val="FDC72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70" name="Google Shape;316;p20">
                <a:extLst>
                  <a:ext uri="{FF2B5EF4-FFF2-40B4-BE49-F238E27FC236}">
                    <a16:creationId xmlns:a16="http://schemas.microsoft.com/office/drawing/2014/main" id="{00244DF1-EA81-4729-B874-3E7C1FF30288}"/>
                  </a:ext>
                </a:extLst>
              </p:cNvPr>
              <p:cNvSpPr/>
              <p:nvPr/>
            </p:nvSpPr>
            <p:spPr>
              <a:xfrm rot="2340334">
                <a:off x="6315111" y="4391593"/>
                <a:ext cx="173174" cy="341184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16739" extrusionOk="0">
                    <a:moveTo>
                      <a:pt x="7887" y="1"/>
                    </a:moveTo>
                    <a:cubicBezTo>
                      <a:pt x="7685" y="1"/>
                      <a:pt x="7491" y="116"/>
                      <a:pt x="7400" y="313"/>
                    </a:cubicBezTo>
                    <a:lnTo>
                      <a:pt x="1" y="15996"/>
                    </a:lnTo>
                    <a:lnTo>
                      <a:pt x="1696" y="16739"/>
                    </a:lnTo>
                    <a:lnTo>
                      <a:pt x="8383" y="741"/>
                    </a:lnTo>
                    <a:cubicBezTo>
                      <a:pt x="8496" y="474"/>
                      <a:pt x="8370" y="162"/>
                      <a:pt x="8102" y="46"/>
                    </a:cubicBezTo>
                    <a:cubicBezTo>
                      <a:pt x="8032" y="15"/>
                      <a:pt x="7959" y="1"/>
                      <a:pt x="7887" y="1"/>
                    </a:cubicBezTo>
                    <a:close/>
                  </a:path>
                </a:pathLst>
              </a:custGeom>
              <a:solidFill>
                <a:srgbClr val="FDC72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71" name="Google Shape;317;p20">
                <a:extLst>
                  <a:ext uri="{FF2B5EF4-FFF2-40B4-BE49-F238E27FC236}">
                    <a16:creationId xmlns:a16="http://schemas.microsoft.com/office/drawing/2014/main" id="{9682D35B-A11D-4CFC-8E0A-18D5659F71F2}"/>
                  </a:ext>
                </a:extLst>
              </p:cNvPr>
              <p:cNvSpPr/>
              <p:nvPr/>
            </p:nvSpPr>
            <p:spPr>
              <a:xfrm rot="2340334">
                <a:off x="6291082" y="4373143"/>
                <a:ext cx="163901" cy="319171"/>
              </a:xfrm>
              <a:custGeom>
                <a:avLst/>
                <a:gdLst/>
                <a:ahLst/>
                <a:cxnLst/>
                <a:rect l="l" t="t" r="r" b="b"/>
                <a:pathLst>
                  <a:path w="8042" h="15659" extrusionOk="0">
                    <a:moveTo>
                      <a:pt x="7397" y="0"/>
                    </a:moveTo>
                    <a:cubicBezTo>
                      <a:pt x="7192" y="0"/>
                      <a:pt x="6995" y="117"/>
                      <a:pt x="6904" y="312"/>
                    </a:cubicBezTo>
                    <a:lnTo>
                      <a:pt x="1" y="14916"/>
                    </a:lnTo>
                    <a:lnTo>
                      <a:pt x="1697" y="15659"/>
                    </a:lnTo>
                    <a:lnTo>
                      <a:pt x="7928" y="761"/>
                    </a:lnTo>
                    <a:cubicBezTo>
                      <a:pt x="8041" y="490"/>
                      <a:pt x="7914" y="182"/>
                      <a:pt x="7647" y="62"/>
                    </a:cubicBezTo>
                    <a:lnTo>
                      <a:pt x="7610" y="45"/>
                    </a:lnTo>
                    <a:cubicBezTo>
                      <a:pt x="7541" y="15"/>
                      <a:pt x="7468" y="0"/>
                      <a:pt x="7397" y="0"/>
                    </a:cubicBezTo>
                    <a:close/>
                  </a:path>
                </a:pathLst>
              </a:custGeom>
              <a:solidFill>
                <a:srgbClr val="FDC72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72" name="Google Shape;318;p20">
                <a:extLst>
                  <a:ext uri="{FF2B5EF4-FFF2-40B4-BE49-F238E27FC236}">
                    <a16:creationId xmlns:a16="http://schemas.microsoft.com/office/drawing/2014/main" id="{00FF5676-C3B7-4D94-9822-DB69147571B3}"/>
                  </a:ext>
                </a:extLst>
              </p:cNvPr>
              <p:cNvSpPr/>
              <p:nvPr/>
            </p:nvSpPr>
            <p:spPr>
              <a:xfrm rot="2340334">
                <a:off x="6263571" y="4368421"/>
                <a:ext cx="143908" cy="279690"/>
              </a:xfrm>
              <a:custGeom>
                <a:avLst/>
                <a:gdLst/>
                <a:ahLst/>
                <a:cxnLst/>
                <a:rect l="l" t="t" r="r" b="b"/>
                <a:pathLst>
                  <a:path w="7061" h="13722" extrusionOk="0">
                    <a:moveTo>
                      <a:pt x="6636" y="1"/>
                    </a:moveTo>
                    <a:cubicBezTo>
                      <a:pt x="6495" y="1"/>
                      <a:pt x="6360" y="81"/>
                      <a:pt x="6297" y="215"/>
                    </a:cubicBezTo>
                    <a:lnTo>
                      <a:pt x="1" y="12979"/>
                    </a:lnTo>
                    <a:lnTo>
                      <a:pt x="1696" y="13722"/>
                    </a:lnTo>
                    <a:lnTo>
                      <a:pt x="6986" y="515"/>
                    </a:lnTo>
                    <a:cubicBezTo>
                      <a:pt x="7060" y="327"/>
                      <a:pt x="6972" y="115"/>
                      <a:pt x="6787" y="33"/>
                    </a:cubicBezTo>
                    <a:cubicBezTo>
                      <a:pt x="6738" y="11"/>
                      <a:pt x="6687" y="1"/>
                      <a:pt x="6636" y="1"/>
                    </a:cubicBezTo>
                    <a:close/>
                  </a:path>
                </a:pathLst>
              </a:custGeom>
              <a:solidFill>
                <a:srgbClr val="FDC72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73" name="Google Shape;319;p20">
                <a:extLst>
                  <a:ext uri="{FF2B5EF4-FFF2-40B4-BE49-F238E27FC236}">
                    <a16:creationId xmlns:a16="http://schemas.microsoft.com/office/drawing/2014/main" id="{C581B9BF-B916-4DC6-8C8F-5480A4A9E4D8}"/>
                  </a:ext>
                </a:extLst>
              </p:cNvPr>
              <p:cNvSpPr/>
              <p:nvPr/>
            </p:nvSpPr>
            <p:spPr>
              <a:xfrm rot="2340334">
                <a:off x="6165827" y="4472726"/>
                <a:ext cx="230220" cy="264933"/>
              </a:xfrm>
              <a:custGeom>
                <a:avLst/>
                <a:gdLst/>
                <a:ahLst/>
                <a:cxnLst/>
                <a:rect l="l" t="t" r="r" b="b"/>
                <a:pathLst>
                  <a:path w="11296" h="12998" extrusionOk="0">
                    <a:moveTo>
                      <a:pt x="4807" y="1"/>
                    </a:moveTo>
                    <a:lnTo>
                      <a:pt x="1138" y="7225"/>
                    </a:lnTo>
                    <a:lnTo>
                      <a:pt x="0" y="9825"/>
                    </a:lnTo>
                    <a:lnTo>
                      <a:pt x="7232" y="12997"/>
                    </a:lnTo>
                    <a:lnTo>
                      <a:pt x="8342" y="10469"/>
                    </a:lnTo>
                    <a:lnTo>
                      <a:pt x="11295" y="2978"/>
                    </a:lnTo>
                    <a:lnTo>
                      <a:pt x="4807" y="1"/>
                    </a:lnTo>
                    <a:close/>
                  </a:path>
                </a:pathLst>
              </a:custGeom>
              <a:solidFill>
                <a:srgbClr val="FDC72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74" name="Google Shape;320;p20">
                <a:extLst>
                  <a:ext uri="{FF2B5EF4-FFF2-40B4-BE49-F238E27FC236}">
                    <a16:creationId xmlns:a16="http://schemas.microsoft.com/office/drawing/2014/main" id="{5D61D505-06C6-491D-826A-BD997D54A14F}"/>
                  </a:ext>
                </a:extLst>
              </p:cNvPr>
              <p:cNvSpPr/>
              <p:nvPr/>
            </p:nvSpPr>
            <p:spPr>
              <a:xfrm rot="2340334">
                <a:off x="6246119" y="4605834"/>
                <a:ext cx="100334" cy="159840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7842" extrusionOk="0">
                    <a:moveTo>
                      <a:pt x="4149" y="1"/>
                    </a:moveTo>
                    <a:lnTo>
                      <a:pt x="0" y="7348"/>
                    </a:lnTo>
                    <a:lnTo>
                      <a:pt x="1021" y="7842"/>
                    </a:lnTo>
                    <a:lnTo>
                      <a:pt x="4923" y="2313"/>
                    </a:lnTo>
                    <a:lnTo>
                      <a:pt x="4149" y="1"/>
                    </a:lnTo>
                    <a:close/>
                  </a:path>
                </a:pathLst>
              </a:custGeom>
              <a:solidFill>
                <a:srgbClr val="FDC72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75" name="Google Shape;321;p20">
                <a:extLst>
                  <a:ext uri="{FF2B5EF4-FFF2-40B4-BE49-F238E27FC236}">
                    <a16:creationId xmlns:a16="http://schemas.microsoft.com/office/drawing/2014/main" id="{B06B3905-619E-4090-B871-6FEF4A099FB6}"/>
                  </a:ext>
                </a:extLst>
              </p:cNvPr>
              <p:cNvSpPr/>
              <p:nvPr/>
            </p:nvSpPr>
            <p:spPr>
              <a:xfrm rot="2340334">
                <a:off x="6339690" y="4624863"/>
                <a:ext cx="97195" cy="118097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5794" extrusionOk="0">
                    <a:moveTo>
                      <a:pt x="4068" y="1"/>
                    </a:moveTo>
                    <a:cubicBezTo>
                      <a:pt x="3979" y="1"/>
                      <a:pt x="3882" y="13"/>
                      <a:pt x="3776" y="41"/>
                    </a:cubicBezTo>
                    <a:cubicBezTo>
                      <a:pt x="3101" y="219"/>
                      <a:pt x="158" y="2141"/>
                      <a:pt x="158" y="2141"/>
                    </a:cubicBezTo>
                    <a:lnTo>
                      <a:pt x="0" y="5793"/>
                    </a:lnTo>
                    <a:lnTo>
                      <a:pt x="4769" y="346"/>
                    </a:lnTo>
                    <a:cubicBezTo>
                      <a:pt x="4769" y="346"/>
                      <a:pt x="4543" y="1"/>
                      <a:pt x="4068" y="1"/>
                    </a:cubicBezTo>
                    <a:close/>
                  </a:path>
                </a:pathLst>
              </a:custGeom>
              <a:solidFill>
                <a:srgbClr val="FDC72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76" name="Google Shape;322;p20">
                <a:extLst>
                  <a:ext uri="{FF2B5EF4-FFF2-40B4-BE49-F238E27FC236}">
                    <a16:creationId xmlns:a16="http://schemas.microsoft.com/office/drawing/2014/main" id="{F742B86A-C804-40CC-AEBC-A96E922DC52A}"/>
                  </a:ext>
                </a:extLst>
              </p:cNvPr>
              <p:cNvSpPr/>
              <p:nvPr/>
            </p:nvSpPr>
            <p:spPr>
              <a:xfrm rot="2340334">
                <a:off x="6104013" y="4608741"/>
                <a:ext cx="174418" cy="101648"/>
              </a:xfrm>
              <a:custGeom>
                <a:avLst/>
                <a:gdLst/>
                <a:ahLst/>
                <a:cxnLst/>
                <a:rect l="l" t="t" r="r" b="b"/>
                <a:pathLst>
                  <a:path w="8558" h="4987" extrusionOk="0">
                    <a:moveTo>
                      <a:pt x="503" y="0"/>
                    </a:moveTo>
                    <a:cubicBezTo>
                      <a:pt x="410" y="0"/>
                      <a:pt x="320" y="65"/>
                      <a:pt x="302" y="164"/>
                    </a:cubicBezTo>
                    <a:lnTo>
                      <a:pt x="17" y="1555"/>
                    </a:lnTo>
                    <a:cubicBezTo>
                      <a:pt x="0" y="1651"/>
                      <a:pt x="48" y="1747"/>
                      <a:pt x="137" y="1785"/>
                    </a:cubicBezTo>
                    <a:lnTo>
                      <a:pt x="7400" y="4967"/>
                    </a:lnTo>
                    <a:cubicBezTo>
                      <a:pt x="7427" y="4980"/>
                      <a:pt x="7456" y="4986"/>
                      <a:pt x="7485" y="4986"/>
                    </a:cubicBezTo>
                    <a:cubicBezTo>
                      <a:pt x="7548" y="4986"/>
                      <a:pt x="7609" y="4956"/>
                      <a:pt x="7649" y="4902"/>
                    </a:cubicBezTo>
                    <a:lnTo>
                      <a:pt x="8479" y="3751"/>
                    </a:lnTo>
                    <a:cubicBezTo>
                      <a:pt x="8557" y="3645"/>
                      <a:pt x="8516" y="3494"/>
                      <a:pt x="8397" y="3443"/>
                    </a:cubicBezTo>
                    <a:lnTo>
                      <a:pt x="582" y="17"/>
                    </a:lnTo>
                    <a:cubicBezTo>
                      <a:pt x="557" y="6"/>
                      <a:pt x="530" y="0"/>
                      <a:pt x="503" y="0"/>
                    </a:cubicBezTo>
                    <a:close/>
                  </a:path>
                </a:pathLst>
              </a:custGeom>
              <a:solidFill>
                <a:srgbClr val="F9A60C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77" name="Google Shape;323;p20">
                <a:extLst>
                  <a:ext uri="{FF2B5EF4-FFF2-40B4-BE49-F238E27FC236}">
                    <a16:creationId xmlns:a16="http://schemas.microsoft.com/office/drawing/2014/main" id="{2855E565-9F4B-4A05-8DF9-EEEA9878497D}"/>
                  </a:ext>
                </a:extLst>
              </p:cNvPr>
              <p:cNvSpPr/>
              <p:nvPr/>
            </p:nvSpPr>
            <p:spPr>
              <a:xfrm rot="2340334">
                <a:off x="6379965" y="4594909"/>
                <a:ext cx="28370" cy="86096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224" extrusionOk="0">
                    <a:moveTo>
                      <a:pt x="1378" y="0"/>
                    </a:moveTo>
                    <a:cubicBezTo>
                      <a:pt x="936" y="987"/>
                      <a:pt x="590" y="1751"/>
                      <a:pt x="357" y="2347"/>
                    </a:cubicBezTo>
                    <a:cubicBezTo>
                      <a:pt x="124" y="2943"/>
                      <a:pt x="5" y="3375"/>
                      <a:pt x="5" y="3694"/>
                    </a:cubicBezTo>
                    <a:cubicBezTo>
                      <a:pt x="1" y="3916"/>
                      <a:pt x="62" y="4087"/>
                      <a:pt x="182" y="4224"/>
                    </a:cubicBezTo>
                    <a:lnTo>
                      <a:pt x="193" y="4214"/>
                    </a:lnTo>
                    <a:cubicBezTo>
                      <a:pt x="73" y="4080"/>
                      <a:pt x="18" y="3916"/>
                      <a:pt x="18" y="3694"/>
                    </a:cubicBezTo>
                    <a:cubicBezTo>
                      <a:pt x="15" y="3378"/>
                      <a:pt x="138" y="2946"/>
                      <a:pt x="371" y="2350"/>
                    </a:cubicBezTo>
                    <a:cubicBezTo>
                      <a:pt x="604" y="1754"/>
                      <a:pt x="946" y="994"/>
                      <a:pt x="1392" y="7"/>
                    </a:cubicBez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grpSp>
            <p:nvGrpSpPr>
              <p:cNvPr id="278" name="Google Shape;324;p20">
                <a:extLst>
                  <a:ext uri="{FF2B5EF4-FFF2-40B4-BE49-F238E27FC236}">
                    <a16:creationId xmlns:a16="http://schemas.microsoft.com/office/drawing/2014/main" id="{802B1864-E687-4E6A-A65D-F2590A2446E9}"/>
                  </a:ext>
                </a:extLst>
              </p:cNvPr>
              <p:cNvGrpSpPr/>
              <p:nvPr/>
            </p:nvGrpSpPr>
            <p:grpSpPr>
              <a:xfrm>
                <a:off x="6420698" y="4545636"/>
                <a:ext cx="457390" cy="541578"/>
                <a:chOff x="6420698" y="4545636"/>
                <a:chExt cx="457390" cy="541578"/>
              </a:xfrm>
            </p:grpSpPr>
            <p:sp>
              <p:nvSpPr>
                <p:cNvPr id="279" name="Google Shape;325;p20">
                  <a:extLst>
                    <a:ext uri="{FF2B5EF4-FFF2-40B4-BE49-F238E27FC236}">
                      <a16:creationId xmlns:a16="http://schemas.microsoft.com/office/drawing/2014/main" id="{BF06DA3B-0BBA-4565-BEB1-218ED01BAB06}"/>
                    </a:ext>
                  </a:extLst>
                </p:cNvPr>
                <p:cNvSpPr/>
                <p:nvPr/>
              </p:nvSpPr>
              <p:spPr>
                <a:xfrm rot="2340334">
                  <a:off x="6492592" y="4609165"/>
                  <a:ext cx="211979" cy="303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1" h="14893" extrusionOk="0">
                      <a:moveTo>
                        <a:pt x="657" y="0"/>
                      </a:moveTo>
                      <a:cubicBezTo>
                        <a:pt x="549" y="0"/>
                        <a:pt x="440" y="30"/>
                        <a:pt x="343" y="93"/>
                      </a:cubicBezTo>
                      <a:cubicBezTo>
                        <a:pt x="79" y="264"/>
                        <a:pt x="0" y="614"/>
                        <a:pt x="168" y="881"/>
                      </a:cubicBezTo>
                      <a:lnTo>
                        <a:pt x="8849" y="14892"/>
                      </a:lnTo>
                      <a:lnTo>
                        <a:pt x="10401" y="13885"/>
                      </a:lnTo>
                      <a:lnTo>
                        <a:pt x="1134" y="251"/>
                      </a:lnTo>
                      <a:cubicBezTo>
                        <a:pt x="1022" y="89"/>
                        <a:pt x="841" y="0"/>
                        <a:pt x="657" y="0"/>
                      </a:cubicBezTo>
                      <a:close/>
                    </a:path>
                  </a:pathLst>
                </a:custGeom>
                <a:solidFill>
                  <a:srgbClr val="FDC72F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280" name="Google Shape;326;p20">
                  <a:extLst>
                    <a:ext uri="{FF2B5EF4-FFF2-40B4-BE49-F238E27FC236}">
                      <a16:creationId xmlns:a16="http://schemas.microsoft.com/office/drawing/2014/main" id="{78A5D0CE-3870-4E13-99A1-B58849C3CBEF}"/>
                    </a:ext>
                  </a:extLst>
                </p:cNvPr>
                <p:cNvSpPr/>
                <p:nvPr/>
              </p:nvSpPr>
              <p:spPr>
                <a:xfrm rot="2340334">
                  <a:off x="6526883" y="4581168"/>
                  <a:ext cx="230913" cy="333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0" h="16350" extrusionOk="0">
                      <a:moveTo>
                        <a:pt x="610" y="1"/>
                      </a:moveTo>
                      <a:cubicBezTo>
                        <a:pt x="510" y="1"/>
                        <a:pt x="409" y="29"/>
                        <a:pt x="320" y="88"/>
                      </a:cubicBezTo>
                      <a:cubicBezTo>
                        <a:pt x="73" y="246"/>
                        <a:pt x="1" y="575"/>
                        <a:pt x="155" y="821"/>
                      </a:cubicBezTo>
                      <a:lnTo>
                        <a:pt x="9778" y="16349"/>
                      </a:lnTo>
                      <a:lnTo>
                        <a:pt x="11329" y="15339"/>
                      </a:lnTo>
                      <a:lnTo>
                        <a:pt x="1056" y="235"/>
                      </a:lnTo>
                      <a:cubicBezTo>
                        <a:pt x="952" y="84"/>
                        <a:pt x="782" y="1"/>
                        <a:pt x="610" y="1"/>
                      </a:cubicBezTo>
                      <a:close/>
                    </a:path>
                  </a:pathLst>
                </a:custGeom>
                <a:solidFill>
                  <a:srgbClr val="FDC72F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281" name="Google Shape;327;p20">
                  <a:extLst>
                    <a:ext uri="{FF2B5EF4-FFF2-40B4-BE49-F238E27FC236}">
                      <a16:creationId xmlns:a16="http://schemas.microsoft.com/office/drawing/2014/main" id="{2512DB81-1630-41C9-934F-9E92DBE4C1B0}"/>
                    </a:ext>
                  </a:extLst>
                </p:cNvPr>
                <p:cNvSpPr/>
                <p:nvPr/>
              </p:nvSpPr>
              <p:spPr>
                <a:xfrm rot="2340334">
                  <a:off x="6571258" y="4607149"/>
                  <a:ext cx="217971" cy="313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5" h="15365" extrusionOk="0">
                      <a:moveTo>
                        <a:pt x="644" y="0"/>
                      </a:moveTo>
                      <a:cubicBezTo>
                        <a:pt x="544" y="0"/>
                        <a:pt x="442" y="28"/>
                        <a:pt x="353" y="86"/>
                      </a:cubicBezTo>
                      <a:lnTo>
                        <a:pt x="315" y="110"/>
                      </a:lnTo>
                      <a:cubicBezTo>
                        <a:pt x="72" y="267"/>
                        <a:pt x="0" y="596"/>
                        <a:pt x="154" y="843"/>
                      </a:cubicBezTo>
                      <a:lnTo>
                        <a:pt x="9143" y="15365"/>
                      </a:lnTo>
                      <a:lnTo>
                        <a:pt x="10695" y="14354"/>
                      </a:lnTo>
                      <a:lnTo>
                        <a:pt x="1089" y="234"/>
                      </a:lnTo>
                      <a:cubicBezTo>
                        <a:pt x="986" y="82"/>
                        <a:pt x="816" y="0"/>
                        <a:pt x="644" y="0"/>
                      </a:cubicBezTo>
                      <a:close/>
                    </a:path>
                  </a:pathLst>
                </a:custGeom>
                <a:solidFill>
                  <a:srgbClr val="FDC72F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282" name="Google Shape;328;p20">
                  <a:extLst>
                    <a:ext uri="{FF2B5EF4-FFF2-40B4-BE49-F238E27FC236}">
                      <a16:creationId xmlns:a16="http://schemas.microsoft.com/office/drawing/2014/main" id="{E2E34B96-9D8B-47F9-B04B-D96480241CEF}"/>
                    </a:ext>
                  </a:extLst>
                </p:cNvPr>
                <p:cNvSpPr/>
                <p:nvPr/>
              </p:nvSpPr>
              <p:spPr>
                <a:xfrm rot="2340334">
                  <a:off x="6620022" y="4651478"/>
                  <a:ext cx="192434" cy="276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2" h="13577" extrusionOk="0">
                      <a:moveTo>
                        <a:pt x="428" y="1"/>
                      </a:moveTo>
                      <a:cubicBezTo>
                        <a:pt x="357" y="1"/>
                        <a:pt x="286" y="21"/>
                        <a:pt x="223" y="62"/>
                      </a:cubicBezTo>
                      <a:cubicBezTo>
                        <a:pt x="52" y="172"/>
                        <a:pt x="0" y="398"/>
                        <a:pt x="103" y="572"/>
                      </a:cubicBezTo>
                      <a:lnTo>
                        <a:pt x="7890" y="13576"/>
                      </a:lnTo>
                      <a:lnTo>
                        <a:pt x="9442" y="12566"/>
                      </a:lnTo>
                      <a:lnTo>
                        <a:pt x="737" y="161"/>
                      </a:lnTo>
                      <a:cubicBezTo>
                        <a:pt x="664" y="56"/>
                        <a:pt x="547" y="1"/>
                        <a:pt x="428" y="1"/>
                      </a:cubicBezTo>
                      <a:close/>
                    </a:path>
                  </a:pathLst>
                </a:custGeom>
                <a:solidFill>
                  <a:srgbClr val="FDC72F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283" name="Google Shape;329;p20">
                  <a:extLst>
                    <a:ext uri="{FF2B5EF4-FFF2-40B4-BE49-F238E27FC236}">
                      <a16:creationId xmlns:a16="http://schemas.microsoft.com/office/drawing/2014/main" id="{03EE7199-B5AB-4336-9B69-F1520842372D}"/>
                    </a:ext>
                  </a:extLst>
                </p:cNvPr>
                <p:cNvSpPr/>
                <p:nvPr/>
              </p:nvSpPr>
              <p:spPr>
                <a:xfrm rot="2340334">
                  <a:off x="6519383" y="4750916"/>
                  <a:ext cx="249887" cy="268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61" h="13180" extrusionOk="0">
                      <a:moveTo>
                        <a:pt x="6074" y="1"/>
                      </a:moveTo>
                      <a:lnTo>
                        <a:pt x="1" y="3957"/>
                      </a:lnTo>
                      <a:lnTo>
                        <a:pt x="4139" y="10863"/>
                      </a:lnTo>
                      <a:lnTo>
                        <a:pt x="5643" y="13179"/>
                      </a:lnTo>
                      <a:lnTo>
                        <a:pt x="12261" y="8866"/>
                      </a:lnTo>
                      <a:lnTo>
                        <a:pt x="10713" y="6489"/>
                      </a:lnTo>
                      <a:lnTo>
                        <a:pt x="6074" y="1"/>
                      </a:lnTo>
                      <a:close/>
                    </a:path>
                  </a:pathLst>
                </a:custGeom>
                <a:solidFill>
                  <a:srgbClr val="FDC72F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284" name="Google Shape;330;p20">
                  <a:extLst>
                    <a:ext uri="{FF2B5EF4-FFF2-40B4-BE49-F238E27FC236}">
                      <a16:creationId xmlns:a16="http://schemas.microsoft.com/office/drawing/2014/main" id="{29C2EC31-5C6A-4FC2-80C9-570FF065181E}"/>
                    </a:ext>
                  </a:extLst>
                </p:cNvPr>
                <p:cNvSpPr/>
                <p:nvPr/>
              </p:nvSpPr>
              <p:spPr>
                <a:xfrm rot="2340334">
                  <a:off x="6509271" y="4827851"/>
                  <a:ext cx="115701" cy="147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7" h="7226" extrusionOk="0">
                      <a:moveTo>
                        <a:pt x="384" y="1"/>
                      </a:moveTo>
                      <a:lnTo>
                        <a:pt x="0" y="2409"/>
                      </a:lnTo>
                      <a:lnTo>
                        <a:pt x="4751" y="7225"/>
                      </a:lnTo>
                      <a:lnTo>
                        <a:pt x="5676" y="6572"/>
                      </a:lnTo>
                      <a:lnTo>
                        <a:pt x="384" y="1"/>
                      </a:lnTo>
                      <a:close/>
                    </a:path>
                  </a:pathLst>
                </a:custGeom>
                <a:solidFill>
                  <a:srgbClr val="FDC72F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285" name="Google Shape;331;p20">
                  <a:extLst>
                    <a:ext uri="{FF2B5EF4-FFF2-40B4-BE49-F238E27FC236}">
                      <a16:creationId xmlns:a16="http://schemas.microsoft.com/office/drawing/2014/main" id="{25265E4B-1084-4936-8F18-54230B4EC253}"/>
                    </a:ext>
                  </a:extLst>
                </p:cNvPr>
                <p:cNvSpPr/>
                <p:nvPr/>
              </p:nvSpPr>
              <p:spPr>
                <a:xfrm rot="2340334">
                  <a:off x="6477439" y="4760572"/>
                  <a:ext cx="113969" cy="103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5067" extrusionOk="0">
                      <a:moveTo>
                        <a:pt x="810" y="1"/>
                      </a:moveTo>
                      <a:cubicBezTo>
                        <a:pt x="210" y="1"/>
                        <a:pt x="1" y="473"/>
                        <a:pt x="1" y="473"/>
                      </a:cubicBezTo>
                      <a:lnTo>
                        <a:pt x="5592" y="5067"/>
                      </a:lnTo>
                      <a:lnTo>
                        <a:pt x="4845" y="1490"/>
                      </a:lnTo>
                      <a:cubicBezTo>
                        <a:pt x="4845" y="1490"/>
                        <a:pt x="1625" y="76"/>
                        <a:pt x="929" y="7"/>
                      </a:cubicBezTo>
                      <a:cubicBezTo>
                        <a:pt x="888" y="3"/>
                        <a:pt x="848" y="1"/>
                        <a:pt x="810" y="1"/>
                      </a:cubicBezTo>
                      <a:close/>
                    </a:path>
                  </a:pathLst>
                </a:custGeom>
                <a:solidFill>
                  <a:srgbClr val="FDC72F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286" name="Google Shape;332;p20">
                  <a:extLst>
                    <a:ext uri="{FF2B5EF4-FFF2-40B4-BE49-F238E27FC236}">
                      <a16:creationId xmlns:a16="http://schemas.microsoft.com/office/drawing/2014/main" id="{85F1E18D-08F8-4310-85E7-495B4B9F69A4}"/>
                    </a:ext>
                  </a:extLst>
                </p:cNvPr>
                <p:cNvSpPr/>
                <p:nvPr/>
              </p:nvSpPr>
              <p:spPr>
                <a:xfrm rot="2340334">
                  <a:off x="6545988" y="4925289"/>
                  <a:ext cx="165491" cy="123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0" h="6065" extrusionOk="0">
                      <a:moveTo>
                        <a:pt x="7386" y="1"/>
                      </a:moveTo>
                      <a:cubicBezTo>
                        <a:pt x="7349" y="1"/>
                        <a:pt x="7311" y="11"/>
                        <a:pt x="7276" y="32"/>
                      </a:cubicBezTo>
                      <a:lnTo>
                        <a:pt x="128" y="4687"/>
                      </a:lnTo>
                      <a:cubicBezTo>
                        <a:pt x="18" y="4759"/>
                        <a:pt x="0" y="4913"/>
                        <a:pt x="97" y="5006"/>
                      </a:cubicBezTo>
                      <a:lnTo>
                        <a:pt x="1104" y="6007"/>
                      </a:lnTo>
                      <a:cubicBezTo>
                        <a:pt x="1143" y="6044"/>
                        <a:pt x="1195" y="6064"/>
                        <a:pt x="1248" y="6064"/>
                      </a:cubicBezTo>
                      <a:cubicBezTo>
                        <a:pt x="1287" y="6064"/>
                        <a:pt x="1326" y="6053"/>
                        <a:pt x="1361" y="6030"/>
                      </a:cubicBezTo>
                      <a:lnTo>
                        <a:pt x="8007" y="1703"/>
                      </a:lnTo>
                      <a:cubicBezTo>
                        <a:pt x="8085" y="1653"/>
                        <a:pt x="8119" y="1550"/>
                        <a:pt x="8085" y="1460"/>
                      </a:cubicBezTo>
                      <a:lnTo>
                        <a:pt x="7578" y="132"/>
                      </a:lnTo>
                      <a:cubicBezTo>
                        <a:pt x="7548" y="49"/>
                        <a:pt x="7469" y="1"/>
                        <a:pt x="7386" y="1"/>
                      </a:cubicBezTo>
                      <a:close/>
                    </a:path>
                  </a:pathLst>
                </a:custGeom>
                <a:solidFill>
                  <a:srgbClr val="F9A60C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287" name="Google Shape;333;p20">
                  <a:extLst>
                    <a:ext uri="{FF2B5EF4-FFF2-40B4-BE49-F238E27FC236}">
                      <a16:creationId xmlns:a16="http://schemas.microsoft.com/office/drawing/2014/main" id="{4DA72479-43CF-4DE1-BE26-7FC1CBFF5076}"/>
                    </a:ext>
                  </a:extLst>
                </p:cNvPr>
                <p:cNvSpPr/>
                <p:nvPr/>
              </p:nvSpPr>
              <p:spPr>
                <a:xfrm rot="2340334">
                  <a:off x="6554918" y="4776828"/>
                  <a:ext cx="29532" cy="6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3355" extrusionOk="0">
                      <a:moveTo>
                        <a:pt x="13" y="1"/>
                      </a:moveTo>
                      <a:lnTo>
                        <a:pt x="0" y="8"/>
                      </a:lnTo>
                      <a:cubicBezTo>
                        <a:pt x="411" y="754"/>
                        <a:pt x="706" y="1189"/>
                        <a:pt x="1117" y="1933"/>
                      </a:cubicBezTo>
                      <a:cubicBezTo>
                        <a:pt x="1196" y="2073"/>
                        <a:pt x="1435" y="2570"/>
                        <a:pt x="1435" y="3135"/>
                      </a:cubicBezTo>
                      <a:cubicBezTo>
                        <a:pt x="1435" y="3207"/>
                        <a:pt x="1432" y="3279"/>
                        <a:pt x="1425" y="3351"/>
                      </a:cubicBezTo>
                      <a:lnTo>
                        <a:pt x="1439" y="3355"/>
                      </a:lnTo>
                      <a:cubicBezTo>
                        <a:pt x="1445" y="3279"/>
                        <a:pt x="1449" y="3207"/>
                        <a:pt x="1449" y="3135"/>
                      </a:cubicBezTo>
                      <a:cubicBezTo>
                        <a:pt x="1449" y="2566"/>
                        <a:pt x="1205" y="2070"/>
                        <a:pt x="1126" y="1926"/>
                      </a:cubicBezTo>
                      <a:cubicBezTo>
                        <a:pt x="720" y="1183"/>
                        <a:pt x="421" y="748"/>
                        <a:pt x="13" y="1"/>
                      </a:cubicBezTo>
                      <a:close/>
                    </a:path>
                  </a:pathLst>
                </a:custGeom>
                <a:solidFill>
                  <a:srgbClr val="1C172B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</p:grpSp>
        </p:grp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1FC4575-0892-48CC-BAF9-3C036585E34D}"/>
              </a:ext>
            </a:extLst>
          </p:cNvPr>
          <p:cNvSpPr txBox="1"/>
          <p:nvPr/>
        </p:nvSpPr>
        <p:spPr>
          <a:xfrm>
            <a:off x="3377995" y="2689851"/>
            <a:ext cx="52622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</a:rPr>
              <a:t>يطلق على المخلوط المتجانس اسم </a:t>
            </a:r>
            <a:r>
              <a:rPr lang="ar-SA" sz="2400" b="1" u="sng" dirty="0">
                <a:solidFill>
                  <a:srgbClr val="0070C0"/>
                </a:solidFill>
              </a:rPr>
              <a:t>المحلول</a:t>
            </a:r>
            <a:r>
              <a:rPr lang="ar-SA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0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82" grpId="0"/>
      <p:bldP spid="18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A8CC0CD-60A8-44DF-B8BB-536F75E5CDB2}"/>
              </a:ext>
            </a:extLst>
          </p:cNvPr>
          <p:cNvGrpSpPr/>
          <p:nvPr/>
        </p:nvGrpSpPr>
        <p:grpSpPr>
          <a:xfrm>
            <a:off x="6923722" y="-359800"/>
            <a:ext cx="2196048" cy="1603441"/>
            <a:chOff x="5921444" y="297093"/>
            <a:chExt cx="2158300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E2FF2BB-1613-458E-8A10-100DB8B6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5D58D8B0-0B18-4C7E-9492-F4E1788148BD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36708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2">
                      <a:lumMod val="75000"/>
                    </a:schemeClr>
                  </a:solidFill>
                </a:rPr>
                <a:t>سؤال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4" name="صورة الشريحة 53">
                <a:extLst>
                  <a:ext uri="{FF2B5EF4-FFF2-40B4-BE49-F238E27FC236}">
                    <a16:creationId xmlns:a16="http://schemas.microsoft.com/office/drawing/2014/main" id="{214F979F-55AD-4658-8D0A-FB0E71002E0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4" name="صورة الشريحة 5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214F979F-55AD-4658-8D0A-FB0E71002E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مربع نص 37">
            <a:extLst>
              <a:ext uri="{FF2B5EF4-FFF2-40B4-BE49-F238E27FC236}">
                <a16:creationId xmlns:a16="http://schemas.microsoft.com/office/drawing/2014/main" id="{42F59101-9601-4168-856F-83419A8C72D2}"/>
              </a:ext>
            </a:extLst>
          </p:cNvPr>
          <p:cNvSpPr txBox="1"/>
          <p:nvPr/>
        </p:nvSpPr>
        <p:spPr>
          <a:xfrm>
            <a:off x="1044190" y="917867"/>
            <a:ext cx="6702313" cy="89255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أختر مع كل صورة الكلمة المناسبة مما يلي: (</a:t>
            </a:r>
            <a:r>
              <a:rPr kumimoji="0" lang="ar-SA" sz="2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عنصر</a:t>
            </a:r>
            <a:r>
              <a:rPr kumimoji="0" lang="ar-SA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- </a:t>
            </a:r>
            <a:r>
              <a:rPr kumimoji="0" lang="ar-SA" sz="2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مركب</a:t>
            </a:r>
            <a:r>
              <a:rPr kumimoji="0" lang="ar-SA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</a:t>
            </a:r>
            <a:r>
              <a:rPr kumimoji="0" lang="ar-SA" sz="2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مخلوط غير متجانس </a:t>
            </a:r>
            <a:r>
              <a:rPr kumimoji="0" lang="ar-SA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</a:t>
            </a:r>
            <a:r>
              <a:rPr kumimoji="0" lang="ar-SA" sz="2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محلول</a:t>
            </a:r>
            <a:r>
              <a:rPr kumimoji="0" lang="ar-SA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</p:txBody>
      </p:sp>
      <p:pic>
        <p:nvPicPr>
          <p:cNvPr id="39" name="صورة 38" descr="صورة تحتوي على طعام, طبق, منضدة, وعاء&#10;&#10;تم إنشاء الوصف تلقائياً">
            <a:extLst>
              <a:ext uri="{FF2B5EF4-FFF2-40B4-BE49-F238E27FC236}">
                <a16:creationId xmlns:a16="http://schemas.microsoft.com/office/drawing/2014/main" id="{DD467D81-57DF-43E0-BCC2-F0274B95D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11078" r="11611" b="13543"/>
          <a:stretch/>
        </p:blipFill>
        <p:spPr>
          <a:xfrm>
            <a:off x="6744576" y="1905239"/>
            <a:ext cx="1679086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صورة 54" descr="صورة تحتوي على مياه, خارجي, رجل, محيط&#10;&#10;تم إنشاء الوصف تلقائياً">
            <a:extLst>
              <a:ext uri="{FF2B5EF4-FFF2-40B4-BE49-F238E27FC236}">
                <a16:creationId xmlns:a16="http://schemas.microsoft.com/office/drawing/2014/main" id="{AECB42BA-3600-4B3C-AAD5-C042262E6A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6"/>
          <a:stretch/>
        </p:blipFill>
        <p:spPr>
          <a:xfrm>
            <a:off x="6833629" y="3706322"/>
            <a:ext cx="1529917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25B066B6-5DA6-4D8B-989B-F387E3BDDA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45" y="1952260"/>
            <a:ext cx="1680000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صورة 56" descr="صورة تحتوي على فاكهة, بندق, طعام, شوكولاتة&#10;&#10;تم إنشاء الوصف تلقائياً">
            <a:extLst>
              <a:ext uri="{FF2B5EF4-FFF2-40B4-BE49-F238E27FC236}">
                <a16:creationId xmlns:a16="http://schemas.microsoft.com/office/drawing/2014/main" id="{8AD2333E-3535-4149-B0C4-BF79ECA39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70" y="3491841"/>
            <a:ext cx="1391472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B7D96204-7454-4612-8635-8967758B9AC7}"/>
              </a:ext>
            </a:extLst>
          </p:cNvPr>
          <p:cNvSpPr/>
          <p:nvPr/>
        </p:nvSpPr>
        <p:spPr>
          <a:xfrm>
            <a:off x="4306293" y="2338054"/>
            <a:ext cx="2438283" cy="5922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630F3879-805D-4FAF-8F00-1C277097DC8B}"/>
              </a:ext>
            </a:extLst>
          </p:cNvPr>
          <p:cNvSpPr txBox="1"/>
          <p:nvPr/>
        </p:nvSpPr>
        <p:spPr>
          <a:xfrm>
            <a:off x="4395345" y="2397334"/>
            <a:ext cx="24382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buClrTx/>
              <a:buFontTx/>
              <a:buNone/>
            </a:pPr>
            <a:r>
              <a:rPr lang="ar-SA" sz="2400" kern="120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مخلوط غير متجانس</a:t>
            </a:r>
          </a:p>
        </p:txBody>
      </p:sp>
      <p:sp>
        <p:nvSpPr>
          <p:cNvPr id="60" name="مستطيل: زوايا مستديرة 59">
            <a:extLst>
              <a:ext uri="{FF2B5EF4-FFF2-40B4-BE49-F238E27FC236}">
                <a16:creationId xmlns:a16="http://schemas.microsoft.com/office/drawing/2014/main" id="{6617B9D6-6541-4A43-8627-4302D730617B}"/>
              </a:ext>
            </a:extLst>
          </p:cNvPr>
          <p:cNvSpPr/>
          <p:nvPr/>
        </p:nvSpPr>
        <p:spPr>
          <a:xfrm>
            <a:off x="129014" y="2266717"/>
            <a:ext cx="2111832" cy="5922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مستطيل: زوايا مستديرة 60">
            <a:extLst>
              <a:ext uri="{FF2B5EF4-FFF2-40B4-BE49-F238E27FC236}">
                <a16:creationId xmlns:a16="http://schemas.microsoft.com/office/drawing/2014/main" id="{561C69B9-2E97-4DCD-BE76-289B1CF3CA9A}"/>
              </a:ext>
            </a:extLst>
          </p:cNvPr>
          <p:cNvSpPr/>
          <p:nvPr/>
        </p:nvSpPr>
        <p:spPr>
          <a:xfrm>
            <a:off x="4596508" y="4126779"/>
            <a:ext cx="2111832" cy="5922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مستطيل: زوايا مستديرة 61">
            <a:extLst>
              <a:ext uri="{FF2B5EF4-FFF2-40B4-BE49-F238E27FC236}">
                <a16:creationId xmlns:a16="http://schemas.microsoft.com/office/drawing/2014/main" id="{3EF3DDA2-9241-4BE1-80FC-9441D9996B39}"/>
              </a:ext>
            </a:extLst>
          </p:cNvPr>
          <p:cNvSpPr/>
          <p:nvPr/>
        </p:nvSpPr>
        <p:spPr>
          <a:xfrm>
            <a:off x="695061" y="3910600"/>
            <a:ext cx="2111832" cy="5922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FDC8C58B-149F-4D68-801B-43F37B5A7FF6}"/>
              </a:ext>
            </a:extLst>
          </p:cNvPr>
          <p:cNvSpPr txBox="1"/>
          <p:nvPr/>
        </p:nvSpPr>
        <p:spPr>
          <a:xfrm>
            <a:off x="4395345" y="4162576"/>
            <a:ext cx="24382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buClrTx/>
              <a:buFontTx/>
              <a:buNone/>
            </a:pPr>
            <a:r>
              <a:rPr lang="ar-SA" sz="2400" kern="120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محلول</a:t>
            </a: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3D2C5B18-384C-47BD-B44E-E9C69FDDA025}"/>
              </a:ext>
            </a:extLst>
          </p:cNvPr>
          <p:cNvSpPr txBox="1"/>
          <p:nvPr/>
        </p:nvSpPr>
        <p:spPr>
          <a:xfrm>
            <a:off x="129014" y="2266717"/>
            <a:ext cx="24382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buClrTx/>
              <a:buFontTx/>
              <a:buNone/>
            </a:pPr>
            <a:r>
              <a:rPr lang="ar-SA" sz="2400" kern="120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عنصر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DCC1D00-6D8F-4BE2-8448-05921C4D7B47}"/>
              </a:ext>
            </a:extLst>
          </p:cNvPr>
          <p:cNvSpPr txBox="1"/>
          <p:nvPr/>
        </p:nvSpPr>
        <p:spPr>
          <a:xfrm>
            <a:off x="518416" y="4026204"/>
            <a:ext cx="24382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buClrTx/>
              <a:buFontTx/>
              <a:buNone/>
            </a:pPr>
            <a:r>
              <a:rPr lang="ar-SA" sz="2000" kern="120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مخلوط غير متجانس</a:t>
            </a:r>
          </a:p>
        </p:txBody>
      </p:sp>
    </p:spTree>
    <p:extLst>
      <p:ext uri="{BB962C8B-B14F-4D97-AF65-F5344CB8AC3E}">
        <p14:creationId xmlns:p14="http://schemas.microsoft.com/office/powerpoint/2010/main" val="341776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9" grpId="0"/>
      <p:bldP spid="63" grpId="0"/>
      <p:bldP spid="64" grpId="0"/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FA77A92E-4572-4781-9E5C-86006C1A547E}"/>
              </a:ext>
            </a:extLst>
          </p:cNvPr>
          <p:cNvSpPr txBox="1"/>
          <p:nvPr/>
        </p:nvSpPr>
        <p:spPr>
          <a:xfrm>
            <a:off x="978520" y="970157"/>
            <a:ext cx="2617749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42900" rtl="1">
              <a:buClrTx/>
              <a:defRPr/>
            </a:pPr>
            <a:r>
              <a:rPr lang="ar-SA" sz="6000" kern="1200">
                <a:solidFill>
                  <a:srgbClr val="05407A"/>
                </a:solidFill>
                <a:latin typeface="Calibri" panose="020F0502020204030204"/>
                <a:ea typeface="+mn-ea"/>
                <a:cs typeface="PT Bold Heading" panose="02010400000000000000" pitchFamily="2" charset="-78"/>
              </a:rPr>
              <a:t>التقويم</a:t>
            </a:r>
          </a:p>
          <a:p>
            <a:pPr algn="ctr" defTabSz="342900" rtl="1">
              <a:buClrTx/>
              <a:defRPr/>
            </a:pPr>
            <a:r>
              <a:rPr lang="ar-SA" sz="6000" kern="1200">
                <a:solidFill>
                  <a:srgbClr val="05407A"/>
                </a:solidFill>
                <a:latin typeface="Calibri" panose="020F0502020204030204"/>
                <a:ea typeface="+mn-ea"/>
                <a:cs typeface="PT Bold Heading" panose="02010400000000000000" pitchFamily="2" charset="-78"/>
              </a:rPr>
              <a:t>النهائي</a:t>
            </a:r>
          </a:p>
        </p:txBody>
      </p:sp>
    </p:spTree>
    <p:extLst>
      <p:ext uri="{BB962C8B-B14F-4D97-AF65-F5344CB8AC3E}">
        <p14:creationId xmlns:p14="http://schemas.microsoft.com/office/powerpoint/2010/main" val="2141381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08EA7D8-6704-4EBE-87E7-CF3B06D6111B}"/>
              </a:ext>
            </a:extLst>
          </p:cNvPr>
          <p:cNvGrpSpPr/>
          <p:nvPr/>
        </p:nvGrpSpPr>
        <p:grpSpPr>
          <a:xfrm>
            <a:off x="6895031" y="1789980"/>
            <a:ext cx="1046658" cy="2849931"/>
            <a:chOff x="5477910" y="1387889"/>
            <a:chExt cx="1046658" cy="2873907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BA82AF3A-5AA1-418D-8B90-902AA574F2E3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id="{0730C33F-068B-45C1-BF8C-9108F9B39FA4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شكل حر: شكل 32">
                <a:extLst>
                  <a:ext uri="{FF2B5EF4-FFF2-40B4-BE49-F238E27FC236}">
                    <a16:creationId xmlns:a16="http://schemas.microsoft.com/office/drawing/2014/main" id="{03CF6939-B066-4905-9848-A12861028292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FFEBA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A542EA17-602E-4BC5-839A-074A03145A24}"/>
                </a:ext>
              </a:extLst>
            </p:cNvPr>
            <p:cNvSpPr txBox="1"/>
            <p:nvPr/>
          </p:nvSpPr>
          <p:spPr>
            <a:xfrm>
              <a:off x="5477910" y="1885950"/>
              <a:ext cx="1010637" cy="8379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 err="1"/>
                <a:t>ماهو</a:t>
              </a:r>
              <a:r>
                <a:rPr lang="ar-SA" sz="2400" dirty="0"/>
                <a:t> مخلوط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A8CC0CD-60A8-44DF-B8BB-536F75E5CDB2}"/>
              </a:ext>
            </a:extLst>
          </p:cNvPr>
          <p:cNvGrpSpPr/>
          <p:nvPr/>
        </p:nvGrpSpPr>
        <p:grpSpPr>
          <a:xfrm>
            <a:off x="6923722" y="-359800"/>
            <a:ext cx="2196048" cy="1603441"/>
            <a:chOff x="5921444" y="297093"/>
            <a:chExt cx="2158300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E2FF2BB-1613-458E-8A10-100DB8B6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5D58D8B0-0B18-4C7E-9492-F4E1788148BD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التقويم الختامي</a:t>
              </a:r>
            </a:p>
          </p:txBody>
        </p:sp>
      </p:grp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id="{249D34A6-B198-477F-B54A-9A2A19D743B0}"/>
              </a:ext>
            </a:extLst>
          </p:cNvPr>
          <p:cNvSpPr/>
          <p:nvPr/>
        </p:nvSpPr>
        <p:spPr>
          <a:xfrm rot="5400000">
            <a:off x="6028605" y="3026452"/>
            <a:ext cx="2803515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59DBE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EB84074-ADC0-46EA-8AB6-DB7FF3CCAD51}"/>
              </a:ext>
            </a:extLst>
          </p:cNvPr>
          <p:cNvSpPr txBox="1"/>
          <p:nvPr/>
        </p:nvSpPr>
        <p:spPr>
          <a:xfrm>
            <a:off x="7174448" y="3083271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85B59E2F-5A17-43E9-AD0E-9DAD021BA10F}"/>
              </a:ext>
            </a:extLst>
          </p:cNvPr>
          <p:cNvGrpSpPr/>
          <p:nvPr/>
        </p:nvGrpSpPr>
        <p:grpSpPr>
          <a:xfrm>
            <a:off x="4692043" y="1759990"/>
            <a:ext cx="1303933" cy="2978090"/>
            <a:chOff x="5354465" y="1387889"/>
            <a:chExt cx="1303933" cy="2978090"/>
          </a:xfrm>
        </p:grpSpPr>
        <p:grpSp>
          <p:nvGrpSpPr>
            <p:cNvPr id="41" name="مجموعة 40">
              <a:extLst>
                <a:ext uri="{FF2B5EF4-FFF2-40B4-BE49-F238E27FC236}">
                  <a16:creationId xmlns:a16="http://schemas.microsoft.com/office/drawing/2014/main" id="{AF299183-1C7F-4CD5-BBC4-D621ECA055AE}"/>
                </a:ext>
              </a:extLst>
            </p:cNvPr>
            <p:cNvGrpSpPr/>
            <p:nvPr/>
          </p:nvGrpSpPr>
          <p:grpSpPr>
            <a:xfrm rot="5400000">
              <a:off x="4520026" y="2356160"/>
              <a:ext cx="2978090" cy="1041547"/>
              <a:chOff x="3554498" y="-596185"/>
              <a:chExt cx="4503667" cy="1425052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43" name="شكل حر: شكل 42">
                <a:extLst>
                  <a:ext uri="{FF2B5EF4-FFF2-40B4-BE49-F238E27FC236}">
                    <a16:creationId xmlns:a16="http://schemas.microsoft.com/office/drawing/2014/main" id="{B80ACA0A-CB6A-4107-A3B9-CE2AB045245F}"/>
                  </a:ext>
                </a:extLst>
              </p:cNvPr>
              <p:cNvSpPr/>
              <p:nvPr/>
            </p:nvSpPr>
            <p:spPr>
              <a:xfrm>
                <a:off x="3722473" y="-596185"/>
                <a:ext cx="4335692" cy="1417832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شكل حر: شكل 43">
                <a:extLst>
                  <a:ext uri="{FF2B5EF4-FFF2-40B4-BE49-F238E27FC236}">
                    <a16:creationId xmlns:a16="http://schemas.microsoft.com/office/drawing/2014/main" id="{30A99686-16FD-4C82-A632-7BCD699AF8EE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39F53E12-E821-4F51-BD17-AA92BE0778A5}"/>
                </a:ext>
              </a:extLst>
            </p:cNvPr>
            <p:cNvSpPr txBox="1"/>
            <p:nvPr/>
          </p:nvSpPr>
          <p:spPr>
            <a:xfrm>
              <a:off x="5354465" y="1867036"/>
              <a:ext cx="1303933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/>
                <a:t>عددي أنواع المخاليط</a:t>
              </a:r>
            </a:p>
          </p:txBody>
        </p:sp>
      </p:grpSp>
      <p:sp>
        <p:nvSpPr>
          <p:cNvPr id="45" name="شكل حر: شكل 44">
            <a:extLst>
              <a:ext uri="{FF2B5EF4-FFF2-40B4-BE49-F238E27FC236}">
                <a16:creationId xmlns:a16="http://schemas.microsoft.com/office/drawing/2014/main" id="{6A64D89C-DB94-4BB6-BD49-6041EF4F45A6}"/>
              </a:ext>
            </a:extLst>
          </p:cNvPr>
          <p:cNvSpPr/>
          <p:nvPr/>
        </p:nvSpPr>
        <p:spPr>
          <a:xfrm rot="5400000">
            <a:off x="3987248" y="3038245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7AC4A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389677A-5025-4F49-8A72-C6707629C23A}"/>
              </a:ext>
            </a:extLst>
          </p:cNvPr>
          <p:cNvSpPr txBox="1"/>
          <p:nvPr/>
        </p:nvSpPr>
        <p:spPr>
          <a:xfrm>
            <a:off x="5152754" y="3151228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0B4D285F-F204-463B-9E8F-181EBAB9345A}"/>
              </a:ext>
            </a:extLst>
          </p:cNvPr>
          <p:cNvGrpSpPr/>
          <p:nvPr/>
        </p:nvGrpSpPr>
        <p:grpSpPr>
          <a:xfrm>
            <a:off x="2826087" y="1955282"/>
            <a:ext cx="1046656" cy="2873907"/>
            <a:chOff x="5477912" y="1387889"/>
            <a:chExt cx="1046656" cy="2873907"/>
          </a:xfrm>
        </p:grpSpPr>
        <p:grpSp>
          <p:nvGrpSpPr>
            <p:cNvPr id="48" name="مجموعة 47">
              <a:extLst>
                <a:ext uri="{FF2B5EF4-FFF2-40B4-BE49-F238E27FC236}">
                  <a16:creationId xmlns:a16="http://schemas.microsoft.com/office/drawing/2014/main" id="{41640648-4868-44D3-8C3F-00AE6DAE40F2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50" name="شكل حر: شكل 49">
                <a:extLst>
                  <a:ext uri="{FF2B5EF4-FFF2-40B4-BE49-F238E27FC236}">
                    <a16:creationId xmlns:a16="http://schemas.microsoft.com/office/drawing/2014/main" id="{B06E4884-8A1E-475F-B34C-5EE629BA4830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شكل حر: شكل 50">
                <a:extLst>
                  <a:ext uri="{FF2B5EF4-FFF2-40B4-BE49-F238E27FC236}">
                    <a16:creationId xmlns:a16="http://schemas.microsoft.com/office/drawing/2014/main" id="{6E764123-365F-4102-823C-FA108943C9A9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9DD3D964-0AC2-4533-9F52-65481BC254B9}"/>
                </a:ext>
              </a:extLst>
            </p:cNvPr>
            <p:cNvSpPr txBox="1"/>
            <p:nvPr/>
          </p:nvSpPr>
          <p:spPr>
            <a:xfrm>
              <a:off x="5536235" y="1799584"/>
              <a:ext cx="966259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كيف يتم فصل الماء المالح</a:t>
              </a:r>
            </a:p>
          </p:txBody>
        </p:sp>
      </p:grp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F4141B5D-B61A-4C0B-B35D-FAFE2092EF83}"/>
              </a:ext>
            </a:extLst>
          </p:cNvPr>
          <p:cNvSpPr/>
          <p:nvPr/>
        </p:nvSpPr>
        <p:spPr>
          <a:xfrm rot="5400000">
            <a:off x="1957683" y="3010190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90000"/>
              </a:schemeClr>
            </a:solidFill>
          </a:ln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D11DFE91-93D0-4807-879C-813F1C31E27B}"/>
              </a:ext>
            </a:extLst>
          </p:cNvPr>
          <p:cNvSpPr txBox="1"/>
          <p:nvPr/>
        </p:nvSpPr>
        <p:spPr>
          <a:xfrm>
            <a:off x="3142212" y="3155553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bg2">
                    <a:lumMod val="75000"/>
                  </a:schemeClr>
                </a:solidFill>
              </a:rPr>
              <a:t>3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4" name="صورة الشريحة 53">
                <a:extLst>
                  <a:ext uri="{FF2B5EF4-FFF2-40B4-BE49-F238E27FC236}">
                    <a16:creationId xmlns:a16="http://schemas.microsoft.com/office/drawing/2014/main" id="{214F979F-55AD-4658-8D0A-FB0E71002E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6515238"/>
                  </p:ext>
                </p:extLst>
              </p:nvPr>
            </p:nvGraphicFramePr>
            <p:xfrm>
              <a:off x="-294283" y="3387640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4" name="صورة الشريحة 5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214F979F-55AD-4658-8D0A-FB0E71002E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94283" y="3387640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7C0DC303-EA18-43A2-A57F-C78A2FD00995}"/>
              </a:ext>
            </a:extLst>
          </p:cNvPr>
          <p:cNvGrpSpPr/>
          <p:nvPr/>
        </p:nvGrpSpPr>
        <p:grpSpPr>
          <a:xfrm>
            <a:off x="979019" y="1964144"/>
            <a:ext cx="1069414" cy="2884177"/>
            <a:chOff x="5444769" y="1377619"/>
            <a:chExt cx="1069414" cy="2884177"/>
          </a:xfrm>
        </p:grpSpPr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A8077993-1960-4FEC-8A0E-E7212EC518AD}"/>
                </a:ext>
              </a:extLst>
            </p:cNvPr>
            <p:cNvGrpSpPr/>
            <p:nvPr/>
          </p:nvGrpSpPr>
          <p:grpSpPr>
            <a:xfrm rot="5400000">
              <a:off x="4553958" y="2301572"/>
              <a:ext cx="2884177" cy="1036271"/>
              <a:chOff x="3538966" y="-574756"/>
              <a:chExt cx="4361647" cy="1417834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31" name="شكل حر: شكل 30">
                <a:extLst>
                  <a:ext uri="{FF2B5EF4-FFF2-40B4-BE49-F238E27FC236}">
                    <a16:creationId xmlns:a16="http://schemas.microsoft.com/office/drawing/2014/main" id="{DD3C1518-487D-4E9A-8D75-727C4AF6D849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شكل حر: شكل 33">
                <a:extLst>
                  <a:ext uri="{FF2B5EF4-FFF2-40B4-BE49-F238E27FC236}">
                    <a16:creationId xmlns:a16="http://schemas.microsoft.com/office/drawing/2014/main" id="{F1988A66-F913-4A09-80FB-8B5E419F362E}"/>
                  </a:ext>
                </a:extLst>
              </p:cNvPr>
              <p:cNvSpPr/>
              <p:nvPr/>
            </p:nvSpPr>
            <p:spPr>
              <a:xfrm>
                <a:off x="3538966" y="-574756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C0DE8B88-0CAC-4753-822C-DC624C8B7653}"/>
                </a:ext>
              </a:extLst>
            </p:cNvPr>
            <p:cNvSpPr txBox="1"/>
            <p:nvPr/>
          </p:nvSpPr>
          <p:spPr>
            <a:xfrm>
              <a:off x="5444769" y="1750379"/>
              <a:ext cx="106941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/>
                <a:t>أعطي مثال على مخلوط متجانس</a:t>
              </a:r>
            </a:p>
          </p:txBody>
        </p:sp>
      </p:grpSp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id="{6098998D-3500-4F5D-A388-A5CE8C9E70C0}"/>
              </a:ext>
            </a:extLst>
          </p:cNvPr>
          <p:cNvSpPr/>
          <p:nvPr/>
        </p:nvSpPr>
        <p:spPr>
          <a:xfrm rot="5400000">
            <a:off x="171868" y="2982888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E4250189-D717-455F-8A5A-1AFEFE3B82C8}"/>
              </a:ext>
            </a:extLst>
          </p:cNvPr>
          <p:cNvSpPr txBox="1"/>
          <p:nvPr/>
        </p:nvSpPr>
        <p:spPr>
          <a:xfrm>
            <a:off x="1356397" y="3128251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bg2">
                    <a:lumMod val="75000"/>
                  </a:schemeClr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022E-16 L 0.00018 -0.314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9506 L 5E-6 -0.345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9692 L -0.00434 -0.346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9692 L -0.00434 -0.3469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F0FF2C7-FD6B-4907-997F-4C41E854F7B9}"/>
              </a:ext>
            </a:extLst>
          </p:cNvPr>
          <p:cNvGrpSpPr/>
          <p:nvPr/>
        </p:nvGrpSpPr>
        <p:grpSpPr>
          <a:xfrm>
            <a:off x="6278260" y="0"/>
            <a:ext cx="2865740" cy="2358279"/>
            <a:chOff x="8371013" y="0"/>
            <a:chExt cx="3820987" cy="3144372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0F3B5958-9B64-4F55-9A75-4C47535F83AC}"/>
                </a:ext>
              </a:extLst>
            </p:cNvPr>
            <p:cNvSpPr/>
            <p:nvPr/>
          </p:nvSpPr>
          <p:spPr>
            <a:xfrm>
              <a:off x="8371013" y="0"/>
              <a:ext cx="3820987" cy="3041780"/>
            </a:xfrm>
            <a:prstGeom prst="rect">
              <a:avLst/>
            </a:prstGeom>
            <a:no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685800" rtl="1">
                <a:buClrTx/>
              </a:pPr>
              <a:endParaRPr lang="ar-SA" sz="1350" kern="120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11" name="صورة 10" descr="صورة تحتوي على لعبة&#10;&#10;تم إنشاء الوصف تلقائياً">
              <a:extLst>
                <a:ext uri="{FF2B5EF4-FFF2-40B4-BE49-F238E27FC236}">
                  <a16:creationId xmlns:a16="http://schemas.microsoft.com/office/drawing/2014/main" id="{B823C561-4105-4AD6-B819-1335F6BC2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08844" y="58499"/>
              <a:ext cx="1650617" cy="2523881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130A15A8-A7B7-4628-A931-136CB45A19FC}"/>
                </a:ext>
              </a:extLst>
            </p:cNvPr>
            <p:cNvSpPr txBox="1"/>
            <p:nvPr/>
          </p:nvSpPr>
          <p:spPr>
            <a:xfrm>
              <a:off x="9047134" y="2364672"/>
              <a:ext cx="2174034" cy="7797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685800" rtl="1">
                <a:buClrTx/>
              </a:pPr>
              <a:r>
                <a:rPr lang="ar-SA" sz="16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بعد عودة سارة من المدرسة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D4573C18-8C7E-4DF3-BF53-5E01510740E0}"/>
              </a:ext>
            </a:extLst>
          </p:cNvPr>
          <p:cNvGrpSpPr/>
          <p:nvPr/>
        </p:nvGrpSpPr>
        <p:grpSpPr>
          <a:xfrm>
            <a:off x="3490817" y="0"/>
            <a:ext cx="2787445" cy="2327325"/>
            <a:chOff x="4654422" y="0"/>
            <a:chExt cx="3716593" cy="3103100"/>
          </a:xfrm>
          <a:noFill/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B4FD7AA2-6349-4D67-8889-99AAA033DF8C}"/>
                </a:ext>
              </a:extLst>
            </p:cNvPr>
            <p:cNvSpPr/>
            <p:nvPr/>
          </p:nvSpPr>
          <p:spPr>
            <a:xfrm>
              <a:off x="4654422" y="0"/>
              <a:ext cx="3716593" cy="3041780"/>
            </a:xfrm>
            <a:prstGeom prst="rect">
              <a:avLst/>
            </a:prstGeom>
            <a:grp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685800" rtl="1">
                <a:buClrTx/>
              </a:pPr>
              <a:endParaRPr lang="ar-SA" sz="1350" kern="120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16" name="صورة 15" descr="صورة تحتوي على طعام, منضدة, فاكهة, طبق&#10;&#10;تم إنشاء الوصف تلقائياً">
              <a:extLst>
                <a:ext uri="{FF2B5EF4-FFF2-40B4-BE49-F238E27FC236}">
                  <a16:creationId xmlns:a16="http://schemas.microsoft.com/office/drawing/2014/main" id="{AB2B718C-3177-40B0-BA5F-C23025204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650" y="58498"/>
              <a:ext cx="3646136" cy="1934231"/>
            </a:xfrm>
            <a:prstGeom prst="rect">
              <a:avLst/>
            </a:prstGeom>
            <a:grpFill/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1E2C9641-215B-4255-9D4D-F1B4C78A0D72}"/>
                </a:ext>
              </a:extLst>
            </p:cNvPr>
            <p:cNvSpPr txBox="1"/>
            <p:nvPr/>
          </p:nvSpPr>
          <p:spPr>
            <a:xfrm>
              <a:off x="4837871" y="1995104"/>
              <a:ext cx="3349689" cy="1107996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 defTabSz="685800" rtl="1">
                <a:buClrTx/>
              </a:pPr>
              <a:r>
                <a:rPr lang="ar-SA" sz="16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تناولت طعامها المكون من طبق </a:t>
              </a:r>
              <a:r>
                <a:rPr lang="ar-SA" sz="1600" b="1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المكرونة بالصلصلة واللحم </a:t>
              </a:r>
              <a:r>
                <a:rPr lang="ar-SA" sz="16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وطبق من </a:t>
              </a:r>
              <a:r>
                <a:rPr lang="ar-SA" sz="1600" b="1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سلطة الخضار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12B30593-7204-45A8-9A16-998EC2B3254C}"/>
              </a:ext>
            </a:extLst>
          </p:cNvPr>
          <p:cNvGrpSpPr/>
          <p:nvPr/>
        </p:nvGrpSpPr>
        <p:grpSpPr>
          <a:xfrm>
            <a:off x="0" y="-1"/>
            <a:ext cx="3490817" cy="2309347"/>
            <a:chOff x="0" y="-1"/>
            <a:chExt cx="4654422" cy="3079129"/>
          </a:xfrm>
        </p:grpSpPr>
        <p:pic>
          <p:nvPicPr>
            <p:cNvPr id="19" name="صورة 18" descr="صورة تحتوي على غرفة, غرفة نوم, أصفر, منضدة&#10;&#10;تم إنشاء الوصف تلقائياً">
              <a:extLst>
                <a:ext uri="{FF2B5EF4-FFF2-40B4-BE49-F238E27FC236}">
                  <a16:creationId xmlns:a16="http://schemas.microsoft.com/office/drawing/2014/main" id="{62584FF0-F773-4021-964E-69C49B995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31"/>
            <a:stretch/>
          </p:blipFill>
          <p:spPr>
            <a:xfrm>
              <a:off x="0" y="-1"/>
              <a:ext cx="4654422" cy="304546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41E2915-A2A6-4E04-9213-8F8061192F63}"/>
                </a:ext>
              </a:extLst>
            </p:cNvPr>
            <p:cNvSpPr txBox="1"/>
            <p:nvPr/>
          </p:nvSpPr>
          <p:spPr>
            <a:xfrm>
              <a:off x="0" y="657952"/>
              <a:ext cx="1202133" cy="242117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r" defTabSz="685800" rtl="1">
                <a:buClrTx/>
              </a:pPr>
              <a:r>
                <a:rPr lang="ar-SA" sz="1600" kern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ثم قامت بغسل الأطباق باستخدام </a:t>
              </a:r>
              <a:r>
                <a:rPr lang="ar-SA" sz="1600" kern="1200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سائل غسيل الصحون</a:t>
              </a: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26E0024-A7CC-4E76-AB34-003BFEB4829B}"/>
              </a:ext>
            </a:extLst>
          </p:cNvPr>
          <p:cNvGrpSpPr/>
          <p:nvPr/>
        </p:nvGrpSpPr>
        <p:grpSpPr>
          <a:xfrm>
            <a:off x="6278260" y="2281335"/>
            <a:ext cx="2865740" cy="2862165"/>
            <a:chOff x="8371013" y="3041780"/>
            <a:chExt cx="3820987" cy="3816220"/>
          </a:xfrm>
        </p:grpSpPr>
        <p:pic>
          <p:nvPicPr>
            <p:cNvPr id="22" name="صورة 21" descr="صورة تحتوي على منضدة, حاوية, كعكة, جالس&#10;&#10;تم إنشاء الوصف تلقائياً">
              <a:extLst>
                <a:ext uri="{FF2B5EF4-FFF2-40B4-BE49-F238E27FC236}">
                  <a16:creationId xmlns:a16="http://schemas.microsoft.com/office/drawing/2014/main" id="{A2327786-C886-4135-86BB-676692CC3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5" t="10869" r="5289" b="4638"/>
            <a:stretch/>
          </p:blipFill>
          <p:spPr>
            <a:xfrm>
              <a:off x="9047202" y="3079128"/>
              <a:ext cx="2468605" cy="2719873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2406BB0B-8439-4188-A8E5-DCC7081D2F7E}"/>
                </a:ext>
              </a:extLst>
            </p:cNvPr>
            <p:cNvSpPr txBox="1"/>
            <p:nvPr/>
          </p:nvSpPr>
          <p:spPr>
            <a:xfrm>
              <a:off x="8899849" y="5836349"/>
              <a:ext cx="2468606" cy="7797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685800" rtl="1">
                <a:buClrTx/>
              </a:pPr>
              <a:r>
                <a:rPr lang="ar-SA" sz="16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ثم استحمت </a:t>
              </a:r>
              <a:r>
                <a:rPr lang="ar-SA" sz="1600" b="1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بالماء والصابون والشامبو</a:t>
              </a:r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CC797E6A-1589-4282-A045-5090461E7C89}"/>
                </a:ext>
              </a:extLst>
            </p:cNvPr>
            <p:cNvSpPr/>
            <p:nvPr/>
          </p:nvSpPr>
          <p:spPr>
            <a:xfrm>
              <a:off x="8371013" y="3041780"/>
              <a:ext cx="3820987" cy="3816220"/>
            </a:xfrm>
            <a:prstGeom prst="rect">
              <a:avLst/>
            </a:prstGeom>
            <a:no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685800" rtl="1">
                <a:buClrTx/>
              </a:pPr>
              <a:endParaRPr lang="ar-SA" sz="1350" kern="120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656410D4-9CCF-42A8-94B4-8F4EED90133D}"/>
              </a:ext>
            </a:extLst>
          </p:cNvPr>
          <p:cNvGrpSpPr/>
          <p:nvPr/>
        </p:nvGrpSpPr>
        <p:grpSpPr>
          <a:xfrm>
            <a:off x="3490817" y="2281335"/>
            <a:ext cx="2781231" cy="2862165"/>
            <a:chOff x="4654422" y="3041780"/>
            <a:chExt cx="3708308" cy="3816220"/>
          </a:xfrm>
        </p:grpSpPr>
        <p:pic>
          <p:nvPicPr>
            <p:cNvPr id="24" name="صورة 23" descr="صورة تحتوي على منضدة&#10;&#10;تم إنشاء الوصف تلقائياً">
              <a:extLst>
                <a:ext uri="{FF2B5EF4-FFF2-40B4-BE49-F238E27FC236}">
                  <a16:creationId xmlns:a16="http://schemas.microsoft.com/office/drawing/2014/main" id="{1BA86AAC-5A01-45CB-B915-F91129881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914" y="3429000"/>
              <a:ext cx="3245648" cy="2112917"/>
            </a:xfrm>
            <a:prstGeom prst="rect">
              <a:avLst/>
            </a:prstGeom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BB8224B2-B2CC-44DB-AC01-4270CDB5DB10}"/>
                </a:ext>
              </a:extLst>
            </p:cNvPr>
            <p:cNvSpPr/>
            <p:nvPr/>
          </p:nvSpPr>
          <p:spPr>
            <a:xfrm>
              <a:off x="4654422" y="3041780"/>
              <a:ext cx="3708308" cy="3816220"/>
            </a:xfrm>
            <a:prstGeom prst="rect">
              <a:avLst/>
            </a:prstGeom>
            <a:no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685800" rtl="1">
                <a:buClrTx/>
              </a:pPr>
              <a:endParaRPr lang="ar-SA" sz="1350" kern="120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31555B47-C5EF-42B6-BC52-6247C7C4E5FF}"/>
                </a:ext>
              </a:extLst>
            </p:cNvPr>
            <p:cNvSpPr txBox="1"/>
            <p:nvPr/>
          </p:nvSpPr>
          <p:spPr>
            <a:xfrm>
              <a:off x="4919867" y="5799001"/>
              <a:ext cx="3156436" cy="7797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685800" rtl="1">
                <a:buClrTx/>
              </a:pPr>
              <a:r>
                <a:rPr lang="ar-SA" sz="16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بعد ذلك قامت بحل واجباتها وشرب </a:t>
              </a:r>
              <a:r>
                <a:rPr lang="ar-SA" sz="1600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عصير من الفواكه المشكلة</a:t>
              </a: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D776C29-F4DF-4D05-BF6C-3B34911044E7}"/>
              </a:ext>
            </a:extLst>
          </p:cNvPr>
          <p:cNvGrpSpPr/>
          <p:nvPr/>
        </p:nvGrpSpPr>
        <p:grpSpPr>
          <a:xfrm>
            <a:off x="0" y="2302600"/>
            <a:ext cx="3487711" cy="2862165"/>
            <a:chOff x="0" y="3041780"/>
            <a:chExt cx="4650281" cy="3816220"/>
          </a:xfrm>
        </p:grpSpPr>
        <p:pic>
          <p:nvPicPr>
            <p:cNvPr id="26" name="صورة 25" descr="صورة تحتوي على لعبة, دمية&#10;&#10;تم إنشاء الوصف تلقائياً">
              <a:extLst>
                <a:ext uri="{FF2B5EF4-FFF2-40B4-BE49-F238E27FC236}">
                  <a16:creationId xmlns:a16="http://schemas.microsoft.com/office/drawing/2014/main" id="{C12F9726-78FB-4B2F-80D5-9D4D3B0CD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740" y="3169462"/>
              <a:ext cx="2048305" cy="3151239"/>
            </a:xfrm>
            <a:prstGeom prst="rect">
              <a:avLst/>
            </a:prstGeom>
          </p:spPr>
        </p:pic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33081D76-AE4F-4C1C-BF05-CD4C5549C8F1}"/>
                </a:ext>
              </a:extLst>
            </p:cNvPr>
            <p:cNvSpPr/>
            <p:nvPr/>
          </p:nvSpPr>
          <p:spPr>
            <a:xfrm>
              <a:off x="0" y="3041780"/>
              <a:ext cx="4650281" cy="3816220"/>
            </a:xfrm>
            <a:prstGeom prst="rect">
              <a:avLst/>
            </a:prstGeom>
            <a:no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685800" rtl="1">
                <a:buClrTx/>
              </a:pPr>
              <a:endParaRPr lang="ar-SA" sz="1350" kern="120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918F7F84-4B41-4F8B-8FCD-24D670931255}"/>
                </a:ext>
              </a:extLst>
            </p:cNvPr>
            <p:cNvSpPr txBox="1"/>
            <p:nvPr/>
          </p:nvSpPr>
          <p:spPr>
            <a:xfrm>
              <a:off x="64755" y="5669716"/>
              <a:ext cx="1852891" cy="11079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685800" rtl="1">
                <a:buClrTx/>
              </a:pPr>
              <a:r>
                <a:rPr lang="ar-SA" sz="16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قبل ذهابها للنوم شربت كوبًا من </a:t>
              </a:r>
              <a:r>
                <a:rPr lang="ar-SA" sz="1600" b="1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الحليب</a:t>
              </a:r>
            </a:p>
          </p:txBody>
        </p:sp>
        <p:pic>
          <p:nvPicPr>
            <p:cNvPr id="21" name="صورة 20" descr="صورة تحتوي على منضدة&#10;&#10;تم إنشاء الوصف تلقائياً">
              <a:extLst>
                <a:ext uri="{FF2B5EF4-FFF2-40B4-BE49-F238E27FC236}">
                  <a16:creationId xmlns:a16="http://schemas.microsoft.com/office/drawing/2014/main" id="{56CCA13E-6832-4DE8-9C8A-864C0D72D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70" y="3909719"/>
              <a:ext cx="1991243" cy="1463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0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72B5181-6ADC-42E8-9990-F64484A562C9}"/>
              </a:ext>
            </a:extLst>
          </p:cNvPr>
          <p:cNvSpPr/>
          <p:nvPr/>
        </p:nvSpPr>
        <p:spPr>
          <a:xfrm>
            <a:off x="2991119" y="1313699"/>
            <a:ext cx="316176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rtl="1">
              <a:buClrTx/>
            </a:pPr>
            <a:r>
              <a:rPr lang="ar-SA" sz="4050" b="1" kern="1200">
                <a:ln w="6600">
                  <a:solidFill>
                    <a:srgbClr val="21212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212121"/>
                  </a:outerShdw>
                </a:effectLst>
                <a:ea typeface="+mn-ea"/>
                <a:cs typeface="Arial" panose="020B0604020202020204" pitchFamily="34" charset="0"/>
              </a:rPr>
              <a:t>الملخص </a:t>
            </a:r>
            <a:r>
              <a:rPr lang="ar-SA" sz="4050" b="1" kern="1200" err="1">
                <a:ln w="6600">
                  <a:solidFill>
                    <a:srgbClr val="21212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212121"/>
                  </a:outerShdw>
                </a:effectLst>
                <a:ea typeface="+mn-ea"/>
                <a:cs typeface="Arial" panose="020B0604020202020204" pitchFamily="34" charset="0"/>
              </a:rPr>
              <a:t>السبوري</a:t>
            </a:r>
            <a:endParaRPr lang="ar-SA" sz="4050" b="1" kern="1200">
              <a:ln w="6600">
                <a:solidFill>
                  <a:srgbClr val="21212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212121"/>
                </a:outerShdw>
              </a:effectLst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98D4C67-625F-4C75-8F8A-0C700BEE4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0065"/>
            <a:ext cx="2065301" cy="178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60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2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D3B92F9-179E-4E27-B9B8-D5A110622347}"/>
              </a:ext>
            </a:extLst>
          </p:cNvPr>
          <p:cNvSpPr txBox="1"/>
          <p:nvPr/>
        </p:nvSpPr>
        <p:spPr>
          <a:xfrm>
            <a:off x="5697024" y="526142"/>
            <a:ext cx="2750737" cy="7155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342900" rtl="1">
              <a:buClrTx/>
              <a:defRPr/>
            </a:pPr>
            <a:r>
              <a:rPr lang="ar-SA" sz="1350" kern="1200" dirty="0">
                <a:solidFill>
                  <a:srgbClr val="B71E42">
                    <a:lumMod val="75000"/>
                  </a:srgbClr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التاريخ:  2  / 2  / 1443هـ</a:t>
            </a:r>
          </a:p>
          <a:p>
            <a:pPr algn="r" defTabSz="342900" rtl="1">
              <a:buClrTx/>
              <a:defRPr/>
            </a:pPr>
            <a:r>
              <a:rPr lang="ar-SA" sz="1350" kern="1200" dirty="0">
                <a:solidFill>
                  <a:srgbClr val="B71E42">
                    <a:lumMod val="75000"/>
                  </a:srgbClr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المادة: علوم</a:t>
            </a:r>
          </a:p>
          <a:p>
            <a:pPr algn="r" defTabSz="342900" rtl="1">
              <a:buClrTx/>
              <a:defRPr/>
            </a:pPr>
            <a:r>
              <a:rPr lang="ar-SA" sz="1350" kern="1200" dirty="0">
                <a:solidFill>
                  <a:srgbClr val="B71E42">
                    <a:lumMod val="75000"/>
                  </a:srgbClr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الموضوع: المحاليل والذائبية (المواد)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BEE106F-179C-4B49-99E6-02E3B176E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96" y="498592"/>
            <a:ext cx="937009" cy="319214"/>
          </a:xfrm>
          <a:prstGeom prst="rect">
            <a:avLst/>
          </a:prstGeom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4DB194C2-A592-425E-A351-C5843CD8E6F6}"/>
              </a:ext>
            </a:extLst>
          </p:cNvPr>
          <p:cNvCxnSpPr>
            <a:cxnSpLocks/>
          </p:cNvCxnSpPr>
          <p:nvPr/>
        </p:nvCxnSpPr>
        <p:spPr>
          <a:xfrm>
            <a:off x="4572000" y="817806"/>
            <a:ext cx="0" cy="382036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D1766B3-805C-41F4-87D0-5AD9AA988527}"/>
              </a:ext>
            </a:extLst>
          </p:cNvPr>
          <p:cNvSpPr txBox="1"/>
          <p:nvPr/>
        </p:nvSpPr>
        <p:spPr>
          <a:xfrm>
            <a:off x="639043" y="1246433"/>
            <a:ext cx="3932957" cy="30008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685800" rtl="1">
              <a:buClrTx/>
            </a:pPr>
            <a:r>
              <a:rPr lang="ar-SA" sz="1575" b="1" kern="1200" dirty="0">
                <a:solidFill>
                  <a:srgbClr val="0070C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خصائص المخلوط:</a:t>
            </a:r>
          </a:p>
          <a:p>
            <a:pPr marL="214313" indent="-214313" algn="r" defTabSz="685800" rtl="1">
              <a:buClrTx/>
              <a:buFont typeface="Arial" panose="020B0604020202020204" pitchFamily="34" charset="0"/>
              <a:buChar char="•"/>
            </a:pP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المواد فيه غير مترابطة.</a:t>
            </a:r>
          </a:p>
          <a:p>
            <a:pPr marL="214313" indent="-214313" algn="r" defTabSz="685800" rtl="1">
              <a:buClrTx/>
              <a:buFont typeface="Arial" panose="020B0604020202020204" pitchFamily="34" charset="0"/>
              <a:buChar char="•"/>
            </a:pP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نسب المواد فيه غير محددة.</a:t>
            </a:r>
          </a:p>
          <a:p>
            <a:pPr marL="214313" indent="-214313" algn="r" defTabSz="685800" rtl="1">
              <a:buClrTx/>
              <a:buFont typeface="Arial" panose="020B0604020202020204" pitchFamily="34" charset="0"/>
              <a:buChar char="•"/>
            </a:pP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يمكن فصل المواد بعضها عن بعض بالعمليات الفيزيائية، كالمغناطيس والمصفاة والغليان.</a:t>
            </a:r>
          </a:p>
          <a:p>
            <a:pPr algn="r" defTabSz="685800" rtl="1">
              <a:buClrTx/>
            </a:pPr>
            <a:r>
              <a:rPr lang="ar-SA" sz="1575" b="1" kern="1200" dirty="0">
                <a:solidFill>
                  <a:srgbClr val="00B05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أنواع المخاليط:</a:t>
            </a:r>
          </a:p>
          <a:p>
            <a:pPr algn="r" defTabSz="685800" rtl="1">
              <a:buClrTx/>
            </a:pPr>
            <a:r>
              <a:rPr lang="ar-SA" sz="1575" b="1" kern="1200" dirty="0">
                <a:solidFill>
                  <a:srgbClr val="FF000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1- المخلوط غير المتجانس</a:t>
            </a: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: المخلوط الذي لا تمتزج فيه المواد بشكل منتظم.</a:t>
            </a:r>
          </a:p>
          <a:p>
            <a:pPr algn="r" defTabSz="685800" rtl="1">
              <a:buClrTx/>
            </a:pPr>
            <a:r>
              <a:rPr lang="ar-SA" sz="1575" kern="1200" dirty="0">
                <a:solidFill>
                  <a:srgbClr val="0070C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أمثلة</a:t>
            </a: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: سلطة الخضار، مكسرات مشكلة</a:t>
            </a:r>
          </a:p>
          <a:p>
            <a:pPr algn="r" defTabSz="685800" rtl="1">
              <a:buClrTx/>
            </a:pPr>
            <a:r>
              <a:rPr lang="ar-SA" sz="1575" b="1" kern="1200" dirty="0">
                <a:solidFill>
                  <a:srgbClr val="FF000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2- المخلوط المتجانس (المحلول)</a:t>
            </a: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:</a:t>
            </a:r>
            <a:r>
              <a:rPr lang="ar-SA" sz="1575" b="1" kern="1200" dirty="0">
                <a:solidFill>
                  <a:srgbClr val="FF000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 </a:t>
            </a: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المخلوط الذي تمتزج فيه المواد تمامًا.</a:t>
            </a:r>
          </a:p>
          <a:p>
            <a:pPr algn="r" defTabSz="685800" rtl="1">
              <a:buClrTx/>
            </a:pPr>
            <a:r>
              <a:rPr lang="ar-SA" sz="1575" kern="1200" dirty="0">
                <a:solidFill>
                  <a:srgbClr val="0070C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أمثلة</a:t>
            </a: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: السكر المذاب في الماء، الشامبو.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E8B9504-1AF2-4980-99EC-2D1A2CC2BAEA}"/>
              </a:ext>
            </a:extLst>
          </p:cNvPr>
          <p:cNvSpPr txBox="1"/>
          <p:nvPr/>
        </p:nvSpPr>
        <p:spPr>
          <a:xfrm>
            <a:off x="4617794" y="1218639"/>
            <a:ext cx="3829967" cy="32431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685800" rtl="1">
              <a:buClrTx/>
            </a:pPr>
            <a:r>
              <a:rPr lang="ar-SA" sz="1575" b="1" kern="1200" dirty="0">
                <a:solidFill>
                  <a:srgbClr val="FF000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تعريف المادة النقية: </a:t>
            </a: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هي مادة لها تركيب محدد وثابت.</a:t>
            </a:r>
          </a:p>
          <a:p>
            <a:pPr algn="r" defTabSz="685800" rtl="1">
              <a:buClrTx/>
            </a:pPr>
            <a:r>
              <a:rPr lang="ar-SA" sz="1575" b="1" kern="1200" dirty="0">
                <a:solidFill>
                  <a:srgbClr val="0070C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خصائص المادة النقية:</a:t>
            </a:r>
          </a:p>
          <a:p>
            <a:pPr marL="257175" indent="-257175" algn="r" defTabSz="685800" rtl="1">
              <a:buClrTx/>
              <a:buFont typeface="Arial" panose="020B0604020202020204" pitchFamily="34" charset="0"/>
              <a:buChar char="•"/>
            </a:pP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لها نفس الخصائص والتركيب.</a:t>
            </a:r>
          </a:p>
          <a:p>
            <a:pPr marL="257175" indent="-257175" algn="r" defTabSz="685800" rtl="1">
              <a:buClrTx/>
              <a:buFont typeface="Arial" panose="020B0604020202020204" pitchFamily="34" charset="0"/>
              <a:buChar char="•"/>
            </a:pP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ولا يمكن تجزئتها إلى مواد أبسط بواسطة العمليات الفيزيائية كالغلي، أو الطحن، أو الترشيح.</a:t>
            </a:r>
          </a:p>
          <a:p>
            <a:pPr algn="r" defTabSz="685800" rtl="1">
              <a:buClrTx/>
            </a:pPr>
            <a:r>
              <a:rPr lang="ar-SA" sz="1575" b="1" kern="1200" dirty="0">
                <a:solidFill>
                  <a:srgbClr val="00B05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صور المادة النقية:</a:t>
            </a:r>
          </a:p>
          <a:p>
            <a:pPr algn="r" defTabSz="685800" rtl="1">
              <a:buClrTx/>
            </a:pPr>
            <a:r>
              <a:rPr lang="ar-SA" sz="1575" b="1" kern="1200" dirty="0">
                <a:solidFill>
                  <a:srgbClr val="0070C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1- العناصر: </a:t>
            </a: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مادة لها نفس النوع من الذرات.</a:t>
            </a:r>
          </a:p>
          <a:p>
            <a:pPr algn="r" defTabSz="685800" rtl="1">
              <a:buClrTx/>
            </a:pPr>
            <a:r>
              <a:rPr lang="ar-SA" sz="1575" kern="1200" dirty="0">
                <a:solidFill>
                  <a:srgbClr val="2D406A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أمثلة</a:t>
            </a: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: الأكسجين، الهيدروجين، الذهب، الحديد.</a:t>
            </a:r>
          </a:p>
          <a:p>
            <a:pPr algn="r" defTabSz="685800" rtl="1">
              <a:buClrTx/>
            </a:pPr>
            <a:r>
              <a:rPr lang="ar-SA" sz="1575" b="1" kern="1200" dirty="0">
                <a:solidFill>
                  <a:srgbClr val="0070C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2- المركبات: </a:t>
            </a: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مادة تتكون من اتحاد عنصرين أو أكثر ولها تركيب ثابت.</a:t>
            </a:r>
          </a:p>
          <a:p>
            <a:pPr algn="r" defTabSz="685800" rtl="1">
              <a:buClrTx/>
            </a:pPr>
            <a:r>
              <a:rPr lang="ar-SA" sz="1575" kern="1200" dirty="0">
                <a:solidFill>
                  <a:srgbClr val="2D406A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أمثلة</a:t>
            </a: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: الماء، ملح الطعام. السكر.</a:t>
            </a:r>
          </a:p>
          <a:p>
            <a:pPr algn="r" defTabSz="685800" rtl="1">
              <a:buClrTx/>
            </a:pPr>
            <a:r>
              <a:rPr lang="ar-SA" sz="1575" b="1" kern="1200" dirty="0">
                <a:solidFill>
                  <a:srgbClr val="FF000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تعريف المخلوط</a:t>
            </a:r>
            <a:r>
              <a:rPr lang="ar-SA" sz="1575" kern="1200" dirty="0">
                <a:solidFill>
                  <a:srgbClr val="FF0000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lang="ar-SA" sz="1575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مزيج مكون من مادتين نقيتين أو أكثر مع احتفاظ كل من هذه المواد بخواصها الأصلية.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D0301F6-6C47-4555-8B65-76457CE52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94" y="526142"/>
            <a:ext cx="1759256" cy="148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حور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2318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دانه المزيني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1653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دانه الحناكي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رسيل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رهف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رفيف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رنيم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540258" y="209017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ريماس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828326" y="214509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سلطانه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887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شادن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غلا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186189" y="2238170"/>
            <a:ext cx="12869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فاطمة الحربي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24282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فاطمة العقيل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فرح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كادي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لارا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لمار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ميار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802294" y="321545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نجود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25096" y="3243111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047606" y="325114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0BEEB692-18BE-45C5-84AB-D24457EE08ED}"/>
              </a:ext>
            </a:extLst>
          </p:cNvPr>
          <p:cNvGrpSpPr/>
          <p:nvPr/>
        </p:nvGrpSpPr>
        <p:grpSpPr>
          <a:xfrm>
            <a:off x="4544616" y="-31896"/>
            <a:ext cx="4599384" cy="3176477"/>
            <a:chOff x="6059488" y="0"/>
            <a:chExt cx="6132512" cy="4235303"/>
          </a:xfrm>
        </p:grpSpPr>
        <p:pic>
          <p:nvPicPr>
            <p:cNvPr id="6" name="صورة 5" descr="صورة تحتوي على داخلي, مبنى, نافذة, صورة فوتوغرافية&#10;&#10;تم إنشاء الوصف تلقائياً">
              <a:extLst>
                <a:ext uri="{FF2B5EF4-FFF2-40B4-BE49-F238E27FC236}">
                  <a16:creationId xmlns:a16="http://schemas.microsoft.com/office/drawing/2014/main" id="{06B464F9-4010-4963-8DAA-D3F3CD3AD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488" y="0"/>
              <a:ext cx="6132512" cy="423530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37DF7DDF-2FB6-4B28-A10B-6C85B9C18855}"/>
                </a:ext>
              </a:extLst>
            </p:cNvPr>
            <p:cNvSpPr txBox="1"/>
            <p:nvPr/>
          </p:nvSpPr>
          <p:spPr>
            <a:xfrm>
              <a:off x="6830412" y="3471528"/>
              <a:ext cx="4590663" cy="45140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685800" rtl="1">
                <a:buClrTx/>
              </a:pPr>
              <a:r>
                <a:rPr lang="ar-SA" sz="1600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في صباح اليوم التالي ذهبت إلى المدرسة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42E552E-B96F-4112-808E-C9DE7BDD43D0}"/>
              </a:ext>
            </a:extLst>
          </p:cNvPr>
          <p:cNvGrpSpPr/>
          <p:nvPr/>
        </p:nvGrpSpPr>
        <p:grpSpPr>
          <a:xfrm>
            <a:off x="-1" y="-1423"/>
            <a:ext cx="4544617" cy="3177900"/>
            <a:chOff x="-1" y="-1897"/>
            <a:chExt cx="6059489" cy="4237200"/>
          </a:xfrm>
        </p:grpSpPr>
        <p:pic>
          <p:nvPicPr>
            <p:cNvPr id="4" name="صورة 3" descr="صورة تحتوي على منضدة, داخلي, جالس, مكتب&#10;&#10;تم إنشاء الوصف تلقائياً">
              <a:extLst>
                <a:ext uri="{FF2B5EF4-FFF2-40B4-BE49-F238E27FC236}">
                  <a16:creationId xmlns:a16="http://schemas.microsoft.com/office/drawing/2014/main" id="{7A096D2B-E76C-4063-B021-96F9CB3B0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4903"/>
              <a:ext cx="5980922" cy="3354097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7727DA5-9679-4F8F-8851-B0A64D3F7387}"/>
                </a:ext>
              </a:extLst>
            </p:cNvPr>
            <p:cNvSpPr/>
            <p:nvPr/>
          </p:nvSpPr>
          <p:spPr>
            <a:xfrm>
              <a:off x="12514" y="-1897"/>
              <a:ext cx="6046974" cy="4237200"/>
            </a:xfrm>
            <a:prstGeom prst="rect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685800" rtl="1">
                <a:buClrTx/>
              </a:pPr>
              <a:endParaRPr lang="ar-SA" sz="1350" kern="120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CF01488E-F0F6-4878-914F-82F563464829}"/>
                </a:ext>
              </a:extLst>
            </p:cNvPr>
            <p:cNvSpPr txBox="1"/>
            <p:nvPr/>
          </p:nvSpPr>
          <p:spPr>
            <a:xfrm>
              <a:off x="-1" y="3389143"/>
              <a:ext cx="5728996" cy="77970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defTabSz="685800" rtl="1">
                <a:buClrTx/>
              </a:pPr>
              <a:r>
                <a:rPr lang="ar-SA" sz="16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وفي حصة العلوم تعلمت ماهي </a:t>
              </a:r>
              <a:r>
                <a:rPr lang="ar-SA" sz="1600" b="1" kern="1200" dirty="0">
                  <a:solidFill>
                    <a:srgbClr val="4472C4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المواد</a:t>
              </a:r>
              <a:r>
                <a:rPr lang="ar-SA" sz="16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 و ماهي </a:t>
              </a:r>
              <a:r>
                <a:rPr lang="ar-SA" sz="1600" b="1" kern="1200" dirty="0">
                  <a:solidFill>
                    <a:srgbClr val="4472C4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المركبات</a:t>
              </a:r>
              <a:r>
                <a:rPr lang="ar-SA" sz="16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 و</a:t>
              </a:r>
              <a:r>
                <a:rPr lang="ar-SA" sz="1600" b="1" kern="1200" dirty="0">
                  <a:solidFill>
                    <a:srgbClr val="4472C4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المخاليط</a:t>
              </a:r>
              <a:r>
                <a:rPr lang="ar-SA" sz="16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 وايضًا عرفت الكثير من المعلومات حول </a:t>
              </a:r>
              <a:r>
                <a:rPr lang="ar-SA" sz="1600" b="1" kern="1200" dirty="0">
                  <a:solidFill>
                    <a:srgbClr val="4472C4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المحاليل</a:t>
              </a:r>
              <a:r>
                <a:rPr lang="ar-SA" sz="16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8D915256-06C9-47A9-A0CE-5AC044A0056E}"/>
              </a:ext>
            </a:extLst>
          </p:cNvPr>
          <p:cNvSpPr/>
          <p:nvPr/>
        </p:nvSpPr>
        <p:spPr>
          <a:xfrm>
            <a:off x="405882" y="3387012"/>
            <a:ext cx="8243596" cy="6007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</a:pPr>
            <a:r>
              <a:rPr lang="ar-SA" sz="2000" b="1" kern="12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المكرونة بالصلصلة واللحم، سلطة الخضار، سائل غسيل الصحون، الماء، الصابون، الشامبو، عصير الفواكه المشكلة والحليب تبدو أن لا علاقة بينها.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CEC1EF9-7AAA-4911-A29E-F0B4C22AA375}"/>
              </a:ext>
            </a:extLst>
          </p:cNvPr>
          <p:cNvSpPr/>
          <p:nvPr/>
        </p:nvSpPr>
        <p:spPr>
          <a:xfrm>
            <a:off x="1482400" y="4113254"/>
            <a:ext cx="6821627" cy="85911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</a:pPr>
            <a:r>
              <a:rPr lang="ar-SA" sz="2000" b="1" kern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ولكن سنتعلم من خلال درسنا اليوم كيف يفسر علم الكيمياء العلاقة فيما بينها، وما هي أوجه التشابه والاختلاف</a:t>
            </a:r>
          </a:p>
          <a:p>
            <a:pPr algn="ctr" defTabSz="685800" rtl="1">
              <a:buClrTx/>
            </a:pPr>
            <a:r>
              <a:rPr lang="ar-SA" sz="2000" b="1" kern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فهيا بنا</a:t>
            </a:r>
          </a:p>
        </p:txBody>
      </p:sp>
    </p:spTree>
    <p:extLst>
      <p:ext uri="{BB962C8B-B14F-4D97-AF65-F5344CB8AC3E}">
        <p14:creationId xmlns:p14="http://schemas.microsoft.com/office/powerpoint/2010/main" val="334259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1736396" y="430723"/>
            <a:ext cx="424444" cy="1525882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1645738" y="3994294"/>
            <a:ext cx="500059" cy="1171183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359130" y="2225481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351956" y="2673160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405" y="144509"/>
            <a:ext cx="7244637" cy="54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4969385" y="575585"/>
            <a:ext cx="221870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2">
                    <a:lumMod val="50000"/>
                  </a:schemeClr>
                </a:solidFill>
              </a:rPr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6767706" y="960075"/>
            <a:ext cx="206266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>
                <a:solidFill>
                  <a:srgbClr val="0070C0"/>
                </a:solidFill>
              </a:rPr>
              <a:t>التاريخ :2 / 2 / 1443 هـ</a:t>
            </a:r>
          </a:p>
          <a:p>
            <a:pPr algn="r"/>
            <a:r>
              <a:rPr lang="ar-SA" b="1" dirty="0">
                <a:solidFill>
                  <a:srgbClr val="0070C0"/>
                </a:solidFill>
              </a:rPr>
              <a:t>الحصة :الثالثة</a:t>
            </a:r>
            <a:r>
              <a:rPr lang="en-US" b="1" dirty="0">
                <a:solidFill>
                  <a:srgbClr val="0070C0"/>
                </a:solidFill>
              </a:rPr>
              <a:t>   </a:t>
            </a:r>
          </a:p>
          <a:p>
            <a:pPr algn="r"/>
            <a:r>
              <a:rPr lang="ar-SA" b="1" dirty="0">
                <a:solidFill>
                  <a:srgbClr val="0070C0"/>
                </a:solidFill>
              </a:rPr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4297307" y="1768751"/>
            <a:ext cx="314247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عنوان الدرس : مخاليط ومحاليل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241786" y="558633"/>
            <a:ext cx="1159540" cy="1315417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A03E0F1F-79B0-4100-A16C-DC9B9961E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879" y="2223038"/>
            <a:ext cx="2065301" cy="1783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84;p13">
            <a:extLst>
              <a:ext uri="{FF2B5EF4-FFF2-40B4-BE49-F238E27FC236}">
                <a16:creationId xmlns:a16="http://schemas.microsoft.com/office/drawing/2014/main" id="{C9C36EDE-5121-4AE4-8017-7FF96C54ECDB}"/>
              </a:ext>
            </a:extLst>
          </p:cNvPr>
          <p:cNvSpPr/>
          <p:nvPr/>
        </p:nvSpPr>
        <p:spPr>
          <a:xfrm>
            <a:off x="5816612" y="1243678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329385" y="264511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0938" y="9215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" name="صورة 41">
            <a:extLst>
              <a:ext uri="{FF2B5EF4-FFF2-40B4-BE49-F238E27FC236}">
                <a16:creationId xmlns:a16="http://schemas.microsoft.com/office/drawing/2014/main" id="{A057C78F-E5F5-466B-A009-070BEBBE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3505200" y="195339"/>
            <a:ext cx="2278380" cy="93429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bg2">
                    <a:lumMod val="75000"/>
                  </a:schemeClr>
                </a:solidFill>
              </a:rPr>
              <a:t>الأهداف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324100" y="2101632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BCF122-CC22-459A-91DB-4EA5ED367303}"/>
              </a:ext>
            </a:extLst>
          </p:cNvPr>
          <p:cNvSpPr txBox="1"/>
          <p:nvPr/>
        </p:nvSpPr>
        <p:spPr>
          <a:xfrm>
            <a:off x="2007851" y="109564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298913" y="-2842566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524643" y="1573235"/>
            <a:ext cx="5303197" cy="1547473"/>
            <a:chOff x="933628" y="2131573"/>
            <a:chExt cx="5303197" cy="1547473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977207" y="2675358"/>
              <a:ext cx="5211881" cy="1003688"/>
              <a:chOff x="2221632" y="5302442"/>
              <a:chExt cx="7064882" cy="1434583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221632" y="6077162"/>
                <a:ext cx="7008096" cy="6598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1632" y="5302442"/>
                <a:ext cx="7064882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933628" y="2131573"/>
              <a:ext cx="530319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تميز بين المادة النقية والمخلوط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8313402"/>
                  </p:ext>
                </p:extLst>
              </p:nvPr>
            </p:nvGraphicFramePr>
            <p:xfrm>
              <a:off x="-274446" y="3779982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4446" y="3779982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oogle Shape;85;p13">
            <a:extLst>
              <a:ext uri="{FF2B5EF4-FFF2-40B4-BE49-F238E27FC236}">
                <a16:creationId xmlns:a16="http://schemas.microsoft.com/office/drawing/2014/main" id="{F72A42C6-C96F-43E7-BD5B-4322586147C0}"/>
              </a:ext>
            </a:extLst>
          </p:cNvPr>
          <p:cNvGrpSpPr/>
          <p:nvPr/>
        </p:nvGrpSpPr>
        <p:grpSpPr>
          <a:xfrm>
            <a:off x="5806955" y="-4232315"/>
            <a:ext cx="773585" cy="6444271"/>
            <a:chOff x="822635" y="-372083"/>
            <a:chExt cx="773585" cy="6444271"/>
          </a:xfrm>
        </p:grpSpPr>
        <p:sp>
          <p:nvSpPr>
            <p:cNvPr id="65" name="Google Shape;86;p13">
              <a:extLst>
                <a:ext uri="{FF2B5EF4-FFF2-40B4-BE49-F238E27FC236}">
                  <a16:creationId xmlns:a16="http://schemas.microsoft.com/office/drawing/2014/main" id="{2EF48429-3D9D-4E04-A5D9-580F3E973EE7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6" name="Google Shape;87;p13">
              <a:extLst>
                <a:ext uri="{FF2B5EF4-FFF2-40B4-BE49-F238E27FC236}">
                  <a16:creationId xmlns:a16="http://schemas.microsoft.com/office/drawing/2014/main" id="{E85EAD49-591F-4C36-9AB1-B03F4F0C7F3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73" name="مجموعة 72">
            <a:extLst>
              <a:ext uri="{FF2B5EF4-FFF2-40B4-BE49-F238E27FC236}">
                <a16:creationId xmlns:a16="http://schemas.microsoft.com/office/drawing/2014/main" id="{A7B13135-3E78-418B-B4CC-CC051EE2E7D0}"/>
              </a:ext>
            </a:extLst>
          </p:cNvPr>
          <p:cNvGrpSpPr/>
          <p:nvPr/>
        </p:nvGrpSpPr>
        <p:grpSpPr>
          <a:xfrm>
            <a:off x="1746956" y="533009"/>
            <a:ext cx="8847321" cy="2995225"/>
            <a:chOff x="1969371" y="-339657"/>
            <a:chExt cx="8847321" cy="2995225"/>
          </a:xfrm>
        </p:grpSpPr>
        <p:grpSp>
          <p:nvGrpSpPr>
            <p:cNvPr id="76" name="Google Shape;96;p13">
              <a:extLst>
                <a:ext uri="{FF2B5EF4-FFF2-40B4-BE49-F238E27FC236}">
                  <a16:creationId xmlns:a16="http://schemas.microsoft.com/office/drawing/2014/main" id="{C34DC7BD-7DBA-4E23-ACCA-2ABEBB11555D}"/>
                </a:ext>
              </a:extLst>
            </p:cNvPr>
            <p:cNvGrpSpPr/>
            <p:nvPr/>
          </p:nvGrpSpPr>
          <p:grpSpPr>
            <a:xfrm>
              <a:off x="2897396" y="-339657"/>
              <a:ext cx="7919296" cy="2971047"/>
              <a:chOff x="4824513" y="993045"/>
              <a:chExt cx="10734875" cy="4246547"/>
            </a:xfrm>
          </p:grpSpPr>
          <p:sp>
            <p:nvSpPr>
              <p:cNvPr id="87" name="Google Shape;98;p13">
                <a:extLst>
                  <a:ext uri="{FF2B5EF4-FFF2-40B4-BE49-F238E27FC236}">
                    <a16:creationId xmlns:a16="http://schemas.microsoft.com/office/drawing/2014/main" id="{568DDDDB-BD52-4B9E-9E72-41458B2CCDE8}"/>
                  </a:ext>
                </a:extLst>
              </p:cNvPr>
              <p:cNvSpPr txBox="1"/>
              <p:nvPr/>
            </p:nvSpPr>
            <p:spPr>
              <a:xfrm>
                <a:off x="8551292" y="993045"/>
                <a:ext cx="7008096" cy="649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88" name="Google Shape;99;p13">
                <a:extLst>
                  <a:ext uri="{FF2B5EF4-FFF2-40B4-BE49-F238E27FC236}">
                    <a16:creationId xmlns:a16="http://schemas.microsoft.com/office/drawing/2014/main" id="{CA226D47-8854-42BB-80EA-BC07739C77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24513" y="5239592"/>
                <a:ext cx="4865737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77" name="مربع نص 76">
              <a:extLst>
                <a:ext uri="{FF2B5EF4-FFF2-40B4-BE49-F238E27FC236}">
                  <a16:creationId xmlns:a16="http://schemas.microsoft.com/office/drawing/2014/main" id="{4B7E244A-33B1-4A79-8D84-5EE3053F1DE4}"/>
                </a:ext>
              </a:extLst>
            </p:cNvPr>
            <p:cNvSpPr txBox="1"/>
            <p:nvPr/>
          </p:nvSpPr>
          <p:spPr>
            <a:xfrm>
              <a:off x="1969371" y="2193903"/>
              <a:ext cx="516998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تصف نوعين مختلفين من المخاليط</a:t>
              </a:r>
            </a:p>
          </p:txBody>
        </p:sp>
      </p:grpSp>
      <p:pic>
        <p:nvPicPr>
          <p:cNvPr id="63" name="صورة 62">
            <a:extLst>
              <a:ext uri="{FF2B5EF4-FFF2-40B4-BE49-F238E27FC236}">
                <a16:creationId xmlns:a16="http://schemas.microsoft.com/office/drawing/2014/main" id="{9A056F90-DE35-4619-AA8A-2830905E9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6700" y="3385023"/>
            <a:ext cx="2065301" cy="1783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3944231" y="2109074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المفردات الجديدة</a:t>
            </a:r>
            <a:r>
              <a:rPr lang="ar-SA" dirty="0"/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6753292" y="243834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019789" y="1061054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709245" y="669013"/>
            <a:ext cx="1295399" cy="39758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الاهمية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662708" y="2130105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023948" y="-4413441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6753292" y="-3034380"/>
            <a:ext cx="773585" cy="644427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0" name="Google Shape;98;p13">
            <a:extLst>
              <a:ext uri="{FF2B5EF4-FFF2-40B4-BE49-F238E27FC236}">
                <a16:creationId xmlns:a16="http://schemas.microsoft.com/office/drawing/2014/main" id="{963AF4FD-62AE-4836-880F-7AD49A1A3D3F}"/>
              </a:ext>
            </a:extLst>
          </p:cNvPr>
          <p:cNvSpPr txBox="1"/>
          <p:nvPr/>
        </p:nvSpPr>
        <p:spPr>
          <a:xfrm>
            <a:off x="1849587" y="4795453"/>
            <a:ext cx="4916618" cy="22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6" name="Google Shape;96;p13">
            <a:extLst>
              <a:ext uri="{FF2B5EF4-FFF2-40B4-BE49-F238E27FC236}">
                <a16:creationId xmlns:a16="http://schemas.microsoft.com/office/drawing/2014/main" id="{356FC269-ADAF-40DD-8C03-40A896E4BD2D}"/>
              </a:ext>
            </a:extLst>
          </p:cNvPr>
          <p:cNvGrpSpPr/>
          <p:nvPr/>
        </p:nvGrpSpPr>
        <p:grpSpPr>
          <a:xfrm>
            <a:off x="2226419" y="4746016"/>
            <a:ext cx="5031787" cy="492714"/>
            <a:chOff x="2782731" y="5331683"/>
            <a:chExt cx="6820759" cy="704241"/>
          </a:xfrm>
        </p:grpSpPr>
        <p:sp>
          <p:nvSpPr>
            <p:cNvPr id="108" name="Google Shape;98;p13">
              <a:extLst>
                <a:ext uri="{FF2B5EF4-FFF2-40B4-BE49-F238E27FC236}">
                  <a16:creationId xmlns:a16="http://schemas.microsoft.com/office/drawing/2014/main" id="{E854E6D9-E776-48CC-810A-FE74D1345544}"/>
                </a:ext>
              </a:extLst>
            </p:cNvPr>
            <p:cNvSpPr txBox="1"/>
            <p:nvPr/>
          </p:nvSpPr>
          <p:spPr>
            <a:xfrm>
              <a:off x="2782731" y="5386389"/>
              <a:ext cx="6664643" cy="649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9" name="Google Shape;99;p13">
              <a:extLst>
                <a:ext uri="{FF2B5EF4-FFF2-40B4-BE49-F238E27FC236}">
                  <a16:creationId xmlns:a16="http://schemas.microsoft.com/office/drawing/2014/main" id="{A78055FC-77C3-4C0F-8FB1-BFEC53ED390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374137" y="5331683"/>
              <a:ext cx="6229353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7" name="صورة الشريحة 76"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5989303"/>
                  </p:ext>
                </p:extLst>
              </p:nvPr>
            </p:nvGraphicFramePr>
            <p:xfrm>
              <a:off x="-190988" y="3117818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7" name="صورة الشريحة 7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90988" y="3117818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78" name="Picture 11" descr="C:\Users\user\Desktop\صورة9.png">
            <a:extLst>
              <a:ext uri="{FF2B5EF4-FFF2-40B4-BE49-F238E27FC236}">
                <a16:creationId xmlns:a16="http://schemas.microsoft.com/office/drawing/2014/main" id="{A9E3E0B6-4004-4ABC-A9CD-014CAE51A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183" y="930731"/>
            <a:ext cx="26828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3" descr="C:\Users\user\Desktop\صورة11.png">
            <a:extLst>
              <a:ext uri="{FF2B5EF4-FFF2-40B4-BE49-F238E27FC236}">
                <a16:creationId xmlns:a16="http://schemas.microsoft.com/office/drawing/2014/main" id="{7C3CDA14-AB2A-4395-86C8-2FBE636B5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92" y="2232551"/>
            <a:ext cx="27860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4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34F7FD9-FFF5-4C15-99FA-E9D7F906E6ED}"/>
              </a:ext>
            </a:extLst>
          </p:cNvPr>
          <p:cNvGrpSpPr/>
          <p:nvPr/>
        </p:nvGrpSpPr>
        <p:grpSpPr>
          <a:xfrm>
            <a:off x="1479394" y="2"/>
            <a:ext cx="7664606" cy="5143498"/>
            <a:chOff x="1479394" y="1"/>
            <a:chExt cx="7664606" cy="514349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F28666B-3CC3-4F81-B1DE-9982CCEC4755}"/>
                </a:ext>
              </a:extLst>
            </p:cNvPr>
            <p:cNvSpPr/>
            <p:nvPr/>
          </p:nvSpPr>
          <p:spPr>
            <a:xfrm>
              <a:off x="1479394" y="4207952"/>
              <a:ext cx="7664605" cy="935547"/>
            </a:xfrm>
            <a:prstGeom prst="rect">
              <a:avLst/>
            </a:prstGeom>
            <a:solidFill>
              <a:srgbClr val="30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rtl="1">
                <a:buClrTx/>
              </a:pPr>
              <a:endParaRPr lang="ar-SA" sz="1800" kern="1200">
                <a:solidFill>
                  <a:srgbClr val="FFFFFF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72D733B1-0718-44B7-8A22-6B6ECC07A5FC}"/>
                </a:ext>
              </a:extLst>
            </p:cNvPr>
            <p:cNvSpPr/>
            <p:nvPr/>
          </p:nvSpPr>
          <p:spPr>
            <a:xfrm>
              <a:off x="1479395" y="1"/>
              <a:ext cx="7664605" cy="4216973"/>
            </a:xfrm>
            <a:prstGeom prst="rect">
              <a:avLst/>
            </a:prstGeom>
            <a:gradFill flip="none" rotWithShape="1">
              <a:gsLst>
                <a:gs pos="0">
                  <a:srgbClr val="2D406A">
                    <a:tint val="66000"/>
                    <a:satMod val="160000"/>
                  </a:srgbClr>
                </a:gs>
                <a:gs pos="50000">
                  <a:srgbClr val="2D406A">
                    <a:tint val="44500"/>
                    <a:satMod val="160000"/>
                  </a:srgbClr>
                </a:gs>
                <a:gs pos="100000">
                  <a:srgbClr val="2D406A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rtl="1">
                <a:buClrTx/>
              </a:pPr>
              <a:endParaRPr lang="ar-SA" sz="1800" kern="1200">
                <a:solidFill>
                  <a:srgbClr val="FFFFFF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95" name="Google Shape;95;p17"/>
          <p:cNvGrpSpPr/>
          <p:nvPr/>
        </p:nvGrpSpPr>
        <p:grpSpPr>
          <a:xfrm>
            <a:off x="4072807" y="3310270"/>
            <a:ext cx="3104100" cy="1474865"/>
            <a:chOff x="4683148" y="2956818"/>
            <a:chExt cx="3104100" cy="1474865"/>
          </a:xfrm>
        </p:grpSpPr>
        <p:sp>
          <p:nvSpPr>
            <p:cNvPr id="96" name="Google Shape;96;p17"/>
            <p:cNvSpPr/>
            <p:nvPr/>
          </p:nvSpPr>
          <p:spPr>
            <a:xfrm>
              <a:off x="4683148" y="4317983"/>
              <a:ext cx="3104100" cy="113700"/>
            </a:xfrm>
            <a:prstGeom prst="ellipse">
              <a:avLst/>
            </a:prstGeom>
            <a:solidFill>
              <a:srgbClr val="2D406A">
                <a:alpha val="322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</a:pPr>
              <a:endParaRPr sz="1800" kern="1200">
                <a:ea typeface="+mn-ea"/>
                <a:cs typeface="+mn-cs"/>
              </a:endParaRPr>
            </a:p>
          </p:txBody>
        </p:sp>
        <p:grpSp>
          <p:nvGrpSpPr>
            <p:cNvPr id="97" name="Google Shape;97;p17"/>
            <p:cNvGrpSpPr/>
            <p:nvPr/>
          </p:nvGrpSpPr>
          <p:grpSpPr>
            <a:xfrm>
              <a:off x="4853838" y="2956818"/>
              <a:ext cx="2773076" cy="1418852"/>
              <a:chOff x="3633600" y="961100"/>
              <a:chExt cx="1191286" cy="609525"/>
            </a:xfrm>
          </p:grpSpPr>
          <p:sp>
            <p:nvSpPr>
              <p:cNvPr id="98" name="Google Shape;98;p17"/>
              <p:cNvSpPr/>
              <p:nvPr/>
            </p:nvSpPr>
            <p:spPr>
              <a:xfrm>
                <a:off x="4119275" y="1152150"/>
                <a:ext cx="15350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551" extrusionOk="0">
                    <a:moveTo>
                      <a:pt x="307" y="0"/>
                    </a:moveTo>
                    <a:cubicBezTo>
                      <a:pt x="154" y="0"/>
                      <a:pt x="1" y="98"/>
                      <a:pt x="1" y="295"/>
                    </a:cubicBezTo>
                    <a:lnTo>
                      <a:pt x="1" y="2255"/>
                    </a:lnTo>
                    <a:cubicBezTo>
                      <a:pt x="1" y="2452"/>
                      <a:pt x="154" y="2551"/>
                      <a:pt x="307" y="2551"/>
                    </a:cubicBezTo>
                    <a:cubicBezTo>
                      <a:pt x="460" y="2551"/>
                      <a:pt x="613" y="2452"/>
                      <a:pt x="613" y="2255"/>
                    </a:cubicBezTo>
                    <a:lnTo>
                      <a:pt x="613" y="295"/>
                    </a:lnTo>
                    <a:cubicBezTo>
                      <a:pt x="613" y="98"/>
                      <a:pt x="460" y="0"/>
                      <a:pt x="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99" name="Google Shape;99;p17"/>
              <p:cNvSpPr/>
              <p:nvPr/>
            </p:nvSpPr>
            <p:spPr>
              <a:xfrm>
                <a:off x="3762250" y="980825"/>
                <a:ext cx="456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10325" extrusionOk="0">
                    <a:moveTo>
                      <a:pt x="10894" y="0"/>
                    </a:moveTo>
                    <a:cubicBezTo>
                      <a:pt x="10208" y="0"/>
                      <a:pt x="9555" y="65"/>
                      <a:pt x="8975" y="157"/>
                    </a:cubicBezTo>
                    <a:cubicBezTo>
                      <a:pt x="6307" y="571"/>
                      <a:pt x="4097" y="1637"/>
                      <a:pt x="2587" y="3233"/>
                    </a:cubicBezTo>
                    <a:cubicBezTo>
                      <a:pt x="750" y="5169"/>
                      <a:pt x="0" y="8019"/>
                      <a:pt x="720" y="10324"/>
                    </a:cubicBezTo>
                    <a:lnTo>
                      <a:pt x="1497" y="10081"/>
                    </a:lnTo>
                    <a:cubicBezTo>
                      <a:pt x="863" y="8049"/>
                      <a:pt x="1538" y="5521"/>
                      <a:pt x="3175" y="3792"/>
                    </a:cubicBezTo>
                    <a:cubicBezTo>
                      <a:pt x="4930" y="1942"/>
                      <a:pt x="7365" y="1232"/>
                      <a:pt x="9102" y="962"/>
                    </a:cubicBezTo>
                    <a:cubicBezTo>
                      <a:pt x="9643" y="877"/>
                      <a:pt x="10253" y="816"/>
                      <a:pt x="10892" y="816"/>
                    </a:cubicBezTo>
                    <a:cubicBezTo>
                      <a:pt x="12309" y="816"/>
                      <a:pt x="13863" y="1115"/>
                      <a:pt x="15104" y="2109"/>
                    </a:cubicBezTo>
                    <a:cubicBezTo>
                      <a:pt x="16604" y="3312"/>
                      <a:pt x="17392" y="5450"/>
                      <a:pt x="17063" y="7426"/>
                    </a:cubicBezTo>
                    <a:lnTo>
                      <a:pt x="17865" y="7559"/>
                    </a:lnTo>
                    <a:cubicBezTo>
                      <a:pt x="18241" y="5302"/>
                      <a:pt x="17337" y="2856"/>
                      <a:pt x="15614" y="1472"/>
                    </a:cubicBezTo>
                    <a:cubicBezTo>
                      <a:pt x="14203" y="340"/>
                      <a:pt x="12464" y="0"/>
                      <a:pt x="10894" y="0"/>
                    </a:cubicBezTo>
                    <a:close/>
                  </a:path>
                </a:pathLst>
              </a:custGeom>
              <a:solidFill>
                <a:srgbClr val="D6D4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17"/>
              <p:cNvSpPr/>
              <p:nvPr/>
            </p:nvSpPr>
            <p:spPr>
              <a:xfrm>
                <a:off x="3768650" y="985925"/>
                <a:ext cx="442975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17719" h="9864" extrusionOk="0">
                    <a:moveTo>
                      <a:pt x="10638" y="0"/>
                    </a:moveTo>
                    <a:cubicBezTo>
                      <a:pt x="10031" y="0"/>
                      <a:pt x="9397" y="52"/>
                      <a:pt x="8750" y="152"/>
                    </a:cubicBezTo>
                    <a:cubicBezTo>
                      <a:pt x="6126" y="563"/>
                      <a:pt x="3958" y="1604"/>
                      <a:pt x="2478" y="3170"/>
                    </a:cubicBezTo>
                    <a:cubicBezTo>
                      <a:pt x="741" y="4999"/>
                      <a:pt x="1" y="7660"/>
                      <a:pt x="600" y="9863"/>
                    </a:cubicBezTo>
                    <a:lnTo>
                      <a:pt x="991" y="9743"/>
                    </a:lnTo>
                    <a:cubicBezTo>
                      <a:pt x="436" y="7678"/>
                      <a:pt x="1139" y="5173"/>
                      <a:pt x="2772" y="3447"/>
                    </a:cubicBezTo>
                    <a:cubicBezTo>
                      <a:pt x="4564" y="1556"/>
                      <a:pt x="7047" y="830"/>
                      <a:pt x="8815" y="555"/>
                    </a:cubicBezTo>
                    <a:cubicBezTo>
                      <a:pt x="9442" y="457"/>
                      <a:pt x="10055" y="408"/>
                      <a:pt x="10638" y="408"/>
                    </a:cubicBezTo>
                    <a:cubicBezTo>
                      <a:pt x="12409" y="408"/>
                      <a:pt x="13868" y="857"/>
                      <a:pt x="14975" y="1744"/>
                    </a:cubicBezTo>
                    <a:cubicBezTo>
                      <a:pt x="16478" y="2954"/>
                      <a:pt x="17294" y="5064"/>
                      <a:pt x="17036" y="7055"/>
                    </a:cubicBezTo>
                    <a:lnTo>
                      <a:pt x="17438" y="7123"/>
                    </a:lnTo>
                    <a:cubicBezTo>
                      <a:pt x="17718" y="4992"/>
                      <a:pt x="16845" y="2724"/>
                      <a:pt x="15231" y="1429"/>
                    </a:cubicBezTo>
                    <a:cubicBezTo>
                      <a:pt x="14050" y="481"/>
                      <a:pt x="12505" y="0"/>
                      <a:pt x="10638" y="0"/>
                    </a:cubicBez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17"/>
              <p:cNvSpPr/>
              <p:nvPr/>
            </p:nvSpPr>
            <p:spPr>
              <a:xfrm>
                <a:off x="3633600" y="1199875"/>
                <a:ext cx="314600" cy="370750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14830" extrusionOk="0">
                    <a:moveTo>
                      <a:pt x="3176" y="0"/>
                    </a:moveTo>
                    <a:cubicBezTo>
                      <a:pt x="3156" y="0"/>
                      <a:pt x="3142" y="18"/>
                      <a:pt x="3142" y="38"/>
                    </a:cubicBezTo>
                    <a:lnTo>
                      <a:pt x="3142" y="383"/>
                    </a:lnTo>
                    <a:cubicBezTo>
                      <a:pt x="3142" y="606"/>
                      <a:pt x="3320" y="785"/>
                      <a:pt x="3543" y="785"/>
                    </a:cubicBezTo>
                    <a:lnTo>
                      <a:pt x="3793" y="785"/>
                    </a:lnTo>
                    <a:lnTo>
                      <a:pt x="3793" y="2367"/>
                    </a:lnTo>
                    <a:cubicBezTo>
                      <a:pt x="3793" y="3224"/>
                      <a:pt x="3638" y="4077"/>
                      <a:pt x="3344" y="4881"/>
                    </a:cubicBezTo>
                    <a:lnTo>
                      <a:pt x="302" y="13141"/>
                    </a:lnTo>
                    <a:cubicBezTo>
                      <a:pt x="0" y="13960"/>
                      <a:pt x="607" y="14829"/>
                      <a:pt x="1480" y="14829"/>
                    </a:cubicBezTo>
                    <a:lnTo>
                      <a:pt x="11103" y="14829"/>
                    </a:lnTo>
                    <a:cubicBezTo>
                      <a:pt x="11977" y="14829"/>
                      <a:pt x="12583" y="13960"/>
                      <a:pt x="12282" y="13141"/>
                    </a:cubicBezTo>
                    <a:lnTo>
                      <a:pt x="9240" y="4881"/>
                    </a:lnTo>
                    <a:cubicBezTo>
                      <a:pt x="8945" y="4077"/>
                      <a:pt x="8794" y="3224"/>
                      <a:pt x="8794" y="2367"/>
                    </a:cubicBezTo>
                    <a:lnTo>
                      <a:pt x="8794" y="785"/>
                    </a:lnTo>
                    <a:lnTo>
                      <a:pt x="9041" y="785"/>
                    </a:lnTo>
                    <a:cubicBezTo>
                      <a:pt x="9263" y="785"/>
                      <a:pt x="9445" y="606"/>
                      <a:pt x="9445" y="383"/>
                    </a:cubicBezTo>
                    <a:lnTo>
                      <a:pt x="9445" y="38"/>
                    </a:lnTo>
                    <a:cubicBezTo>
                      <a:pt x="9445" y="18"/>
                      <a:pt x="9428" y="0"/>
                      <a:pt x="9407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2" name="Google Shape;102;p17"/>
              <p:cNvSpPr/>
              <p:nvPr/>
            </p:nvSpPr>
            <p:spPr>
              <a:xfrm>
                <a:off x="3650550" y="1398025"/>
                <a:ext cx="280700" cy="160275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6411" extrusionOk="0">
                    <a:moveTo>
                      <a:pt x="2070" y="1"/>
                    </a:moveTo>
                    <a:lnTo>
                      <a:pt x="90" y="5386"/>
                    </a:lnTo>
                    <a:cubicBezTo>
                      <a:pt x="1" y="5623"/>
                      <a:pt x="35" y="5876"/>
                      <a:pt x="179" y="6085"/>
                    </a:cubicBezTo>
                    <a:cubicBezTo>
                      <a:pt x="323" y="6290"/>
                      <a:pt x="552" y="6410"/>
                      <a:pt x="802" y="6410"/>
                    </a:cubicBezTo>
                    <a:lnTo>
                      <a:pt x="10425" y="6410"/>
                    </a:lnTo>
                    <a:cubicBezTo>
                      <a:pt x="10679" y="6410"/>
                      <a:pt x="10905" y="6290"/>
                      <a:pt x="11049" y="6085"/>
                    </a:cubicBezTo>
                    <a:cubicBezTo>
                      <a:pt x="11196" y="5876"/>
                      <a:pt x="11227" y="5623"/>
                      <a:pt x="11141" y="5386"/>
                    </a:cubicBezTo>
                    <a:lnTo>
                      <a:pt x="9158" y="1"/>
                    </a:ln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4217075" y="961100"/>
                <a:ext cx="554825" cy="501625"/>
              </a:xfrm>
              <a:custGeom>
                <a:avLst/>
                <a:gdLst/>
                <a:ahLst/>
                <a:cxnLst/>
                <a:rect l="l" t="t" r="r" b="b"/>
                <a:pathLst>
                  <a:path w="22193" h="20065" extrusionOk="0">
                    <a:moveTo>
                      <a:pt x="4437" y="0"/>
                    </a:moveTo>
                    <a:cubicBezTo>
                      <a:pt x="1991" y="0"/>
                      <a:pt x="1" y="1991"/>
                      <a:pt x="1" y="4437"/>
                    </a:cubicBezTo>
                    <a:lnTo>
                      <a:pt x="1" y="7184"/>
                    </a:lnTo>
                    <a:lnTo>
                      <a:pt x="816" y="7184"/>
                    </a:lnTo>
                    <a:lnTo>
                      <a:pt x="816" y="4437"/>
                    </a:lnTo>
                    <a:cubicBezTo>
                      <a:pt x="816" y="2443"/>
                      <a:pt x="2440" y="816"/>
                      <a:pt x="4437" y="816"/>
                    </a:cubicBezTo>
                    <a:lnTo>
                      <a:pt x="19900" y="816"/>
                    </a:lnTo>
                    <a:cubicBezTo>
                      <a:pt x="20246" y="816"/>
                      <a:pt x="21377" y="878"/>
                      <a:pt x="21377" y="1641"/>
                    </a:cubicBezTo>
                    <a:cubicBezTo>
                      <a:pt x="21377" y="2005"/>
                      <a:pt x="20363" y="2329"/>
                      <a:pt x="19623" y="2570"/>
                    </a:cubicBezTo>
                    <a:cubicBezTo>
                      <a:pt x="18482" y="2940"/>
                      <a:pt x="17300" y="3320"/>
                      <a:pt x="17300" y="4276"/>
                    </a:cubicBezTo>
                    <a:cubicBezTo>
                      <a:pt x="17300" y="5228"/>
                      <a:pt x="18482" y="5612"/>
                      <a:pt x="19623" y="5978"/>
                    </a:cubicBezTo>
                    <a:cubicBezTo>
                      <a:pt x="20363" y="6218"/>
                      <a:pt x="21377" y="6547"/>
                      <a:pt x="21377" y="6906"/>
                    </a:cubicBezTo>
                    <a:cubicBezTo>
                      <a:pt x="21377" y="7270"/>
                      <a:pt x="20363" y="7595"/>
                      <a:pt x="19623" y="7835"/>
                    </a:cubicBezTo>
                    <a:cubicBezTo>
                      <a:pt x="18482" y="8205"/>
                      <a:pt x="17300" y="8585"/>
                      <a:pt x="17300" y="9537"/>
                    </a:cubicBezTo>
                    <a:cubicBezTo>
                      <a:pt x="17300" y="10493"/>
                      <a:pt x="18482" y="10873"/>
                      <a:pt x="19623" y="11243"/>
                    </a:cubicBezTo>
                    <a:cubicBezTo>
                      <a:pt x="20363" y="11483"/>
                      <a:pt x="21377" y="11809"/>
                      <a:pt x="21377" y="12171"/>
                    </a:cubicBezTo>
                    <a:cubicBezTo>
                      <a:pt x="21377" y="12532"/>
                      <a:pt x="20363" y="12860"/>
                      <a:pt x="19623" y="13100"/>
                    </a:cubicBezTo>
                    <a:cubicBezTo>
                      <a:pt x="18482" y="13466"/>
                      <a:pt x="17300" y="13847"/>
                      <a:pt x="17300" y="14802"/>
                    </a:cubicBezTo>
                    <a:cubicBezTo>
                      <a:pt x="17300" y="15759"/>
                      <a:pt x="18482" y="16138"/>
                      <a:pt x="19623" y="16505"/>
                    </a:cubicBezTo>
                    <a:cubicBezTo>
                      <a:pt x="20363" y="16745"/>
                      <a:pt x="21377" y="17071"/>
                      <a:pt x="21377" y="17433"/>
                    </a:cubicBezTo>
                    <a:cubicBezTo>
                      <a:pt x="21377" y="17793"/>
                      <a:pt x="20363" y="18122"/>
                      <a:pt x="19623" y="18361"/>
                    </a:cubicBezTo>
                    <a:cubicBezTo>
                      <a:pt x="18482" y="18728"/>
                      <a:pt x="17300" y="19109"/>
                      <a:pt x="17300" y="20064"/>
                    </a:cubicBezTo>
                    <a:lnTo>
                      <a:pt x="18115" y="20064"/>
                    </a:lnTo>
                    <a:cubicBezTo>
                      <a:pt x="18115" y="19705"/>
                      <a:pt x="19130" y="19376"/>
                      <a:pt x="19873" y="19136"/>
                    </a:cubicBezTo>
                    <a:cubicBezTo>
                      <a:pt x="21013" y="18769"/>
                      <a:pt x="22192" y="18386"/>
                      <a:pt x="22192" y="17433"/>
                    </a:cubicBezTo>
                    <a:cubicBezTo>
                      <a:pt x="22192" y="16478"/>
                      <a:pt x="21013" y="16097"/>
                      <a:pt x="19873" y="15731"/>
                    </a:cubicBezTo>
                    <a:cubicBezTo>
                      <a:pt x="19130" y="15491"/>
                      <a:pt x="18115" y="15162"/>
                      <a:pt x="18115" y="14802"/>
                    </a:cubicBezTo>
                    <a:cubicBezTo>
                      <a:pt x="18115" y="14440"/>
                      <a:pt x="19130" y="14114"/>
                      <a:pt x="19873" y="13874"/>
                    </a:cubicBezTo>
                    <a:cubicBezTo>
                      <a:pt x="21013" y="13507"/>
                      <a:pt x="22192" y="13124"/>
                      <a:pt x="22192" y="12171"/>
                    </a:cubicBezTo>
                    <a:cubicBezTo>
                      <a:pt x="22192" y="11216"/>
                      <a:pt x="21013" y="10835"/>
                      <a:pt x="19873" y="10466"/>
                    </a:cubicBezTo>
                    <a:cubicBezTo>
                      <a:pt x="19133" y="10230"/>
                      <a:pt x="18115" y="9901"/>
                      <a:pt x="18115" y="9537"/>
                    </a:cubicBezTo>
                    <a:cubicBezTo>
                      <a:pt x="18115" y="9178"/>
                      <a:pt x="19130" y="8849"/>
                      <a:pt x="19873" y="8612"/>
                    </a:cubicBezTo>
                    <a:cubicBezTo>
                      <a:pt x="21013" y="8242"/>
                      <a:pt x="22192" y="7863"/>
                      <a:pt x="22192" y="6906"/>
                    </a:cubicBezTo>
                    <a:cubicBezTo>
                      <a:pt x="22192" y="5954"/>
                      <a:pt x="21013" y="5570"/>
                      <a:pt x="19873" y="5204"/>
                    </a:cubicBezTo>
                    <a:cubicBezTo>
                      <a:pt x="19130" y="4964"/>
                      <a:pt x="18115" y="4636"/>
                      <a:pt x="18115" y="4276"/>
                    </a:cubicBezTo>
                    <a:cubicBezTo>
                      <a:pt x="18115" y="3912"/>
                      <a:pt x="19133" y="3583"/>
                      <a:pt x="19873" y="3347"/>
                    </a:cubicBezTo>
                    <a:cubicBezTo>
                      <a:pt x="21013" y="2977"/>
                      <a:pt x="22192" y="2597"/>
                      <a:pt x="22192" y="1641"/>
                    </a:cubicBezTo>
                    <a:cubicBezTo>
                      <a:pt x="22192" y="631"/>
                      <a:pt x="21315" y="0"/>
                      <a:pt x="19900" y="0"/>
                    </a:cubicBezTo>
                    <a:close/>
                  </a:path>
                </a:pathLst>
              </a:custGeom>
              <a:solidFill>
                <a:srgbClr val="D6D4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4" name="Google Shape;104;p17"/>
              <p:cNvSpPr/>
              <p:nvPr/>
            </p:nvSpPr>
            <p:spPr>
              <a:xfrm>
                <a:off x="4224700" y="968800"/>
                <a:ext cx="539575" cy="486300"/>
              </a:xfrm>
              <a:custGeom>
                <a:avLst/>
                <a:gdLst/>
                <a:ahLst/>
                <a:cxnLst/>
                <a:rect l="l" t="t" r="r" b="b"/>
                <a:pathLst>
                  <a:path w="21583" h="19452" extrusionOk="0">
                    <a:moveTo>
                      <a:pt x="4132" y="1"/>
                    </a:moveTo>
                    <a:cubicBezTo>
                      <a:pt x="1854" y="1"/>
                      <a:pt x="1" y="1854"/>
                      <a:pt x="1" y="4129"/>
                    </a:cubicBezTo>
                    <a:lnTo>
                      <a:pt x="1" y="6571"/>
                    </a:lnTo>
                    <a:lnTo>
                      <a:pt x="206" y="6571"/>
                    </a:lnTo>
                    <a:lnTo>
                      <a:pt x="206" y="4129"/>
                    </a:lnTo>
                    <a:cubicBezTo>
                      <a:pt x="206" y="1964"/>
                      <a:pt x="1966" y="203"/>
                      <a:pt x="4132" y="203"/>
                    </a:cubicBezTo>
                    <a:lnTo>
                      <a:pt x="19595" y="203"/>
                    </a:lnTo>
                    <a:cubicBezTo>
                      <a:pt x="20711" y="203"/>
                      <a:pt x="21377" y="628"/>
                      <a:pt x="21377" y="1333"/>
                    </a:cubicBezTo>
                    <a:cubicBezTo>
                      <a:pt x="21377" y="1878"/>
                      <a:pt x="20599" y="2169"/>
                      <a:pt x="19410" y="2553"/>
                    </a:cubicBezTo>
                    <a:cubicBezTo>
                      <a:pt x="18372" y="2889"/>
                      <a:pt x="17304" y="3234"/>
                      <a:pt x="17304" y="3968"/>
                    </a:cubicBezTo>
                    <a:cubicBezTo>
                      <a:pt x="17304" y="4698"/>
                      <a:pt x="18372" y="5047"/>
                      <a:pt x="19410" y="5379"/>
                    </a:cubicBezTo>
                    <a:cubicBezTo>
                      <a:pt x="20599" y="5762"/>
                      <a:pt x="21377" y="6057"/>
                      <a:pt x="21377" y="6598"/>
                    </a:cubicBezTo>
                    <a:cubicBezTo>
                      <a:pt x="21377" y="7143"/>
                      <a:pt x="20599" y="7435"/>
                      <a:pt x="19410" y="7818"/>
                    </a:cubicBezTo>
                    <a:cubicBezTo>
                      <a:pt x="18372" y="8154"/>
                      <a:pt x="17304" y="8500"/>
                      <a:pt x="17304" y="9229"/>
                    </a:cubicBezTo>
                    <a:cubicBezTo>
                      <a:pt x="17304" y="9963"/>
                      <a:pt x="18372" y="10309"/>
                      <a:pt x="19410" y="10644"/>
                    </a:cubicBezTo>
                    <a:cubicBezTo>
                      <a:pt x="20599" y="11028"/>
                      <a:pt x="21377" y="11319"/>
                      <a:pt x="21377" y="11863"/>
                    </a:cubicBezTo>
                    <a:cubicBezTo>
                      <a:pt x="21377" y="12405"/>
                      <a:pt x="20599" y="12700"/>
                      <a:pt x="19410" y="13079"/>
                    </a:cubicBezTo>
                    <a:cubicBezTo>
                      <a:pt x="18372" y="13416"/>
                      <a:pt x="17304" y="13762"/>
                      <a:pt x="17304" y="14494"/>
                    </a:cubicBezTo>
                    <a:cubicBezTo>
                      <a:pt x="17304" y="15228"/>
                      <a:pt x="18372" y="15571"/>
                      <a:pt x="19410" y="15906"/>
                    </a:cubicBezTo>
                    <a:cubicBezTo>
                      <a:pt x="20599" y="16290"/>
                      <a:pt x="21377" y="16581"/>
                      <a:pt x="21377" y="17125"/>
                    </a:cubicBezTo>
                    <a:cubicBezTo>
                      <a:pt x="21377" y="17667"/>
                      <a:pt x="20599" y="17961"/>
                      <a:pt x="19410" y="18345"/>
                    </a:cubicBezTo>
                    <a:cubicBezTo>
                      <a:pt x="18529" y="18629"/>
                      <a:pt x="17622" y="18921"/>
                      <a:pt x="17369" y="19451"/>
                    </a:cubicBezTo>
                    <a:lnTo>
                      <a:pt x="17601" y="19451"/>
                    </a:lnTo>
                    <a:cubicBezTo>
                      <a:pt x="17848" y="19085"/>
                      <a:pt x="18540" y="18839"/>
                      <a:pt x="19472" y="18537"/>
                    </a:cubicBezTo>
                    <a:cubicBezTo>
                      <a:pt x="20510" y="18201"/>
                      <a:pt x="21582" y="17859"/>
                      <a:pt x="21582" y="17125"/>
                    </a:cubicBezTo>
                    <a:cubicBezTo>
                      <a:pt x="21582" y="16393"/>
                      <a:pt x="20510" y="16047"/>
                      <a:pt x="19472" y="15714"/>
                    </a:cubicBezTo>
                    <a:cubicBezTo>
                      <a:pt x="18283" y="15331"/>
                      <a:pt x="17505" y="15036"/>
                      <a:pt x="17505" y="14494"/>
                    </a:cubicBezTo>
                    <a:cubicBezTo>
                      <a:pt x="17505" y="13950"/>
                      <a:pt x="18283" y="13659"/>
                      <a:pt x="19472" y="13275"/>
                    </a:cubicBezTo>
                    <a:cubicBezTo>
                      <a:pt x="20510" y="12940"/>
                      <a:pt x="21582" y="12594"/>
                      <a:pt x="21582" y="11863"/>
                    </a:cubicBezTo>
                    <a:cubicBezTo>
                      <a:pt x="21582" y="11131"/>
                      <a:pt x="20510" y="10785"/>
                      <a:pt x="19472" y="10449"/>
                    </a:cubicBezTo>
                    <a:cubicBezTo>
                      <a:pt x="18283" y="10065"/>
                      <a:pt x="17505" y="9774"/>
                      <a:pt x="17505" y="9229"/>
                    </a:cubicBezTo>
                    <a:cubicBezTo>
                      <a:pt x="17505" y="8688"/>
                      <a:pt x="18283" y="8397"/>
                      <a:pt x="19472" y="8013"/>
                    </a:cubicBezTo>
                    <a:cubicBezTo>
                      <a:pt x="20510" y="7678"/>
                      <a:pt x="21582" y="7332"/>
                      <a:pt x="21582" y="6598"/>
                    </a:cubicBezTo>
                    <a:cubicBezTo>
                      <a:pt x="21582" y="5869"/>
                      <a:pt x="20510" y="5520"/>
                      <a:pt x="19472" y="5187"/>
                    </a:cubicBezTo>
                    <a:cubicBezTo>
                      <a:pt x="18283" y="4804"/>
                      <a:pt x="17505" y="4508"/>
                      <a:pt x="17505" y="3968"/>
                    </a:cubicBezTo>
                    <a:cubicBezTo>
                      <a:pt x="17505" y="3423"/>
                      <a:pt x="18283" y="3131"/>
                      <a:pt x="19475" y="2748"/>
                    </a:cubicBezTo>
                    <a:cubicBezTo>
                      <a:pt x="20510" y="2412"/>
                      <a:pt x="21582" y="2067"/>
                      <a:pt x="21582" y="1333"/>
                    </a:cubicBezTo>
                    <a:cubicBezTo>
                      <a:pt x="21582" y="511"/>
                      <a:pt x="20822" y="1"/>
                      <a:pt x="19595" y="1"/>
                    </a:cubicBezTo>
                    <a:close/>
                  </a:path>
                </a:pathLst>
              </a:custGeom>
              <a:solidFill>
                <a:srgbClr val="FC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5" name="Google Shape;105;p17"/>
              <p:cNvSpPr/>
              <p:nvPr/>
            </p:nvSpPr>
            <p:spPr>
              <a:xfrm>
                <a:off x="4093675" y="1127575"/>
                <a:ext cx="223800" cy="2062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8250" extrusionOk="0">
                    <a:moveTo>
                      <a:pt x="137" y="1"/>
                    </a:moveTo>
                    <a:cubicBezTo>
                      <a:pt x="51" y="1"/>
                      <a:pt x="0" y="94"/>
                      <a:pt x="45" y="165"/>
                    </a:cubicBezTo>
                    <a:lnTo>
                      <a:pt x="702" y="1265"/>
                    </a:lnTo>
                    <a:lnTo>
                      <a:pt x="702" y="7599"/>
                    </a:lnTo>
                    <a:cubicBezTo>
                      <a:pt x="702" y="7958"/>
                      <a:pt x="994" y="8249"/>
                      <a:pt x="1354" y="8249"/>
                    </a:cubicBezTo>
                    <a:lnTo>
                      <a:pt x="8304" y="8249"/>
                    </a:lnTo>
                    <a:cubicBezTo>
                      <a:pt x="8660" y="8249"/>
                      <a:pt x="8951" y="7958"/>
                      <a:pt x="8951" y="7599"/>
                    </a:cubicBezTo>
                    <a:lnTo>
                      <a:pt x="895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6" name="Google Shape;106;p17"/>
              <p:cNvSpPr/>
              <p:nvPr/>
            </p:nvSpPr>
            <p:spPr>
              <a:xfrm>
                <a:off x="4116375" y="1227525"/>
                <a:ext cx="1960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050" extrusionOk="0">
                    <a:moveTo>
                      <a:pt x="7841" y="1"/>
                    </a:moveTo>
                    <a:cubicBezTo>
                      <a:pt x="7125" y="240"/>
                      <a:pt x="6376" y="317"/>
                      <a:pt x="5610" y="317"/>
                    </a:cubicBezTo>
                    <a:cubicBezTo>
                      <a:pt x="4235" y="317"/>
                      <a:pt x="2805" y="70"/>
                      <a:pt x="1409" y="70"/>
                    </a:cubicBezTo>
                    <a:cubicBezTo>
                      <a:pt x="934" y="70"/>
                      <a:pt x="463" y="98"/>
                      <a:pt x="0" y="175"/>
                    </a:cubicBezTo>
                    <a:lnTo>
                      <a:pt x="0" y="3601"/>
                    </a:lnTo>
                    <a:cubicBezTo>
                      <a:pt x="0" y="3848"/>
                      <a:pt x="199" y="4050"/>
                      <a:pt x="446" y="4050"/>
                    </a:cubicBezTo>
                    <a:lnTo>
                      <a:pt x="7396" y="4050"/>
                    </a:lnTo>
                    <a:cubicBezTo>
                      <a:pt x="7639" y="4050"/>
                      <a:pt x="7841" y="3848"/>
                      <a:pt x="7841" y="3601"/>
                    </a:cubicBezTo>
                    <a:lnTo>
                      <a:pt x="7841" y="1"/>
                    </a:lnTo>
                    <a:close/>
                  </a:path>
                </a:pathLst>
              </a:custGeom>
              <a:solidFill>
                <a:srgbClr val="30A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7" name="Google Shape;107;p17"/>
              <p:cNvSpPr/>
              <p:nvPr/>
            </p:nvSpPr>
            <p:spPr>
              <a:xfrm>
                <a:off x="4647511" y="1397000"/>
                <a:ext cx="177375" cy="162325"/>
              </a:xfrm>
              <a:custGeom>
                <a:avLst/>
                <a:gdLst/>
                <a:ahLst/>
                <a:cxnLst/>
                <a:rect l="l" t="t" r="r" b="b"/>
                <a:pathLst>
                  <a:path w="7095" h="6493" extrusionOk="0">
                    <a:moveTo>
                      <a:pt x="161" y="1"/>
                    </a:moveTo>
                    <a:cubicBezTo>
                      <a:pt x="72" y="1"/>
                      <a:pt x="1" y="73"/>
                      <a:pt x="1" y="162"/>
                    </a:cubicBezTo>
                    <a:lnTo>
                      <a:pt x="1" y="6027"/>
                    </a:lnTo>
                    <a:cubicBezTo>
                      <a:pt x="1" y="6283"/>
                      <a:pt x="206" y="6492"/>
                      <a:pt x="463" y="6492"/>
                    </a:cubicBezTo>
                    <a:lnTo>
                      <a:pt x="6615" y="6492"/>
                    </a:lnTo>
                    <a:cubicBezTo>
                      <a:pt x="6872" y="6492"/>
                      <a:pt x="7081" y="6283"/>
                      <a:pt x="7081" y="6027"/>
                    </a:cubicBezTo>
                    <a:lnTo>
                      <a:pt x="7081" y="1083"/>
                    </a:lnTo>
                    <a:lnTo>
                      <a:pt x="7095" y="165"/>
                    </a:lnTo>
                    <a:cubicBezTo>
                      <a:pt x="7095" y="76"/>
                      <a:pt x="7023" y="1"/>
                      <a:pt x="6931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8" name="Google Shape;108;p17"/>
              <p:cNvSpPr/>
              <p:nvPr/>
            </p:nvSpPr>
            <p:spPr>
              <a:xfrm>
                <a:off x="4654186" y="1468100"/>
                <a:ext cx="163675" cy="84450"/>
              </a:xfrm>
              <a:custGeom>
                <a:avLst/>
                <a:gdLst/>
                <a:ahLst/>
                <a:cxnLst/>
                <a:rect l="l" t="t" r="r" b="b"/>
                <a:pathLst>
                  <a:path w="6547" h="3378" extrusionOk="0">
                    <a:moveTo>
                      <a:pt x="1" y="0"/>
                    </a:moveTo>
                    <a:lnTo>
                      <a:pt x="1" y="3097"/>
                    </a:lnTo>
                    <a:cubicBezTo>
                      <a:pt x="1" y="3251"/>
                      <a:pt x="127" y="3378"/>
                      <a:pt x="281" y="3378"/>
                    </a:cubicBezTo>
                    <a:lnTo>
                      <a:pt x="6266" y="3378"/>
                    </a:lnTo>
                    <a:cubicBezTo>
                      <a:pt x="6420" y="3378"/>
                      <a:pt x="6547" y="3251"/>
                      <a:pt x="6547" y="3097"/>
                    </a:cubicBezTo>
                    <a:lnTo>
                      <a:pt x="6547" y="144"/>
                    </a:lnTo>
                    <a:cubicBezTo>
                      <a:pt x="6160" y="80"/>
                      <a:pt x="5767" y="56"/>
                      <a:pt x="5371" y="56"/>
                    </a:cubicBezTo>
                    <a:cubicBezTo>
                      <a:pt x="4204" y="56"/>
                      <a:pt x="3009" y="263"/>
                      <a:pt x="1860" y="263"/>
                    </a:cubicBezTo>
                    <a:cubicBezTo>
                      <a:pt x="1222" y="263"/>
                      <a:pt x="598" y="199"/>
                      <a:pt x="1" y="0"/>
                    </a:cubicBezTo>
                    <a:close/>
                  </a:path>
                </a:pathLst>
              </a:custGeom>
              <a:solidFill>
                <a:srgbClr val="FC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9" name="Google Shape;109;p17"/>
              <p:cNvSpPr/>
              <p:nvPr/>
            </p:nvSpPr>
            <p:spPr>
              <a:xfrm>
                <a:off x="4146000" y="1543375"/>
                <a:ext cx="2811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720" extrusionOk="0">
                    <a:moveTo>
                      <a:pt x="1460" y="0"/>
                    </a:moveTo>
                    <a:cubicBezTo>
                      <a:pt x="901" y="0"/>
                      <a:pt x="374" y="254"/>
                      <a:pt x="24" y="692"/>
                    </a:cubicBezTo>
                    <a:lnTo>
                      <a:pt x="1" y="720"/>
                    </a:lnTo>
                    <a:lnTo>
                      <a:pt x="11243" y="720"/>
                    </a:lnTo>
                    <a:lnTo>
                      <a:pt x="11243" y="336"/>
                    </a:lnTo>
                    <a:cubicBezTo>
                      <a:pt x="11243" y="151"/>
                      <a:pt x="11092" y="0"/>
                      <a:pt x="10904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0" name="Google Shape;110;p17"/>
              <p:cNvSpPr/>
              <p:nvPr/>
            </p:nvSpPr>
            <p:spPr>
              <a:xfrm>
                <a:off x="4339625" y="1182475"/>
                <a:ext cx="861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3451" extrusionOk="0">
                    <a:moveTo>
                      <a:pt x="1723" y="1"/>
                    </a:moveTo>
                    <a:cubicBezTo>
                      <a:pt x="771" y="1"/>
                      <a:pt x="0" y="775"/>
                      <a:pt x="0" y="1727"/>
                    </a:cubicBezTo>
                    <a:cubicBezTo>
                      <a:pt x="0" y="2679"/>
                      <a:pt x="771" y="3450"/>
                      <a:pt x="1723" y="3450"/>
                    </a:cubicBezTo>
                    <a:cubicBezTo>
                      <a:pt x="2676" y="3450"/>
                      <a:pt x="3447" y="2679"/>
                      <a:pt x="3447" y="1727"/>
                    </a:cubicBezTo>
                    <a:cubicBezTo>
                      <a:pt x="3447" y="775"/>
                      <a:pt x="2676" y="1"/>
                      <a:pt x="1723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1" name="Google Shape;111;p17"/>
              <p:cNvSpPr/>
              <p:nvPr/>
            </p:nvSpPr>
            <p:spPr>
              <a:xfrm>
                <a:off x="4189925" y="1341500"/>
                <a:ext cx="437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31" extrusionOk="0">
                    <a:moveTo>
                      <a:pt x="987" y="1"/>
                    </a:moveTo>
                    <a:lnTo>
                      <a:pt x="987" y="1"/>
                    </a:lnTo>
                    <a:cubicBezTo>
                      <a:pt x="1066" y="334"/>
                      <a:pt x="973" y="700"/>
                      <a:pt x="751" y="957"/>
                    </a:cubicBezTo>
                    <a:cubicBezTo>
                      <a:pt x="603" y="1121"/>
                      <a:pt x="394" y="1275"/>
                      <a:pt x="402" y="1495"/>
                    </a:cubicBezTo>
                    <a:cubicBezTo>
                      <a:pt x="343" y="1368"/>
                      <a:pt x="350" y="1213"/>
                      <a:pt x="422" y="1094"/>
                    </a:cubicBezTo>
                    <a:lnTo>
                      <a:pt x="422" y="1094"/>
                    </a:lnTo>
                    <a:cubicBezTo>
                      <a:pt x="1" y="1488"/>
                      <a:pt x="250" y="2125"/>
                      <a:pt x="796" y="2303"/>
                    </a:cubicBezTo>
                    <a:cubicBezTo>
                      <a:pt x="854" y="2321"/>
                      <a:pt x="910" y="2330"/>
                      <a:pt x="964" y="2330"/>
                    </a:cubicBezTo>
                    <a:cubicBezTo>
                      <a:pt x="1397" y="2330"/>
                      <a:pt x="1681" y="1775"/>
                      <a:pt x="1717" y="1412"/>
                    </a:cubicBezTo>
                    <a:cubicBezTo>
                      <a:pt x="1751" y="1056"/>
                      <a:pt x="1645" y="690"/>
                      <a:pt x="1453" y="388"/>
                    </a:cubicBezTo>
                    <a:cubicBezTo>
                      <a:pt x="1340" y="214"/>
                      <a:pt x="1186" y="49"/>
                      <a:pt x="987" y="1"/>
                    </a:cubicBezTo>
                    <a:close/>
                  </a:path>
                </a:pathLst>
              </a:custGeom>
              <a:solidFill>
                <a:srgbClr val="FBC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17"/>
              <p:cNvSpPr/>
              <p:nvPr/>
            </p:nvSpPr>
            <p:spPr>
              <a:xfrm>
                <a:off x="4202175" y="1368225"/>
                <a:ext cx="2365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225" extrusionOk="0">
                    <a:moveTo>
                      <a:pt x="696" y="1"/>
                    </a:moveTo>
                    <a:cubicBezTo>
                      <a:pt x="685" y="158"/>
                      <a:pt x="606" y="309"/>
                      <a:pt x="483" y="408"/>
                    </a:cubicBezTo>
                    <a:cubicBezTo>
                      <a:pt x="405" y="470"/>
                      <a:pt x="312" y="511"/>
                      <a:pt x="236" y="573"/>
                    </a:cubicBezTo>
                    <a:cubicBezTo>
                      <a:pt x="158" y="634"/>
                      <a:pt x="100" y="734"/>
                      <a:pt x="121" y="830"/>
                    </a:cubicBezTo>
                    <a:cubicBezTo>
                      <a:pt x="93" y="782"/>
                      <a:pt x="72" y="731"/>
                      <a:pt x="65" y="679"/>
                    </a:cubicBezTo>
                    <a:cubicBezTo>
                      <a:pt x="1" y="765"/>
                      <a:pt x="14" y="892"/>
                      <a:pt x="65" y="987"/>
                    </a:cubicBezTo>
                    <a:cubicBezTo>
                      <a:pt x="157" y="1151"/>
                      <a:pt x="278" y="1225"/>
                      <a:pt x="405" y="1225"/>
                    </a:cubicBezTo>
                    <a:cubicBezTo>
                      <a:pt x="537" y="1225"/>
                      <a:pt x="676" y="1143"/>
                      <a:pt x="791" y="1001"/>
                    </a:cubicBezTo>
                    <a:cubicBezTo>
                      <a:pt x="898" y="871"/>
                      <a:pt x="946" y="696"/>
                      <a:pt x="898" y="539"/>
                    </a:cubicBezTo>
                    <a:lnTo>
                      <a:pt x="898" y="539"/>
                    </a:lnTo>
                    <a:cubicBezTo>
                      <a:pt x="857" y="611"/>
                      <a:pt x="799" y="676"/>
                      <a:pt x="726" y="724"/>
                    </a:cubicBezTo>
                    <a:cubicBezTo>
                      <a:pt x="819" y="498"/>
                      <a:pt x="758" y="241"/>
                      <a:pt x="696" y="1"/>
                    </a:cubicBezTo>
                    <a:close/>
                  </a:path>
                </a:pathLst>
              </a:custGeom>
              <a:solidFill>
                <a:srgbClr val="F9A6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3" name="Google Shape;113;p17"/>
              <p:cNvSpPr/>
              <p:nvPr/>
            </p:nvSpPr>
            <p:spPr>
              <a:xfrm>
                <a:off x="4182225" y="1403675"/>
                <a:ext cx="636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47" extrusionOk="0">
                    <a:moveTo>
                      <a:pt x="446" y="1"/>
                    </a:moveTo>
                    <a:cubicBezTo>
                      <a:pt x="202" y="1"/>
                      <a:pt x="0" y="200"/>
                      <a:pt x="0" y="446"/>
                    </a:cubicBezTo>
                    <a:lnTo>
                      <a:pt x="2546" y="446"/>
                    </a:lnTo>
                    <a:cubicBezTo>
                      <a:pt x="2546" y="200"/>
                      <a:pt x="2347" y="1"/>
                      <a:pt x="2103" y="1"/>
                    </a:cubicBezTo>
                    <a:close/>
                  </a:path>
                </a:pathLst>
              </a:custGeom>
              <a:solidFill>
                <a:srgbClr val="2D40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4" name="Google Shape;114;p17"/>
              <p:cNvSpPr/>
              <p:nvPr/>
            </p:nvSpPr>
            <p:spPr>
              <a:xfrm>
                <a:off x="4373525" y="1209275"/>
                <a:ext cx="2777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73" extrusionOk="0">
                    <a:moveTo>
                      <a:pt x="1111" y="1"/>
                    </a:moveTo>
                    <a:cubicBezTo>
                      <a:pt x="741" y="1"/>
                      <a:pt x="371" y="1"/>
                      <a:pt x="1" y="39"/>
                    </a:cubicBezTo>
                    <a:lnTo>
                      <a:pt x="1" y="1073"/>
                    </a:lnTo>
                    <a:cubicBezTo>
                      <a:pt x="371" y="991"/>
                      <a:pt x="741" y="912"/>
                      <a:pt x="1111" y="834"/>
                    </a:cubicBezTo>
                    <a:lnTo>
                      <a:pt x="1111" y="1"/>
                    </a:ln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5" name="Google Shape;115;p17"/>
              <p:cNvSpPr/>
              <p:nvPr/>
            </p:nvSpPr>
            <p:spPr>
              <a:xfrm>
                <a:off x="4373525" y="1230100"/>
                <a:ext cx="27775" cy="3182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31" extrusionOk="0">
                    <a:moveTo>
                      <a:pt x="1111" y="1"/>
                    </a:moveTo>
                    <a:cubicBezTo>
                      <a:pt x="741" y="79"/>
                      <a:pt x="371" y="158"/>
                      <a:pt x="1" y="240"/>
                    </a:cubicBezTo>
                    <a:lnTo>
                      <a:pt x="1" y="12730"/>
                    </a:lnTo>
                    <a:lnTo>
                      <a:pt x="1111" y="12730"/>
                    </a:lnTo>
                    <a:lnTo>
                      <a:pt x="1111" y="1"/>
                    </a:ln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6" name="Google Shape;116;p17"/>
              <p:cNvSpPr/>
              <p:nvPr/>
            </p:nvSpPr>
            <p:spPr>
              <a:xfrm>
                <a:off x="4373525" y="1108575"/>
                <a:ext cx="27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4067" extrusionOk="0">
                    <a:moveTo>
                      <a:pt x="1" y="0"/>
                    </a:moveTo>
                    <a:lnTo>
                      <a:pt x="1" y="4067"/>
                    </a:lnTo>
                    <a:cubicBezTo>
                      <a:pt x="371" y="4029"/>
                      <a:pt x="741" y="4029"/>
                      <a:pt x="1111" y="4029"/>
                    </a:cubicBezTo>
                    <a:lnTo>
                      <a:pt x="1111" y="0"/>
                    </a:ln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7" name="Google Shape;117;p17"/>
              <p:cNvSpPr/>
              <p:nvPr/>
            </p:nvSpPr>
            <p:spPr>
              <a:xfrm>
                <a:off x="4065400" y="1203200"/>
                <a:ext cx="349625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3985" h="655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522"/>
                    </a:lnTo>
                    <a:cubicBezTo>
                      <a:pt x="1" y="597"/>
                      <a:pt x="63" y="655"/>
                      <a:pt x="134" y="655"/>
                    </a:cubicBezTo>
                    <a:lnTo>
                      <a:pt x="13676" y="655"/>
                    </a:lnTo>
                    <a:cubicBezTo>
                      <a:pt x="13731" y="655"/>
                      <a:pt x="13779" y="620"/>
                      <a:pt x="13799" y="569"/>
                    </a:cubicBezTo>
                    <a:lnTo>
                      <a:pt x="13950" y="182"/>
                    </a:lnTo>
                    <a:cubicBezTo>
                      <a:pt x="13984" y="97"/>
                      <a:pt x="13919" y="0"/>
                      <a:pt x="1382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8" name="Google Shape;118;p17"/>
              <p:cNvSpPr/>
              <p:nvPr/>
            </p:nvSpPr>
            <p:spPr>
              <a:xfrm>
                <a:off x="4121575" y="1411900"/>
                <a:ext cx="262350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344" extrusionOk="0">
                    <a:moveTo>
                      <a:pt x="100" y="1"/>
                    </a:moveTo>
                    <a:cubicBezTo>
                      <a:pt x="45" y="1"/>
                      <a:pt x="1" y="32"/>
                      <a:pt x="1" y="70"/>
                    </a:cubicBezTo>
                    <a:lnTo>
                      <a:pt x="1" y="275"/>
                    </a:lnTo>
                    <a:cubicBezTo>
                      <a:pt x="1" y="313"/>
                      <a:pt x="45" y="343"/>
                      <a:pt x="100" y="343"/>
                    </a:cubicBezTo>
                    <a:lnTo>
                      <a:pt x="10264" y="343"/>
                    </a:lnTo>
                    <a:cubicBezTo>
                      <a:pt x="10305" y="343"/>
                      <a:pt x="10343" y="326"/>
                      <a:pt x="10357" y="299"/>
                    </a:cubicBezTo>
                    <a:lnTo>
                      <a:pt x="10469" y="97"/>
                    </a:lnTo>
                    <a:cubicBezTo>
                      <a:pt x="10494" y="49"/>
                      <a:pt x="10445" y="1"/>
                      <a:pt x="10377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9" name="Google Shape;119;p17"/>
              <p:cNvSpPr/>
              <p:nvPr/>
            </p:nvSpPr>
            <p:spPr>
              <a:xfrm>
                <a:off x="4349825" y="1192675"/>
                <a:ext cx="6577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635" extrusionOk="0">
                    <a:moveTo>
                      <a:pt x="1315" y="1"/>
                    </a:moveTo>
                    <a:cubicBezTo>
                      <a:pt x="590" y="1"/>
                      <a:pt x="0" y="593"/>
                      <a:pt x="0" y="1319"/>
                    </a:cubicBezTo>
                    <a:cubicBezTo>
                      <a:pt x="0" y="2042"/>
                      <a:pt x="590" y="2635"/>
                      <a:pt x="1315" y="2635"/>
                    </a:cubicBezTo>
                    <a:cubicBezTo>
                      <a:pt x="2042" y="2635"/>
                      <a:pt x="2631" y="2042"/>
                      <a:pt x="2631" y="1319"/>
                    </a:cubicBezTo>
                    <a:cubicBezTo>
                      <a:pt x="2631" y="593"/>
                      <a:pt x="2042" y="1"/>
                      <a:pt x="1315" y="1"/>
                    </a:cubicBezTo>
                    <a:close/>
                  </a:path>
                </a:pathLst>
              </a:custGeom>
              <a:solidFill>
                <a:srgbClr val="F9A6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0" name="Google Shape;120;p17"/>
              <p:cNvSpPr/>
              <p:nvPr/>
            </p:nvSpPr>
            <p:spPr>
              <a:xfrm>
                <a:off x="3770125" y="1326700"/>
                <a:ext cx="616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8" extrusionOk="0">
                    <a:moveTo>
                      <a:pt x="1233" y="1"/>
                    </a:moveTo>
                    <a:cubicBezTo>
                      <a:pt x="552" y="1"/>
                      <a:pt x="0" y="552"/>
                      <a:pt x="0" y="1234"/>
                    </a:cubicBezTo>
                    <a:cubicBezTo>
                      <a:pt x="0" y="1912"/>
                      <a:pt x="552" y="2467"/>
                      <a:pt x="1233" y="2467"/>
                    </a:cubicBezTo>
                    <a:cubicBezTo>
                      <a:pt x="1915" y="2467"/>
                      <a:pt x="2466" y="1912"/>
                      <a:pt x="2466" y="1234"/>
                    </a:cubicBezTo>
                    <a:cubicBezTo>
                      <a:pt x="2466" y="552"/>
                      <a:pt x="1915" y="1"/>
                      <a:pt x="1233" y="1"/>
                    </a:cubicBez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3782800" y="1257750"/>
                <a:ext cx="205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823" extrusionOk="0">
                    <a:moveTo>
                      <a:pt x="411" y="0"/>
                    </a:moveTo>
                    <a:cubicBezTo>
                      <a:pt x="182" y="0"/>
                      <a:pt x="0" y="185"/>
                      <a:pt x="0" y="412"/>
                    </a:cubicBezTo>
                    <a:cubicBezTo>
                      <a:pt x="0" y="642"/>
                      <a:pt x="182" y="823"/>
                      <a:pt x="411" y="823"/>
                    </a:cubicBezTo>
                    <a:cubicBezTo>
                      <a:pt x="637" y="823"/>
                      <a:pt x="819" y="642"/>
                      <a:pt x="819" y="412"/>
                    </a:cubicBezTo>
                    <a:cubicBezTo>
                      <a:pt x="819" y="185"/>
                      <a:pt x="637" y="0"/>
                      <a:pt x="411" y="0"/>
                    </a:cubicBez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3743900" y="1289875"/>
                <a:ext cx="322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89" extrusionOk="0">
                    <a:moveTo>
                      <a:pt x="645" y="0"/>
                    </a:moveTo>
                    <a:cubicBezTo>
                      <a:pt x="289" y="0"/>
                      <a:pt x="1" y="288"/>
                      <a:pt x="1" y="644"/>
                    </a:cubicBezTo>
                    <a:cubicBezTo>
                      <a:pt x="1" y="1001"/>
                      <a:pt x="289" y="1289"/>
                      <a:pt x="645" y="1289"/>
                    </a:cubicBezTo>
                    <a:cubicBezTo>
                      <a:pt x="998" y="1289"/>
                      <a:pt x="1289" y="1001"/>
                      <a:pt x="1289" y="644"/>
                    </a:cubicBezTo>
                    <a:cubicBezTo>
                      <a:pt x="1289" y="288"/>
                      <a:pt x="998" y="0"/>
                      <a:pt x="645" y="0"/>
                    </a:cubicBez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4373375" y="1542175"/>
                <a:ext cx="281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04" extrusionOk="0">
                    <a:moveTo>
                      <a:pt x="0" y="0"/>
                    </a:moveTo>
                    <a:lnTo>
                      <a:pt x="0" y="103"/>
                    </a:lnTo>
                    <a:lnTo>
                      <a:pt x="1124" y="103"/>
                    </a:lnTo>
                    <a:lnTo>
                      <a:pt x="1124" y="0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" name="Google Shape;124;p17"/>
          <p:cNvGrpSpPr/>
          <p:nvPr/>
        </p:nvGrpSpPr>
        <p:grpSpPr>
          <a:xfrm>
            <a:off x="516260" y="585168"/>
            <a:ext cx="2136495" cy="4558882"/>
            <a:chOff x="7688425" y="945388"/>
            <a:chExt cx="2136495" cy="4558882"/>
          </a:xfrm>
        </p:grpSpPr>
        <p:grpSp>
          <p:nvGrpSpPr>
            <p:cNvPr id="125" name="Google Shape;125;p17"/>
            <p:cNvGrpSpPr/>
            <p:nvPr/>
          </p:nvGrpSpPr>
          <p:grpSpPr>
            <a:xfrm>
              <a:off x="7688425" y="945388"/>
              <a:ext cx="2136495" cy="4558882"/>
              <a:chOff x="877975" y="584575"/>
              <a:chExt cx="2136495" cy="4558882"/>
            </a:xfrm>
          </p:grpSpPr>
          <p:sp>
            <p:nvSpPr>
              <p:cNvPr id="126" name="Google Shape;126;p17"/>
              <p:cNvSpPr/>
              <p:nvPr/>
            </p:nvSpPr>
            <p:spPr>
              <a:xfrm>
                <a:off x="899596" y="1673954"/>
                <a:ext cx="1567834" cy="3465986"/>
              </a:xfrm>
              <a:custGeom>
                <a:avLst/>
                <a:gdLst/>
                <a:ahLst/>
                <a:cxnLst/>
                <a:rect l="l" t="t" r="r" b="b"/>
                <a:pathLst>
                  <a:path w="31037" h="68613" extrusionOk="0">
                    <a:moveTo>
                      <a:pt x="21904" y="1"/>
                    </a:moveTo>
                    <a:lnTo>
                      <a:pt x="18167" y="1350"/>
                    </a:lnTo>
                    <a:lnTo>
                      <a:pt x="18167" y="9031"/>
                    </a:lnTo>
                    <a:cubicBezTo>
                      <a:pt x="18167" y="9031"/>
                      <a:pt x="9239" y="9133"/>
                      <a:pt x="7163" y="11521"/>
                    </a:cubicBezTo>
                    <a:cubicBezTo>
                      <a:pt x="5087" y="13908"/>
                      <a:pt x="2182" y="27403"/>
                      <a:pt x="0" y="54287"/>
                    </a:cubicBezTo>
                    <a:lnTo>
                      <a:pt x="0" y="68613"/>
                    </a:lnTo>
                    <a:lnTo>
                      <a:pt x="31037" y="68613"/>
                    </a:lnTo>
                    <a:lnTo>
                      <a:pt x="30831" y="10607"/>
                    </a:lnTo>
                    <a:cubicBezTo>
                      <a:pt x="30831" y="10607"/>
                      <a:pt x="30311" y="9859"/>
                      <a:pt x="22216" y="9031"/>
                    </a:cubicBezTo>
                    <a:lnTo>
                      <a:pt x="21904" y="1"/>
                    </a:lnTo>
                    <a:close/>
                  </a:path>
                </a:pathLst>
              </a:custGeom>
              <a:solidFill>
                <a:srgbClr val="FFA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1817270" y="1727602"/>
                <a:ext cx="193523" cy="273337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5411" extrusionOk="0">
                    <a:moveTo>
                      <a:pt x="3738" y="0"/>
                    </a:moveTo>
                    <a:lnTo>
                      <a:pt x="1" y="1350"/>
                    </a:lnTo>
                    <a:lnTo>
                      <a:pt x="1" y="5410"/>
                    </a:lnTo>
                    <a:cubicBezTo>
                      <a:pt x="1559" y="5033"/>
                      <a:pt x="2871" y="4029"/>
                      <a:pt x="3830" y="2738"/>
                    </a:cubicBezTo>
                    <a:lnTo>
                      <a:pt x="3738" y="0"/>
                    </a:ln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949102" y="2005037"/>
                <a:ext cx="1513834" cy="1878097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37179" extrusionOk="0">
                    <a:moveTo>
                      <a:pt x="17187" y="0"/>
                    </a:moveTo>
                    <a:lnTo>
                      <a:pt x="17187" y="2477"/>
                    </a:lnTo>
                    <a:cubicBezTo>
                      <a:pt x="17187" y="2477"/>
                      <a:pt x="8259" y="2579"/>
                      <a:pt x="6183" y="4967"/>
                    </a:cubicBezTo>
                    <a:cubicBezTo>
                      <a:pt x="4405" y="7012"/>
                      <a:pt x="2018" y="17207"/>
                      <a:pt x="0" y="36980"/>
                    </a:cubicBezTo>
                    <a:cubicBezTo>
                      <a:pt x="1671" y="36956"/>
                      <a:pt x="3342" y="36946"/>
                      <a:pt x="5014" y="36946"/>
                    </a:cubicBezTo>
                    <a:cubicBezTo>
                      <a:pt x="13089" y="36946"/>
                      <a:pt x="21180" y="37179"/>
                      <a:pt x="29261" y="37179"/>
                    </a:cubicBezTo>
                    <a:cubicBezTo>
                      <a:pt x="29497" y="37179"/>
                      <a:pt x="29732" y="37179"/>
                      <a:pt x="29968" y="37178"/>
                    </a:cubicBezTo>
                    <a:lnTo>
                      <a:pt x="29851" y="4053"/>
                    </a:lnTo>
                    <a:cubicBezTo>
                      <a:pt x="29851" y="4053"/>
                      <a:pt x="29331" y="3305"/>
                      <a:pt x="21236" y="2477"/>
                    </a:cubicBezTo>
                    <a:lnTo>
                      <a:pt x="21150" y="0"/>
                    </a:lnTo>
                    <a:cubicBezTo>
                      <a:pt x="20150" y="332"/>
                      <a:pt x="19337" y="952"/>
                      <a:pt x="19214" y="2056"/>
                    </a:cubicBezTo>
                    <a:cubicBezTo>
                      <a:pt x="18858" y="1164"/>
                      <a:pt x="18063" y="13"/>
                      <a:pt x="17187" y="0"/>
                    </a:cubicBezTo>
                    <a:close/>
                  </a:path>
                </a:pathLst>
              </a:custGeom>
              <a:solidFill>
                <a:srgbClr val="006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1919919" y="2127336"/>
                <a:ext cx="5001" cy="1746455"/>
              </a:xfrm>
              <a:custGeom>
                <a:avLst/>
                <a:gdLst/>
                <a:ahLst/>
                <a:cxnLst/>
                <a:rect l="l" t="t" r="r" b="b"/>
                <a:pathLst>
                  <a:path w="99" h="34573" extrusionOk="0">
                    <a:moveTo>
                      <a:pt x="0" y="1"/>
                    </a:moveTo>
                    <a:lnTo>
                      <a:pt x="0" y="34572"/>
                    </a:lnTo>
                    <a:lnTo>
                      <a:pt x="99" y="34572"/>
                    </a:ln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899596" y="3871353"/>
                <a:ext cx="1567834" cy="1268634"/>
              </a:xfrm>
              <a:custGeom>
                <a:avLst/>
                <a:gdLst/>
                <a:ahLst/>
                <a:cxnLst/>
                <a:rect l="l" t="t" r="r" b="b"/>
                <a:pathLst>
                  <a:path w="31037" h="25114" extrusionOk="0">
                    <a:moveTo>
                      <a:pt x="5994" y="1"/>
                    </a:moveTo>
                    <a:cubicBezTo>
                      <a:pt x="4322" y="1"/>
                      <a:pt x="2651" y="11"/>
                      <a:pt x="980" y="35"/>
                    </a:cubicBezTo>
                    <a:cubicBezTo>
                      <a:pt x="641" y="3351"/>
                      <a:pt x="315" y="6930"/>
                      <a:pt x="0" y="10788"/>
                    </a:cubicBezTo>
                    <a:lnTo>
                      <a:pt x="0" y="25114"/>
                    </a:lnTo>
                    <a:lnTo>
                      <a:pt x="31037" y="25114"/>
                    </a:lnTo>
                    <a:lnTo>
                      <a:pt x="30948" y="233"/>
                    </a:lnTo>
                    <a:cubicBezTo>
                      <a:pt x="30712" y="234"/>
                      <a:pt x="30477" y="234"/>
                      <a:pt x="30241" y="234"/>
                    </a:cubicBezTo>
                    <a:cubicBezTo>
                      <a:pt x="22160" y="234"/>
                      <a:pt x="14069" y="1"/>
                      <a:pt x="5994" y="1"/>
                    </a:cubicBezTo>
                    <a:close/>
                  </a:path>
                </a:pathLst>
              </a:custGeom>
              <a:solidFill>
                <a:srgbClr val="006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877975" y="2063989"/>
                <a:ext cx="936902" cy="3075959"/>
              </a:xfrm>
              <a:custGeom>
                <a:avLst/>
                <a:gdLst/>
                <a:ahLst/>
                <a:cxnLst/>
                <a:rect l="l" t="t" r="r" b="b"/>
                <a:pathLst>
                  <a:path w="18547" h="60892" extrusionOk="0">
                    <a:moveTo>
                      <a:pt x="18546" y="1"/>
                    </a:moveTo>
                    <a:lnTo>
                      <a:pt x="18546" y="1"/>
                    </a:lnTo>
                    <a:cubicBezTo>
                      <a:pt x="17532" y="21"/>
                      <a:pt x="9304" y="275"/>
                      <a:pt x="7317" y="2560"/>
                    </a:cubicBezTo>
                    <a:cubicBezTo>
                      <a:pt x="5197" y="4999"/>
                      <a:pt x="2226" y="18787"/>
                      <a:pt x="0" y="46254"/>
                    </a:cubicBezTo>
                    <a:lnTo>
                      <a:pt x="0" y="60892"/>
                    </a:lnTo>
                    <a:lnTo>
                      <a:pt x="12819" y="60892"/>
                    </a:lnTo>
                    <a:cubicBezTo>
                      <a:pt x="15933" y="60892"/>
                      <a:pt x="18454" y="58367"/>
                      <a:pt x="18454" y="55254"/>
                    </a:cubicBezTo>
                    <a:lnTo>
                      <a:pt x="18546" y="1"/>
                    </a:lnTo>
                    <a:close/>
                  </a:path>
                </a:pathLst>
              </a:custGeom>
              <a:solidFill>
                <a:srgbClr val="E2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2020597" y="2064696"/>
                <a:ext cx="459333" cy="3075252"/>
              </a:xfrm>
              <a:custGeom>
                <a:avLst/>
                <a:gdLst/>
                <a:ahLst/>
                <a:cxnLst/>
                <a:rect l="l" t="t" r="r" b="b"/>
                <a:pathLst>
                  <a:path w="9093" h="60878" extrusionOk="0">
                    <a:moveTo>
                      <a:pt x="76" y="1"/>
                    </a:moveTo>
                    <a:lnTo>
                      <a:pt x="1" y="53999"/>
                    </a:lnTo>
                    <a:cubicBezTo>
                      <a:pt x="1" y="57798"/>
                      <a:pt x="3077" y="60878"/>
                      <a:pt x="6876" y="60878"/>
                    </a:cubicBezTo>
                    <a:lnTo>
                      <a:pt x="9092" y="60878"/>
                    </a:lnTo>
                    <a:lnTo>
                      <a:pt x="8880" y="1611"/>
                    </a:lnTo>
                    <a:cubicBezTo>
                      <a:pt x="8880" y="1611"/>
                      <a:pt x="8349" y="850"/>
                      <a:pt x="76" y="1"/>
                    </a:cubicBezTo>
                    <a:close/>
                  </a:path>
                </a:pathLst>
              </a:custGeom>
              <a:solidFill>
                <a:srgbClr val="E2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1371668" y="3157006"/>
                <a:ext cx="5051" cy="198645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9324" extrusionOk="0">
                    <a:moveTo>
                      <a:pt x="1" y="0"/>
                    </a:moveTo>
                    <a:lnTo>
                      <a:pt x="1" y="39323"/>
                    </a:lnTo>
                    <a:lnTo>
                      <a:pt x="99" y="3932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1472751" y="2083387"/>
                <a:ext cx="343148" cy="1270604"/>
              </a:xfrm>
              <a:custGeom>
                <a:avLst/>
                <a:gdLst/>
                <a:ahLst/>
                <a:cxnLst/>
                <a:rect l="l" t="t" r="r" b="b"/>
                <a:pathLst>
                  <a:path w="6793" h="25153" extrusionOk="0">
                    <a:moveTo>
                      <a:pt x="6793" y="1"/>
                    </a:moveTo>
                    <a:cubicBezTo>
                      <a:pt x="6793" y="1"/>
                      <a:pt x="4395" y="597"/>
                      <a:pt x="1268" y="3180"/>
                    </a:cubicBezTo>
                    <a:cubicBezTo>
                      <a:pt x="346" y="3937"/>
                      <a:pt x="0" y="5191"/>
                      <a:pt x="384" y="6317"/>
                    </a:cubicBezTo>
                    <a:lnTo>
                      <a:pt x="6793" y="25152"/>
                    </a:lnTo>
                    <a:lnTo>
                      <a:pt x="6793" y="1"/>
                    </a:lnTo>
                    <a:close/>
                  </a:path>
                </a:pathLst>
              </a:custGeom>
              <a:solidFill>
                <a:srgbClr val="D1CB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2021658" y="2083387"/>
                <a:ext cx="342997" cy="1270604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25153" extrusionOk="0">
                    <a:moveTo>
                      <a:pt x="0" y="1"/>
                    </a:moveTo>
                    <a:lnTo>
                      <a:pt x="0" y="25152"/>
                    </a:lnTo>
                    <a:lnTo>
                      <a:pt x="6406" y="6317"/>
                    </a:lnTo>
                    <a:cubicBezTo>
                      <a:pt x="6790" y="5191"/>
                      <a:pt x="6444" y="3937"/>
                      <a:pt x="5525" y="3180"/>
                    </a:cubicBezTo>
                    <a:cubicBezTo>
                      <a:pt x="2395" y="59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1CB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1514780" y="3215150"/>
                <a:ext cx="861786" cy="1144569"/>
              </a:xfrm>
              <a:custGeom>
                <a:avLst/>
                <a:gdLst/>
                <a:ahLst/>
                <a:cxnLst/>
                <a:rect l="l" t="t" r="r" b="b"/>
                <a:pathLst>
                  <a:path w="17060" h="22658" extrusionOk="0">
                    <a:moveTo>
                      <a:pt x="13367" y="1"/>
                    </a:moveTo>
                    <a:cubicBezTo>
                      <a:pt x="13307" y="1"/>
                      <a:pt x="13247" y="4"/>
                      <a:pt x="13186" y="11"/>
                    </a:cubicBezTo>
                    <a:lnTo>
                      <a:pt x="1532" y="1289"/>
                    </a:lnTo>
                    <a:cubicBezTo>
                      <a:pt x="645" y="1388"/>
                      <a:pt x="0" y="2186"/>
                      <a:pt x="100" y="3077"/>
                    </a:cubicBezTo>
                    <a:lnTo>
                      <a:pt x="2090" y="21212"/>
                    </a:lnTo>
                    <a:cubicBezTo>
                      <a:pt x="2183" y="22043"/>
                      <a:pt x="2884" y="22657"/>
                      <a:pt x="3701" y="22657"/>
                    </a:cubicBezTo>
                    <a:cubicBezTo>
                      <a:pt x="3760" y="22657"/>
                      <a:pt x="3819" y="22654"/>
                      <a:pt x="3878" y="22648"/>
                    </a:cubicBezTo>
                    <a:lnTo>
                      <a:pt x="15529" y="21370"/>
                    </a:lnTo>
                    <a:cubicBezTo>
                      <a:pt x="16419" y="21270"/>
                      <a:pt x="17060" y="20469"/>
                      <a:pt x="16964" y="19582"/>
                    </a:cubicBezTo>
                    <a:lnTo>
                      <a:pt x="14974" y="1442"/>
                    </a:lnTo>
                    <a:cubicBezTo>
                      <a:pt x="14881" y="616"/>
                      <a:pt x="14179" y="1"/>
                      <a:pt x="13367" y="1"/>
                    </a:cubicBezTo>
                    <a:close/>
                  </a:path>
                </a:pathLst>
              </a:custGeom>
              <a:solidFill>
                <a:srgbClr val="2D40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1675017" y="3166149"/>
                <a:ext cx="421952" cy="130884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2591" extrusionOk="0">
                    <a:moveTo>
                      <a:pt x="7037" y="0"/>
                    </a:moveTo>
                    <a:cubicBezTo>
                      <a:pt x="6991" y="0"/>
                      <a:pt x="6946" y="3"/>
                      <a:pt x="6899" y="8"/>
                    </a:cubicBezTo>
                    <a:lnTo>
                      <a:pt x="1193" y="635"/>
                    </a:lnTo>
                    <a:cubicBezTo>
                      <a:pt x="497" y="714"/>
                      <a:pt x="1" y="1334"/>
                      <a:pt x="76" y="2029"/>
                    </a:cubicBezTo>
                    <a:lnTo>
                      <a:pt x="137" y="2591"/>
                    </a:lnTo>
                    <a:lnTo>
                      <a:pt x="8352" y="1687"/>
                    </a:lnTo>
                    <a:lnTo>
                      <a:pt x="8291" y="1125"/>
                    </a:lnTo>
                    <a:cubicBezTo>
                      <a:pt x="8220" y="479"/>
                      <a:pt x="7672" y="0"/>
                      <a:pt x="7037" y="0"/>
                    </a:cubicBezTo>
                    <a:close/>
                  </a:path>
                </a:pathLst>
              </a:custGeom>
              <a:solidFill>
                <a:srgbClr val="30A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1449362" y="3813209"/>
                <a:ext cx="217568" cy="40553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8028" extrusionOk="0">
                    <a:moveTo>
                      <a:pt x="1521" y="0"/>
                    </a:moveTo>
                    <a:cubicBezTo>
                      <a:pt x="1025" y="83"/>
                      <a:pt x="531" y="562"/>
                      <a:pt x="398" y="1045"/>
                    </a:cubicBezTo>
                    <a:cubicBezTo>
                      <a:pt x="0" y="2511"/>
                      <a:pt x="295" y="4067"/>
                      <a:pt x="596" y="5553"/>
                    </a:cubicBezTo>
                    <a:cubicBezTo>
                      <a:pt x="637" y="5770"/>
                      <a:pt x="683" y="6005"/>
                      <a:pt x="826" y="6173"/>
                    </a:cubicBezTo>
                    <a:cubicBezTo>
                      <a:pt x="1751" y="7235"/>
                      <a:pt x="2751" y="7291"/>
                      <a:pt x="3954" y="8027"/>
                    </a:cubicBezTo>
                    <a:cubicBezTo>
                      <a:pt x="4087" y="8010"/>
                      <a:pt x="4173" y="7969"/>
                      <a:pt x="4307" y="7952"/>
                    </a:cubicBezTo>
                    <a:cubicBezTo>
                      <a:pt x="4287" y="5795"/>
                      <a:pt x="4015" y="2200"/>
                      <a:pt x="4081" y="1928"/>
                    </a:cubicBezTo>
                    <a:lnTo>
                      <a:pt x="4081" y="1928"/>
                    </a:lnTo>
                    <a:cubicBezTo>
                      <a:pt x="4088" y="1930"/>
                      <a:pt x="4093" y="1931"/>
                      <a:pt x="4097" y="1931"/>
                    </a:cubicBezTo>
                    <a:cubicBezTo>
                      <a:pt x="4102" y="1931"/>
                      <a:pt x="4104" y="1928"/>
                      <a:pt x="4101" y="1923"/>
                    </a:cubicBezTo>
                    <a:cubicBezTo>
                      <a:pt x="4097" y="1915"/>
                      <a:pt x="4094" y="1911"/>
                      <a:pt x="4091" y="1911"/>
                    </a:cubicBezTo>
                    <a:cubicBezTo>
                      <a:pt x="4087" y="1911"/>
                      <a:pt x="4084" y="1917"/>
                      <a:pt x="4081" y="1928"/>
                    </a:cubicBezTo>
                    <a:lnTo>
                      <a:pt x="4081" y="1928"/>
                    </a:lnTo>
                    <a:cubicBezTo>
                      <a:pt x="3888" y="1864"/>
                      <a:pt x="2450" y="934"/>
                      <a:pt x="2443" y="843"/>
                    </a:cubicBezTo>
                    <a:cubicBezTo>
                      <a:pt x="2224" y="508"/>
                      <a:pt x="1829" y="261"/>
                      <a:pt x="1521" y="0"/>
                    </a:cubicBezTo>
                    <a:close/>
                  </a:path>
                </a:pathLst>
              </a:custGeom>
              <a:solidFill>
                <a:srgbClr val="FFA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1523923" y="2116273"/>
                <a:ext cx="1490546" cy="2211244"/>
              </a:xfrm>
              <a:custGeom>
                <a:avLst/>
                <a:gdLst/>
                <a:ahLst/>
                <a:cxnLst/>
                <a:rect l="l" t="t" r="r" b="b"/>
                <a:pathLst>
                  <a:path w="29507" h="43774" extrusionOk="0">
                    <a:moveTo>
                      <a:pt x="16502" y="1"/>
                    </a:moveTo>
                    <a:lnTo>
                      <a:pt x="18821" y="17907"/>
                    </a:lnTo>
                    <a:cubicBezTo>
                      <a:pt x="18821" y="17907"/>
                      <a:pt x="18674" y="30541"/>
                      <a:pt x="18469" y="30688"/>
                    </a:cubicBezTo>
                    <a:cubicBezTo>
                      <a:pt x="17148" y="31630"/>
                      <a:pt x="13793" y="33873"/>
                      <a:pt x="4616" y="33873"/>
                    </a:cubicBezTo>
                    <a:cubicBezTo>
                      <a:pt x="3555" y="33873"/>
                      <a:pt x="2418" y="33843"/>
                      <a:pt x="1196" y="33777"/>
                    </a:cubicBezTo>
                    <a:lnTo>
                      <a:pt x="1" y="41499"/>
                    </a:lnTo>
                    <a:cubicBezTo>
                      <a:pt x="1" y="41499"/>
                      <a:pt x="4595" y="43773"/>
                      <a:pt x="11022" y="43773"/>
                    </a:cubicBezTo>
                    <a:cubicBezTo>
                      <a:pt x="15777" y="43773"/>
                      <a:pt x="21534" y="42529"/>
                      <a:pt x="27176" y="38200"/>
                    </a:cubicBezTo>
                    <a:cubicBezTo>
                      <a:pt x="29506" y="36415"/>
                      <a:pt x="22418" y="4594"/>
                      <a:pt x="21631" y="3019"/>
                    </a:cubicBezTo>
                    <a:cubicBezTo>
                      <a:pt x="20647" y="1052"/>
                      <a:pt x="18119" y="69"/>
                      <a:pt x="16502" y="1"/>
                    </a:cubicBezTo>
                    <a:close/>
                  </a:path>
                </a:pathLst>
              </a:custGeom>
              <a:solidFill>
                <a:srgbClr val="E2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1388793" y="584575"/>
                <a:ext cx="1124666" cy="1349458"/>
              </a:xfrm>
              <a:custGeom>
                <a:avLst/>
                <a:gdLst/>
                <a:ahLst/>
                <a:cxnLst/>
                <a:rect l="l" t="t" r="r" b="b"/>
                <a:pathLst>
                  <a:path w="22264" h="26714" extrusionOk="0">
                    <a:moveTo>
                      <a:pt x="9230" y="1"/>
                    </a:moveTo>
                    <a:cubicBezTo>
                      <a:pt x="9159" y="1"/>
                      <a:pt x="9087" y="3"/>
                      <a:pt x="9014" y="8"/>
                    </a:cubicBezTo>
                    <a:cubicBezTo>
                      <a:pt x="7763" y="94"/>
                      <a:pt x="6506" y="179"/>
                      <a:pt x="5297" y="501"/>
                    </a:cubicBezTo>
                    <a:cubicBezTo>
                      <a:pt x="4348" y="755"/>
                      <a:pt x="3365" y="1173"/>
                      <a:pt x="2601" y="1800"/>
                    </a:cubicBezTo>
                    <a:cubicBezTo>
                      <a:pt x="1912" y="2358"/>
                      <a:pt x="1532" y="3300"/>
                      <a:pt x="1193" y="4119"/>
                    </a:cubicBezTo>
                    <a:cubicBezTo>
                      <a:pt x="394" y="6044"/>
                      <a:pt x="32" y="8137"/>
                      <a:pt x="21" y="10217"/>
                    </a:cubicBezTo>
                    <a:cubicBezTo>
                      <a:pt x="0" y="13177"/>
                      <a:pt x="669" y="16105"/>
                      <a:pt x="1618" y="18907"/>
                    </a:cubicBezTo>
                    <a:cubicBezTo>
                      <a:pt x="2200" y="20624"/>
                      <a:pt x="2957" y="22391"/>
                      <a:pt x="4413" y="23470"/>
                    </a:cubicBezTo>
                    <a:cubicBezTo>
                      <a:pt x="5620" y="24367"/>
                      <a:pt x="7568" y="25024"/>
                      <a:pt x="9392" y="25024"/>
                    </a:cubicBezTo>
                    <a:cubicBezTo>
                      <a:pt x="10744" y="25024"/>
                      <a:pt x="12028" y="24663"/>
                      <a:pt x="12893" y="23770"/>
                    </a:cubicBezTo>
                    <a:lnTo>
                      <a:pt x="12893" y="23770"/>
                    </a:lnTo>
                    <a:cubicBezTo>
                      <a:pt x="12295" y="24391"/>
                      <a:pt x="14145" y="25903"/>
                      <a:pt x="14546" y="26112"/>
                    </a:cubicBezTo>
                    <a:cubicBezTo>
                      <a:pt x="15294" y="26504"/>
                      <a:pt x="16140" y="26713"/>
                      <a:pt x="16985" y="26713"/>
                    </a:cubicBezTo>
                    <a:cubicBezTo>
                      <a:pt x="17304" y="26713"/>
                      <a:pt x="17623" y="26683"/>
                      <a:pt x="17937" y="26622"/>
                    </a:cubicBezTo>
                    <a:cubicBezTo>
                      <a:pt x="21335" y="25964"/>
                      <a:pt x="22264" y="22121"/>
                      <a:pt x="20157" y="19626"/>
                    </a:cubicBezTo>
                    <a:cubicBezTo>
                      <a:pt x="19513" y="18865"/>
                      <a:pt x="18578" y="18218"/>
                      <a:pt x="17618" y="18218"/>
                    </a:cubicBezTo>
                    <a:cubicBezTo>
                      <a:pt x="17572" y="18218"/>
                      <a:pt x="17527" y="18219"/>
                      <a:pt x="17482" y="18222"/>
                    </a:cubicBezTo>
                    <a:cubicBezTo>
                      <a:pt x="19694" y="14279"/>
                      <a:pt x="20627" y="9552"/>
                      <a:pt x="18317" y="5907"/>
                    </a:cubicBezTo>
                    <a:cubicBezTo>
                      <a:pt x="17992" y="5393"/>
                      <a:pt x="17660" y="4873"/>
                      <a:pt x="17231" y="4437"/>
                    </a:cubicBezTo>
                    <a:cubicBezTo>
                      <a:pt x="16807" y="4002"/>
                      <a:pt x="16265" y="3656"/>
                      <a:pt x="15662" y="3561"/>
                    </a:cubicBezTo>
                    <a:cubicBezTo>
                      <a:pt x="14080" y="2255"/>
                      <a:pt x="12200" y="1066"/>
                      <a:pt x="10322" y="234"/>
                    </a:cubicBezTo>
                    <a:cubicBezTo>
                      <a:pt x="9961" y="73"/>
                      <a:pt x="9610" y="1"/>
                      <a:pt x="9230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2158152" y="755319"/>
                <a:ext cx="232975" cy="41831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8281" extrusionOk="0">
                    <a:moveTo>
                      <a:pt x="531" y="1"/>
                    </a:moveTo>
                    <a:cubicBezTo>
                      <a:pt x="407" y="1"/>
                      <a:pt x="279" y="10"/>
                      <a:pt x="148" y="29"/>
                    </a:cubicBezTo>
                    <a:cubicBezTo>
                      <a:pt x="1" y="53"/>
                      <a:pt x="57" y="261"/>
                      <a:pt x="191" y="261"/>
                    </a:cubicBezTo>
                    <a:cubicBezTo>
                      <a:pt x="197" y="261"/>
                      <a:pt x="203" y="261"/>
                      <a:pt x="210" y="260"/>
                    </a:cubicBezTo>
                    <a:cubicBezTo>
                      <a:pt x="318" y="245"/>
                      <a:pt x="424" y="238"/>
                      <a:pt x="527" y="238"/>
                    </a:cubicBezTo>
                    <a:cubicBezTo>
                      <a:pt x="2231" y="238"/>
                      <a:pt x="3232" y="2191"/>
                      <a:pt x="3687" y="3613"/>
                    </a:cubicBezTo>
                    <a:cubicBezTo>
                      <a:pt x="4170" y="5120"/>
                      <a:pt x="4132" y="6631"/>
                      <a:pt x="3821" y="8162"/>
                    </a:cubicBezTo>
                    <a:cubicBezTo>
                      <a:pt x="3806" y="8234"/>
                      <a:pt x="3862" y="8280"/>
                      <a:pt x="3918" y="8280"/>
                    </a:cubicBezTo>
                    <a:cubicBezTo>
                      <a:pt x="3954" y="8280"/>
                      <a:pt x="3990" y="8260"/>
                      <a:pt x="4006" y="8214"/>
                    </a:cubicBezTo>
                    <a:cubicBezTo>
                      <a:pt x="4611" y="6371"/>
                      <a:pt x="4417" y="4312"/>
                      <a:pt x="3591" y="2568"/>
                    </a:cubicBezTo>
                    <a:cubicBezTo>
                      <a:pt x="2991" y="1305"/>
                      <a:pt x="1998" y="1"/>
                      <a:pt x="531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1991146" y="1744677"/>
                <a:ext cx="298342" cy="173115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3427" extrusionOk="0">
                    <a:moveTo>
                      <a:pt x="1009" y="1"/>
                    </a:moveTo>
                    <a:cubicBezTo>
                      <a:pt x="992" y="1"/>
                      <a:pt x="975" y="7"/>
                      <a:pt x="960" y="22"/>
                    </a:cubicBezTo>
                    <a:cubicBezTo>
                      <a:pt x="1" y="1030"/>
                      <a:pt x="580" y="2585"/>
                      <a:pt x="1735" y="3143"/>
                    </a:cubicBezTo>
                    <a:cubicBezTo>
                      <a:pt x="2136" y="3338"/>
                      <a:pt x="2578" y="3427"/>
                      <a:pt x="3026" y="3427"/>
                    </a:cubicBezTo>
                    <a:cubicBezTo>
                      <a:pt x="4095" y="3427"/>
                      <a:pt x="5200" y="2921"/>
                      <a:pt x="5866" y="2129"/>
                    </a:cubicBezTo>
                    <a:cubicBezTo>
                      <a:pt x="5906" y="2084"/>
                      <a:pt x="5872" y="2017"/>
                      <a:pt x="5819" y="2017"/>
                    </a:cubicBezTo>
                    <a:cubicBezTo>
                      <a:pt x="5808" y="2017"/>
                      <a:pt x="5796" y="2020"/>
                      <a:pt x="5784" y="2026"/>
                    </a:cubicBezTo>
                    <a:cubicBezTo>
                      <a:pt x="4859" y="2502"/>
                      <a:pt x="4066" y="3127"/>
                      <a:pt x="3000" y="3127"/>
                    </a:cubicBezTo>
                    <a:cubicBezTo>
                      <a:pt x="2906" y="3127"/>
                      <a:pt x="2809" y="3122"/>
                      <a:pt x="2711" y="3112"/>
                    </a:cubicBezTo>
                    <a:cubicBezTo>
                      <a:pt x="1193" y="2955"/>
                      <a:pt x="214" y="1496"/>
                      <a:pt x="1080" y="114"/>
                    </a:cubicBezTo>
                    <a:cubicBezTo>
                      <a:pt x="1114" y="61"/>
                      <a:pt x="1062" y="1"/>
                      <a:pt x="1009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386368" y="1358279"/>
                <a:ext cx="183117" cy="178874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541" extrusionOk="0">
                    <a:moveTo>
                      <a:pt x="1651" y="1"/>
                    </a:moveTo>
                    <a:cubicBezTo>
                      <a:pt x="1357" y="1"/>
                      <a:pt x="1064" y="70"/>
                      <a:pt x="806" y="214"/>
                    </a:cubicBezTo>
                    <a:cubicBezTo>
                      <a:pt x="395" y="440"/>
                      <a:pt x="76" y="854"/>
                      <a:pt x="21" y="1320"/>
                    </a:cubicBezTo>
                    <a:cubicBezTo>
                      <a:pt x="1" y="1529"/>
                      <a:pt x="28" y="1738"/>
                      <a:pt x="76" y="1943"/>
                    </a:cubicBezTo>
                    <a:cubicBezTo>
                      <a:pt x="175" y="2372"/>
                      <a:pt x="363" y="2797"/>
                      <a:pt x="703" y="3081"/>
                    </a:cubicBezTo>
                    <a:cubicBezTo>
                      <a:pt x="1182" y="3485"/>
                      <a:pt x="1861" y="3537"/>
                      <a:pt x="2488" y="3540"/>
                    </a:cubicBezTo>
                    <a:cubicBezTo>
                      <a:pt x="2513" y="3540"/>
                      <a:pt x="2538" y="3540"/>
                      <a:pt x="2563" y="3540"/>
                    </a:cubicBezTo>
                    <a:cubicBezTo>
                      <a:pt x="2931" y="3540"/>
                      <a:pt x="3311" y="3514"/>
                      <a:pt x="3625" y="3331"/>
                    </a:cubicBezTo>
                    <a:cubicBezTo>
                      <a:pt x="3385" y="2419"/>
                      <a:pt x="3155" y="1605"/>
                      <a:pt x="3084" y="666"/>
                    </a:cubicBezTo>
                    <a:cubicBezTo>
                      <a:pt x="2743" y="237"/>
                      <a:pt x="2195" y="1"/>
                      <a:pt x="1651" y="1"/>
                    </a:cubicBez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383085" y="1393893"/>
                <a:ext cx="167710" cy="76480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514" extrusionOk="0">
                    <a:moveTo>
                      <a:pt x="1215" y="0"/>
                    </a:moveTo>
                    <a:cubicBezTo>
                      <a:pt x="789" y="0"/>
                      <a:pt x="364" y="118"/>
                      <a:pt x="1" y="345"/>
                    </a:cubicBezTo>
                    <a:lnTo>
                      <a:pt x="110" y="516"/>
                    </a:lnTo>
                    <a:cubicBezTo>
                      <a:pt x="438" y="310"/>
                      <a:pt x="823" y="204"/>
                      <a:pt x="1208" y="204"/>
                    </a:cubicBezTo>
                    <a:cubicBezTo>
                      <a:pt x="1426" y="204"/>
                      <a:pt x="1645" y="238"/>
                      <a:pt x="1854" y="307"/>
                    </a:cubicBezTo>
                    <a:cubicBezTo>
                      <a:pt x="2429" y="495"/>
                      <a:pt x="2906" y="947"/>
                      <a:pt x="3132" y="1513"/>
                    </a:cubicBezTo>
                    <a:lnTo>
                      <a:pt x="3320" y="1437"/>
                    </a:lnTo>
                    <a:cubicBezTo>
                      <a:pt x="3073" y="818"/>
                      <a:pt x="2550" y="321"/>
                      <a:pt x="1916" y="111"/>
                    </a:cubicBezTo>
                    <a:cubicBezTo>
                      <a:pt x="1689" y="37"/>
                      <a:pt x="1452" y="0"/>
                      <a:pt x="1215" y="0"/>
                    </a:cubicBezTo>
                    <a:close/>
                  </a:path>
                </a:pathLst>
              </a:custGeom>
              <a:solidFill>
                <a:srgbClr val="CC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2199727" y="1358279"/>
                <a:ext cx="183319" cy="178874"/>
              </a:xfrm>
              <a:custGeom>
                <a:avLst/>
                <a:gdLst/>
                <a:ahLst/>
                <a:cxnLst/>
                <a:rect l="l" t="t" r="r" b="b"/>
                <a:pathLst>
                  <a:path w="3629" h="3541" extrusionOk="0">
                    <a:moveTo>
                      <a:pt x="1978" y="1"/>
                    </a:moveTo>
                    <a:cubicBezTo>
                      <a:pt x="1434" y="1"/>
                      <a:pt x="885" y="237"/>
                      <a:pt x="545" y="666"/>
                    </a:cubicBezTo>
                    <a:cubicBezTo>
                      <a:pt x="473" y="1605"/>
                      <a:pt x="243" y="2419"/>
                      <a:pt x="0" y="3331"/>
                    </a:cubicBezTo>
                    <a:cubicBezTo>
                      <a:pt x="318" y="3514"/>
                      <a:pt x="698" y="3540"/>
                      <a:pt x="1066" y="3540"/>
                    </a:cubicBezTo>
                    <a:cubicBezTo>
                      <a:pt x="1091" y="3540"/>
                      <a:pt x="1116" y="3540"/>
                      <a:pt x="1141" y="3540"/>
                    </a:cubicBezTo>
                    <a:cubicBezTo>
                      <a:pt x="1768" y="3537"/>
                      <a:pt x="2446" y="3485"/>
                      <a:pt x="2925" y="3081"/>
                    </a:cubicBezTo>
                    <a:cubicBezTo>
                      <a:pt x="3261" y="2797"/>
                      <a:pt x="3453" y="2372"/>
                      <a:pt x="3553" y="1943"/>
                    </a:cubicBezTo>
                    <a:cubicBezTo>
                      <a:pt x="3600" y="1738"/>
                      <a:pt x="3628" y="1529"/>
                      <a:pt x="3604" y="1320"/>
                    </a:cubicBezTo>
                    <a:cubicBezTo>
                      <a:pt x="3553" y="854"/>
                      <a:pt x="3234" y="440"/>
                      <a:pt x="2822" y="214"/>
                    </a:cubicBezTo>
                    <a:cubicBezTo>
                      <a:pt x="2564" y="70"/>
                      <a:pt x="2272" y="1"/>
                      <a:pt x="1978" y="1"/>
                    </a:cubicBez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2218569" y="1393893"/>
                <a:ext cx="167760" cy="76480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1514" extrusionOk="0">
                    <a:moveTo>
                      <a:pt x="2105" y="0"/>
                    </a:moveTo>
                    <a:cubicBezTo>
                      <a:pt x="1868" y="0"/>
                      <a:pt x="1632" y="37"/>
                      <a:pt x="1405" y="111"/>
                    </a:cubicBezTo>
                    <a:cubicBezTo>
                      <a:pt x="771" y="321"/>
                      <a:pt x="244" y="818"/>
                      <a:pt x="0" y="1437"/>
                    </a:cubicBezTo>
                    <a:lnTo>
                      <a:pt x="189" y="1513"/>
                    </a:lnTo>
                    <a:cubicBezTo>
                      <a:pt x="411" y="947"/>
                      <a:pt x="891" y="495"/>
                      <a:pt x="1467" y="307"/>
                    </a:cubicBezTo>
                    <a:cubicBezTo>
                      <a:pt x="1676" y="238"/>
                      <a:pt x="1895" y="204"/>
                      <a:pt x="2113" y="204"/>
                    </a:cubicBezTo>
                    <a:cubicBezTo>
                      <a:pt x="2498" y="204"/>
                      <a:pt x="2882" y="310"/>
                      <a:pt x="3210" y="516"/>
                    </a:cubicBezTo>
                    <a:lnTo>
                      <a:pt x="3320" y="345"/>
                    </a:lnTo>
                    <a:cubicBezTo>
                      <a:pt x="2957" y="118"/>
                      <a:pt x="2531" y="0"/>
                      <a:pt x="2105" y="0"/>
                    </a:cubicBezTo>
                    <a:close/>
                  </a:path>
                </a:pathLst>
              </a:custGeom>
              <a:solidFill>
                <a:srgbClr val="CC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455777" y="720059"/>
                <a:ext cx="868706" cy="1152601"/>
              </a:xfrm>
              <a:custGeom>
                <a:avLst/>
                <a:gdLst/>
                <a:ahLst/>
                <a:cxnLst/>
                <a:rect l="l" t="t" r="r" b="b"/>
                <a:pathLst>
                  <a:path w="17197" h="22817" extrusionOk="0">
                    <a:moveTo>
                      <a:pt x="6682" y="1"/>
                    </a:moveTo>
                    <a:cubicBezTo>
                      <a:pt x="6313" y="1"/>
                      <a:pt x="5996" y="25"/>
                      <a:pt x="5756" y="80"/>
                    </a:cubicBezTo>
                    <a:cubicBezTo>
                      <a:pt x="5303" y="186"/>
                      <a:pt x="4762" y="542"/>
                      <a:pt x="4203" y="1023"/>
                    </a:cubicBezTo>
                    <a:cubicBezTo>
                      <a:pt x="1411" y="3417"/>
                      <a:pt x="1" y="7051"/>
                      <a:pt x="312" y="10721"/>
                    </a:cubicBezTo>
                    <a:cubicBezTo>
                      <a:pt x="387" y="11625"/>
                      <a:pt x="542" y="12618"/>
                      <a:pt x="806" y="13690"/>
                    </a:cubicBezTo>
                    <a:cubicBezTo>
                      <a:pt x="1939" y="18280"/>
                      <a:pt x="3022" y="21528"/>
                      <a:pt x="8588" y="22816"/>
                    </a:cubicBezTo>
                    <a:cubicBezTo>
                      <a:pt x="8588" y="22816"/>
                      <a:pt x="15138" y="21165"/>
                      <a:pt x="16166" y="13228"/>
                    </a:cubicBezTo>
                    <a:cubicBezTo>
                      <a:pt x="17197" y="5287"/>
                      <a:pt x="14724" y="2091"/>
                      <a:pt x="14158" y="1526"/>
                    </a:cubicBezTo>
                    <a:cubicBezTo>
                      <a:pt x="13666" y="1034"/>
                      <a:pt x="9072" y="1"/>
                      <a:pt x="6682" y="1"/>
                    </a:cubicBezTo>
                    <a:close/>
                  </a:path>
                </a:pathLst>
              </a:custGeom>
              <a:solidFill>
                <a:srgbClr val="FFA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1426175" y="652166"/>
                <a:ext cx="901087" cy="759493"/>
              </a:xfrm>
              <a:custGeom>
                <a:avLst/>
                <a:gdLst/>
                <a:ahLst/>
                <a:cxnLst/>
                <a:rect l="l" t="t" r="r" b="b"/>
                <a:pathLst>
                  <a:path w="17838" h="15035" extrusionOk="0">
                    <a:moveTo>
                      <a:pt x="8925" y="0"/>
                    </a:moveTo>
                    <a:cubicBezTo>
                      <a:pt x="8592" y="0"/>
                      <a:pt x="8256" y="28"/>
                      <a:pt x="7920" y="88"/>
                    </a:cubicBezTo>
                    <a:cubicBezTo>
                      <a:pt x="4197" y="753"/>
                      <a:pt x="2590" y="2363"/>
                      <a:pt x="1532" y="4008"/>
                    </a:cubicBezTo>
                    <a:cubicBezTo>
                      <a:pt x="473" y="5655"/>
                      <a:pt x="0" y="6950"/>
                      <a:pt x="0" y="8399"/>
                    </a:cubicBezTo>
                    <a:cubicBezTo>
                      <a:pt x="0" y="9848"/>
                      <a:pt x="79" y="12595"/>
                      <a:pt x="432" y="13496"/>
                    </a:cubicBezTo>
                    <a:cubicBezTo>
                      <a:pt x="785" y="14397"/>
                      <a:pt x="1392" y="15034"/>
                      <a:pt x="1392" y="15034"/>
                    </a:cubicBezTo>
                    <a:cubicBezTo>
                      <a:pt x="1392" y="15034"/>
                      <a:pt x="1532" y="11259"/>
                      <a:pt x="1532" y="9810"/>
                    </a:cubicBezTo>
                    <a:cubicBezTo>
                      <a:pt x="1532" y="9810"/>
                      <a:pt x="4002" y="6244"/>
                      <a:pt x="7842" y="4713"/>
                    </a:cubicBezTo>
                    <a:cubicBezTo>
                      <a:pt x="10471" y="3668"/>
                      <a:pt x="12549" y="3503"/>
                      <a:pt x="13625" y="3503"/>
                    </a:cubicBezTo>
                    <a:cubicBezTo>
                      <a:pt x="14121" y="3503"/>
                      <a:pt x="14404" y="3538"/>
                      <a:pt x="14429" y="3538"/>
                    </a:cubicBezTo>
                    <a:cubicBezTo>
                      <a:pt x="14508" y="3538"/>
                      <a:pt x="15512" y="12394"/>
                      <a:pt x="16752" y="14572"/>
                    </a:cubicBezTo>
                    <a:cubicBezTo>
                      <a:pt x="16752" y="14572"/>
                      <a:pt x="17605" y="12554"/>
                      <a:pt x="17721" y="10400"/>
                    </a:cubicBezTo>
                    <a:cubicBezTo>
                      <a:pt x="17838" y="8242"/>
                      <a:pt x="16820" y="4244"/>
                      <a:pt x="16074" y="3497"/>
                    </a:cubicBezTo>
                    <a:cubicBezTo>
                      <a:pt x="15397" y="2821"/>
                      <a:pt x="12286" y="0"/>
                      <a:pt x="8925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2147796" y="811594"/>
                <a:ext cx="121590" cy="545714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0803" extrusionOk="0">
                    <a:moveTo>
                      <a:pt x="237" y="1"/>
                    </a:moveTo>
                    <a:cubicBezTo>
                      <a:pt x="221" y="1"/>
                      <a:pt x="204" y="12"/>
                      <a:pt x="203" y="33"/>
                    </a:cubicBezTo>
                    <a:cubicBezTo>
                      <a:pt x="0" y="1855"/>
                      <a:pt x="203" y="3756"/>
                      <a:pt x="552" y="5551"/>
                    </a:cubicBezTo>
                    <a:cubicBezTo>
                      <a:pt x="895" y="7298"/>
                      <a:pt x="1368" y="9254"/>
                      <a:pt x="2316" y="10782"/>
                    </a:cubicBezTo>
                    <a:cubicBezTo>
                      <a:pt x="2326" y="10796"/>
                      <a:pt x="2339" y="10802"/>
                      <a:pt x="2353" y="10802"/>
                    </a:cubicBezTo>
                    <a:cubicBezTo>
                      <a:pt x="2380" y="10802"/>
                      <a:pt x="2406" y="10779"/>
                      <a:pt x="2395" y="10748"/>
                    </a:cubicBezTo>
                    <a:cubicBezTo>
                      <a:pt x="1853" y="9039"/>
                      <a:pt x="1131" y="7456"/>
                      <a:pt x="761" y="5682"/>
                    </a:cubicBezTo>
                    <a:cubicBezTo>
                      <a:pt x="367" y="3797"/>
                      <a:pt x="323" y="1948"/>
                      <a:pt x="268" y="33"/>
                    </a:cubicBezTo>
                    <a:cubicBezTo>
                      <a:pt x="268" y="11"/>
                      <a:pt x="253" y="1"/>
                      <a:pt x="237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0" name="Google Shape;150;p17"/>
              <p:cNvSpPr/>
              <p:nvPr/>
            </p:nvSpPr>
            <p:spPr>
              <a:xfrm>
                <a:off x="1542766" y="821849"/>
                <a:ext cx="611838" cy="310011"/>
              </a:xfrm>
              <a:custGeom>
                <a:avLst/>
                <a:gdLst/>
                <a:ahLst/>
                <a:cxnLst/>
                <a:rect l="l" t="t" r="r" b="b"/>
                <a:pathLst>
                  <a:path w="12112" h="6137" extrusionOk="0">
                    <a:moveTo>
                      <a:pt x="11391" y="0"/>
                    </a:moveTo>
                    <a:cubicBezTo>
                      <a:pt x="7066" y="0"/>
                      <a:pt x="2252" y="2334"/>
                      <a:pt x="18" y="6075"/>
                    </a:cubicBezTo>
                    <a:cubicBezTo>
                      <a:pt x="1" y="6102"/>
                      <a:pt x="26" y="6136"/>
                      <a:pt x="53" y="6136"/>
                    </a:cubicBezTo>
                    <a:cubicBezTo>
                      <a:pt x="63" y="6136"/>
                      <a:pt x="72" y="6132"/>
                      <a:pt x="80" y="6123"/>
                    </a:cubicBezTo>
                    <a:cubicBezTo>
                      <a:pt x="1571" y="4348"/>
                      <a:pt x="3119" y="2810"/>
                      <a:pt x="5201" y="1731"/>
                    </a:cubicBezTo>
                    <a:cubicBezTo>
                      <a:pt x="7339" y="628"/>
                      <a:pt x="9651" y="155"/>
                      <a:pt x="12042" y="121"/>
                    </a:cubicBezTo>
                    <a:cubicBezTo>
                      <a:pt x="12111" y="121"/>
                      <a:pt x="12111" y="21"/>
                      <a:pt x="12042" y="18"/>
                    </a:cubicBezTo>
                    <a:cubicBezTo>
                      <a:pt x="11827" y="6"/>
                      <a:pt x="11610" y="0"/>
                      <a:pt x="11391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1" name="Google Shape;151;p17"/>
              <p:cNvSpPr/>
              <p:nvPr/>
            </p:nvSpPr>
            <p:spPr>
              <a:xfrm>
                <a:off x="2053129" y="1000929"/>
                <a:ext cx="115932" cy="54708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1083" extrusionOk="0">
                    <a:moveTo>
                      <a:pt x="366" y="1"/>
                    </a:moveTo>
                    <a:cubicBezTo>
                      <a:pt x="1" y="1"/>
                      <a:pt x="9" y="584"/>
                      <a:pt x="391" y="611"/>
                    </a:cubicBezTo>
                    <a:cubicBezTo>
                      <a:pt x="864" y="642"/>
                      <a:pt x="1299" y="789"/>
                      <a:pt x="1703" y="1036"/>
                    </a:cubicBezTo>
                    <a:cubicBezTo>
                      <a:pt x="1757" y="1068"/>
                      <a:pt x="1809" y="1082"/>
                      <a:pt x="1858" y="1082"/>
                    </a:cubicBezTo>
                    <a:cubicBezTo>
                      <a:pt x="2122" y="1082"/>
                      <a:pt x="2294" y="678"/>
                      <a:pt x="2012" y="505"/>
                    </a:cubicBezTo>
                    <a:cubicBezTo>
                      <a:pt x="1515" y="203"/>
                      <a:pt x="970" y="39"/>
                      <a:pt x="391" y="2"/>
                    </a:cubicBezTo>
                    <a:cubicBezTo>
                      <a:pt x="382" y="1"/>
                      <a:pt x="374" y="1"/>
                      <a:pt x="366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2" name="Google Shape;152;p17"/>
              <p:cNvSpPr/>
              <p:nvPr/>
            </p:nvSpPr>
            <p:spPr>
              <a:xfrm>
                <a:off x="1580754" y="1000929"/>
                <a:ext cx="116134" cy="54708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083" extrusionOk="0">
                    <a:moveTo>
                      <a:pt x="1930" y="1"/>
                    </a:moveTo>
                    <a:cubicBezTo>
                      <a:pt x="1922" y="1"/>
                      <a:pt x="1913" y="1"/>
                      <a:pt x="1905" y="2"/>
                    </a:cubicBezTo>
                    <a:cubicBezTo>
                      <a:pt x="1325" y="39"/>
                      <a:pt x="781" y="203"/>
                      <a:pt x="284" y="505"/>
                    </a:cubicBezTo>
                    <a:cubicBezTo>
                      <a:pt x="1" y="678"/>
                      <a:pt x="175" y="1082"/>
                      <a:pt x="438" y="1082"/>
                    </a:cubicBezTo>
                    <a:cubicBezTo>
                      <a:pt x="487" y="1082"/>
                      <a:pt x="540" y="1068"/>
                      <a:pt x="592" y="1036"/>
                    </a:cubicBezTo>
                    <a:cubicBezTo>
                      <a:pt x="996" y="789"/>
                      <a:pt x="1432" y="642"/>
                      <a:pt x="1905" y="611"/>
                    </a:cubicBezTo>
                    <a:cubicBezTo>
                      <a:pt x="2286" y="584"/>
                      <a:pt x="2298" y="1"/>
                      <a:pt x="1930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3" name="Google Shape;153;p17"/>
              <p:cNvSpPr/>
              <p:nvPr/>
            </p:nvSpPr>
            <p:spPr>
              <a:xfrm>
                <a:off x="1527055" y="1236687"/>
                <a:ext cx="730649" cy="176802"/>
              </a:xfrm>
              <a:custGeom>
                <a:avLst/>
                <a:gdLst/>
                <a:ahLst/>
                <a:cxnLst/>
                <a:rect l="l" t="t" r="r" b="b"/>
                <a:pathLst>
                  <a:path w="14464" h="3500" extrusionOk="0">
                    <a:moveTo>
                      <a:pt x="5324" y="7"/>
                    </a:moveTo>
                    <a:cubicBezTo>
                      <a:pt x="4598" y="7"/>
                      <a:pt x="3869" y="28"/>
                      <a:pt x="3153" y="130"/>
                    </a:cubicBezTo>
                    <a:cubicBezTo>
                      <a:pt x="2214" y="260"/>
                      <a:pt x="980" y="346"/>
                      <a:pt x="296" y="1131"/>
                    </a:cubicBezTo>
                    <a:cubicBezTo>
                      <a:pt x="14" y="1456"/>
                      <a:pt x="0" y="1980"/>
                      <a:pt x="296" y="2302"/>
                    </a:cubicBezTo>
                    <a:cubicBezTo>
                      <a:pt x="936" y="2997"/>
                      <a:pt x="1923" y="3063"/>
                      <a:pt x="2783" y="3199"/>
                    </a:cubicBezTo>
                    <a:cubicBezTo>
                      <a:pt x="3872" y="3378"/>
                      <a:pt x="4971" y="3392"/>
                      <a:pt x="6071" y="3405"/>
                    </a:cubicBezTo>
                    <a:cubicBezTo>
                      <a:pt x="7369" y="3420"/>
                      <a:pt x="8676" y="3499"/>
                      <a:pt x="9980" y="3499"/>
                    </a:cubicBezTo>
                    <a:cubicBezTo>
                      <a:pt x="10812" y="3499"/>
                      <a:pt x="11644" y="3467"/>
                      <a:pt x="12470" y="3364"/>
                    </a:cubicBezTo>
                    <a:cubicBezTo>
                      <a:pt x="13850" y="3190"/>
                      <a:pt x="14464" y="815"/>
                      <a:pt x="12829" y="462"/>
                    </a:cubicBezTo>
                    <a:cubicBezTo>
                      <a:pt x="10671" y="0"/>
                      <a:pt x="8455" y="42"/>
                      <a:pt x="6266" y="14"/>
                    </a:cubicBezTo>
                    <a:cubicBezTo>
                      <a:pt x="5953" y="11"/>
                      <a:pt x="5639" y="7"/>
                      <a:pt x="5324" y="7"/>
                    </a:cubicBez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1771755" y="985067"/>
                <a:ext cx="117851" cy="474033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9384" extrusionOk="0">
                    <a:moveTo>
                      <a:pt x="118" y="1"/>
                    </a:moveTo>
                    <a:cubicBezTo>
                      <a:pt x="82" y="1"/>
                      <a:pt x="47" y="19"/>
                      <a:pt x="28" y="52"/>
                    </a:cubicBezTo>
                    <a:cubicBezTo>
                      <a:pt x="1" y="103"/>
                      <a:pt x="18" y="164"/>
                      <a:pt x="69" y="192"/>
                    </a:cubicBezTo>
                    <a:cubicBezTo>
                      <a:pt x="771" y="589"/>
                      <a:pt x="1186" y="1247"/>
                      <a:pt x="1405" y="1727"/>
                    </a:cubicBezTo>
                    <a:cubicBezTo>
                      <a:pt x="1655" y="2272"/>
                      <a:pt x="1823" y="2915"/>
                      <a:pt x="1929" y="3755"/>
                    </a:cubicBezTo>
                    <a:cubicBezTo>
                      <a:pt x="2127" y="5358"/>
                      <a:pt x="2076" y="7108"/>
                      <a:pt x="1762" y="9267"/>
                    </a:cubicBezTo>
                    <a:cubicBezTo>
                      <a:pt x="1754" y="9322"/>
                      <a:pt x="1792" y="9373"/>
                      <a:pt x="1847" y="9383"/>
                    </a:cubicBezTo>
                    <a:lnTo>
                      <a:pt x="1864" y="9383"/>
                    </a:lnTo>
                    <a:cubicBezTo>
                      <a:pt x="1912" y="9383"/>
                      <a:pt x="1956" y="9345"/>
                      <a:pt x="1963" y="9294"/>
                    </a:cubicBezTo>
                    <a:cubicBezTo>
                      <a:pt x="2279" y="7119"/>
                      <a:pt x="2333" y="5351"/>
                      <a:pt x="2132" y="3731"/>
                    </a:cubicBezTo>
                    <a:cubicBezTo>
                      <a:pt x="2063" y="3189"/>
                      <a:pt x="1933" y="2381"/>
                      <a:pt x="1590" y="1641"/>
                    </a:cubicBezTo>
                    <a:cubicBezTo>
                      <a:pt x="1357" y="1134"/>
                      <a:pt x="919" y="439"/>
                      <a:pt x="168" y="14"/>
                    </a:cubicBezTo>
                    <a:cubicBezTo>
                      <a:pt x="153" y="5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1878849" y="1508716"/>
                <a:ext cx="130026" cy="78399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1552" extrusionOk="0">
                    <a:moveTo>
                      <a:pt x="2385" y="1"/>
                    </a:moveTo>
                    <a:cubicBezTo>
                      <a:pt x="2194" y="445"/>
                      <a:pt x="1857" y="823"/>
                      <a:pt x="1433" y="1062"/>
                    </a:cubicBezTo>
                    <a:cubicBezTo>
                      <a:pt x="1098" y="1249"/>
                      <a:pt x="718" y="1347"/>
                      <a:pt x="338" y="1347"/>
                    </a:cubicBezTo>
                    <a:cubicBezTo>
                      <a:pt x="236" y="1347"/>
                      <a:pt x="134" y="1340"/>
                      <a:pt x="32" y="1326"/>
                    </a:cubicBezTo>
                    <a:lnTo>
                      <a:pt x="1" y="1528"/>
                    </a:lnTo>
                    <a:cubicBezTo>
                      <a:pt x="110" y="1545"/>
                      <a:pt x="224" y="1552"/>
                      <a:pt x="333" y="1552"/>
                    </a:cubicBezTo>
                    <a:cubicBezTo>
                      <a:pt x="752" y="1552"/>
                      <a:pt x="1169" y="1446"/>
                      <a:pt x="1533" y="1237"/>
                    </a:cubicBezTo>
                    <a:cubicBezTo>
                      <a:pt x="1995" y="976"/>
                      <a:pt x="2365" y="565"/>
                      <a:pt x="2573" y="79"/>
                    </a:cubicBezTo>
                    <a:lnTo>
                      <a:pt x="2385" y="1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1592322" y="1144748"/>
                <a:ext cx="157152" cy="13144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2602" extrusionOk="0">
                    <a:moveTo>
                      <a:pt x="1252" y="1"/>
                    </a:moveTo>
                    <a:cubicBezTo>
                      <a:pt x="453" y="1"/>
                      <a:pt x="39" y="570"/>
                      <a:pt x="21" y="1087"/>
                    </a:cubicBezTo>
                    <a:cubicBezTo>
                      <a:pt x="0" y="1680"/>
                      <a:pt x="631" y="2584"/>
                      <a:pt x="1459" y="2601"/>
                    </a:cubicBezTo>
                    <a:cubicBezTo>
                      <a:pt x="1469" y="2602"/>
                      <a:pt x="1478" y="2602"/>
                      <a:pt x="1488" y="2602"/>
                    </a:cubicBezTo>
                    <a:cubicBezTo>
                      <a:pt x="2302" y="2602"/>
                      <a:pt x="2924" y="2041"/>
                      <a:pt x="3110" y="1539"/>
                    </a:cubicBezTo>
                    <a:cubicBezTo>
                      <a:pt x="3110" y="1539"/>
                      <a:pt x="2809" y="268"/>
                      <a:pt x="1627" y="39"/>
                    </a:cubicBezTo>
                    <a:cubicBezTo>
                      <a:pt x="1494" y="13"/>
                      <a:pt x="1369" y="1"/>
                      <a:pt x="125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1623289" y="1158236"/>
                <a:ext cx="103859" cy="94059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2" extrusionOk="0">
                    <a:moveTo>
                      <a:pt x="1028" y="1"/>
                    </a:moveTo>
                    <a:cubicBezTo>
                      <a:pt x="611" y="1"/>
                      <a:pt x="231" y="282"/>
                      <a:pt x="124" y="707"/>
                    </a:cubicBezTo>
                    <a:cubicBezTo>
                      <a:pt x="0" y="1204"/>
                      <a:pt x="305" y="1710"/>
                      <a:pt x="802" y="1834"/>
                    </a:cubicBezTo>
                    <a:cubicBezTo>
                      <a:pt x="878" y="1852"/>
                      <a:pt x="953" y="1861"/>
                      <a:pt x="1028" y="1861"/>
                    </a:cubicBezTo>
                    <a:cubicBezTo>
                      <a:pt x="1446" y="1861"/>
                      <a:pt x="1824" y="1580"/>
                      <a:pt x="1929" y="1156"/>
                    </a:cubicBezTo>
                    <a:cubicBezTo>
                      <a:pt x="2056" y="659"/>
                      <a:pt x="1751" y="156"/>
                      <a:pt x="1254" y="28"/>
                    </a:cubicBezTo>
                    <a:cubicBezTo>
                      <a:pt x="1179" y="10"/>
                      <a:pt x="1103" y="1"/>
                      <a:pt x="1028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1525944" y="1133887"/>
                <a:ext cx="247119" cy="90826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798" extrusionOk="0">
                    <a:moveTo>
                      <a:pt x="2578" y="0"/>
                    </a:moveTo>
                    <a:cubicBezTo>
                      <a:pt x="1789" y="0"/>
                      <a:pt x="952" y="287"/>
                      <a:pt x="280" y="706"/>
                    </a:cubicBezTo>
                    <a:cubicBezTo>
                      <a:pt x="1" y="882"/>
                      <a:pt x="174" y="1285"/>
                      <a:pt x="434" y="1285"/>
                    </a:cubicBezTo>
                    <a:cubicBezTo>
                      <a:pt x="483" y="1285"/>
                      <a:pt x="535" y="1270"/>
                      <a:pt x="588" y="1237"/>
                    </a:cubicBezTo>
                    <a:cubicBezTo>
                      <a:pt x="1166" y="877"/>
                      <a:pt x="1894" y="598"/>
                      <a:pt x="2571" y="598"/>
                    </a:cubicBezTo>
                    <a:cubicBezTo>
                      <a:pt x="3251" y="598"/>
                      <a:pt x="3878" y="879"/>
                      <a:pt x="4247" y="1641"/>
                    </a:cubicBezTo>
                    <a:cubicBezTo>
                      <a:pt x="4300" y="1751"/>
                      <a:pt x="4388" y="1797"/>
                      <a:pt x="4479" y="1797"/>
                    </a:cubicBezTo>
                    <a:cubicBezTo>
                      <a:pt x="4679" y="1797"/>
                      <a:pt x="4892" y="1576"/>
                      <a:pt x="4774" y="1332"/>
                    </a:cubicBezTo>
                    <a:cubicBezTo>
                      <a:pt x="4308" y="369"/>
                      <a:pt x="3473" y="0"/>
                      <a:pt x="2578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1993419" y="1144748"/>
                <a:ext cx="157203" cy="13144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2602" extrusionOk="0">
                    <a:moveTo>
                      <a:pt x="1859" y="1"/>
                    </a:moveTo>
                    <a:cubicBezTo>
                      <a:pt x="1742" y="1"/>
                      <a:pt x="1617" y="13"/>
                      <a:pt x="1484" y="39"/>
                    </a:cubicBezTo>
                    <a:cubicBezTo>
                      <a:pt x="302" y="268"/>
                      <a:pt x="0" y="1539"/>
                      <a:pt x="0" y="1539"/>
                    </a:cubicBezTo>
                    <a:cubicBezTo>
                      <a:pt x="187" y="2041"/>
                      <a:pt x="808" y="2602"/>
                      <a:pt x="1624" y="2602"/>
                    </a:cubicBezTo>
                    <a:cubicBezTo>
                      <a:pt x="1633" y="2602"/>
                      <a:pt x="1643" y="2602"/>
                      <a:pt x="1652" y="2601"/>
                    </a:cubicBezTo>
                    <a:cubicBezTo>
                      <a:pt x="2481" y="2584"/>
                      <a:pt x="3111" y="1680"/>
                      <a:pt x="3091" y="1087"/>
                    </a:cubicBezTo>
                    <a:cubicBezTo>
                      <a:pt x="3073" y="570"/>
                      <a:pt x="2658" y="1"/>
                      <a:pt x="1859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2015899" y="1160004"/>
                <a:ext cx="103909" cy="94008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1" extrusionOk="0">
                    <a:moveTo>
                      <a:pt x="1028" y="0"/>
                    </a:moveTo>
                    <a:cubicBezTo>
                      <a:pt x="954" y="0"/>
                      <a:pt x="878" y="9"/>
                      <a:pt x="803" y="28"/>
                    </a:cubicBezTo>
                    <a:cubicBezTo>
                      <a:pt x="306" y="151"/>
                      <a:pt x="1" y="658"/>
                      <a:pt x="128" y="1155"/>
                    </a:cubicBezTo>
                    <a:cubicBezTo>
                      <a:pt x="232" y="1579"/>
                      <a:pt x="611" y="1861"/>
                      <a:pt x="1029" y="1861"/>
                    </a:cubicBezTo>
                    <a:cubicBezTo>
                      <a:pt x="1104" y="1861"/>
                      <a:pt x="1179" y="1852"/>
                      <a:pt x="1255" y="1833"/>
                    </a:cubicBezTo>
                    <a:cubicBezTo>
                      <a:pt x="1751" y="1710"/>
                      <a:pt x="2056" y="1203"/>
                      <a:pt x="1930" y="706"/>
                    </a:cubicBezTo>
                    <a:cubicBezTo>
                      <a:pt x="1825" y="282"/>
                      <a:pt x="1446" y="0"/>
                      <a:pt x="1028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1969828" y="1133887"/>
                <a:ext cx="247119" cy="90826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798" extrusionOk="0">
                    <a:moveTo>
                      <a:pt x="2315" y="0"/>
                    </a:moveTo>
                    <a:cubicBezTo>
                      <a:pt x="1419" y="0"/>
                      <a:pt x="584" y="369"/>
                      <a:pt x="118" y="1332"/>
                    </a:cubicBezTo>
                    <a:cubicBezTo>
                      <a:pt x="0" y="1576"/>
                      <a:pt x="213" y="1797"/>
                      <a:pt x="413" y="1797"/>
                    </a:cubicBezTo>
                    <a:cubicBezTo>
                      <a:pt x="504" y="1797"/>
                      <a:pt x="592" y="1751"/>
                      <a:pt x="646" y="1641"/>
                    </a:cubicBezTo>
                    <a:cubicBezTo>
                      <a:pt x="1014" y="881"/>
                      <a:pt x="1642" y="600"/>
                      <a:pt x="2323" y="600"/>
                    </a:cubicBezTo>
                    <a:cubicBezTo>
                      <a:pt x="3000" y="600"/>
                      <a:pt x="3728" y="877"/>
                      <a:pt x="4304" y="1237"/>
                    </a:cubicBezTo>
                    <a:cubicBezTo>
                      <a:pt x="4358" y="1270"/>
                      <a:pt x="4410" y="1285"/>
                      <a:pt x="4460" y="1285"/>
                    </a:cubicBezTo>
                    <a:cubicBezTo>
                      <a:pt x="4721" y="1285"/>
                      <a:pt x="4892" y="882"/>
                      <a:pt x="4613" y="706"/>
                    </a:cubicBezTo>
                    <a:cubicBezTo>
                      <a:pt x="3940" y="287"/>
                      <a:pt x="3104" y="0"/>
                      <a:pt x="2315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1345905" y="1067963"/>
                <a:ext cx="1041569" cy="246968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4889" extrusionOk="0">
                    <a:moveTo>
                      <a:pt x="20475" y="353"/>
                    </a:moveTo>
                    <a:lnTo>
                      <a:pt x="20475" y="353"/>
                    </a:lnTo>
                    <a:cubicBezTo>
                      <a:pt x="20523" y="942"/>
                      <a:pt x="20516" y="1538"/>
                      <a:pt x="20469" y="2138"/>
                    </a:cubicBezTo>
                    <a:lnTo>
                      <a:pt x="20469" y="2138"/>
                    </a:lnTo>
                    <a:cubicBezTo>
                      <a:pt x="20567" y="1733"/>
                      <a:pt x="20619" y="1312"/>
                      <a:pt x="20619" y="877"/>
                    </a:cubicBezTo>
                    <a:cubicBezTo>
                      <a:pt x="20619" y="699"/>
                      <a:pt x="20564" y="517"/>
                      <a:pt x="20475" y="353"/>
                    </a:cubicBezTo>
                    <a:close/>
                    <a:moveTo>
                      <a:pt x="884" y="0"/>
                    </a:moveTo>
                    <a:lnTo>
                      <a:pt x="884" y="0"/>
                    </a:lnTo>
                    <a:cubicBezTo>
                      <a:pt x="359" y="459"/>
                      <a:pt x="0" y="1151"/>
                      <a:pt x="0" y="1819"/>
                    </a:cubicBezTo>
                    <a:cubicBezTo>
                      <a:pt x="0" y="3018"/>
                      <a:pt x="486" y="4104"/>
                      <a:pt x="1275" y="4889"/>
                    </a:cubicBezTo>
                    <a:cubicBezTo>
                      <a:pt x="1011" y="3488"/>
                      <a:pt x="860" y="2069"/>
                      <a:pt x="870" y="648"/>
                    </a:cubicBezTo>
                    <a:cubicBezTo>
                      <a:pt x="870" y="432"/>
                      <a:pt x="873" y="216"/>
                      <a:pt x="884" y="0"/>
                    </a:cubicBezTo>
                    <a:close/>
                  </a:path>
                </a:pathLst>
              </a:custGeom>
              <a:solidFill>
                <a:srgbClr val="FFFFFF">
                  <a:alpha val="30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1389349" y="1045787"/>
                <a:ext cx="993276" cy="303393"/>
              </a:xfrm>
              <a:custGeom>
                <a:avLst/>
                <a:gdLst/>
                <a:ahLst/>
                <a:cxnLst/>
                <a:rect l="l" t="t" r="r" b="b"/>
                <a:pathLst>
                  <a:path w="19663" h="6006" extrusionOk="0">
                    <a:moveTo>
                      <a:pt x="18241" y="28"/>
                    </a:moveTo>
                    <a:cubicBezTo>
                      <a:pt x="18402" y="967"/>
                      <a:pt x="18491" y="1888"/>
                      <a:pt x="18450" y="2608"/>
                    </a:cubicBezTo>
                    <a:cubicBezTo>
                      <a:pt x="18399" y="3574"/>
                      <a:pt x="18197" y="4512"/>
                      <a:pt x="17991" y="5255"/>
                    </a:cubicBezTo>
                    <a:cubicBezTo>
                      <a:pt x="18776" y="4556"/>
                      <a:pt x="19348" y="3628"/>
                      <a:pt x="19609" y="2577"/>
                    </a:cubicBezTo>
                    <a:cubicBezTo>
                      <a:pt x="19656" y="1977"/>
                      <a:pt x="19663" y="1381"/>
                      <a:pt x="19615" y="792"/>
                    </a:cubicBezTo>
                    <a:cubicBezTo>
                      <a:pt x="19598" y="765"/>
                      <a:pt x="19581" y="737"/>
                      <a:pt x="19560" y="706"/>
                    </a:cubicBezTo>
                    <a:cubicBezTo>
                      <a:pt x="19522" y="1302"/>
                      <a:pt x="19413" y="1895"/>
                      <a:pt x="19225" y="2464"/>
                    </a:cubicBezTo>
                    <a:cubicBezTo>
                      <a:pt x="19211" y="2512"/>
                      <a:pt x="19173" y="2532"/>
                      <a:pt x="19136" y="2532"/>
                    </a:cubicBezTo>
                    <a:cubicBezTo>
                      <a:pt x="19081" y="2532"/>
                      <a:pt x="19026" y="2485"/>
                      <a:pt x="19040" y="2412"/>
                    </a:cubicBezTo>
                    <a:cubicBezTo>
                      <a:pt x="19177" y="1737"/>
                      <a:pt x="19262" y="1066"/>
                      <a:pt x="19269" y="398"/>
                    </a:cubicBezTo>
                    <a:cubicBezTo>
                      <a:pt x="19173" y="326"/>
                      <a:pt x="19063" y="271"/>
                      <a:pt x="18951" y="237"/>
                    </a:cubicBezTo>
                    <a:lnTo>
                      <a:pt x="18241" y="28"/>
                    </a:lnTo>
                    <a:close/>
                    <a:moveTo>
                      <a:pt x="761" y="1"/>
                    </a:moveTo>
                    <a:lnTo>
                      <a:pt x="761" y="1"/>
                    </a:lnTo>
                    <a:cubicBezTo>
                      <a:pt x="493" y="96"/>
                      <a:pt x="243" y="247"/>
                      <a:pt x="24" y="439"/>
                    </a:cubicBezTo>
                    <a:cubicBezTo>
                      <a:pt x="13" y="655"/>
                      <a:pt x="10" y="871"/>
                      <a:pt x="10" y="1087"/>
                    </a:cubicBezTo>
                    <a:cubicBezTo>
                      <a:pt x="0" y="2508"/>
                      <a:pt x="151" y="3927"/>
                      <a:pt x="415" y="5328"/>
                    </a:cubicBezTo>
                    <a:cubicBezTo>
                      <a:pt x="674" y="5588"/>
                      <a:pt x="969" y="5818"/>
                      <a:pt x="1291" y="6006"/>
                    </a:cubicBezTo>
                    <a:cubicBezTo>
                      <a:pt x="1247" y="5906"/>
                      <a:pt x="1202" y="5807"/>
                      <a:pt x="1161" y="5704"/>
                    </a:cubicBezTo>
                    <a:cubicBezTo>
                      <a:pt x="808" y="4803"/>
                      <a:pt x="729" y="2056"/>
                      <a:pt x="729" y="607"/>
                    </a:cubicBezTo>
                    <a:cubicBezTo>
                      <a:pt x="729" y="401"/>
                      <a:pt x="740" y="203"/>
                      <a:pt x="761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2350416" y="1065842"/>
                <a:ext cx="27026" cy="10790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2136" extrusionOk="0">
                    <a:moveTo>
                      <a:pt x="244" y="1"/>
                    </a:moveTo>
                    <a:cubicBezTo>
                      <a:pt x="237" y="669"/>
                      <a:pt x="152" y="1340"/>
                      <a:pt x="15" y="2015"/>
                    </a:cubicBezTo>
                    <a:cubicBezTo>
                      <a:pt x="1" y="2088"/>
                      <a:pt x="56" y="2135"/>
                      <a:pt x="111" y="2135"/>
                    </a:cubicBezTo>
                    <a:cubicBezTo>
                      <a:pt x="148" y="2135"/>
                      <a:pt x="186" y="2115"/>
                      <a:pt x="200" y="2067"/>
                    </a:cubicBezTo>
                    <a:cubicBezTo>
                      <a:pt x="388" y="1498"/>
                      <a:pt x="497" y="905"/>
                      <a:pt x="535" y="309"/>
                    </a:cubicBezTo>
                    <a:cubicBezTo>
                      <a:pt x="456" y="192"/>
                      <a:pt x="357" y="86"/>
                      <a:pt x="244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1497958" y="1021034"/>
                <a:ext cx="755250" cy="357747"/>
              </a:xfrm>
              <a:custGeom>
                <a:avLst/>
                <a:gdLst/>
                <a:ahLst/>
                <a:cxnLst/>
                <a:rect l="l" t="t" r="r" b="b"/>
                <a:pathLst>
                  <a:path w="14951" h="7082" extrusionOk="0">
                    <a:moveTo>
                      <a:pt x="13375" y="11"/>
                    </a:moveTo>
                    <a:cubicBezTo>
                      <a:pt x="13437" y="518"/>
                      <a:pt x="13519" y="1025"/>
                      <a:pt x="13625" y="1536"/>
                    </a:cubicBezTo>
                    <a:cubicBezTo>
                      <a:pt x="13728" y="2029"/>
                      <a:pt x="13857" y="2508"/>
                      <a:pt x="14005" y="2978"/>
                    </a:cubicBezTo>
                    <a:cubicBezTo>
                      <a:pt x="14088" y="3057"/>
                      <a:pt x="14112" y="3160"/>
                      <a:pt x="14091" y="3255"/>
                    </a:cubicBezTo>
                    <a:cubicBezTo>
                      <a:pt x="14145" y="3427"/>
                      <a:pt x="14204" y="3598"/>
                      <a:pt x="14262" y="3765"/>
                    </a:cubicBezTo>
                    <a:cubicBezTo>
                      <a:pt x="14005" y="2553"/>
                      <a:pt x="13775" y="1220"/>
                      <a:pt x="13584" y="18"/>
                    </a:cubicBezTo>
                    <a:cubicBezTo>
                      <a:pt x="13546" y="15"/>
                      <a:pt x="13498" y="11"/>
                      <a:pt x="13443" y="11"/>
                    </a:cubicBezTo>
                    <a:close/>
                    <a:moveTo>
                      <a:pt x="12813" y="1"/>
                    </a:moveTo>
                    <a:cubicBezTo>
                      <a:pt x="12878" y="35"/>
                      <a:pt x="12940" y="69"/>
                      <a:pt x="13002" y="107"/>
                    </a:cubicBezTo>
                    <a:cubicBezTo>
                      <a:pt x="13286" y="282"/>
                      <a:pt x="13111" y="682"/>
                      <a:pt x="12850" y="682"/>
                    </a:cubicBezTo>
                    <a:cubicBezTo>
                      <a:pt x="12799" y="682"/>
                      <a:pt x="12748" y="668"/>
                      <a:pt x="12693" y="638"/>
                    </a:cubicBezTo>
                    <a:cubicBezTo>
                      <a:pt x="12289" y="391"/>
                      <a:pt x="11854" y="244"/>
                      <a:pt x="11381" y="213"/>
                    </a:cubicBezTo>
                    <a:cubicBezTo>
                      <a:pt x="11241" y="203"/>
                      <a:pt x="11148" y="118"/>
                      <a:pt x="11111" y="11"/>
                    </a:cubicBezTo>
                    <a:lnTo>
                      <a:pt x="6431" y="11"/>
                    </a:lnTo>
                    <a:cubicBezTo>
                      <a:pt x="6698" y="323"/>
                      <a:pt x="6883" y="655"/>
                      <a:pt x="7010" y="929"/>
                    </a:cubicBezTo>
                    <a:cubicBezTo>
                      <a:pt x="7353" y="1669"/>
                      <a:pt x="7483" y="2477"/>
                      <a:pt x="7552" y="3019"/>
                    </a:cubicBezTo>
                    <a:cubicBezTo>
                      <a:pt x="7572" y="3201"/>
                      <a:pt x="7593" y="3382"/>
                      <a:pt x="7609" y="3566"/>
                    </a:cubicBezTo>
                    <a:cubicBezTo>
                      <a:pt x="7901" y="3669"/>
                      <a:pt x="8123" y="3930"/>
                      <a:pt x="8178" y="4255"/>
                    </a:cubicBezTo>
                    <a:cubicBezTo>
                      <a:pt x="8181" y="4269"/>
                      <a:pt x="8185" y="4283"/>
                      <a:pt x="8189" y="4297"/>
                    </a:cubicBezTo>
                    <a:cubicBezTo>
                      <a:pt x="8795" y="4303"/>
                      <a:pt x="9401" y="4314"/>
                      <a:pt x="10007" y="4341"/>
                    </a:cubicBezTo>
                    <a:cubicBezTo>
                      <a:pt x="9928" y="4235"/>
                      <a:pt x="9863" y="4129"/>
                      <a:pt x="9822" y="4023"/>
                    </a:cubicBezTo>
                    <a:cubicBezTo>
                      <a:pt x="9799" y="4029"/>
                      <a:pt x="9778" y="4033"/>
                      <a:pt x="9754" y="4033"/>
                    </a:cubicBezTo>
                    <a:cubicBezTo>
                      <a:pt x="9555" y="4033"/>
                      <a:pt x="9343" y="3810"/>
                      <a:pt x="9459" y="3566"/>
                    </a:cubicBezTo>
                    <a:cubicBezTo>
                      <a:pt x="9925" y="2605"/>
                      <a:pt x="10761" y="2235"/>
                      <a:pt x="11655" y="2235"/>
                    </a:cubicBezTo>
                    <a:cubicBezTo>
                      <a:pt x="12354" y="2235"/>
                      <a:pt x="13090" y="2461"/>
                      <a:pt x="13714" y="2803"/>
                    </a:cubicBezTo>
                    <a:cubicBezTo>
                      <a:pt x="13604" y="2330"/>
                      <a:pt x="13505" y="1861"/>
                      <a:pt x="13416" y="1405"/>
                    </a:cubicBezTo>
                    <a:cubicBezTo>
                      <a:pt x="13327" y="946"/>
                      <a:pt x="13248" y="480"/>
                      <a:pt x="13183" y="11"/>
                    </a:cubicBezTo>
                    <a:cubicBezTo>
                      <a:pt x="13060" y="4"/>
                      <a:pt x="12937" y="1"/>
                      <a:pt x="12813" y="1"/>
                    </a:cubicBezTo>
                    <a:close/>
                    <a:moveTo>
                      <a:pt x="12758" y="3039"/>
                    </a:moveTo>
                    <a:cubicBezTo>
                      <a:pt x="12847" y="3197"/>
                      <a:pt x="12891" y="3368"/>
                      <a:pt x="12899" y="3536"/>
                    </a:cubicBezTo>
                    <a:cubicBezTo>
                      <a:pt x="12909" y="3851"/>
                      <a:pt x="12738" y="4252"/>
                      <a:pt x="12453" y="4560"/>
                    </a:cubicBezTo>
                    <a:cubicBezTo>
                      <a:pt x="12772" y="4608"/>
                      <a:pt x="13090" y="4667"/>
                      <a:pt x="13405" y="4731"/>
                    </a:cubicBezTo>
                    <a:cubicBezTo>
                      <a:pt x="14433" y="4954"/>
                      <a:pt x="14570" y="5975"/>
                      <a:pt x="14190" y="6746"/>
                    </a:cubicBezTo>
                    <a:cubicBezTo>
                      <a:pt x="14454" y="6646"/>
                      <a:pt x="14711" y="6526"/>
                      <a:pt x="14951" y="6386"/>
                    </a:cubicBezTo>
                    <a:cubicBezTo>
                      <a:pt x="14910" y="6266"/>
                      <a:pt x="14869" y="6140"/>
                      <a:pt x="14828" y="6009"/>
                    </a:cubicBezTo>
                    <a:cubicBezTo>
                      <a:pt x="14430" y="5228"/>
                      <a:pt x="14132" y="4368"/>
                      <a:pt x="13895" y="3502"/>
                    </a:cubicBezTo>
                    <a:cubicBezTo>
                      <a:pt x="13865" y="3512"/>
                      <a:pt x="13834" y="3519"/>
                      <a:pt x="13803" y="3519"/>
                    </a:cubicBezTo>
                    <a:cubicBezTo>
                      <a:pt x="13751" y="3519"/>
                      <a:pt x="13700" y="3502"/>
                      <a:pt x="13645" y="3471"/>
                    </a:cubicBezTo>
                    <a:cubicBezTo>
                      <a:pt x="13375" y="3299"/>
                      <a:pt x="13073" y="3149"/>
                      <a:pt x="12758" y="3039"/>
                    </a:cubicBezTo>
                    <a:close/>
                    <a:moveTo>
                      <a:pt x="3817" y="11"/>
                    </a:moveTo>
                    <a:cubicBezTo>
                      <a:pt x="3776" y="118"/>
                      <a:pt x="3687" y="203"/>
                      <a:pt x="3544" y="213"/>
                    </a:cubicBezTo>
                    <a:cubicBezTo>
                      <a:pt x="3174" y="237"/>
                      <a:pt x="2824" y="333"/>
                      <a:pt x="2495" y="494"/>
                    </a:cubicBezTo>
                    <a:cubicBezTo>
                      <a:pt x="1968" y="1025"/>
                      <a:pt x="1464" y="1590"/>
                      <a:pt x="967" y="2180"/>
                    </a:cubicBezTo>
                    <a:cubicBezTo>
                      <a:pt x="960" y="2189"/>
                      <a:pt x="950" y="2193"/>
                      <a:pt x="940" y="2193"/>
                    </a:cubicBezTo>
                    <a:cubicBezTo>
                      <a:pt x="913" y="2193"/>
                      <a:pt x="885" y="2159"/>
                      <a:pt x="905" y="2132"/>
                    </a:cubicBezTo>
                    <a:cubicBezTo>
                      <a:pt x="1214" y="1614"/>
                      <a:pt x="1574" y="1121"/>
                      <a:pt x="1971" y="662"/>
                    </a:cubicBezTo>
                    <a:cubicBezTo>
                      <a:pt x="1912" y="635"/>
                      <a:pt x="1861" y="586"/>
                      <a:pt x="1827" y="532"/>
                    </a:cubicBezTo>
                    <a:cubicBezTo>
                      <a:pt x="728" y="1614"/>
                      <a:pt x="111" y="2508"/>
                      <a:pt x="111" y="2508"/>
                    </a:cubicBezTo>
                    <a:cubicBezTo>
                      <a:pt x="111" y="3522"/>
                      <a:pt x="42" y="5677"/>
                      <a:pt x="1" y="6876"/>
                    </a:cubicBezTo>
                    <a:cubicBezTo>
                      <a:pt x="419" y="7010"/>
                      <a:pt x="864" y="7081"/>
                      <a:pt x="1324" y="7081"/>
                    </a:cubicBezTo>
                    <a:lnTo>
                      <a:pt x="1607" y="7081"/>
                    </a:lnTo>
                    <a:cubicBezTo>
                      <a:pt x="1337" y="6965"/>
                      <a:pt x="1084" y="6804"/>
                      <a:pt x="872" y="6571"/>
                    </a:cubicBezTo>
                    <a:cubicBezTo>
                      <a:pt x="576" y="6249"/>
                      <a:pt x="590" y="5725"/>
                      <a:pt x="872" y="5400"/>
                    </a:cubicBezTo>
                    <a:cubicBezTo>
                      <a:pt x="1255" y="4961"/>
                      <a:pt x="1806" y="4742"/>
                      <a:pt x="2382" y="4611"/>
                    </a:cubicBezTo>
                    <a:cubicBezTo>
                      <a:pt x="2070" y="4293"/>
                      <a:pt x="1879" y="3868"/>
                      <a:pt x="1889" y="3536"/>
                    </a:cubicBezTo>
                    <a:cubicBezTo>
                      <a:pt x="1895" y="3368"/>
                      <a:pt x="1944" y="3197"/>
                      <a:pt x="2032" y="3036"/>
                    </a:cubicBezTo>
                    <a:lnTo>
                      <a:pt x="2032" y="3036"/>
                    </a:lnTo>
                    <a:cubicBezTo>
                      <a:pt x="1718" y="3149"/>
                      <a:pt x="1413" y="3299"/>
                      <a:pt x="1142" y="3471"/>
                    </a:cubicBezTo>
                    <a:cubicBezTo>
                      <a:pt x="1090" y="3502"/>
                      <a:pt x="1036" y="3519"/>
                      <a:pt x="988" y="3519"/>
                    </a:cubicBezTo>
                    <a:cubicBezTo>
                      <a:pt x="728" y="3519"/>
                      <a:pt x="556" y="3118"/>
                      <a:pt x="834" y="2940"/>
                    </a:cubicBezTo>
                    <a:cubicBezTo>
                      <a:pt x="1505" y="2522"/>
                      <a:pt x="2341" y="2235"/>
                      <a:pt x="3133" y="2235"/>
                    </a:cubicBezTo>
                    <a:cubicBezTo>
                      <a:pt x="4026" y="2235"/>
                      <a:pt x="4862" y="2605"/>
                      <a:pt x="5328" y="3566"/>
                    </a:cubicBezTo>
                    <a:cubicBezTo>
                      <a:pt x="5444" y="3810"/>
                      <a:pt x="5232" y="4033"/>
                      <a:pt x="5033" y="4033"/>
                    </a:cubicBezTo>
                    <a:cubicBezTo>
                      <a:pt x="5009" y="4033"/>
                      <a:pt x="4989" y="4029"/>
                      <a:pt x="4968" y="4023"/>
                    </a:cubicBezTo>
                    <a:cubicBezTo>
                      <a:pt x="4927" y="4115"/>
                      <a:pt x="4875" y="4208"/>
                      <a:pt x="4811" y="4300"/>
                    </a:cubicBezTo>
                    <a:cubicBezTo>
                      <a:pt x="5163" y="4279"/>
                      <a:pt x="5520" y="4276"/>
                      <a:pt x="5873" y="4276"/>
                    </a:cubicBezTo>
                    <a:cubicBezTo>
                      <a:pt x="6054" y="4276"/>
                      <a:pt x="6236" y="4276"/>
                      <a:pt x="6417" y="4279"/>
                    </a:cubicBezTo>
                    <a:cubicBezTo>
                      <a:pt x="6417" y="4269"/>
                      <a:pt x="6417" y="4262"/>
                      <a:pt x="6421" y="4255"/>
                    </a:cubicBezTo>
                    <a:cubicBezTo>
                      <a:pt x="6493" y="3838"/>
                      <a:pt x="6842" y="3522"/>
                      <a:pt x="7267" y="3522"/>
                    </a:cubicBezTo>
                    <a:lnTo>
                      <a:pt x="7335" y="3522"/>
                    </a:lnTo>
                    <a:cubicBezTo>
                      <a:pt x="7356" y="3522"/>
                      <a:pt x="7376" y="3522"/>
                      <a:pt x="7400" y="3525"/>
                    </a:cubicBezTo>
                    <a:cubicBezTo>
                      <a:pt x="7383" y="3365"/>
                      <a:pt x="7367" y="3204"/>
                      <a:pt x="7349" y="3043"/>
                    </a:cubicBezTo>
                    <a:cubicBezTo>
                      <a:pt x="7243" y="2203"/>
                      <a:pt x="7075" y="1560"/>
                      <a:pt x="6825" y="1015"/>
                    </a:cubicBezTo>
                    <a:cubicBezTo>
                      <a:pt x="6688" y="714"/>
                      <a:pt x="6472" y="344"/>
                      <a:pt x="6160" y="11"/>
                    </a:cubicBezTo>
                    <a:close/>
                  </a:path>
                </a:pathLst>
              </a:custGeom>
              <a:solidFill>
                <a:srgbClr val="FFD2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1426175" y="1021034"/>
                <a:ext cx="897298" cy="347341"/>
              </a:xfrm>
              <a:custGeom>
                <a:avLst/>
                <a:gdLst/>
                <a:ahLst/>
                <a:cxnLst/>
                <a:rect l="l" t="t" r="r" b="b"/>
                <a:pathLst>
                  <a:path w="17763" h="6876" extrusionOk="0">
                    <a:moveTo>
                      <a:pt x="15005" y="18"/>
                    </a:moveTo>
                    <a:lnTo>
                      <a:pt x="15005" y="18"/>
                    </a:lnTo>
                    <a:cubicBezTo>
                      <a:pt x="15196" y="1220"/>
                      <a:pt x="15426" y="2553"/>
                      <a:pt x="15683" y="3765"/>
                    </a:cubicBezTo>
                    <a:cubicBezTo>
                      <a:pt x="15971" y="4602"/>
                      <a:pt x="16290" y="5420"/>
                      <a:pt x="16570" y="6266"/>
                    </a:cubicBezTo>
                    <a:cubicBezTo>
                      <a:pt x="16817" y="6112"/>
                      <a:pt x="17046" y="5938"/>
                      <a:pt x="17262" y="5745"/>
                    </a:cubicBezTo>
                    <a:cubicBezTo>
                      <a:pt x="17468" y="5002"/>
                      <a:pt x="17670" y="4064"/>
                      <a:pt x="17721" y="3098"/>
                    </a:cubicBezTo>
                    <a:cubicBezTo>
                      <a:pt x="17762" y="2378"/>
                      <a:pt x="17673" y="1457"/>
                      <a:pt x="17512" y="518"/>
                    </a:cubicBezTo>
                    <a:lnTo>
                      <a:pt x="17221" y="432"/>
                    </a:lnTo>
                    <a:cubicBezTo>
                      <a:pt x="16522" y="230"/>
                      <a:pt x="15810" y="100"/>
                      <a:pt x="15093" y="39"/>
                    </a:cubicBezTo>
                    <a:cubicBezTo>
                      <a:pt x="15070" y="31"/>
                      <a:pt x="15043" y="25"/>
                      <a:pt x="15005" y="18"/>
                    </a:cubicBezTo>
                    <a:close/>
                    <a:moveTo>
                      <a:pt x="16249" y="6009"/>
                    </a:moveTo>
                    <a:lnTo>
                      <a:pt x="16249" y="6009"/>
                    </a:lnTo>
                    <a:cubicBezTo>
                      <a:pt x="16290" y="6140"/>
                      <a:pt x="16331" y="6266"/>
                      <a:pt x="16372" y="6386"/>
                    </a:cubicBezTo>
                    <a:cubicBezTo>
                      <a:pt x="16393" y="6376"/>
                      <a:pt x="16413" y="6366"/>
                      <a:pt x="16434" y="6352"/>
                    </a:cubicBezTo>
                    <a:cubicBezTo>
                      <a:pt x="16368" y="6238"/>
                      <a:pt x="16306" y="6126"/>
                      <a:pt x="16249" y="6009"/>
                    </a:cubicBezTo>
                    <a:close/>
                    <a:moveTo>
                      <a:pt x="3439" y="1"/>
                    </a:moveTo>
                    <a:cubicBezTo>
                      <a:pt x="3378" y="1"/>
                      <a:pt x="3320" y="4"/>
                      <a:pt x="3169" y="11"/>
                    </a:cubicBezTo>
                    <a:cubicBezTo>
                      <a:pt x="2885" y="11"/>
                      <a:pt x="2381" y="39"/>
                      <a:pt x="2381" y="39"/>
                    </a:cubicBezTo>
                    <a:cubicBezTo>
                      <a:pt x="1655" y="97"/>
                      <a:pt x="932" y="227"/>
                      <a:pt x="223" y="432"/>
                    </a:cubicBezTo>
                    <a:lnTo>
                      <a:pt x="124" y="463"/>
                    </a:lnTo>
                    <a:cubicBezTo>
                      <a:pt x="93" y="470"/>
                      <a:pt x="62" y="480"/>
                      <a:pt x="32" y="491"/>
                    </a:cubicBezTo>
                    <a:cubicBezTo>
                      <a:pt x="11" y="693"/>
                      <a:pt x="0" y="891"/>
                      <a:pt x="0" y="1097"/>
                    </a:cubicBezTo>
                    <a:cubicBezTo>
                      <a:pt x="0" y="2546"/>
                      <a:pt x="79" y="5293"/>
                      <a:pt x="432" y="6194"/>
                    </a:cubicBezTo>
                    <a:cubicBezTo>
                      <a:pt x="473" y="6297"/>
                      <a:pt x="518" y="6396"/>
                      <a:pt x="562" y="6496"/>
                    </a:cubicBezTo>
                    <a:cubicBezTo>
                      <a:pt x="833" y="6650"/>
                      <a:pt x="1121" y="6780"/>
                      <a:pt x="1422" y="6876"/>
                    </a:cubicBezTo>
                    <a:cubicBezTo>
                      <a:pt x="1463" y="5677"/>
                      <a:pt x="1532" y="3522"/>
                      <a:pt x="1532" y="2508"/>
                    </a:cubicBezTo>
                    <a:cubicBezTo>
                      <a:pt x="1532" y="2508"/>
                      <a:pt x="2149" y="1614"/>
                      <a:pt x="3248" y="532"/>
                    </a:cubicBezTo>
                    <a:cubicBezTo>
                      <a:pt x="3169" y="398"/>
                      <a:pt x="3176" y="213"/>
                      <a:pt x="3344" y="107"/>
                    </a:cubicBezTo>
                    <a:cubicBezTo>
                      <a:pt x="3406" y="72"/>
                      <a:pt x="3467" y="35"/>
                      <a:pt x="3529" y="4"/>
                    </a:cubicBezTo>
                    <a:cubicBezTo>
                      <a:pt x="3495" y="1"/>
                      <a:pt x="3467" y="1"/>
                      <a:pt x="3439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2163911" y="1021539"/>
                <a:ext cx="99363" cy="320366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6342" extrusionOk="0">
                    <a:moveTo>
                      <a:pt x="0" y="1"/>
                    </a:moveTo>
                    <a:cubicBezTo>
                      <a:pt x="65" y="470"/>
                      <a:pt x="144" y="936"/>
                      <a:pt x="233" y="1395"/>
                    </a:cubicBezTo>
                    <a:cubicBezTo>
                      <a:pt x="322" y="1851"/>
                      <a:pt x="421" y="2320"/>
                      <a:pt x="531" y="2793"/>
                    </a:cubicBezTo>
                    <a:cubicBezTo>
                      <a:pt x="613" y="2837"/>
                      <a:pt x="692" y="2882"/>
                      <a:pt x="771" y="2930"/>
                    </a:cubicBezTo>
                    <a:cubicBezTo>
                      <a:pt x="788" y="2944"/>
                      <a:pt x="805" y="2954"/>
                      <a:pt x="822" y="2968"/>
                    </a:cubicBezTo>
                    <a:cubicBezTo>
                      <a:pt x="674" y="2498"/>
                      <a:pt x="545" y="2019"/>
                      <a:pt x="442" y="1526"/>
                    </a:cubicBezTo>
                    <a:cubicBezTo>
                      <a:pt x="336" y="1015"/>
                      <a:pt x="254" y="508"/>
                      <a:pt x="192" y="1"/>
                    </a:cubicBezTo>
                    <a:close/>
                    <a:moveTo>
                      <a:pt x="908" y="3245"/>
                    </a:moveTo>
                    <a:cubicBezTo>
                      <a:pt x="887" y="3355"/>
                      <a:pt x="812" y="3450"/>
                      <a:pt x="712" y="3492"/>
                    </a:cubicBezTo>
                    <a:cubicBezTo>
                      <a:pt x="949" y="4358"/>
                      <a:pt x="1247" y="5218"/>
                      <a:pt x="1645" y="5999"/>
                    </a:cubicBezTo>
                    <a:cubicBezTo>
                      <a:pt x="1702" y="6116"/>
                      <a:pt x="1764" y="6228"/>
                      <a:pt x="1830" y="6342"/>
                    </a:cubicBezTo>
                    <a:cubicBezTo>
                      <a:pt x="1877" y="6315"/>
                      <a:pt x="1922" y="6287"/>
                      <a:pt x="1966" y="6256"/>
                    </a:cubicBezTo>
                    <a:cubicBezTo>
                      <a:pt x="1686" y="5410"/>
                      <a:pt x="1367" y="4592"/>
                      <a:pt x="1079" y="3755"/>
                    </a:cubicBezTo>
                    <a:cubicBezTo>
                      <a:pt x="1021" y="3588"/>
                      <a:pt x="962" y="3417"/>
                      <a:pt x="908" y="3245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542614" y="1045989"/>
                <a:ext cx="81430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700" extrusionOk="0">
                    <a:moveTo>
                      <a:pt x="1611" y="0"/>
                    </a:moveTo>
                    <a:lnTo>
                      <a:pt x="1611" y="0"/>
                    </a:lnTo>
                    <a:cubicBezTo>
                      <a:pt x="1522" y="41"/>
                      <a:pt x="1433" y="89"/>
                      <a:pt x="1347" y="144"/>
                    </a:cubicBezTo>
                    <a:cubicBezTo>
                      <a:pt x="1296" y="174"/>
                      <a:pt x="1241" y="188"/>
                      <a:pt x="1193" y="188"/>
                    </a:cubicBezTo>
                    <a:cubicBezTo>
                      <a:pt x="1155" y="188"/>
                      <a:pt x="1121" y="182"/>
                      <a:pt x="1087" y="168"/>
                    </a:cubicBezTo>
                    <a:cubicBezTo>
                      <a:pt x="690" y="627"/>
                      <a:pt x="330" y="1120"/>
                      <a:pt x="21" y="1638"/>
                    </a:cubicBezTo>
                    <a:cubicBezTo>
                      <a:pt x="1" y="1665"/>
                      <a:pt x="29" y="1699"/>
                      <a:pt x="56" y="1699"/>
                    </a:cubicBezTo>
                    <a:cubicBezTo>
                      <a:pt x="66" y="1699"/>
                      <a:pt x="76" y="1695"/>
                      <a:pt x="83" y="1686"/>
                    </a:cubicBezTo>
                    <a:cubicBezTo>
                      <a:pt x="580" y="1096"/>
                      <a:pt x="1084" y="531"/>
                      <a:pt x="1611" y="0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2059191" y="1021034"/>
                <a:ext cx="109971" cy="34502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683" extrusionOk="0">
                    <a:moveTo>
                      <a:pt x="1648" y="1"/>
                    </a:moveTo>
                    <a:cubicBezTo>
                      <a:pt x="1501" y="1"/>
                      <a:pt x="1354" y="4"/>
                      <a:pt x="1206" y="11"/>
                    </a:cubicBezTo>
                    <a:lnTo>
                      <a:pt x="1" y="11"/>
                    </a:lnTo>
                    <a:cubicBezTo>
                      <a:pt x="38" y="118"/>
                      <a:pt x="131" y="203"/>
                      <a:pt x="271" y="213"/>
                    </a:cubicBezTo>
                    <a:cubicBezTo>
                      <a:pt x="744" y="244"/>
                      <a:pt x="1179" y="391"/>
                      <a:pt x="1583" y="638"/>
                    </a:cubicBezTo>
                    <a:cubicBezTo>
                      <a:pt x="1638" y="668"/>
                      <a:pt x="1689" y="682"/>
                      <a:pt x="1740" y="682"/>
                    </a:cubicBezTo>
                    <a:cubicBezTo>
                      <a:pt x="2001" y="682"/>
                      <a:pt x="2176" y="282"/>
                      <a:pt x="1892" y="107"/>
                    </a:cubicBezTo>
                    <a:cubicBezTo>
                      <a:pt x="1830" y="69"/>
                      <a:pt x="1768" y="35"/>
                      <a:pt x="1703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1586210" y="1021236"/>
                <a:ext cx="104617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679" extrusionOk="0">
                    <a:moveTo>
                      <a:pt x="361" y="0"/>
                    </a:moveTo>
                    <a:cubicBezTo>
                      <a:pt x="299" y="31"/>
                      <a:pt x="238" y="68"/>
                      <a:pt x="176" y="103"/>
                    </a:cubicBezTo>
                    <a:cubicBezTo>
                      <a:pt x="8" y="209"/>
                      <a:pt x="1" y="394"/>
                      <a:pt x="80" y="528"/>
                    </a:cubicBezTo>
                    <a:cubicBezTo>
                      <a:pt x="114" y="582"/>
                      <a:pt x="165" y="631"/>
                      <a:pt x="224" y="658"/>
                    </a:cubicBezTo>
                    <a:cubicBezTo>
                      <a:pt x="258" y="672"/>
                      <a:pt x="292" y="678"/>
                      <a:pt x="330" y="678"/>
                    </a:cubicBezTo>
                    <a:cubicBezTo>
                      <a:pt x="378" y="678"/>
                      <a:pt x="433" y="664"/>
                      <a:pt x="484" y="634"/>
                    </a:cubicBezTo>
                    <a:cubicBezTo>
                      <a:pt x="570" y="579"/>
                      <a:pt x="659" y="531"/>
                      <a:pt x="748" y="490"/>
                    </a:cubicBezTo>
                    <a:cubicBezTo>
                      <a:pt x="1077" y="329"/>
                      <a:pt x="1427" y="233"/>
                      <a:pt x="1797" y="209"/>
                    </a:cubicBezTo>
                    <a:cubicBezTo>
                      <a:pt x="1940" y="199"/>
                      <a:pt x="2029" y="114"/>
                      <a:pt x="2070" y="7"/>
                    </a:cubicBezTo>
                    <a:lnTo>
                      <a:pt x="539" y="7"/>
                    </a:lnTo>
                    <a:cubicBezTo>
                      <a:pt x="456" y="3"/>
                      <a:pt x="402" y="0"/>
                      <a:pt x="361" y="0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1527055" y="1237041"/>
                <a:ext cx="706957" cy="141745"/>
              </a:xfrm>
              <a:custGeom>
                <a:avLst/>
                <a:gdLst/>
                <a:ahLst/>
                <a:cxnLst/>
                <a:rect l="l" t="t" r="r" b="b"/>
                <a:pathLst>
                  <a:path w="13995" h="2806" extrusionOk="0">
                    <a:moveTo>
                      <a:pt x="5297" y="0"/>
                    </a:moveTo>
                    <a:cubicBezTo>
                      <a:pt x="4944" y="0"/>
                      <a:pt x="4587" y="3"/>
                      <a:pt x="4235" y="24"/>
                    </a:cubicBezTo>
                    <a:cubicBezTo>
                      <a:pt x="3954" y="418"/>
                      <a:pt x="3430" y="774"/>
                      <a:pt x="2783" y="774"/>
                    </a:cubicBezTo>
                    <a:lnTo>
                      <a:pt x="2751" y="774"/>
                    </a:lnTo>
                    <a:cubicBezTo>
                      <a:pt x="2385" y="767"/>
                      <a:pt x="2056" y="585"/>
                      <a:pt x="1806" y="335"/>
                    </a:cubicBezTo>
                    <a:cubicBezTo>
                      <a:pt x="1230" y="466"/>
                      <a:pt x="679" y="685"/>
                      <a:pt x="296" y="1124"/>
                    </a:cubicBezTo>
                    <a:cubicBezTo>
                      <a:pt x="14" y="1449"/>
                      <a:pt x="0" y="1973"/>
                      <a:pt x="296" y="2295"/>
                    </a:cubicBezTo>
                    <a:cubicBezTo>
                      <a:pt x="508" y="2528"/>
                      <a:pt x="761" y="2689"/>
                      <a:pt x="1031" y="2805"/>
                    </a:cubicBezTo>
                    <a:lnTo>
                      <a:pt x="1693" y="2805"/>
                    </a:lnTo>
                    <a:cubicBezTo>
                      <a:pt x="3762" y="2805"/>
                      <a:pt x="5482" y="1962"/>
                      <a:pt x="5841" y="3"/>
                    </a:cubicBezTo>
                    <a:cubicBezTo>
                      <a:pt x="5660" y="0"/>
                      <a:pt x="5478" y="0"/>
                      <a:pt x="5297" y="0"/>
                    </a:cubicBezTo>
                    <a:close/>
                    <a:moveTo>
                      <a:pt x="7613" y="21"/>
                    </a:moveTo>
                    <a:lnTo>
                      <a:pt x="7613" y="21"/>
                    </a:lnTo>
                    <a:cubicBezTo>
                      <a:pt x="7975" y="1970"/>
                      <a:pt x="9692" y="2805"/>
                      <a:pt x="11754" y="2805"/>
                    </a:cubicBezTo>
                    <a:cubicBezTo>
                      <a:pt x="12408" y="2805"/>
                      <a:pt x="13035" y="2689"/>
                      <a:pt x="13614" y="2470"/>
                    </a:cubicBezTo>
                    <a:cubicBezTo>
                      <a:pt x="13994" y="1699"/>
                      <a:pt x="13857" y="678"/>
                      <a:pt x="12829" y="455"/>
                    </a:cubicBezTo>
                    <a:cubicBezTo>
                      <a:pt x="12514" y="391"/>
                      <a:pt x="12196" y="332"/>
                      <a:pt x="11877" y="284"/>
                    </a:cubicBezTo>
                    <a:cubicBezTo>
                      <a:pt x="11624" y="562"/>
                      <a:pt x="11278" y="767"/>
                      <a:pt x="10884" y="774"/>
                    </a:cubicBezTo>
                    <a:lnTo>
                      <a:pt x="10853" y="774"/>
                    </a:lnTo>
                    <a:cubicBezTo>
                      <a:pt x="10230" y="774"/>
                      <a:pt x="9719" y="446"/>
                      <a:pt x="9431" y="65"/>
                    </a:cubicBezTo>
                    <a:cubicBezTo>
                      <a:pt x="8825" y="38"/>
                      <a:pt x="8219" y="27"/>
                      <a:pt x="7613" y="21"/>
                    </a:cubicBezTo>
                    <a:close/>
                  </a:path>
                </a:pathLst>
              </a:custGeom>
              <a:solidFill>
                <a:srgbClr val="F9C8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1809137" y="1021539"/>
                <a:ext cx="73247" cy="179682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3557" extrusionOk="0">
                    <a:moveTo>
                      <a:pt x="0" y="1"/>
                    </a:moveTo>
                    <a:cubicBezTo>
                      <a:pt x="312" y="334"/>
                      <a:pt x="528" y="704"/>
                      <a:pt x="665" y="1005"/>
                    </a:cubicBezTo>
                    <a:cubicBezTo>
                      <a:pt x="915" y="1550"/>
                      <a:pt x="1083" y="2193"/>
                      <a:pt x="1189" y="3033"/>
                    </a:cubicBezTo>
                    <a:cubicBezTo>
                      <a:pt x="1207" y="3194"/>
                      <a:pt x="1223" y="3355"/>
                      <a:pt x="1240" y="3515"/>
                    </a:cubicBezTo>
                    <a:cubicBezTo>
                      <a:pt x="1313" y="3519"/>
                      <a:pt x="1381" y="3536"/>
                      <a:pt x="1449" y="3556"/>
                    </a:cubicBezTo>
                    <a:cubicBezTo>
                      <a:pt x="1433" y="3372"/>
                      <a:pt x="1412" y="3191"/>
                      <a:pt x="1392" y="3009"/>
                    </a:cubicBezTo>
                    <a:cubicBezTo>
                      <a:pt x="1323" y="2467"/>
                      <a:pt x="1193" y="1659"/>
                      <a:pt x="850" y="919"/>
                    </a:cubicBezTo>
                    <a:cubicBezTo>
                      <a:pt x="723" y="645"/>
                      <a:pt x="538" y="313"/>
                      <a:pt x="271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1592827" y="1164146"/>
                <a:ext cx="156142" cy="112042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2218" extrusionOk="0">
                    <a:moveTo>
                      <a:pt x="1182" y="1"/>
                    </a:moveTo>
                    <a:cubicBezTo>
                      <a:pt x="843" y="8"/>
                      <a:pt x="490" y="83"/>
                      <a:pt x="154" y="203"/>
                    </a:cubicBezTo>
                    <a:cubicBezTo>
                      <a:pt x="66" y="364"/>
                      <a:pt x="17" y="535"/>
                      <a:pt x="11" y="703"/>
                    </a:cubicBezTo>
                    <a:cubicBezTo>
                      <a:pt x="1" y="1035"/>
                      <a:pt x="192" y="1460"/>
                      <a:pt x="504" y="1778"/>
                    </a:cubicBezTo>
                    <a:cubicBezTo>
                      <a:pt x="754" y="2028"/>
                      <a:pt x="1083" y="2210"/>
                      <a:pt x="1449" y="2217"/>
                    </a:cubicBezTo>
                    <a:lnTo>
                      <a:pt x="1481" y="2217"/>
                    </a:lnTo>
                    <a:cubicBezTo>
                      <a:pt x="2128" y="2217"/>
                      <a:pt x="2652" y="1861"/>
                      <a:pt x="2933" y="1467"/>
                    </a:cubicBezTo>
                    <a:cubicBezTo>
                      <a:pt x="2997" y="1375"/>
                      <a:pt x="3049" y="1282"/>
                      <a:pt x="3090" y="1190"/>
                    </a:cubicBezTo>
                    <a:cubicBezTo>
                      <a:pt x="3022" y="1173"/>
                      <a:pt x="2964" y="1124"/>
                      <a:pt x="2923" y="1042"/>
                    </a:cubicBezTo>
                    <a:cubicBezTo>
                      <a:pt x="2803" y="792"/>
                      <a:pt x="2652" y="590"/>
                      <a:pt x="2480" y="439"/>
                    </a:cubicBezTo>
                    <a:lnTo>
                      <a:pt x="2480" y="439"/>
                    </a:lnTo>
                    <a:cubicBezTo>
                      <a:pt x="2563" y="621"/>
                      <a:pt x="2586" y="830"/>
                      <a:pt x="2532" y="1039"/>
                    </a:cubicBezTo>
                    <a:cubicBezTo>
                      <a:pt x="2429" y="1464"/>
                      <a:pt x="2049" y="1745"/>
                      <a:pt x="1631" y="1745"/>
                    </a:cubicBezTo>
                    <a:cubicBezTo>
                      <a:pt x="1555" y="1745"/>
                      <a:pt x="1481" y="1737"/>
                      <a:pt x="1405" y="1717"/>
                    </a:cubicBezTo>
                    <a:cubicBezTo>
                      <a:pt x="908" y="1593"/>
                      <a:pt x="603" y="1087"/>
                      <a:pt x="727" y="590"/>
                    </a:cubicBezTo>
                    <a:cubicBezTo>
                      <a:pt x="795" y="327"/>
                      <a:pt x="963" y="121"/>
                      <a:pt x="1182" y="1"/>
                    </a:cubicBezTo>
                    <a:close/>
                  </a:path>
                </a:pathLst>
              </a:custGeom>
              <a:solidFill>
                <a:srgbClr val="FFF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1623289" y="1163994"/>
                <a:ext cx="100222" cy="8830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748" extrusionOk="0">
                    <a:moveTo>
                      <a:pt x="641" y="1"/>
                    </a:moveTo>
                    <a:cubicBezTo>
                      <a:pt x="620" y="1"/>
                      <a:pt x="600" y="1"/>
                      <a:pt x="579" y="4"/>
                    </a:cubicBezTo>
                    <a:cubicBezTo>
                      <a:pt x="360" y="124"/>
                      <a:pt x="192" y="330"/>
                      <a:pt x="124" y="593"/>
                    </a:cubicBezTo>
                    <a:cubicBezTo>
                      <a:pt x="0" y="1090"/>
                      <a:pt x="305" y="1596"/>
                      <a:pt x="802" y="1720"/>
                    </a:cubicBezTo>
                    <a:cubicBezTo>
                      <a:pt x="878" y="1740"/>
                      <a:pt x="952" y="1748"/>
                      <a:pt x="1028" y="1748"/>
                    </a:cubicBezTo>
                    <a:cubicBezTo>
                      <a:pt x="1446" y="1748"/>
                      <a:pt x="1826" y="1467"/>
                      <a:pt x="1929" y="1042"/>
                    </a:cubicBezTo>
                    <a:cubicBezTo>
                      <a:pt x="1983" y="833"/>
                      <a:pt x="1960" y="624"/>
                      <a:pt x="1877" y="442"/>
                    </a:cubicBezTo>
                    <a:cubicBezTo>
                      <a:pt x="1531" y="127"/>
                      <a:pt x="1100" y="1"/>
                      <a:pt x="641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1525995" y="1133887"/>
                <a:ext cx="247018" cy="90876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99" extrusionOk="0">
                    <a:moveTo>
                      <a:pt x="2578" y="1"/>
                    </a:moveTo>
                    <a:cubicBezTo>
                      <a:pt x="1786" y="1"/>
                      <a:pt x="950" y="288"/>
                      <a:pt x="279" y="706"/>
                    </a:cubicBezTo>
                    <a:cubicBezTo>
                      <a:pt x="1" y="884"/>
                      <a:pt x="173" y="1285"/>
                      <a:pt x="433" y="1285"/>
                    </a:cubicBezTo>
                    <a:cubicBezTo>
                      <a:pt x="481" y="1285"/>
                      <a:pt x="535" y="1268"/>
                      <a:pt x="587" y="1237"/>
                    </a:cubicBezTo>
                    <a:cubicBezTo>
                      <a:pt x="858" y="1065"/>
                      <a:pt x="1163" y="915"/>
                      <a:pt x="1477" y="802"/>
                    </a:cubicBezTo>
                    <a:cubicBezTo>
                      <a:pt x="1813" y="682"/>
                      <a:pt x="2166" y="607"/>
                      <a:pt x="2505" y="600"/>
                    </a:cubicBezTo>
                    <a:cubicBezTo>
                      <a:pt x="2526" y="597"/>
                      <a:pt x="2546" y="597"/>
                      <a:pt x="2567" y="597"/>
                    </a:cubicBezTo>
                    <a:cubicBezTo>
                      <a:pt x="3026" y="597"/>
                      <a:pt x="3457" y="723"/>
                      <a:pt x="3803" y="1038"/>
                    </a:cubicBezTo>
                    <a:cubicBezTo>
                      <a:pt x="3975" y="1189"/>
                      <a:pt x="4126" y="1391"/>
                      <a:pt x="4246" y="1641"/>
                    </a:cubicBezTo>
                    <a:cubicBezTo>
                      <a:pt x="4287" y="1723"/>
                      <a:pt x="4345" y="1772"/>
                      <a:pt x="4413" y="1789"/>
                    </a:cubicBezTo>
                    <a:cubicBezTo>
                      <a:pt x="4434" y="1795"/>
                      <a:pt x="4454" y="1799"/>
                      <a:pt x="4478" y="1799"/>
                    </a:cubicBezTo>
                    <a:cubicBezTo>
                      <a:pt x="4677" y="1799"/>
                      <a:pt x="4889" y="1576"/>
                      <a:pt x="4773" y="1332"/>
                    </a:cubicBezTo>
                    <a:cubicBezTo>
                      <a:pt x="4307" y="371"/>
                      <a:pt x="3471" y="1"/>
                      <a:pt x="2578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1994127" y="1164146"/>
                <a:ext cx="155940" cy="112042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2218" extrusionOk="0">
                    <a:moveTo>
                      <a:pt x="1844" y="1"/>
                    </a:moveTo>
                    <a:cubicBezTo>
                      <a:pt x="2094" y="114"/>
                      <a:pt x="2288" y="336"/>
                      <a:pt x="2361" y="624"/>
                    </a:cubicBezTo>
                    <a:cubicBezTo>
                      <a:pt x="2487" y="1121"/>
                      <a:pt x="2182" y="1628"/>
                      <a:pt x="1686" y="1751"/>
                    </a:cubicBezTo>
                    <a:cubicBezTo>
                      <a:pt x="1610" y="1769"/>
                      <a:pt x="1535" y="1778"/>
                      <a:pt x="1460" y="1778"/>
                    </a:cubicBezTo>
                    <a:cubicBezTo>
                      <a:pt x="1042" y="1778"/>
                      <a:pt x="661" y="1498"/>
                      <a:pt x="559" y="1073"/>
                    </a:cubicBezTo>
                    <a:cubicBezTo>
                      <a:pt x="500" y="840"/>
                      <a:pt x="535" y="607"/>
                      <a:pt x="638" y="412"/>
                    </a:cubicBezTo>
                    <a:lnTo>
                      <a:pt x="638" y="412"/>
                    </a:lnTo>
                    <a:cubicBezTo>
                      <a:pt x="456" y="569"/>
                      <a:pt x="295" y="775"/>
                      <a:pt x="165" y="1042"/>
                    </a:cubicBezTo>
                    <a:cubicBezTo>
                      <a:pt x="124" y="1124"/>
                      <a:pt x="65" y="1173"/>
                      <a:pt x="0" y="1190"/>
                    </a:cubicBezTo>
                    <a:cubicBezTo>
                      <a:pt x="41" y="1296"/>
                      <a:pt x="106" y="1402"/>
                      <a:pt x="185" y="1508"/>
                    </a:cubicBezTo>
                    <a:cubicBezTo>
                      <a:pt x="473" y="1889"/>
                      <a:pt x="984" y="2217"/>
                      <a:pt x="1607" y="2217"/>
                    </a:cubicBezTo>
                    <a:lnTo>
                      <a:pt x="1638" y="2217"/>
                    </a:lnTo>
                    <a:cubicBezTo>
                      <a:pt x="2032" y="2210"/>
                      <a:pt x="2378" y="2005"/>
                      <a:pt x="2631" y="1727"/>
                    </a:cubicBezTo>
                    <a:cubicBezTo>
                      <a:pt x="2916" y="1419"/>
                      <a:pt x="3087" y="1018"/>
                      <a:pt x="3077" y="703"/>
                    </a:cubicBezTo>
                    <a:cubicBezTo>
                      <a:pt x="3069" y="535"/>
                      <a:pt x="3025" y="364"/>
                      <a:pt x="2936" y="206"/>
                    </a:cubicBezTo>
                    <a:cubicBezTo>
                      <a:pt x="2576" y="80"/>
                      <a:pt x="2203" y="1"/>
                      <a:pt x="1844" y="1"/>
                    </a:cubicBezTo>
                    <a:close/>
                  </a:path>
                </a:pathLst>
              </a:custGeom>
              <a:solidFill>
                <a:srgbClr val="FFF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2019385" y="1164146"/>
                <a:ext cx="100424" cy="89866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779" extrusionOk="0">
                    <a:moveTo>
                      <a:pt x="1344" y="1"/>
                    </a:moveTo>
                    <a:cubicBezTo>
                      <a:pt x="898" y="1"/>
                      <a:pt x="480" y="121"/>
                      <a:pt x="138" y="412"/>
                    </a:cubicBezTo>
                    <a:cubicBezTo>
                      <a:pt x="35" y="607"/>
                      <a:pt x="0" y="840"/>
                      <a:pt x="59" y="1073"/>
                    </a:cubicBezTo>
                    <a:cubicBezTo>
                      <a:pt x="161" y="1498"/>
                      <a:pt x="542" y="1778"/>
                      <a:pt x="960" y="1778"/>
                    </a:cubicBezTo>
                    <a:cubicBezTo>
                      <a:pt x="1035" y="1778"/>
                      <a:pt x="1110" y="1769"/>
                      <a:pt x="1186" y="1751"/>
                    </a:cubicBezTo>
                    <a:cubicBezTo>
                      <a:pt x="1682" y="1628"/>
                      <a:pt x="1987" y="1121"/>
                      <a:pt x="1861" y="624"/>
                    </a:cubicBezTo>
                    <a:cubicBezTo>
                      <a:pt x="1788" y="336"/>
                      <a:pt x="1594" y="114"/>
                      <a:pt x="1344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1969930" y="1133887"/>
                <a:ext cx="240906" cy="90876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1799" extrusionOk="0">
                    <a:moveTo>
                      <a:pt x="2312" y="1"/>
                    </a:moveTo>
                    <a:cubicBezTo>
                      <a:pt x="1418" y="1"/>
                      <a:pt x="582" y="371"/>
                      <a:pt x="116" y="1332"/>
                    </a:cubicBezTo>
                    <a:cubicBezTo>
                      <a:pt x="0" y="1576"/>
                      <a:pt x="212" y="1799"/>
                      <a:pt x="411" y="1799"/>
                    </a:cubicBezTo>
                    <a:cubicBezTo>
                      <a:pt x="435" y="1799"/>
                      <a:pt x="456" y="1795"/>
                      <a:pt x="479" y="1789"/>
                    </a:cubicBezTo>
                    <a:cubicBezTo>
                      <a:pt x="544" y="1772"/>
                      <a:pt x="603" y="1723"/>
                      <a:pt x="644" y="1641"/>
                    </a:cubicBezTo>
                    <a:cubicBezTo>
                      <a:pt x="774" y="1374"/>
                      <a:pt x="935" y="1168"/>
                      <a:pt x="1117" y="1011"/>
                    </a:cubicBezTo>
                    <a:cubicBezTo>
                      <a:pt x="1459" y="720"/>
                      <a:pt x="1877" y="600"/>
                      <a:pt x="2323" y="600"/>
                    </a:cubicBezTo>
                    <a:cubicBezTo>
                      <a:pt x="2682" y="600"/>
                      <a:pt x="3055" y="679"/>
                      <a:pt x="3415" y="805"/>
                    </a:cubicBezTo>
                    <a:cubicBezTo>
                      <a:pt x="3730" y="915"/>
                      <a:pt x="4032" y="1065"/>
                      <a:pt x="4302" y="1237"/>
                    </a:cubicBezTo>
                    <a:cubicBezTo>
                      <a:pt x="4357" y="1268"/>
                      <a:pt x="4408" y="1285"/>
                      <a:pt x="4460" y="1285"/>
                    </a:cubicBezTo>
                    <a:cubicBezTo>
                      <a:pt x="4491" y="1285"/>
                      <a:pt x="4522" y="1278"/>
                      <a:pt x="4552" y="1268"/>
                    </a:cubicBezTo>
                    <a:cubicBezTo>
                      <a:pt x="4652" y="1226"/>
                      <a:pt x="4727" y="1131"/>
                      <a:pt x="4748" y="1021"/>
                    </a:cubicBezTo>
                    <a:cubicBezTo>
                      <a:pt x="4769" y="926"/>
                      <a:pt x="4745" y="823"/>
                      <a:pt x="4662" y="744"/>
                    </a:cubicBezTo>
                    <a:cubicBezTo>
                      <a:pt x="4645" y="730"/>
                      <a:pt x="4628" y="720"/>
                      <a:pt x="4611" y="706"/>
                    </a:cubicBezTo>
                    <a:cubicBezTo>
                      <a:pt x="4532" y="658"/>
                      <a:pt x="4453" y="613"/>
                      <a:pt x="4371" y="569"/>
                    </a:cubicBezTo>
                    <a:cubicBezTo>
                      <a:pt x="3747" y="227"/>
                      <a:pt x="3011" y="1"/>
                      <a:pt x="2312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2328139" y="3065773"/>
                <a:ext cx="136896" cy="700390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3865" extrusionOk="0">
                    <a:moveTo>
                      <a:pt x="2607" y="1"/>
                    </a:moveTo>
                    <a:cubicBezTo>
                      <a:pt x="2552" y="4842"/>
                      <a:pt x="2418" y="12131"/>
                      <a:pt x="2278" y="12474"/>
                    </a:cubicBezTo>
                    <a:cubicBezTo>
                      <a:pt x="1918" y="12731"/>
                      <a:pt x="1182" y="13255"/>
                      <a:pt x="0" y="13772"/>
                    </a:cubicBezTo>
                    <a:lnTo>
                      <a:pt x="41" y="13865"/>
                    </a:lnTo>
                    <a:cubicBezTo>
                      <a:pt x="1240" y="13340"/>
                      <a:pt x="1986" y="12809"/>
                      <a:pt x="2343" y="12553"/>
                    </a:cubicBezTo>
                    <a:cubicBezTo>
                      <a:pt x="2552" y="12406"/>
                      <a:pt x="2675" y="2910"/>
                      <a:pt x="2710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</p:grpSp>
        <p:sp>
          <p:nvSpPr>
            <p:cNvPr id="180" name="Google Shape;180;p17"/>
            <p:cNvSpPr/>
            <p:nvPr/>
          </p:nvSpPr>
          <p:spPr>
            <a:xfrm>
              <a:off x="8289475" y="1862450"/>
              <a:ext cx="88200" cy="8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</a:pPr>
              <a:endParaRPr sz="1800" kern="1200">
                <a:ea typeface="+mn-ea"/>
                <a:cs typeface="+mn-cs"/>
              </a:endParaRPr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9005675" y="1862450"/>
              <a:ext cx="88200" cy="8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</a:pPr>
              <a:endParaRPr sz="1800" kern="1200">
                <a:ea typeface="+mn-ea"/>
                <a:cs typeface="+mn-cs"/>
              </a:endParaRPr>
            </a:p>
          </p:txBody>
        </p:sp>
      </p:grpSp>
      <p:sp>
        <p:nvSpPr>
          <p:cNvPr id="5" name="مربع نص 4">
            <a:hlinkClick r:id="rId5" action="ppaction://hlinkfile"/>
            <a:extLst>
              <a:ext uri="{FF2B5EF4-FFF2-40B4-BE49-F238E27FC236}">
                <a16:creationId xmlns:a16="http://schemas.microsoft.com/office/drawing/2014/main" id="{FA81ED8D-F452-447E-9C87-FF3DAE5D5E15}"/>
              </a:ext>
            </a:extLst>
          </p:cNvPr>
          <p:cNvSpPr txBox="1"/>
          <p:nvPr/>
        </p:nvSpPr>
        <p:spPr>
          <a:xfrm>
            <a:off x="3817088" y="1021627"/>
            <a:ext cx="3508745" cy="6529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84" name="مستطيل 183">
            <a:hlinkClick r:id="rId5" action="ppaction://hlinkfile"/>
            <a:extLst>
              <a:ext uri="{FF2B5EF4-FFF2-40B4-BE49-F238E27FC236}">
                <a16:creationId xmlns:a16="http://schemas.microsoft.com/office/drawing/2014/main" id="{A740FDAC-6C28-4D4C-8F06-E16D9D09E04A}"/>
              </a:ext>
            </a:extLst>
          </p:cNvPr>
          <p:cNvSpPr/>
          <p:nvPr/>
        </p:nvSpPr>
        <p:spPr>
          <a:xfrm>
            <a:off x="3965944" y="1656770"/>
            <a:ext cx="4415193" cy="89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المادة">
            <a:hlinkClick r:id="" action="ppaction://media"/>
            <a:extLst>
              <a:ext uri="{FF2B5EF4-FFF2-40B4-BE49-F238E27FC236}">
                <a16:creationId xmlns:a16="http://schemas.microsoft.com/office/drawing/2014/main" id="{910F62EA-DCCD-4269-8917-54ABA03DD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150" y="0"/>
            <a:ext cx="775811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7040880" y="-208736"/>
            <a:ext cx="2158300" cy="1006546"/>
            <a:chOff x="5957001" y="312421"/>
            <a:chExt cx="2158300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6655398" y="565296"/>
              <a:ext cx="134874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التهيئة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35867260"/>
                  </p:ext>
                </p:extLst>
              </p:nvPr>
            </p:nvGraphicFramePr>
            <p:xfrm>
              <a:off x="55983" y="188051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983" y="188051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ADC62C0-EB34-4185-8830-47B76603585D}"/>
              </a:ext>
            </a:extLst>
          </p:cNvPr>
          <p:cNvSpPr txBox="1"/>
          <p:nvPr/>
        </p:nvSpPr>
        <p:spPr>
          <a:xfrm>
            <a:off x="-870695" y="443867"/>
            <a:ext cx="82607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buClrTx/>
              <a:buFontTx/>
              <a:buNone/>
            </a:pPr>
            <a:r>
              <a:rPr lang="ar-SA" sz="2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ان كل ما يحيط بنا يطلق عليه اسم </a:t>
            </a:r>
            <a:r>
              <a:rPr lang="ar-SA" sz="400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المادة</a:t>
            </a:r>
            <a:endParaRPr lang="ar-SA" sz="2800" kern="1200" dirty="0">
              <a:solidFill>
                <a:srgbClr val="FF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B1398AA-82C3-451D-B158-1A95CCFE28F9}"/>
              </a:ext>
            </a:extLst>
          </p:cNvPr>
          <p:cNvSpPr txBox="1"/>
          <p:nvPr/>
        </p:nvSpPr>
        <p:spPr>
          <a:xfrm>
            <a:off x="-427720" y="1188803"/>
            <a:ext cx="82607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buClrTx/>
              <a:buFontTx/>
              <a:buNone/>
            </a:pPr>
            <a:r>
              <a:rPr lang="ar-SA" sz="2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ولكن هناك أنواع للمادة كما توضح الخريطة التالية:</a:t>
            </a:r>
            <a:endParaRPr lang="ar-SA" sz="2800" kern="1200" dirty="0">
              <a:solidFill>
                <a:srgbClr val="FF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5BE1F003-C29D-4F44-A058-F6EABE513CEB}"/>
              </a:ext>
            </a:extLst>
          </p:cNvPr>
          <p:cNvGrpSpPr/>
          <p:nvPr/>
        </p:nvGrpSpPr>
        <p:grpSpPr>
          <a:xfrm>
            <a:off x="3075228" y="1923066"/>
            <a:ext cx="4527980" cy="3016824"/>
            <a:chOff x="5839693" y="1974273"/>
            <a:chExt cx="4527980" cy="3016824"/>
          </a:xfrm>
        </p:grpSpPr>
        <p:cxnSp>
          <p:nvCxnSpPr>
            <p:cNvPr id="19" name="رابط مستقيم 18">
              <a:extLst>
                <a:ext uri="{FF2B5EF4-FFF2-40B4-BE49-F238E27FC236}">
                  <a16:creationId xmlns:a16="http://schemas.microsoft.com/office/drawing/2014/main" id="{28538EF8-17C9-4970-B9F0-93BE79868C5A}"/>
                </a:ext>
              </a:extLst>
            </p:cNvPr>
            <p:cNvCxnSpPr>
              <a:cxnSpLocks/>
              <a:stCxn id="20" idx="4"/>
            </p:cNvCxnSpPr>
            <p:nvPr/>
          </p:nvCxnSpPr>
          <p:spPr>
            <a:xfrm>
              <a:off x="8099714" y="2497493"/>
              <a:ext cx="0" cy="26648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BDD746AE-D241-4B8F-A2C8-4B53A08D11C0}"/>
                </a:ext>
              </a:extLst>
            </p:cNvPr>
            <p:cNvSpPr/>
            <p:nvPr/>
          </p:nvSpPr>
          <p:spPr>
            <a:xfrm>
              <a:off x="7377545" y="1974273"/>
              <a:ext cx="1444337" cy="523220"/>
            </a:xfrm>
            <a:prstGeom prst="ellipse">
              <a:avLst/>
            </a:pr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المواد</a:t>
              </a:r>
            </a:p>
          </p:txBody>
        </p:sp>
        <p:cxnSp>
          <p:nvCxnSpPr>
            <p:cNvPr id="21" name="رابط مستقيم 20">
              <a:extLst>
                <a:ext uri="{FF2B5EF4-FFF2-40B4-BE49-F238E27FC236}">
                  <a16:creationId xmlns:a16="http://schemas.microsoft.com/office/drawing/2014/main" id="{D543EE8F-51EC-49C8-B32B-9A913DDF0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9715" y="2763982"/>
              <a:ext cx="96115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" name="رابط مستقيم 21">
              <a:extLst>
                <a:ext uri="{FF2B5EF4-FFF2-40B4-BE49-F238E27FC236}">
                  <a16:creationId xmlns:a16="http://schemas.microsoft.com/office/drawing/2014/main" id="{D4C6715D-C46C-48A9-A3E0-53A21371D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8556" y="2763982"/>
              <a:ext cx="96115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" name="رابط مستقيم 22">
              <a:extLst>
                <a:ext uri="{FF2B5EF4-FFF2-40B4-BE49-F238E27FC236}">
                  <a16:creationId xmlns:a16="http://schemas.microsoft.com/office/drawing/2014/main" id="{85B9C356-B625-455E-AB67-DB7F1D36E75A}"/>
                </a:ext>
              </a:extLst>
            </p:cNvPr>
            <p:cNvCxnSpPr>
              <a:cxnSpLocks/>
            </p:cNvCxnSpPr>
            <p:nvPr/>
          </p:nvCxnSpPr>
          <p:spPr>
            <a:xfrm>
              <a:off x="9060873" y="2763982"/>
              <a:ext cx="0" cy="26648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EF5C4BEC-52E8-49F3-AC3E-568CCF6DA84F}"/>
                </a:ext>
              </a:extLst>
            </p:cNvPr>
            <p:cNvSpPr/>
            <p:nvPr/>
          </p:nvSpPr>
          <p:spPr>
            <a:xfrm>
              <a:off x="8395855" y="3027219"/>
              <a:ext cx="1340420" cy="401779"/>
            </a:xfrm>
            <a:prstGeom prst="roundRect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المواد النقية</a:t>
              </a:r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72C56DA5-E650-4499-B9F0-AA11192590B8}"/>
                </a:ext>
              </a:extLst>
            </p:cNvPr>
            <p:cNvSpPr/>
            <p:nvPr/>
          </p:nvSpPr>
          <p:spPr>
            <a:xfrm>
              <a:off x="6468346" y="3003185"/>
              <a:ext cx="1340420" cy="401779"/>
            </a:xfrm>
            <a:prstGeom prst="roundRect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المخاليط</a:t>
              </a:r>
            </a:p>
          </p:txBody>
        </p:sp>
        <p:cxnSp>
          <p:nvCxnSpPr>
            <p:cNvPr id="26" name="رابط مستقيم 25">
              <a:extLst>
                <a:ext uri="{FF2B5EF4-FFF2-40B4-BE49-F238E27FC236}">
                  <a16:creationId xmlns:a16="http://schemas.microsoft.com/office/drawing/2014/main" id="{2B600144-0F6A-4CAE-941A-F13BE2DDEB46}"/>
                </a:ext>
              </a:extLst>
            </p:cNvPr>
            <p:cNvCxnSpPr>
              <a:cxnSpLocks/>
            </p:cNvCxnSpPr>
            <p:nvPr/>
          </p:nvCxnSpPr>
          <p:spPr>
            <a:xfrm>
              <a:off x="8592417" y="3429000"/>
              <a:ext cx="0" cy="135081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رابط مستقيم 26">
              <a:extLst>
                <a:ext uri="{FF2B5EF4-FFF2-40B4-BE49-F238E27FC236}">
                  <a16:creationId xmlns:a16="http://schemas.microsoft.com/office/drawing/2014/main" id="{E3544857-08C7-46CA-8311-04BE01796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2417" y="4007428"/>
              <a:ext cx="46845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57B44C3A-9941-49A4-87FC-A5B33C13FF1D}"/>
                </a:ext>
              </a:extLst>
            </p:cNvPr>
            <p:cNvSpPr/>
            <p:nvPr/>
          </p:nvSpPr>
          <p:spPr>
            <a:xfrm>
              <a:off x="9060873" y="3813464"/>
              <a:ext cx="1306800" cy="401779"/>
            </a:xfrm>
            <a:prstGeom prst="rect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العناصر</a:t>
              </a:r>
            </a:p>
          </p:txBody>
        </p: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E0FC45A5-D3C8-4B49-82A6-BBD15F169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2417" y="4783282"/>
              <a:ext cx="46845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4FCE6049-7AB5-4251-AE81-60FFAC527352}"/>
                </a:ext>
              </a:extLst>
            </p:cNvPr>
            <p:cNvSpPr/>
            <p:nvPr/>
          </p:nvSpPr>
          <p:spPr>
            <a:xfrm>
              <a:off x="9060873" y="4589318"/>
              <a:ext cx="1306800" cy="401779"/>
            </a:xfrm>
            <a:prstGeom prst="rect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المركبات</a:t>
              </a:r>
            </a:p>
          </p:txBody>
        </p:sp>
        <p:cxnSp>
          <p:nvCxnSpPr>
            <p:cNvPr id="31" name="رابط مستقيم 30">
              <a:extLst>
                <a:ext uri="{FF2B5EF4-FFF2-40B4-BE49-F238E27FC236}">
                  <a16:creationId xmlns:a16="http://schemas.microsoft.com/office/drawing/2014/main" id="{F00DA9FF-5333-4BEC-B879-C4B6DFA1B4CA}"/>
                </a:ext>
              </a:extLst>
            </p:cNvPr>
            <p:cNvCxnSpPr>
              <a:cxnSpLocks/>
            </p:cNvCxnSpPr>
            <p:nvPr/>
          </p:nvCxnSpPr>
          <p:spPr>
            <a:xfrm>
              <a:off x="7613947" y="3404546"/>
              <a:ext cx="0" cy="135081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رابط مستقيم 31">
              <a:extLst>
                <a:ext uri="{FF2B5EF4-FFF2-40B4-BE49-F238E27FC236}">
                  <a16:creationId xmlns:a16="http://schemas.microsoft.com/office/drawing/2014/main" id="{41060BFE-F081-4CB3-ADE2-E18EFA7E38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6356" y="3920629"/>
              <a:ext cx="46845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7BC1DD08-9717-45FE-8E06-001DEB20AF72}"/>
                </a:ext>
              </a:extLst>
            </p:cNvPr>
            <p:cNvSpPr/>
            <p:nvPr/>
          </p:nvSpPr>
          <p:spPr>
            <a:xfrm>
              <a:off x="5839693" y="3719739"/>
              <a:ext cx="1306663" cy="401779"/>
            </a:xfrm>
            <a:prstGeom prst="rect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المتجانسة</a:t>
              </a:r>
            </a:p>
          </p:txBody>
        </p:sp>
        <p:cxnSp>
          <p:nvCxnSpPr>
            <p:cNvPr id="34" name="رابط مستقيم 33">
              <a:extLst>
                <a:ext uri="{FF2B5EF4-FFF2-40B4-BE49-F238E27FC236}">
                  <a16:creationId xmlns:a16="http://schemas.microsoft.com/office/drawing/2014/main" id="{257D4F45-BCB0-4D9A-867F-D45F926B9B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6356" y="4744765"/>
              <a:ext cx="46845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C53A01DC-4BBB-4FDD-9697-666C3CD90CF8}"/>
                </a:ext>
              </a:extLst>
            </p:cNvPr>
            <p:cNvSpPr/>
            <p:nvPr/>
          </p:nvSpPr>
          <p:spPr>
            <a:xfrm>
              <a:off x="5839693" y="4546213"/>
              <a:ext cx="1306663" cy="401779"/>
            </a:xfrm>
            <a:prstGeom prst="rect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الغير متجانسة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34F7FD9-FFF5-4C15-99FA-E9D7F906E6ED}"/>
              </a:ext>
            </a:extLst>
          </p:cNvPr>
          <p:cNvGrpSpPr/>
          <p:nvPr/>
        </p:nvGrpSpPr>
        <p:grpSpPr>
          <a:xfrm>
            <a:off x="1479394" y="2"/>
            <a:ext cx="7664606" cy="5143498"/>
            <a:chOff x="1479394" y="1"/>
            <a:chExt cx="7664606" cy="514349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F28666B-3CC3-4F81-B1DE-9982CCEC4755}"/>
                </a:ext>
              </a:extLst>
            </p:cNvPr>
            <p:cNvSpPr/>
            <p:nvPr/>
          </p:nvSpPr>
          <p:spPr>
            <a:xfrm>
              <a:off x="1479394" y="4207952"/>
              <a:ext cx="7664605" cy="935547"/>
            </a:xfrm>
            <a:prstGeom prst="rect">
              <a:avLst/>
            </a:prstGeom>
            <a:solidFill>
              <a:srgbClr val="30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rtl="1">
                <a:buClrTx/>
              </a:pPr>
              <a:endParaRPr lang="ar-SA" sz="1800" kern="1200">
                <a:solidFill>
                  <a:srgbClr val="FFFFFF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72D733B1-0718-44B7-8A22-6B6ECC07A5FC}"/>
                </a:ext>
              </a:extLst>
            </p:cNvPr>
            <p:cNvSpPr/>
            <p:nvPr/>
          </p:nvSpPr>
          <p:spPr>
            <a:xfrm>
              <a:off x="1479395" y="1"/>
              <a:ext cx="7664605" cy="4216973"/>
            </a:xfrm>
            <a:prstGeom prst="rect">
              <a:avLst/>
            </a:prstGeom>
            <a:gradFill flip="none" rotWithShape="1">
              <a:gsLst>
                <a:gs pos="0">
                  <a:srgbClr val="2D406A">
                    <a:tint val="66000"/>
                    <a:satMod val="160000"/>
                  </a:srgbClr>
                </a:gs>
                <a:gs pos="50000">
                  <a:srgbClr val="2D406A">
                    <a:tint val="44500"/>
                    <a:satMod val="160000"/>
                  </a:srgbClr>
                </a:gs>
                <a:gs pos="100000">
                  <a:srgbClr val="2D406A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rtl="1">
                <a:buClrTx/>
              </a:pPr>
              <a:endParaRPr lang="ar-SA" sz="1800" kern="1200">
                <a:solidFill>
                  <a:srgbClr val="FFFFFF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95" name="Google Shape;95;p17"/>
          <p:cNvGrpSpPr/>
          <p:nvPr/>
        </p:nvGrpSpPr>
        <p:grpSpPr>
          <a:xfrm>
            <a:off x="4072807" y="3310270"/>
            <a:ext cx="3104100" cy="1474865"/>
            <a:chOff x="4683148" y="2956818"/>
            <a:chExt cx="3104100" cy="1474865"/>
          </a:xfrm>
        </p:grpSpPr>
        <p:sp>
          <p:nvSpPr>
            <p:cNvPr id="96" name="Google Shape;96;p17"/>
            <p:cNvSpPr/>
            <p:nvPr/>
          </p:nvSpPr>
          <p:spPr>
            <a:xfrm>
              <a:off x="4683148" y="4317983"/>
              <a:ext cx="3104100" cy="113700"/>
            </a:xfrm>
            <a:prstGeom prst="ellipse">
              <a:avLst/>
            </a:prstGeom>
            <a:solidFill>
              <a:srgbClr val="2D406A">
                <a:alpha val="322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</a:pPr>
              <a:endParaRPr sz="1800" kern="1200">
                <a:ea typeface="+mn-ea"/>
                <a:cs typeface="+mn-cs"/>
              </a:endParaRPr>
            </a:p>
          </p:txBody>
        </p:sp>
        <p:grpSp>
          <p:nvGrpSpPr>
            <p:cNvPr id="97" name="Google Shape;97;p17"/>
            <p:cNvGrpSpPr/>
            <p:nvPr/>
          </p:nvGrpSpPr>
          <p:grpSpPr>
            <a:xfrm>
              <a:off x="4853838" y="2956818"/>
              <a:ext cx="2773076" cy="1418852"/>
              <a:chOff x="3633600" y="961100"/>
              <a:chExt cx="1191286" cy="609525"/>
            </a:xfrm>
          </p:grpSpPr>
          <p:sp>
            <p:nvSpPr>
              <p:cNvPr id="98" name="Google Shape;98;p17"/>
              <p:cNvSpPr/>
              <p:nvPr/>
            </p:nvSpPr>
            <p:spPr>
              <a:xfrm>
                <a:off x="4119275" y="1152150"/>
                <a:ext cx="15350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551" extrusionOk="0">
                    <a:moveTo>
                      <a:pt x="307" y="0"/>
                    </a:moveTo>
                    <a:cubicBezTo>
                      <a:pt x="154" y="0"/>
                      <a:pt x="1" y="98"/>
                      <a:pt x="1" y="295"/>
                    </a:cubicBezTo>
                    <a:lnTo>
                      <a:pt x="1" y="2255"/>
                    </a:lnTo>
                    <a:cubicBezTo>
                      <a:pt x="1" y="2452"/>
                      <a:pt x="154" y="2551"/>
                      <a:pt x="307" y="2551"/>
                    </a:cubicBezTo>
                    <a:cubicBezTo>
                      <a:pt x="460" y="2551"/>
                      <a:pt x="613" y="2452"/>
                      <a:pt x="613" y="2255"/>
                    </a:cubicBezTo>
                    <a:lnTo>
                      <a:pt x="613" y="295"/>
                    </a:lnTo>
                    <a:cubicBezTo>
                      <a:pt x="613" y="98"/>
                      <a:pt x="460" y="0"/>
                      <a:pt x="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99" name="Google Shape;99;p17"/>
              <p:cNvSpPr/>
              <p:nvPr/>
            </p:nvSpPr>
            <p:spPr>
              <a:xfrm>
                <a:off x="3762250" y="980825"/>
                <a:ext cx="456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10325" extrusionOk="0">
                    <a:moveTo>
                      <a:pt x="10894" y="0"/>
                    </a:moveTo>
                    <a:cubicBezTo>
                      <a:pt x="10208" y="0"/>
                      <a:pt x="9555" y="65"/>
                      <a:pt x="8975" y="157"/>
                    </a:cubicBezTo>
                    <a:cubicBezTo>
                      <a:pt x="6307" y="571"/>
                      <a:pt x="4097" y="1637"/>
                      <a:pt x="2587" y="3233"/>
                    </a:cubicBezTo>
                    <a:cubicBezTo>
                      <a:pt x="750" y="5169"/>
                      <a:pt x="0" y="8019"/>
                      <a:pt x="720" y="10324"/>
                    </a:cubicBezTo>
                    <a:lnTo>
                      <a:pt x="1497" y="10081"/>
                    </a:lnTo>
                    <a:cubicBezTo>
                      <a:pt x="863" y="8049"/>
                      <a:pt x="1538" y="5521"/>
                      <a:pt x="3175" y="3792"/>
                    </a:cubicBezTo>
                    <a:cubicBezTo>
                      <a:pt x="4930" y="1942"/>
                      <a:pt x="7365" y="1232"/>
                      <a:pt x="9102" y="962"/>
                    </a:cubicBezTo>
                    <a:cubicBezTo>
                      <a:pt x="9643" y="877"/>
                      <a:pt x="10253" y="816"/>
                      <a:pt x="10892" y="816"/>
                    </a:cubicBezTo>
                    <a:cubicBezTo>
                      <a:pt x="12309" y="816"/>
                      <a:pt x="13863" y="1115"/>
                      <a:pt x="15104" y="2109"/>
                    </a:cubicBezTo>
                    <a:cubicBezTo>
                      <a:pt x="16604" y="3312"/>
                      <a:pt x="17392" y="5450"/>
                      <a:pt x="17063" y="7426"/>
                    </a:cubicBezTo>
                    <a:lnTo>
                      <a:pt x="17865" y="7559"/>
                    </a:lnTo>
                    <a:cubicBezTo>
                      <a:pt x="18241" y="5302"/>
                      <a:pt x="17337" y="2856"/>
                      <a:pt x="15614" y="1472"/>
                    </a:cubicBezTo>
                    <a:cubicBezTo>
                      <a:pt x="14203" y="340"/>
                      <a:pt x="12464" y="0"/>
                      <a:pt x="10894" y="0"/>
                    </a:cubicBezTo>
                    <a:close/>
                  </a:path>
                </a:pathLst>
              </a:custGeom>
              <a:solidFill>
                <a:srgbClr val="D6D4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17"/>
              <p:cNvSpPr/>
              <p:nvPr/>
            </p:nvSpPr>
            <p:spPr>
              <a:xfrm>
                <a:off x="3768650" y="985925"/>
                <a:ext cx="442975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17719" h="9864" extrusionOk="0">
                    <a:moveTo>
                      <a:pt x="10638" y="0"/>
                    </a:moveTo>
                    <a:cubicBezTo>
                      <a:pt x="10031" y="0"/>
                      <a:pt x="9397" y="52"/>
                      <a:pt x="8750" y="152"/>
                    </a:cubicBezTo>
                    <a:cubicBezTo>
                      <a:pt x="6126" y="563"/>
                      <a:pt x="3958" y="1604"/>
                      <a:pt x="2478" y="3170"/>
                    </a:cubicBezTo>
                    <a:cubicBezTo>
                      <a:pt x="741" y="4999"/>
                      <a:pt x="1" y="7660"/>
                      <a:pt x="600" y="9863"/>
                    </a:cubicBezTo>
                    <a:lnTo>
                      <a:pt x="991" y="9743"/>
                    </a:lnTo>
                    <a:cubicBezTo>
                      <a:pt x="436" y="7678"/>
                      <a:pt x="1139" y="5173"/>
                      <a:pt x="2772" y="3447"/>
                    </a:cubicBezTo>
                    <a:cubicBezTo>
                      <a:pt x="4564" y="1556"/>
                      <a:pt x="7047" y="830"/>
                      <a:pt x="8815" y="555"/>
                    </a:cubicBezTo>
                    <a:cubicBezTo>
                      <a:pt x="9442" y="457"/>
                      <a:pt x="10055" y="408"/>
                      <a:pt x="10638" y="408"/>
                    </a:cubicBezTo>
                    <a:cubicBezTo>
                      <a:pt x="12409" y="408"/>
                      <a:pt x="13868" y="857"/>
                      <a:pt x="14975" y="1744"/>
                    </a:cubicBezTo>
                    <a:cubicBezTo>
                      <a:pt x="16478" y="2954"/>
                      <a:pt x="17294" y="5064"/>
                      <a:pt x="17036" y="7055"/>
                    </a:cubicBezTo>
                    <a:lnTo>
                      <a:pt x="17438" y="7123"/>
                    </a:lnTo>
                    <a:cubicBezTo>
                      <a:pt x="17718" y="4992"/>
                      <a:pt x="16845" y="2724"/>
                      <a:pt x="15231" y="1429"/>
                    </a:cubicBezTo>
                    <a:cubicBezTo>
                      <a:pt x="14050" y="481"/>
                      <a:pt x="12505" y="0"/>
                      <a:pt x="10638" y="0"/>
                    </a:cubicBez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17"/>
              <p:cNvSpPr/>
              <p:nvPr/>
            </p:nvSpPr>
            <p:spPr>
              <a:xfrm>
                <a:off x="3633600" y="1199875"/>
                <a:ext cx="314600" cy="370750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14830" extrusionOk="0">
                    <a:moveTo>
                      <a:pt x="3176" y="0"/>
                    </a:moveTo>
                    <a:cubicBezTo>
                      <a:pt x="3156" y="0"/>
                      <a:pt x="3142" y="18"/>
                      <a:pt x="3142" y="38"/>
                    </a:cubicBezTo>
                    <a:lnTo>
                      <a:pt x="3142" y="383"/>
                    </a:lnTo>
                    <a:cubicBezTo>
                      <a:pt x="3142" y="606"/>
                      <a:pt x="3320" y="785"/>
                      <a:pt x="3543" y="785"/>
                    </a:cubicBezTo>
                    <a:lnTo>
                      <a:pt x="3793" y="785"/>
                    </a:lnTo>
                    <a:lnTo>
                      <a:pt x="3793" y="2367"/>
                    </a:lnTo>
                    <a:cubicBezTo>
                      <a:pt x="3793" y="3224"/>
                      <a:pt x="3638" y="4077"/>
                      <a:pt x="3344" y="4881"/>
                    </a:cubicBezTo>
                    <a:lnTo>
                      <a:pt x="302" y="13141"/>
                    </a:lnTo>
                    <a:cubicBezTo>
                      <a:pt x="0" y="13960"/>
                      <a:pt x="607" y="14829"/>
                      <a:pt x="1480" y="14829"/>
                    </a:cubicBezTo>
                    <a:lnTo>
                      <a:pt x="11103" y="14829"/>
                    </a:lnTo>
                    <a:cubicBezTo>
                      <a:pt x="11977" y="14829"/>
                      <a:pt x="12583" y="13960"/>
                      <a:pt x="12282" y="13141"/>
                    </a:cubicBezTo>
                    <a:lnTo>
                      <a:pt x="9240" y="4881"/>
                    </a:lnTo>
                    <a:cubicBezTo>
                      <a:pt x="8945" y="4077"/>
                      <a:pt x="8794" y="3224"/>
                      <a:pt x="8794" y="2367"/>
                    </a:cubicBezTo>
                    <a:lnTo>
                      <a:pt x="8794" y="785"/>
                    </a:lnTo>
                    <a:lnTo>
                      <a:pt x="9041" y="785"/>
                    </a:lnTo>
                    <a:cubicBezTo>
                      <a:pt x="9263" y="785"/>
                      <a:pt x="9445" y="606"/>
                      <a:pt x="9445" y="383"/>
                    </a:cubicBezTo>
                    <a:lnTo>
                      <a:pt x="9445" y="38"/>
                    </a:lnTo>
                    <a:cubicBezTo>
                      <a:pt x="9445" y="18"/>
                      <a:pt x="9428" y="0"/>
                      <a:pt x="9407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2" name="Google Shape;102;p17"/>
              <p:cNvSpPr/>
              <p:nvPr/>
            </p:nvSpPr>
            <p:spPr>
              <a:xfrm>
                <a:off x="3650550" y="1398025"/>
                <a:ext cx="280700" cy="160275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6411" extrusionOk="0">
                    <a:moveTo>
                      <a:pt x="2070" y="1"/>
                    </a:moveTo>
                    <a:lnTo>
                      <a:pt x="90" y="5386"/>
                    </a:lnTo>
                    <a:cubicBezTo>
                      <a:pt x="1" y="5623"/>
                      <a:pt x="35" y="5876"/>
                      <a:pt x="179" y="6085"/>
                    </a:cubicBezTo>
                    <a:cubicBezTo>
                      <a:pt x="323" y="6290"/>
                      <a:pt x="552" y="6410"/>
                      <a:pt x="802" y="6410"/>
                    </a:cubicBezTo>
                    <a:lnTo>
                      <a:pt x="10425" y="6410"/>
                    </a:lnTo>
                    <a:cubicBezTo>
                      <a:pt x="10679" y="6410"/>
                      <a:pt x="10905" y="6290"/>
                      <a:pt x="11049" y="6085"/>
                    </a:cubicBezTo>
                    <a:cubicBezTo>
                      <a:pt x="11196" y="5876"/>
                      <a:pt x="11227" y="5623"/>
                      <a:pt x="11141" y="5386"/>
                    </a:cubicBezTo>
                    <a:lnTo>
                      <a:pt x="9158" y="1"/>
                    </a:ln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4217075" y="961100"/>
                <a:ext cx="554825" cy="501625"/>
              </a:xfrm>
              <a:custGeom>
                <a:avLst/>
                <a:gdLst/>
                <a:ahLst/>
                <a:cxnLst/>
                <a:rect l="l" t="t" r="r" b="b"/>
                <a:pathLst>
                  <a:path w="22193" h="20065" extrusionOk="0">
                    <a:moveTo>
                      <a:pt x="4437" y="0"/>
                    </a:moveTo>
                    <a:cubicBezTo>
                      <a:pt x="1991" y="0"/>
                      <a:pt x="1" y="1991"/>
                      <a:pt x="1" y="4437"/>
                    </a:cubicBezTo>
                    <a:lnTo>
                      <a:pt x="1" y="7184"/>
                    </a:lnTo>
                    <a:lnTo>
                      <a:pt x="816" y="7184"/>
                    </a:lnTo>
                    <a:lnTo>
                      <a:pt x="816" y="4437"/>
                    </a:lnTo>
                    <a:cubicBezTo>
                      <a:pt x="816" y="2443"/>
                      <a:pt x="2440" y="816"/>
                      <a:pt x="4437" y="816"/>
                    </a:cubicBezTo>
                    <a:lnTo>
                      <a:pt x="19900" y="816"/>
                    </a:lnTo>
                    <a:cubicBezTo>
                      <a:pt x="20246" y="816"/>
                      <a:pt x="21377" y="878"/>
                      <a:pt x="21377" y="1641"/>
                    </a:cubicBezTo>
                    <a:cubicBezTo>
                      <a:pt x="21377" y="2005"/>
                      <a:pt x="20363" y="2329"/>
                      <a:pt x="19623" y="2570"/>
                    </a:cubicBezTo>
                    <a:cubicBezTo>
                      <a:pt x="18482" y="2940"/>
                      <a:pt x="17300" y="3320"/>
                      <a:pt x="17300" y="4276"/>
                    </a:cubicBezTo>
                    <a:cubicBezTo>
                      <a:pt x="17300" y="5228"/>
                      <a:pt x="18482" y="5612"/>
                      <a:pt x="19623" y="5978"/>
                    </a:cubicBezTo>
                    <a:cubicBezTo>
                      <a:pt x="20363" y="6218"/>
                      <a:pt x="21377" y="6547"/>
                      <a:pt x="21377" y="6906"/>
                    </a:cubicBezTo>
                    <a:cubicBezTo>
                      <a:pt x="21377" y="7270"/>
                      <a:pt x="20363" y="7595"/>
                      <a:pt x="19623" y="7835"/>
                    </a:cubicBezTo>
                    <a:cubicBezTo>
                      <a:pt x="18482" y="8205"/>
                      <a:pt x="17300" y="8585"/>
                      <a:pt x="17300" y="9537"/>
                    </a:cubicBezTo>
                    <a:cubicBezTo>
                      <a:pt x="17300" y="10493"/>
                      <a:pt x="18482" y="10873"/>
                      <a:pt x="19623" y="11243"/>
                    </a:cubicBezTo>
                    <a:cubicBezTo>
                      <a:pt x="20363" y="11483"/>
                      <a:pt x="21377" y="11809"/>
                      <a:pt x="21377" y="12171"/>
                    </a:cubicBezTo>
                    <a:cubicBezTo>
                      <a:pt x="21377" y="12532"/>
                      <a:pt x="20363" y="12860"/>
                      <a:pt x="19623" y="13100"/>
                    </a:cubicBezTo>
                    <a:cubicBezTo>
                      <a:pt x="18482" y="13466"/>
                      <a:pt x="17300" y="13847"/>
                      <a:pt x="17300" y="14802"/>
                    </a:cubicBezTo>
                    <a:cubicBezTo>
                      <a:pt x="17300" y="15759"/>
                      <a:pt x="18482" y="16138"/>
                      <a:pt x="19623" y="16505"/>
                    </a:cubicBezTo>
                    <a:cubicBezTo>
                      <a:pt x="20363" y="16745"/>
                      <a:pt x="21377" y="17071"/>
                      <a:pt x="21377" y="17433"/>
                    </a:cubicBezTo>
                    <a:cubicBezTo>
                      <a:pt x="21377" y="17793"/>
                      <a:pt x="20363" y="18122"/>
                      <a:pt x="19623" y="18361"/>
                    </a:cubicBezTo>
                    <a:cubicBezTo>
                      <a:pt x="18482" y="18728"/>
                      <a:pt x="17300" y="19109"/>
                      <a:pt x="17300" y="20064"/>
                    </a:cubicBezTo>
                    <a:lnTo>
                      <a:pt x="18115" y="20064"/>
                    </a:lnTo>
                    <a:cubicBezTo>
                      <a:pt x="18115" y="19705"/>
                      <a:pt x="19130" y="19376"/>
                      <a:pt x="19873" y="19136"/>
                    </a:cubicBezTo>
                    <a:cubicBezTo>
                      <a:pt x="21013" y="18769"/>
                      <a:pt x="22192" y="18386"/>
                      <a:pt x="22192" y="17433"/>
                    </a:cubicBezTo>
                    <a:cubicBezTo>
                      <a:pt x="22192" y="16478"/>
                      <a:pt x="21013" y="16097"/>
                      <a:pt x="19873" y="15731"/>
                    </a:cubicBezTo>
                    <a:cubicBezTo>
                      <a:pt x="19130" y="15491"/>
                      <a:pt x="18115" y="15162"/>
                      <a:pt x="18115" y="14802"/>
                    </a:cubicBezTo>
                    <a:cubicBezTo>
                      <a:pt x="18115" y="14440"/>
                      <a:pt x="19130" y="14114"/>
                      <a:pt x="19873" y="13874"/>
                    </a:cubicBezTo>
                    <a:cubicBezTo>
                      <a:pt x="21013" y="13507"/>
                      <a:pt x="22192" y="13124"/>
                      <a:pt x="22192" y="12171"/>
                    </a:cubicBezTo>
                    <a:cubicBezTo>
                      <a:pt x="22192" y="11216"/>
                      <a:pt x="21013" y="10835"/>
                      <a:pt x="19873" y="10466"/>
                    </a:cubicBezTo>
                    <a:cubicBezTo>
                      <a:pt x="19133" y="10230"/>
                      <a:pt x="18115" y="9901"/>
                      <a:pt x="18115" y="9537"/>
                    </a:cubicBezTo>
                    <a:cubicBezTo>
                      <a:pt x="18115" y="9178"/>
                      <a:pt x="19130" y="8849"/>
                      <a:pt x="19873" y="8612"/>
                    </a:cubicBezTo>
                    <a:cubicBezTo>
                      <a:pt x="21013" y="8242"/>
                      <a:pt x="22192" y="7863"/>
                      <a:pt x="22192" y="6906"/>
                    </a:cubicBezTo>
                    <a:cubicBezTo>
                      <a:pt x="22192" y="5954"/>
                      <a:pt x="21013" y="5570"/>
                      <a:pt x="19873" y="5204"/>
                    </a:cubicBezTo>
                    <a:cubicBezTo>
                      <a:pt x="19130" y="4964"/>
                      <a:pt x="18115" y="4636"/>
                      <a:pt x="18115" y="4276"/>
                    </a:cubicBezTo>
                    <a:cubicBezTo>
                      <a:pt x="18115" y="3912"/>
                      <a:pt x="19133" y="3583"/>
                      <a:pt x="19873" y="3347"/>
                    </a:cubicBezTo>
                    <a:cubicBezTo>
                      <a:pt x="21013" y="2977"/>
                      <a:pt x="22192" y="2597"/>
                      <a:pt x="22192" y="1641"/>
                    </a:cubicBezTo>
                    <a:cubicBezTo>
                      <a:pt x="22192" y="631"/>
                      <a:pt x="21315" y="0"/>
                      <a:pt x="19900" y="0"/>
                    </a:cubicBezTo>
                    <a:close/>
                  </a:path>
                </a:pathLst>
              </a:custGeom>
              <a:solidFill>
                <a:srgbClr val="D6D4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4" name="Google Shape;104;p17"/>
              <p:cNvSpPr/>
              <p:nvPr/>
            </p:nvSpPr>
            <p:spPr>
              <a:xfrm>
                <a:off x="4224700" y="968800"/>
                <a:ext cx="539575" cy="486300"/>
              </a:xfrm>
              <a:custGeom>
                <a:avLst/>
                <a:gdLst/>
                <a:ahLst/>
                <a:cxnLst/>
                <a:rect l="l" t="t" r="r" b="b"/>
                <a:pathLst>
                  <a:path w="21583" h="19452" extrusionOk="0">
                    <a:moveTo>
                      <a:pt x="4132" y="1"/>
                    </a:moveTo>
                    <a:cubicBezTo>
                      <a:pt x="1854" y="1"/>
                      <a:pt x="1" y="1854"/>
                      <a:pt x="1" y="4129"/>
                    </a:cubicBezTo>
                    <a:lnTo>
                      <a:pt x="1" y="6571"/>
                    </a:lnTo>
                    <a:lnTo>
                      <a:pt x="206" y="6571"/>
                    </a:lnTo>
                    <a:lnTo>
                      <a:pt x="206" y="4129"/>
                    </a:lnTo>
                    <a:cubicBezTo>
                      <a:pt x="206" y="1964"/>
                      <a:pt x="1966" y="203"/>
                      <a:pt x="4132" y="203"/>
                    </a:cubicBezTo>
                    <a:lnTo>
                      <a:pt x="19595" y="203"/>
                    </a:lnTo>
                    <a:cubicBezTo>
                      <a:pt x="20711" y="203"/>
                      <a:pt x="21377" y="628"/>
                      <a:pt x="21377" y="1333"/>
                    </a:cubicBezTo>
                    <a:cubicBezTo>
                      <a:pt x="21377" y="1878"/>
                      <a:pt x="20599" y="2169"/>
                      <a:pt x="19410" y="2553"/>
                    </a:cubicBezTo>
                    <a:cubicBezTo>
                      <a:pt x="18372" y="2889"/>
                      <a:pt x="17304" y="3234"/>
                      <a:pt x="17304" y="3968"/>
                    </a:cubicBezTo>
                    <a:cubicBezTo>
                      <a:pt x="17304" y="4698"/>
                      <a:pt x="18372" y="5047"/>
                      <a:pt x="19410" y="5379"/>
                    </a:cubicBezTo>
                    <a:cubicBezTo>
                      <a:pt x="20599" y="5762"/>
                      <a:pt x="21377" y="6057"/>
                      <a:pt x="21377" y="6598"/>
                    </a:cubicBezTo>
                    <a:cubicBezTo>
                      <a:pt x="21377" y="7143"/>
                      <a:pt x="20599" y="7435"/>
                      <a:pt x="19410" y="7818"/>
                    </a:cubicBezTo>
                    <a:cubicBezTo>
                      <a:pt x="18372" y="8154"/>
                      <a:pt x="17304" y="8500"/>
                      <a:pt x="17304" y="9229"/>
                    </a:cubicBezTo>
                    <a:cubicBezTo>
                      <a:pt x="17304" y="9963"/>
                      <a:pt x="18372" y="10309"/>
                      <a:pt x="19410" y="10644"/>
                    </a:cubicBezTo>
                    <a:cubicBezTo>
                      <a:pt x="20599" y="11028"/>
                      <a:pt x="21377" y="11319"/>
                      <a:pt x="21377" y="11863"/>
                    </a:cubicBezTo>
                    <a:cubicBezTo>
                      <a:pt x="21377" y="12405"/>
                      <a:pt x="20599" y="12700"/>
                      <a:pt x="19410" y="13079"/>
                    </a:cubicBezTo>
                    <a:cubicBezTo>
                      <a:pt x="18372" y="13416"/>
                      <a:pt x="17304" y="13762"/>
                      <a:pt x="17304" y="14494"/>
                    </a:cubicBezTo>
                    <a:cubicBezTo>
                      <a:pt x="17304" y="15228"/>
                      <a:pt x="18372" y="15571"/>
                      <a:pt x="19410" y="15906"/>
                    </a:cubicBezTo>
                    <a:cubicBezTo>
                      <a:pt x="20599" y="16290"/>
                      <a:pt x="21377" y="16581"/>
                      <a:pt x="21377" y="17125"/>
                    </a:cubicBezTo>
                    <a:cubicBezTo>
                      <a:pt x="21377" y="17667"/>
                      <a:pt x="20599" y="17961"/>
                      <a:pt x="19410" y="18345"/>
                    </a:cubicBezTo>
                    <a:cubicBezTo>
                      <a:pt x="18529" y="18629"/>
                      <a:pt x="17622" y="18921"/>
                      <a:pt x="17369" y="19451"/>
                    </a:cubicBezTo>
                    <a:lnTo>
                      <a:pt x="17601" y="19451"/>
                    </a:lnTo>
                    <a:cubicBezTo>
                      <a:pt x="17848" y="19085"/>
                      <a:pt x="18540" y="18839"/>
                      <a:pt x="19472" y="18537"/>
                    </a:cubicBezTo>
                    <a:cubicBezTo>
                      <a:pt x="20510" y="18201"/>
                      <a:pt x="21582" y="17859"/>
                      <a:pt x="21582" y="17125"/>
                    </a:cubicBezTo>
                    <a:cubicBezTo>
                      <a:pt x="21582" y="16393"/>
                      <a:pt x="20510" y="16047"/>
                      <a:pt x="19472" y="15714"/>
                    </a:cubicBezTo>
                    <a:cubicBezTo>
                      <a:pt x="18283" y="15331"/>
                      <a:pt x="17505" y="15036"/>
                      <a:pt x="17505" y="14494"/>
                    </a:cubicBezTo>
                    <a:cubicBezTo>
                      <a:pt x="17505" y="13950"/>
                      <a:pt x="18283" y="13659"/>
                      <a:pt x="19472" y="13275"/>
                    </a:cubicBezTo>
                    <a:cubicBezTo>
                      <a:pt x="20510" y="12940"/>
                      <a:pt x="21582" y="12594"/>
                      <a:pt x="21582" y="11863"/>
                    </a:cubicBezTo>
                    <a:cubicBezTo>
                      <a:pt x="21582" y="11131"/>
                      <a:pt x="20510" y="10785"/>
                      <a:pt x="19472" y="10449"/>
                    </a:cubicBezTo>
                    <a:cubicBezTo>
                      <a:pt x="18283" y="10065"/>
                      <a:pt x="17505" y="9774"/>
                      <a:pt x="17505" y="9229"/>
                    </a:cubicBezTo>
                    <a:cubicBezTo>
                      <a:pt x="17505" y="8688"/>
                      <a:pt x="18283" y="8397"/>
                      <a:pt x="19472" y="8013"/>
                    </a:cubicBezTo>
                    <a:cubicBezTo>
                      <a:pt x="20510" y="7678"/>
                      <a:pt x="21582" y="7332"/>
                      <a:pt x="21582" y="6598"/>
                    </a:cubicBezTo>
                    <a:cubicBezTo>
                      <a:pt x="21582" y="5869"/>
                      <a:pt x="20510" y="5520"/>
                      <a:pt x="19472" y="5187"/>
                    </a:cubicBezTo>
                    <a:cubicBezTo>
                      <a:pt x="18283" y="4804"/>
                      <a:pt x="17505" y="4508"/>
                      <a:pt x="17505" y="3968"/>
                    </a:cubicBezTo>
                    <a:cubicBezTo>
                      <a:pt x="17505" y="3423"/>
                      <a:pt x="18283" y="3131"/>
                      <a:pt x="19475" y="2748"/>
                    </a:cubicBezTo>
                    <a:cubicBezTo>
                      <a:pt x="20510" y="2412"/>
                      <a:pt x="21582" y="2067"/>
                      <a:pt x="21582" y="1333"/>
                    </a:cubicBezTo>
                    <a:cubicBezTo>
                      <a:pt x="21582" y="511"/>
                      <a:pt x="20822" y="1"/>
                      <a:pt x="19595" y="1"/>
                    </a:cubicBezTo>
                    <a:close/>
                  </a:path>
                </a:pathLst>
              </a:custGeom>
              <a:solidFill>
                <a:srgbClr val="FC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5" name="Google Shape;105;p17"/>
              <p:cNvSpPr/>
              <p:nvPr/>
            </p:nvSpPr>
            <p:spPr>
              <a:xfrm>
                <a:off x="4093675" y="1127575"/>
                <a:ext cx="223800" cy="2062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8250" extrusionOk="0">
                    <a:moveTo>
                      <a:pt x="137" y="1"/>
                    </a:moveTo>
                    <a:cubicBezTo>
                      <a:pt x="51" y="1"/>
                      <a:pt x="0" y="94"/>
                      <a:pt x="45" y="165"/>
                    </a:cubicBezTo>
                    <a:lnTo>
                      <a:pt x="702" y="1265"/>
                    </a:lnTo>
                    <a:lnTo>
                      <a:pt x="702" y="7599"/>
                    </a:lnTo>
                    <a:cubicBezTo>
                      <a:pt x="702" y="7958"/>
                      <a:pt x="994" y="8249"/>
                      <a:pt x="1354" y="8249"/>
                    </a:cubicBezTo>
                    <a:lnTo>
                      <a:pt x="8304" y="8249"/>
                    </a:lnTo>
                    <a:cubicBezTo>
                      <a:pt x="8660" y="8249"/>
                      <a:pt x="8951" y="7958"/>
                      <a:pt x="8951" y="7599"/>
                    </a:cubicBezTo>
                    <a:lnTo>
                      <a:pt x="895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6" name="Google Shape;106;p17"/>
              <p:cNvSpPr/>
              <p:nvPr/>
            </p:nvSpPr>
            <p:spPr>
              <a:xfrm>
                <a:off x="4116375" y="1227525"/>
                <a:ext cx="1960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050" extrusionOk="0">
                    <a:moveTo>
                      <a:pt x="7841" y="1"/>
                    </a:moveTo>
                    <a:cubicBezTo>
                      <a:pt x="7125" y="240"/>
                      <a:pt x="6376" y="317"/>
                      <a:pt x="5610" y="317"/>
                    </a:cubicBezTo>
                    <a:cubicBezTo>
                      <a:pt x="4235" y="317"/>
                      <a:pt x="2805" y="70"/>
                      <a:pt x="1409" y="70"/>
                    </a:cubicBezTo>
                    <a:cubicBezTo>
                      <a:pt x="934" y="70"/>
                      <a:pt x="463" y="98"/>
                      <a:pt x="0" y="175"/>
                    </a:cubicBezTo>
                    <a:lnTo>
                      <a:pt x="0" y="3601"/>
                    </a:lnTo>
                    <a:cubicBezTo>
                      <a:pt x="0" y="3848"/>
                      <a:pt x="199" y="4050"/>
                      <a:pt x="446" y="4050"/>
                    </a:cubicBezTo>
                    <a:lnTo>
                      <a:pt x="7396" y="4050"/>
                    </a:lnTo>
                    <a:cubicBezTo>
                      <a:pt x="7639" y="4050"/>
                      <a:pt x="7841" y="3848"/>
                      <a:pt x="7841" y="3601"/>
                    </a:cubicBezTo>
                    <a:lnTo>
                      <a:pt x="7841" y="1"/>
                    </a:lnTo>
                    <a:close/>
                  </a:path>
                </a:pathLst>
              </a:custGeom>
              <a:solidFill>
                <a:srgbClr val="30A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7" name="Google Shape;107;p17"/>
              <p:cNvSpPr/>
              <p:nvPr/>
            </p:nvSpPr>
            <p:spPr>
              <a:xfrm>
                <a:off x="4647511" y="1397000"/>
                <a:ext cx="177375" cy="162325"/>
              </a:xfrm>
              <a:custGeom>
                <a:avLst/>
                <a:gdLst/>
                <a:ahLst/>
                <a:cxnLst/>
                <a:rect l="l" t="t" r="r" b="b"/>
                <a:pathLst>
                  <a:path w="7095" h="6493" extrusionOk="0">
                    <a:moveTo>
                      <a:pt x="161" y="1"/>
                    </a:moveTo>
                    <a:cubicBezTo>
                      <a:pt x="72" y="1"/>
                      <a:pt x="1" y="73"/>
                      <a:pt x="1" y="162"/>
                    </a:cubicBezTo>
                    <a:lnTo>
                      <a:pt x="1" y="6027"/>
                    </a:lnTo>
                    <a:cubicBezTo>
                      <a:pt x="1" y="6283"/>
                      <a:pt x="206" y="6492"/>
                      <a:pt x="463" y="6492"/>
                    </a:cubicBezTo>
                    <a:lnTo>
                      <a:pt x="6615" y="6492"/>
                    </a:lnTo>
                    <a:cubicBezTo>
                      <a:pt x="6872" y="6492"/>
                      <a:pt x="7081" y="6283"/>
                      <a:pt x="7081" y="6027"/>
                    </a:cubicBezTo>
                    <a:lnTo>
                      <a:pt x="7081" y="1083"/>
                    </a:lnTo>
                    <a:lnTo>
                      <a:pt x="7095" y="165"/>
                    </a:lnTo>
                    <a:cubicBezTo>
                      <a:pt x="7095" y="76"/>
                      <a:pt x="7023" y="1"/>
                      <a:pt x="6931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8" name="Google Shape;108;p17"/>
              <p:cNvSpPr/>
              <p:nvPr/>
            </p:nvSpPr>
            <p:spPr>
              <a:xfrm>
                <a:off x="4654186" y="1468100"/>
                <a:ext cx="163675" cy="84450"/>
              </a:xfrm>
              <a:custGeom>
                <a:avLst/>
                <a:gdLst/>
                <a:ahLst/>
                <a:cxnLst/>
                <a:rect l="l" t="t" r="r" b="b"/>
                <a:pathLst>
                  <a:path w="6547" h="3378" extrusionOk="0">
                    <a:moveTo>
                      <a:pt x="1" y="0"/>
                    </a:moveTo>
                    <a:lnTo>
                      <a:pt x="1" y="3097"/>
                    </a:lnTo>
                    <a:cubicBezTo>
                      <a:pt x="1" y="3251"/>
                      <a:pt x="127" y="3378"/>
                      <a:pt x="281" y="3378"/>
                    </a:cubicBezTo>
                    <a:lnTo>
                      <a:pt x="6266" y="3378"/>
                    </a:lnTo>
                    <a:cubicBezTo>
                      <a:pt x="6420" y="3378"/>
                      <a:pt x="6547" y="3251"/>
                      <a:pt x="6547" y="3097"/>
                    </a:cubicBezTo>
                    <a:lnTo>
                      <a:pt x="6547" y="144"/>
                    </a:lnTo>
                    <a:cubicBezTo>
                      <a:pt x="6160" y="80"/>
                      <a:pt x="5767" y="56"/>
                      <a:pt x="5371" y="56"/>
                    </a:cubicBezTo>
                    <a:cubicBezTo>
                      <a:pt x="4204" y="56"/>
                      <a:pt x="3009" y="263"/>
                      <a:pt x="1860" y="263"/>
                    </a:cubicBezTo>
                    <a:cubicBezTo>
                      <a:pt x="1222" y="263"/>
                      <a:pt x="598" y="199"/>
                      <a:pt x="1" y="0"/>
                    </a:cubicBezTo>
                    <a:close/>
                  </a:path>
                </a:pathLst>
              </a:custGeom>
              <a:solidFill>
                <a:srgbClr val="FC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09" name="Google Shape;109;p17"/>
              <p:cNvSpPr/>
              <p:nvPr/>
            </p:nvSpPr>
            <p:spPr>
              <a:xfrm>
                <a:off x="4146000" y="1543375"/>
                <a:ext cx="2811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720" extrusionOk="0">
                    <a:moveTo>
                      <a:pt x="1460" y="0"/>
                    </a:moveTo>
                    <a:cubicBezTo>
                      <a:pt x="901" y="0"/>
                      <a:pt x="374" y="254"/>
                      <a:pt x="24" y="692"/>
                    </a:cubicBezTo>
                    <a:lnTo>
                      <a:pt x="1" y="720"/>
                    </a:lnTo>
                    <a:lnTo>
                      <a:pt x="11243" y="720"/>
                    </a:lnTo>
                    <a:lnTo>
                      <a:pt x="11243" y="336"/>
                    </a:lnTo>
                    <a:cubicBezTo>
                      <a:pt x="11243" y="151"/>
                      <a:pt x="11092" y="0"/>
                      <a:pt x="10904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0" name="Google Shape;110;p17"/>
              <p:cNvSpPr/>
              <p:nvPr/>
            </p:nvSpPr>
            <p:spPr>
              <a:xfrm>
                <a:off x="4339625" y="1182475"/>
                <a:ext cx="861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3451" extrusionOk="0">
                    <a:moveTo>
                      <a:pt x="1723" y="1"/>
                    </a:moveTo>
                    <a:cubicBezTo>
                      <a:pt x="771" y="1"/>
                      <a:pt x="0" y="775"/>
                      <a:pt x="0" y="1727"/>
                    </a:cubicBezTo>
                    <a:cubicBezTo>
                      <a:pt x="0" y="2679"/>
                      <a:pt x="771" y="3450"/>
                      <a:pt x="1723" y="3450"/>
                    </a:cubicBezTo>
                    <a:cubicBezTo>
                      <a:pt x="2676" y="3450"/>
                      <a:pt x="3447" y="2679"/>
                      <a:pt x="3447" y="1727"/>
                    </a:cubicBezTo>
                    <a:cubicBezTo>
                      <a:pt x="3447" y="775"/>
                      <a:pt x="2676" y="1"/>
                      <a:pt x="1723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1" name="Google Shape;111;p17"/>
              <p:cNvSpPr/>
              <p:nvPr/>
            </p:nvSpPr>
            <p:spPr>
              <a:xfrm>
                <a:off x="4189925" y="1341500"/>
                <a:ext cx="437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31" extrusionOk="0">
                    <a:moveTo>
                      <a:pt x="987" y="1"/>
                    </a:moveTo>
                    <a:lnTo>
                      <a:pt x="987" y="1"/>
                    </a:lnTo>
                    <a:cubicBezTo>
                      <a:pt x="1066" y="334"/>
                      <a:pt x="973" y="700"/>
                      <a:pt x="751" y="957"/>
                    </a:cubicBezTo>
                    <a:cubicBezTo>
                      <a:pt x="603" y="1121"/>
                      <a:pt x="394" y="1275"/>
                      <a:pt x="402" y="1495"/>
                    </a:cubicBezTo>
                    <a:cubicBezTo>
                      <a:pt x="343" y="1368"/>
                      <a:pt x="350" y="1213"/>
                      <a:pt x="422" y="1094"/>
                    </a:cubicBezTo>
                    <a:lnTo>
                      <a:pt x="422" y="1094"/>
                    </a:lnTo>
                    <a:cubicBezTo>
                      <a:pt x="1" y="1488"/>
                      <a:pt x="250" y="2125"/>
                      <a:pt x="796" y="2303"/>
                    </a:cubicBezTo>
                    <a:cubicBezTo>
                      <a:pt x="854" y="2321"/>
                      <a:pt x="910" y="2330"/>
                      <a:pt x="964" y="2330"/>
                    </a:cubicBezTo>
                    <a:cubicBezTo>
                      <a:pt x="1397" y="2330"/>
                      <a:pt x="1681" y="1775"/>
                      <a:pt x="1717" y="1412"/>
                    </a:cubicBezTo>
                    <a:cubicBezTo>
                      <a:pt x="1751" y="1056"/>
                      <a:pt x="1645" y="690"/>
                      <a:pt x="1453" y="388"/>
                    </a:cubicBezTo>
                    <a:cubicBezTo>
                      <a:pt x="1340" y="214"/>
                      <a:pt x="1186" y="49"/>
                      <a:pt x="987" y="1"/>
                    </a:cubicBezTo>
                    <a:close/>
                  </a:path>
                </a:pathLst>
              </a:custGeom>
              <a:solidFill>
                <a:srgbClr val="FBC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17"/>
              <p:cNvSpPr/>
              <p:nvPr/>
            </p:nvSpPr>
            <p:spPr>
              <a:xfrm>
                <a:off x="4202175" y="1368225"/>
                <a:ext cx="2365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225" extrusionOk="0">
                    <a:moveTo>
                      <a:pt x="696" y="1"/>
                    </a:moveTo>
                    <a:cubicBezTo>
                      <a:pt x="685" y="158"/>
                      <a:pt x="606" y="309"/>
                      <a:pt x="483" y="408"/>
                    </a:cubicBezTo>
                    <a:cubicBezTo>
                      <a:pt x="405" y="470"/>
                      <a:pt x="312" y="511"/>
                      <a:pt x="236" y="573"/>
                    </a:cubicBezTo>
                    <a:cubicBezTo>
                      <a:pt x="158" y="634"/>
                      <a:pt x="100" y="734"/>
                      <a:pt x="121" y="830"/>
                    </a:cubicBezTo>
                    <a:cubicBezTo>
                      <a:pt x="93" y="782"/>
                      <a:pt x="72" y="731"/>
                      <a:pt x="65" y="679"/>
                    </a:cubicBezTo>
                    <a:cubicBezTo>
                      <a:pt x="1" y="765"/>
                      <a:pt x="14" y="892"/>
                      <a:pt x="65" y="987"/>
                    </a:cubicBezTo>
                    <a:cubicBezTo>
                      <a:pt x="157" y="1151"/>
                      <a:pt x="278" y="1225"/>
                      <a:pt x="405" y="1225"/>
                    </a:cubicBezTo>
                    <a:cubicBezTo>
                      <a:pt x="537" y="1225"/>
                      <a:pt x="676" y="1143"/>
                      <a:pt x="791" y="1001"/>
                    </a:cubicBezTo>
                    <a:cubicBezTo>
                      <a:pt x="898" y="871"/>
                      <a:pt x="946" y="696"/>
                      <a:pt x="898" y="539"/>
                    </a:cubicBezTo>
                    <a:lnTo>
                      <a:pt x="898" y="539"/>
                    </a:lnTo>
                    <a:cubicBezTo>
                      <a:pt x="857" y="611"/>
                      <a:pt x="799" y="676"/>
                      <a:pt x="726" y="724"/>
                    </a:cubicBezTo>
                    <a:cubicBezTo>
                      <a:pt x="819" y="498"/>
                      <a:pt x="758" y="241"/>
                      <a:pt x="696" y="1"/>
                    </a:cubicBezTo>
                    <a:close/>
                  </a:path>
                </a:pathLst>
              </a:custGeom>
              <a:solidFill>
                <a:srgbClr val="F9A6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3" name="Google Shape;113;p17"/>
              <p:cNvSpPr/>
              <p:nvPr/>
            </p:nvSpPr>
            <p:spPr>
              <a:xfrm>
                <a:off x="4182225" y="1403675"/>
                <a:ext cx="636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47" extrusionOk="0">
                    <a:moveTo>
                      <a:pt x="446" y="1"/>
                    </a:moveTo>
                    <a:cubicBezTo>
                      <a:pt x="202" y="1"/>
                      <a:pt x="0" y="200"/>
                      <a:pt x="0" y="446"/>
                    </a:cubicBezTo>
                    <a:lnTo>
                      <a:pt x="2546" y="446"/>
                    </a:lnTo>
                    <a:cubicBezTo>
                      <a:pt x="2546" y="200"/>
                      <a:pt x="2347" y="1"/>
                      <a:pt x="2103" y="1"/>
                    </a:cubicBezTo>
                    <a:close/>
                  </a:path>
                </a:pathLst>
              </a:custGeom>
              <a:solidFill>
                <a:srgbClr val="2D40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4" name="Google Shape;114;p17"/>
              <p:cNvSpPr/>
              <p:nvPr/>
            </p:nvSpPr>
            <p:spPr>
              <a:xfrm>
                <a:off x="4373525" y="1209275"/>
                <a:ext cx="2777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73" extrusionOk="0">
                    <a:moveTo>
                      <a:pt x="1111" y="1"/>
                    </a:moveTo>
                    <a:cubicBezTo>
                      <a:pt x="741" y="1"/>
                      <a:pt x="371" y="1"/>
                      <a:pt x="1" y="39"/>
                    </a:cubicBezTo>
                    <a:lnTo>
                      <a:pt x="1" y="1073"/>
                    </a:lnTo>
                    <a:cubicBezTo>
                      <a:pt x="371" y="991"/>
                      <a:pt x="741" y="912"/>
                      <a:pt x="1111" y="834"/>
                    </a:cubicBezTo>
                    <a:lnTo>
                      <a:pt x="1111" y="1"/>
                    </a:ln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5" name="Google Shape;115;p17"/>
              <p:cNvSpPr/>
              <p:nvPr/>
            </p:nvSpPr>
            <p:spPr>
              <a:xfrm>
                <a:off x="4373525" y="1230100"/>
                <a:ext cx="27775" cy="3182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31" extrusionOk="0">
                    <a:moveTo>
                      <a:pt x="1111" y="1"/>
                    </a:moveTo>
                    <a:cubicBezTo>
                      <a:pt x="741" y="79"/>
                      <a:pt x="371" y="158"/>
                      <a:pt x="1" y="240"/>
                    </a:cubicBezTo>
                    <a:lnTo>
                      <a:pt x="1" y="12730"/>
                    </a:lnTo>
                    <a:lnTo>
                      <a:pt x="1111" y="12730"/>
                    </a:lnTo>
                    <a:lnTo>
                      <a:pt x="1111" y="1"/>
                    </a:ln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6" name="Google Shape;116;p17"/>
              <p:cNvSpPr/>
              <p:nvPr/>
            </p:nvSpPr>
            <p:spPr>
              <a:xfrm>
                <a:off x="4373525" y="1108575"/>
                <a:ext cx="27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4067" extrusionOk="0">
                    <a:moveTo>
                      <a:pt x="1" y="0"/>
                    </a:moveTo>
                    <a:lnTo>
                      <a:pt x="1" y="4067"/>
                    </a:lnTo>
                    <a:cubicBezTo>
                      <a:pt x="371" y="4029"/>
                      <a:pt x="741" y="4029"/>
                      <a:pt x="1111" y="4029"/>
                    </a:cubicBezTo>
                    <a:lnTo>
                      <a:pt x="1111" y="0"/>
                    </a:ln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7" name="Google Shape;117;p17"/>
              <p:cNvSpPr/>
              <p:nvPr/>
            </p:nvSpPr>
            <p:spPr>
              <a:xfrm>
                <a:off x="4065400" y="1203200"/>
                <a:ext cx="349625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3985" h="655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522"/>
                    </a:lnTo>
                    <a:cubicBezTo>
                      <a:pt x="1" y="597"/>
                      <a:pt x="63" y="655"/>
                      <a:pt x="134" y="655"/>
                    </a:cubicBezTo>
                    <a:lnTo>
                      <a:pt x="13676" y="655"/>
                    </a:lnTo>
                    <a:cubicBezTo>
                      <a:pt x="13731" y="655"/>
                      <a:pt x="13779" y="620"/>
                      <a:pt x="13799" y="569"/>
                    </a:cubicBezTo>
                    <a:lnTo>
                      <a:pt x="13950" y="182"/>
                    </a:lnTo>
                    <a:cubicBezTo>
                      <a:pt x="13984" y="97"/>
                      <a:pt x="13919" y="0"/>
                      <a:pt x="1382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8" name="Google Shape;118;p17"/>
              <p:cNvSpPr/>
              <p:nvPr/>
            </p:nvSpPr>
            <p:spPr>
              <a:xfrm>
                <a:off x="4121575" y="1411900"/>
                <a:ext cx="262350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344" extrusionOk="0">
                    <a:moveTo>
                      <a:pt x="100" y="1"/>
                    </a:moveTo>
                    <a:cubicBezTo>
                      <a:pt x="45" y="1"/>
                      <a:pt x="1" y="32"/>
                      <a:pt x="1" y="70"/>
                    </a:cubicBezTo>
                    <a:lnTo>
                      <a:pt x="1" y="275"/>
                    </a:lnTo>
                    <a:cubicBezTo>
                      <a:pt x="1" y="313"/>
                      <a:pt x="45" y="343"/>
                      <a:pt x="100" y="343"/>
                    </a:cubicBezTo>
                    <a:lnTo>
                      <a:pt x="10264" y="343"/>
                    </a:lnTo>
                    <a:cubicBezTo>
                      <a:pt x="10305" y="343"/>
                      <a:pt x="10343" y="326"/>
                      <a:pt x="10357" y="299"/>
                    </a:cubicBezTo>
                    <a:lnTo>
                      <a:pt x="10469" y="97"/>
                    </a:lnTo>
                    <a:cubicBezTo>
                      <a:pt x="10494" y="49"/>
                      <a:pt x="10445" y="1"/>
                      <a:pt x="10377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19" name="Google Shape;119;p17"/>
              <p:cNvSpPr/>
              <p:nvPr/>
            </p:nvSpPr>
            <p:spPr>
              <a:xfrm>
                <a:off x="4349825" y="1192675"/>
                <a:ext cx="6577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635" extrusionOk="0">
                    <a:moveTo>
                      <a:pt x="1315" y="1"/>
                    </a:moveTo>
                    <a:cubicBezTo>
                      <a:pt x="590" y="1"/>
                      <a:pt x="0" y="593"/>
                      <a:pt x="0" y="1319"/>
                    </a:cubicBezTo>
                    <a:cubicBezTo>
                      <a:pt x="0" y="2042"/>
                      <a:pt x="590" y="2635"/>
                      <a:pt x="1315" y="2635"/>
                    </a:cubicBezTo>
                    <a:cubicBezTo>
                      <a:pt x="2042" y="2635"/>
                      <a:pt x="2631" y="2042"/>
                      <a:pt x="2631" y="1319"/>
                    </a:cubicBezTo>
                    <a:cubicBezTo>
                      <a:pt x="2631" y="593"/>
                      <a:pt x="2042" y="1"/>
                      <a:pt x="1315" y="1"/>
                    </a:cubicBezTo>
                    <a:close/>
                  </a:path>
                </a:pathLst>
              </a:custGeom>
              <a:solidFill>
                <a:srgbClr val="F9A6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0" name="Google Shape;120;p17"/>
              <p:cNvSpPr/>
              <p:nvPr/>
            </p:nvSpPr>
            <p:spPr>
              <a:xfrm>
                <a:off x="3770125" y="1326700"/>
                <a:ext cx="616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8" extrusionOk="0">
                    <a:moveTo>
                      <a:pt x="1233" y="1"/>
                    </a:moveTo>
                    <a:cubicBezTo>
                      <a:pt x="552" y="1"/>
                      <a:pt x="0" y="552"/>
                      <a:pt x="0" y="1234"/>
                    </a:cubicBezTo>
                    <a:cubicBezTo>
                      <a:pt x="0" y="1912"/>
                      <a:pt x="552" y="2467"/>
                      <a:pt x="1233" y="2467"/>
                    </a:cubicBezTo>
                    <a:cubicBezTo>
                      <a:pt x="1915" y="2467"/>
                      <a:pt x="2466" y="1912"/>
                      <a:pt x="2466" y="1234"/>
                    </a:cubicBezTo>
                    <a:cubicBezTo>
                      <a:pt x="2466" y="552"/>
                      <a:pt x="1915" y="1"/>
                      <a:pt x="1233" y="1"/>
                    </a:cubicBez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3782800" y="1257750"/>
                <a:ext cx="205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823" extrusionOk="0">
                    <a:moveTo>
                      <a:pt x="411" y="0"/>
                    </a:moveTo>
                    <a:cubicBezTo>
                      <a:pt x="182" y="0"/>
                      <a:pt x="0" y="185"/>
                      <a:pt x="0" y="412"/>
                    </a:cubicBezTo>
                    <a:cubicBezTo>
                      <a:pt x="0" y="642"/>
                      <a:pt x="182" y="823"/>
                      <a:pt x="411" y="823"/>
                    </a:cubicBezTo>
                    <a:cubicBezTo>
                      <a:pt x="637" y="823"/>
                      <a:pt x="819" y="642"/>
                      <a:pt x="819" y="412"/>
                    </a:cubicBezTo>
                    <a:cubicBezTo>
                      <a:pt x="819" y="185"/>
                      <a:pt x="637" y="0"/>
                      <a:pt x="411" y="0"/>
                    </a:cubicBez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3743900" y="1289875"/>
                <a:ext cx="322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89" extrusionOk="0">
                    <a:moveTo>
                      <a:pt x="645" y="0"/>
                    </a:moveTo>
                    <a:cubicBezTo>
                      <a:pt x="289" y="0"/>
                      <a:pt x="1" y="288"/>
                      <a:pt x="1" y="644"/>
                    </a:cubicBezTo>
                    <a:cubicBezTo>
                      <a:pt x="1" y="1001"/>
                      <a:pt x="289" y="1289"/>
                      <a:pt x="645" y="1289"/>
                    </a:cubicBezTo>
                    <a:cubicBezTo>
                      <a:pt x="998" y="1289"/>
                      <a:pt x="1289" y="1001"/>
                      <a:pt x="1289" y="644"/>
                    </a:cubicBezTo>
                    <a:cubicBezTo>
                      <a:pt x="1289" y="288"/>
                      <a:pt x="998" y="0"/>
                      <a:pt x="645" y="0"/>
                    </a:cubicBez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4373375" y="1542175"/>
                <a:ext cx="281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04" extrusionOk="0">
                    <a:moveTo>
                      <a:pt x="0" y="0"/>
                    </a:moveTo>
                    <a:lnTo>
                      <a:pt x="0" y="103"/>
                    </a:lnTo>
                    <a:lnTo>
                      <a:pt x="1124" y="103"/>
                    </a:lnTo>
                    <a:lnTo>
                      <a:pt x="1124" y="0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" name="Google Shape;124;p17"/>
          <p:cNvGrpSpPr/>
          <p:nvPr/>
        </p:nvGrpSpPr>
        <p:grpSpPr>
          <a:xfrm>
            <a:off x="516260" y="585168"/>
            <a:ext cx="2136495" cy="4558882"/>
            <a:chOff x="7688425" y="945388"/>
            <a:chExt cx="2136495" cy="4558882"/>
          </a:xfrm>
        </p:grpSpPr>
        <p:grpSp>
          <p:nvGrpSpPr>
            <p:cNvPr id="125" name="Google Shape;125;p17"/>
            <p:cNvGrpSpPr/>
            <p:nvPr/>
          </p:nvGrpSpPr>
          <p:grpSpPr>
            <a:xfrm>
              <a:off x="7688425" y="945388"/>
              <a:ext cx="2136495" cy="4558882"/>
              <a:chOff x="877975" y="584575"/>
              <a:chExt cx="2136495" cy="4558882"/>
            </a:xfrm>
          </p:grpSpPr>
          <p:sp>
            <p:nvSpPr>
              <p:cNvPr id="126" name="Google Shape;126;p17"/>
              <p:cNvSpPr/>
              <p:nvPr/>
            </p:nvSpPr>
            <p:spPr>
              <a:xfrm>
                <a:off x="899596" y="1673954"/>
                <a:ext cx="1567834" cy="3465986"/>
              </a:xfrm>
              <a:custGeom>
                <a:avLst/>
                <a:gdLst/>
                <a:ahLst/>
                <a:cxnLst/>
                <a:rect l="l" t="t" r="r" b="b"/>
                <a:pathLst>
                  <a:path w="31037" h="68613" extrusionOk="0">
                    <a:moveTo>
                      <a:pt x="21904" y="1"/>
                    </a:moveTo>
                    <a:lnTo>
                      <a:pt x="18167" y="1350"/>
                    </a:lnTo>
                    <a:lnTo>
                      <a:pt x="18167" y="9031"/>
                    </a:lnTo>
                    <a:cubicBezTo>
                      <a:pt x="18167" y="9031"/>
                      <a:pt x="9239" y="9133"/>
                      <a:pt x="7163" y="11521"/>
                    </a:cubicBezTo>
                    <a:cubicBezTo>
                      <a:pt x="5087" y="13908"/>
                      <a:pt x="2182" y="27403"/>
                      <a:pt x="0" y="54287"/>
                    </a:cubicBezTo>
                    <a:lnTo>
                      <a:pt x="0" y="68613"/>
                    </a:lnTo>
                    <a:lnTo>
                      <a:pt x="31037" y="68613"/>
                    </a:lnTo>
                    <a:lnTo>
                      <a:pt x="30831" y="10607"/>
                    </a:lnTo>
                    <a:cubicBezTo>
                      <a:pt x="30831" y="10607"/>
                      <a:pt x="30311" y="9859"/>
                      <a:pt x="22216" y="9031"/>
                    </a:cubicBezTo>
                    <a:lnTo>
                      <a:pt x="21904" y="1"/>
                    </a:lnTo>
                    <a:close/>
                  </a:path>
                </a:pathLst>
              </a:custGeom>
              <a:solidFill>
                <a:srgbClr val="FFA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1817270" y="1727602"/>
                <a:ext cx="193523" cy="273337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5411" extrusionOk="0">
                    <a:moveTo>
                      <a:pt x="3738" y="0"/>
                    </a:moveTo>
                    <a:lnTo>
                      <a:pt x="1" y="1350"/>
                    </a:lnTo>
                    <a:lnTo>
                      <a:pt x="1" y="5410"/>
                    </a:lnTo>
                    <a:cubicBezTo>
                      <a:pt x="1559" y="5033"/>
                      <a:pt x="2871" y="4029"/>
                      <a:pt x="3830" y="2738"/>
                    </a:cubicBezTo>
                    <a:lnTo>
                      <a:pt x="3738" y="0"/>
                    </a:ln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949102" y="2005037"/>
                <a:ext cx="1513834" cy="1878097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37179" extrusionOk="0">
                    <a:moveTo>
                      <a:pt x="17187" y="0"/>
                    </a:moveTo>
                    <a:lnTo>
                      <a:pt x="17187" y="2477"/>
                    </a:lnTo>
                    <a:cubicBezTo>
                      <a:pt x="17187" y="2477"/>
                      <a:pt x="8259" y="2579"/>
                      <a:pt x="6183" y="4967"/>
                    </a:cubicBezTo>
                    <a:cubicBezTo>
                      <a:pt x="4405" y="7012"/>
                      <a:pt x="2018" y="17207"/>
                      <a:pt x="0" y="36980"/>
                    </a:cubicBezTo>
                    <a:cubicBezTo>
                      <a:pt x="1671" y="36956"/>
                      <a:pt x="3342" y="36946"/>
                      <a:pt x="5014" y="36946"/>
                    </a:cubicBezTo>
                    <a:cubicBezTo>
                      <a:pt x="13089" y="36946"/>
                      <a:pt x="21180" y="37179"/>
                      <a:pt x="29261" y="37179"/>
                    </a:cubicBezTo>
                    <a:cubicBezTo>
                      <a:pt x="29497" y="37179"/>
                      <a:pt x="29732" y="37179"/>
                      <a:pt x="29968" y="37178"/>
                    </a:cubicBezTo>
                    <a:lnTo>
                      <a:pt x="29851" y="4053"/>
                    </a:lnTo>
                    <a:cubicBezTo>
                      <a:pt x="29851" y="4053"/>
                      <a:pt x="29331" y="3305"/>
                      <a:pt x="21236" y="2477"/>
                    </a:cubicBezTo>
                    <a:lnTo>
                      <a:pt x="21150" y="0"/>
                    </a:lnTo>
                    <a:cubicBezTo>
                      <a:pt x="20150" y="332"/>
                      <a:pt x="19337" y="952"/>
                      <a:pt x="19214" y="2056"/>
                    </a:cubicBezTo>
                    <a:cubicBezTo>
                      <a:pt x="18858" y="1164"/>
                      <a:pt x="18063" y="13"/>
                      <a:pt x="17187" y="0"/>
                    </a:cubicBezTo>
                    <a:close/>
                  </a:path>
                </a:pathLst>
              </a:custGeom>
              <a:solidFill>
                <a:srgbClr val="006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1919919" y="2127336"/>
                <a:ext cx="5001" cy="1746455"/>
              </a:xfrm>
              <a:custGeom>
                <a:avLst/>
                <a:gdLst/>
                <a:ahLst/>
                <a:cxnLst/>
                <a:rect l="l" t="t" r="r" b="b"/>
                <a:pathLst>
                  <a:path w="99" h="34573" extrusionOk="0">
                    <a:moveTo>
                      <a:pt x="0" y="1"/>
                    </a:moveTo>
                    <a:lnTo>
                      <a:pt x="0" y="34572"/>
                    </a:lnTo>
                    <a:lnTo>
                      <a:pt x="99" y="34572"/>
                    </a:ln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899596" y="3871353"/>
                <a:ext cx="1567834" cy="1268634"/>
              </a:xfrm>
              <a:custGeom>
                <a:avLst/>
                <a:gdLst/>
                <a:ahLst/>
                <a:cxnLst/>
                <a:rect l="l" t="t" r="r" b="b"/>
                <a:pathLst>
                  <a:path w="31037" h="25114" extrusionOk="0">
                    <a:moveTo>
                      <a:pt x="5994" y="1"/>
                    </a:moveTo>
                    <a:cubicBezTo>
                      <a:pt x="4322" y="1"/>
                      <a:pt x="2651" y="11"/>
                      <a:pt x="980" y="35"/>
                    </a:cubicBezTo>
                    <a:cubicBezTo>
                      <a:pt x="641" y="3351"/>
                      <a:pt x="315" y="6930"/>
                      <a:pt x="0" y="10788"/>
                    </a:cubicBezTo>
                    <a:lnTo>
                      <a:pt x="0" y="25114"/>
                    </a:lnTo>
                    <a:lnTo>
                      <a:pt x="31037" y="25114"/>
                    </a:lnTo>
                    <a:lnTo>
                      <a:pt x="30948" y="233"/>
                    </a:lnTo>
                    <a:cubicBezTo>
                      <a:pt x="30712" y="234"/>
                      <a:pt x="30477" y="234"/>
                      <a:pt x="30241" y="234"/>
                    </a:cubicBezTo>
                    <a:cubicBezTo>
                      <a:pt x="22160" y="234"/>
                      <a:pt x="14069" y="1"/>
                      <a:pt x="5994" y="1"/>
                    </a:cubicBezTo>
                    <a:close/>
                  </a:path>
                </a:pathLst>
              </a:custGeom>
              <a:solidFill>
                <a:srgbClr val="006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877975" y="2063989"/>
                <a:ext cx="936902" cy="3075959"/>
              </a:xfrm>
              <a:custGeom>
                <a:avLst/>
                <a:gdLst/>
                <a:ahLst/>
                <a:cxnLst/>
                <a:rect l="l" t="t" r="r" b="b"/>
                <a:pathLst>
                  <a:path w="18547" h="60892" extrusionOk="0">
                    <a:moveTo>
                      <a:pt x="18546" y="1"/>
                    </a:moveTo>
                    <a:lnTo>
                      <a:pt x="18546" y="1"/>
                    </a:lnTo>
                    <a:cubicBezTo>
                      <a:pt x="17532" y="21"/>
                      <a:pt x="9304" y="275"/>
                      <a:pt x="7317" y="2560"/>
                    </a:cubicBezTo>
                    <a:cubicBezTo>
                      <a:pt x="5197" y="4999"/>
                      <a:pt x="2226" y="18787"/>
                      <a:pt x="0" y="46254"/>
                    </a:cubicBezTo>
                    <a:lnTo>
                      <a:pt x="0" y="60892"/>
                    </a:lnTo>
                    <a:lnTo>
                      <a:pt x="12819" y="60892"/>
                    </a:lnTo>
                    <a:cubicBezTo>
                      <a:pt x="15933" y="60892"/>
                      <a:pt x="18454" y="58367"/>
                      <a:pt x="18454" y="55254"/>
                    </a:cubicBezTo>
                    <a:lnTo>
                      <a:pt x="18546" y="1"/>
                    </a:lnTo>
                    <a:close/>
                  </a:path>
                </a:pathLst>
              </a:custGeom>
              <a:solidFill>
                <a:srgbClr val="E2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2020597" y="2064696"/>
                <a:ext cx="459333" cy="3075252"/>
              </a:xfrm>
              <a:custGeom>
                <a:avLst/>
                <a:gdLst/>
                <a:ahLst/>
                <a:cxnLst/>
                <a:rect l="l" t="t" r="r" b="b"/>
                <a:pathLst>
                  <a:path w="9093" h="60878" extrusionOk="0">
                    <a:moveTo>
                      <a:pt x="76" y="1"/>
                    </a:moveTo>
                    <a:lnTo>
                      <a:pt x="1" y="53999"/>
                    </a:lnTo>
                    <a:cubicBezTo>
                      <a:pt x="1" y="57798"/>
                      <a:pt x="3077" y="60878"/>
                      <a:pt x="6876" y="60878"/>
                    </a:cubicBezTo>
                    <a:lnTo>
                      <a:pt x="9092" y="60878"/>
                    </a:lnTo>
                    <a:lnTo>
                      <a:pt x="8880" y="1611"/>
                    </a:lnTo>
                    <a:cubicBezTo>
                      <a:pt x="8880" y="1611"/>
                      <a:pt x="8349" y="850"/>
                      <a:pt x="76" y="1"/>
                    </a:cubicBezTo>
                    <a:close/>
                  </a:path>
                </a:pathLst>
              </a:custGeom>
              <a:solidFill>
                <a:srgbClr val="E2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1371668" y="3157006"/>
                <a:ext cx="5051" cy="198645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9324" extrusionOk="0">
                    <a:moveTo>
                      <a:pt x="1" y="0"/>
                    </a:moveTo>
                    <a:lnTo>
                      <a:pt x="1" y="39323"/>
                    </a:lnTo>
                    <a:lnTo>
                      <a:pt x="99" y="3932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1472751" y="2083387"/>
                <a:ext cx="343148" cy="1270604"/>
              </a:xfrm>
              <a:custGeom>
                <a:avLst/>
                <a:gdLst/>
                <a:ahLst/>
                <a:cxnLst/>
                <a:rect l="l" t="t" r="r" b="b"/>
                <a:pathLst>
                  <a:path w="6793" h="25153" extrusionOk="0">
                    <a:moveTo>
                      <a:pt x="6793" y="1"/>
                    </a:moveTo>
                    <a:cubicBezTo>
                      <a:pt x="6793" y="1"/>
                      <a:pt x="4395" y="597"/>
                      <a:pt x="1268" y="3180"/>
                    </a:cubicBezTo>
                    <a:cubicBezTo>
                      <a:pt x="346" y="3937"/>
                      <a:pt x="0" y="5191"/>
                      <a:pt x="384" y="6317"/>
                    </a:cubicBezTo>
                    <a:lnTo>
                      <a:pt x="6793" y="25152"/>
                    </a:lnTo>
                    <a:lnTo>
                      <a:pt x="6793" y="1"/>
                    </a:lnTo>
                    <a:close/>
                  </a:path>
                </a:pathLst>
              </a:custGeom>
              <a:solidFill>
                <a:srgbClr val="D1CB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2021658" y="2083387"/>
                <a:ext cx="342997" cy="1270604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25153" extrusionOk="0">
                    <a:moveTo>
                      <a:pt x="0" y="1"/>
                    </a:moveTo>
                    <a:lnTo>
                      <a:pt x="0" y="25152"/>
                    </a:lnTo>
                    <a:lnTo>
                      <a:pt x="6406" y="6317"/>
                    </a:lnTo>
                    <a:cubicBezTo>
                      <a:pt x="6790" y="5191"/>
                      <a:pt x="6444" y="3937"/>
                      <a:pt x="5525" y="3180"/>
                    </a:cubicBezTo>
                    <a:cubicBezTo>
                      <a:pt x="2395" y="59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1CB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1514780" y="3215150"/>
                <a:ext cx="861786" cy="1144569"/>
              </a:xfrm>
              <a:custGeom>
                <a:avLst/>
                <a:gdLst/>
                <a:ahLst/>
                <a:cxnLst/>
                <a:rect l="l" t="t" r="r" b="b"/>
                <a:pathLst>
                  <a:path w="17060" h="22658" extrusionOk="0">
                    <a:moveTo>
                      <a:pt x="13367" y="1"/>
                    </a:moveTo>
                    <a:cubicBezTo>
                      <a:pt x="13307" y="1"/>
                      <a:pt x="13247" y="4"/>
                      <a:pt x="13186" y="11"/>
                    </a:cubicBezTo>
                    <a:lnTo>
                      <a:pt x="1532" y="1289"/>
                    </a:lnTo>
                    <a:cubicBezTo>
                      <a:pt x="645" y="1388"/>
                      <a:pt x="0" y="2186"/>
                      <a:pt x="100" y="3077"/>
                    </a:cubicBezTo>
                    <a:lnTo>
                      <a:pt x="2090" y="21212"/>
                    </a:lnTo>
                    <a:cubicBezTo>
                      <a:pt x="2183" y="22043"/>
                      <a:pt x="2884" y="22657"/>
                      <a:pt x="3701" y="22657"/>
                    </a:cubicBezTo>
                    <a:cubicBezTo>
                      <a:pt x="3760" y="22657"/>
                      <a:pt x="3819" y="22654"/>
                      <a:pt x="3878" y="22648"/>
                    </a:cubicBezTo>
                    <a:lnTo>
                      <a:pt x="15529" y="21370"/>
                    </a:lnTo>
                    <a:cubicBezTo>
                      <a:pt x="16419" y="21270"/>
                      <a:pt x="17060" y="20469"/>
                      <a:pt x="16964" y="19582"/>
                    </a:cubicBezTo>
                    <a:lnTo>
                      <a:pt x="14974" y="1442"/>
                    </a:lnTo>
                    <a:cubicBezTo>
                      <a:pt x="14881" y="616"/>
                      <a:pt x="14179" y="1"/>
                      <a:pt x="13367" y="1"/>
                    </a:cubicBezTo>
                    <a:close/>
                  </a:path>
                </a:pathLst>
              </a:custGeom>
              <a:solidFill>
                <a:srgbClr val="2D40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1675017" y="3166149"/>
                <a:ext cx="421952" cy="130884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2591" extrusionOk="0">
                    <a:moveTo>
                      <a:pt x="7037" y="0"/>
                    </a:moveTo>
                    <a:cubicBezTo>
                      <a:pt x="6991" y="0"/>
                      <a:pt x="6946" y="3"/>
                      <a:pt x="6899" y="8"/>
                    </a:cubicBezTo>
                    <a:lnTo>
                      <a:pt x="1193" y="635"/>
                    </a:lnTo>
                    <a:cubicBezTo>
                      <a:pt x="497" y="714"/>
                      <a:pt x="1" y="1334"/>
                      <a:pt x="76" y="2029"/>
                    </a:cubicBezTo>
                    <a:lnTo>
                      <a:pt x="137" y="2591"/>
                    </a:lnTo>
                    <a:lnTo>
                      <a:pt x="8352" y="1687"/>
                    </a:lnTo>
                    <a:lnTo>
                      <a:pt x="8291" y="1125"/>
                    </a:lnTo>
                    <a:cubicBezTo>
                      <a:pt x="8220" y="479"/>
                      <a:pt x="7672" y="0"/>
                      <a:pt x="7037" y="0"/>
                    </a:cubicBezTo>
                    <a:close/>
                  </a:path>
                </a:pathLst>
              </a:custGeom>
              <a:solidFill>
                <a:srgbClr val="30A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1449362" y="3813209"/>
                <a:ext cx="217568" cy="40553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8028" extrusionOk="0">
                    <a:moveTo>
                      <a:pt x="1521" y="0"/>
                    </a:moveTo>
                    <a:cubicBezTo>
                      <a:pt x="1025" y="83"/>
                      <a:pt x="531" y="562"/>
                      <a:pt x="398" y="1045"/>
                    </a:cubicBezTo>
                    <a:cubicBezTo>
                      <a:pt x="0" y="2511"/>
                      <a:pt x="295" y="4067"/>
                      <a:pt x="596" y="5553"/>
                    </a:cubicBezTo>
                    <a:cubicBezTo>
                      <a:pt x="637" y="5770"/>
                      <a:pt x="683" y="6005"/>
                      <a:pt x="826" y="6173"/>
                    </a:cubicBezTo>
                    <a:cubicBezTo>
                      <a:pt x="1751" y="7235"/>
                      <a:pt x="2751" y="7291"/>
                      <a:pt x="3954" y="8027"/>
                    </a:cubicBezTo>
                    <a:cubicBezTo>
                      <a:pt x="4087" y="8010"/>
                      <a:pt x="4173" y="7969"/>
                      <a:pt x="4307" y="7952"/>
                    </a:cubicBezTo>
                    <a:cubicBezTo>
                      <a:pt x="4287" y="5795"/>
                      <a:pt x="4015" y="2200"/>
                      <a:pt x="4081" y="1928"/>
                    </a:cubicBezTo>
                    <a:lnTo>
                      <a:pt x="4081" y="1928"/>
                    </a:lnTo>
                    <a:cubicBezTo>
                      <a:pt x="4088" y="1930"/>
                      <a:pt x="4093" y="1931"/>
                      <a:pt x="4097" y="1931"/>
                    </a:cubicBezTo>
                    <a:cubicBezTo>
                      <a:pt x="4102" y="1931"/>
                      <a:pt x="4104" y="1928"/>
                      <a:pt x="4101" y="1923"/>
                    </a:cubicBezTo>
                    <a:cubicBezTo>
                      <a:pt x="4097" y="1915"/>
                      <a:pt x="4094" y="1911"/>
                      <a:pt x="4091" y="1911"/>
                    </a:cubicBezTo>
                    <a:cubicBezTo>
                      <a:pt x="4087" y="1911"/>
                      <a:pt x="4084" y="1917"/>
                      <a:pt x="4081" y="1928"/>
                    </a:cubicBezTo>
                    <a:lnTo>
                      <a:pt x="4081" y="1928"/>
                    </a:lnTo>
                    <a:cubicBezTo>
                      <a:pt x="3888" y="1864"/>
                      <a:pt x="2450" y="934"/>
                      <a:pt x="2443" y="843"/>
                    </a:cubicBezTo>
                    <a:cubicBezTo>
                      <a:pt x="2224" y="508"/>
                      <a:pt x="1829" y="261"/>
                      <a:pt x="1521" y="0"/>
                    </a:cubicBezTo>
                    <a:close/>
                  </a:path>
                </a:pathLst>
              </a:custGeom>
              <a:solidFill>
                <a:srgbClr val="FFA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1523923" y="2116273"/>
                <a:ext cx="1490546" cy="2211244"/>
              </a:xfrm>
              <a:custGeom>
                <a:avLst/>
                <a:gdLst/>
                <a:ahLst/>
                <a:cxnLst/>
                <a:rect l="l" t="t" r="r" b="b"/>
                <a:pathLst>
                  <a:path w="29507" h="43774" extrusionOk="0">
                    <a:moveTo>
                      <a:pt x="16502" y="1"/>
                    </a:moveTo>
                    <a:lnTo>
                      <a:pt x="18821" y="17907"/>
                    </a:lnTo>
                    <a:cubicBezTo>
                      <a:pt x="18821" y="17907"/>
                      <a:pt x="18674" y="30541"/>
                      <a:pt x="18469" y="30688"/>
                    </a:cubicBezTo>
                    <a:cubicBezTo>
                      <a:pt x="17148" y="31630"/>
                      <a:pt x="13793" y="33873"/>
                      <a:pt x="4616" y="33873"/>
                    </a:cubicBezTo>
                    <a:cubicBezTo>
                      <a:pt x="3555" y="33873"/>
                      <a:pt x="2418" y="33843"/>
                      <a:pt x="1196" y="33777"/>
                    </a:cubicBezTo>
                    <a:lnTo>
                      <a:pt x="1" y="41499"/>
                    </a:lnTo>
                    <a:cubicBezTo>
                      <a:pt x="1" y="41499"/>
                      <a:pt x="4595" y="43773"/>
                      <a:pt x="11022" y="43773"/>
                    </a:cubicBezTo>
                    <a:cubicBezTo>
                      <a:pt x="15777" y="43773"/>
                      <a:pt x="21534" y="42529"/>
                      <a:pt x="27176" y="38200"/>
                    </a:cubicBezTo>
                    <a:cubicBezTo>
                      <a:pt x="29506" y="36415"/>
                      <a:pt x="22418" y="4594"/>
                      <a:pt x="21631" y="3019"/>
                    </a:cubicBezTo>
                    <a:cubicBezTo>
                      <a:pt x="20647" y="1052"/>
                      <a:pt x="18119" y="69"/>
                      <a:pt x="16502" y="1"/>
                    </a:cubicBezTo>
                    <a:close/>
                  </a:path>
                </a:pathLst>
              </a:custGeom>
              <a:solidFill>
                <a:srgbClr val="E2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1388793" y="584575"/>
                <a:ext cx="1124666" cy="1349458"/>
              </a:xfrm>
              <a:custGeom>
                <a:avLst/>
                <a:gdLst/>
                <a:ahLst/>
                <a:cxnLst/>
                <a:rect l="l" t="t" r="r" b="b"/>
                <a:pathLst>
                  <a:path w="22264" h="26714" extrusionOk="0">
                    <a:moveTo>
                      <a:pt x="9230" y="1"/>
                    </a:moveTo>
                    <a:cubicBezTo>
                      <a:pt x="9159" y="1"/>
                      <a:pt x="9087" y="3"/>
                      <a:pt x="9014" y="8"/>
                    </a:cubicBezTo>
                    <a:cubicBezTo>
                      <a:pt x="7763" y="94"/>
                      <a:pt x="6506" y="179"/>
                      <a:pt x="5297" y="501"/>
                    </a:cubicBezTo>
                    <a:cubicBezTo>
                      <a:pt x="4348" y="755"/>
                      <a:pt x="3365" y="1173"/>
                      <a:pt x="2601" y="1800"/>
                    </a:cubicBezTo>
                    <a:cubicBezTo>
                      <a:pt x="1912" y="2358"/>
                      <a:pt x="1532" y="3300"/>
                      <a:pt x="1193" y="4119"/>
                    </a:cubicBezTo>
                    <a:cubicBezTo>
                      <a:pt x="394" y="6044"/>
                      <a:pt x="32" y="8137"/>
                      <a:pt x="21" y="10217"/>
                    </a:cubicBezTo>
                    <a:cubicBezTo>
                      <a:pt x="0" y="13177"/>
                      <a:pt x="669" y="16105"/>
                      <a:pt x="1618" y="18907"/>
                    </a:cubicBezTo>
                    <a:cubicBezTo>
                      <a:pt x="2200" y="20624"/>
                      <a:pt x="2957" y="22391"/>
                      <a:pt x="4413" y="23470"/>
                    </a:cubicBezTo>
                    <a:cubicBezTo>
                      <a:pt x="5620" y="24367"/>
                      <a:pt x="7568" y="25024"/>
                      <a:pt x="9392" y="25024"/>
                    </a:cubicBezTo>
                    <a:cubicBezTo>
                      <a:pt x="10744" y="25024"/>
                      <a:pt x="12028" y="24663"/>
                      <a:pt x="12893" y="23770"/>
                    </a:cubicBezTo>
                    <a:lnTo>
                      <a:pt x="12893" y="23770"/>
                    </a:lnTo>
                    <a:cubicBezTo>
                      <a:pt x="12295" y="24391"/>
                      <a:pt x="14145" y="25903"/>
                      <a:pt x="14546" y="26112"/>
                    </a:cubicBezTo>
                    <a:cubicBezTo>
                      <a:pt x="15294" y="26504"/>
                      <a:pt x="16140" y="26713"/>
                      <a:pt x="16985" y="26713"/>
                    </a:cubicBezTo>
                    <a:cubicBezTo>
                      <a:pt x="17304" y="26713"/>
                      <a:pt x="17623" y="26683"/>
                      <a:pt x="17937" y="26622"/>
                    </a:cubicBezTo>
                    <a:cubicBezTo>
                      <a:pt x="21335" y="25964"/>
                      <a:pt x="22264" y="22121"/>
                      <a:pt x="20157" y="19626"/>
                    </a:cubicBezTo>
                    <a:cubicBezTo>
                      <a:pt x="19513" y="18865"/>
                      <a:pt x="18578" y="18218"/>
                      <a:pt x="17618" y="18218"/>
                    </a:cubicBezTo>
                    <a:cubicBezTo>
                      <a:pt x="17572" y="18218"/>
                      <a:pt x="17527" y="18219"/>
                      <a:pt x="17482" y="18222"/>
                    </a:cubicBezTo>
                    <a:cubicBezTo>
                      <a:pt x="19694" y="14279"/>
                      <a:pt x="20627" y="9552"/>
                      <a:pt x="18317" y="5907"/>
                    </a:cubicBezTo>
                    <a:cubicBezTo>
                      <a:pt x="17992" y="5393"/>
                      <a:pt x="17660" y="4873"/>
                      <a:pt x="17231" y="4437"/>
                    </a:cubicBezTo>
                    <a:cubicBezTo>
                      <a:pt x="16807" y="4002"/>
                      <a:pt x="16265" y="3656"/>
                      <a:pt x="15662" y="3561"/>
                    </a:cubicBezTo>
                    <a:cubicBezTo>
                      <a:pt x="14080" y="2255"/>
                      <a:pt x="12200" y="1066"/>
                      <a:pt x="10322" y="234"/>
                    </a:cubicBezTo>
                    <a:cubicBezTo>
                      <a:pt x="9961" y="73"/>
                      <a:pt x="9610" y="1"/>
                      <a:pt x="9230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2158152" y="755319"/>
                <a:ext cx="232975" cy="41831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8281" extrusionOk="0">
                    <a:moveTo>
                      <a:pt x="531" y="1"/>
                    </a:moveTo>
                    <a:cubicBezTo>
                      <a:pt x="407" y="1"/>
                      <a:pt x="279" y="10"/>
                      <a:pt x="148" y="29"/>
                    </a:cubicBezTo>
                    <a:cubicBezTo>
                      <a:pt x="1" y="53"/>
                      <a:pt x="57" y="261"/>
                      <a:pt x="191" y="261"/>
                    </a:cubicBezTo>
                    <a:cubicBezTo>
                      <a:pt x="197" y="261"/>
                      <a:pt x="203" y="261"/>
                      <a:pt x="210" y="260"/>
                    </a:cubicBezTo>
                    <a:cubicBezTo>
                      <a:pt x="318" y="245"/>
                      <a:pt x="424" y="238"/>
                      <a:pt x="527" y="238"/>
                    </a:cubicBezTo>
                    <a:cubicBezTo>
                      <a:pt x="2231" y="238"/>
                      <a:pt x="3232" y="2191"/>
                      <a:pt x="3687" y="3613"/>
                    </a:cubicBezTo>
                    <a:cubicBezTo>
                      <a:pt x="4170" y="5120"/>
                      <a:pt x="4132" y="6631"/>
                      <a:pt x="3821" y="8162"/>
                    </a:cubicBezTo>
                    <a:cubicBezTo>
                      <a:pt x="3806" y="8234"/>
                      <a:pt x="3862" y="8280"/>
                      <a:pt x="3918" y="8280"/>
                    </a:cubicBezTo>
                    <a:cubicBezTo>
                      <a:pt x="3954" y="8280"/>
                      <a:pt x="3990" y="8260"/>
                      <a:pt x="4006" y="8214"/>
                    </a:cubicBezTo>
                    <a:cubicBezTo>
                      <a:pt x="4611" y="6371"/>
                      <a:pt x="4417" y="4312"/>
                      <a:pt x="3591" y="2568"/>
                    </a:cubicBezTo>
                    <a:cubicBezTo>
                      <a:pt x="2991" y="1305"/>
                      <a:pt x="1998" y="1"/>
                      <a:pt x="531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1991146" y="1744677"/>
                <a:ext cx="298342" cy="173115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3427" extrusionOk="0">
                    <a:moveTo>
                      <a:pt x="1009" y="1"/>
                    </a:moveTo>
                    <a:cubicBezTo>
                      <a:pt x="992" y="1"/>
                      <a:pt x="975" y="7"/>
                      <a:pt x="960" y="22"/>
                    </a:cubicBezTo>
                    <a:cubicBezTo>
                      <a:pt x="1" y="1030"/>
                      <a:pt x="580" y="2585"/>
                      <a:pt x="1735" y="3143"/>
                    </a:cubicBezTo>
                    <a:cubicBezTo>
                      <a:pt x="2136" y="3338"/>
                      <a:pt x="2578" y="3427"/>
                      <a:pt x="3026" y="3427"/>
                    </a:cubicBezTo>
                    <a:cubicBezTo>
                      <a:pt x="4095" y="3427"/>
                      <a:pt x="5200" y="2921"/>
                      <a:pt x="5866" y="2129"/>
                    </a:cubicBezTo>
                    <a:cubicBezTo>
                      <a:pt x="5906" y="2084"/>
                      <a:pt x="5872" y="2017"/>
                      <a:pt x="5819" y="2017"/>
                    </a:cubicBezTo>
                    <a:cubicBezTo>
                      <a:pt x="5808" y="2017"/>
                      <a:pt x="5796" y="2020"/>
                      <a:pt x="5784" y="2026"/>
                    </a:cubicBezTo>
                    <a:cubicBezTo>
                      <a:pt x="4859" y="2502"/>
                      <a:pt x="4066" y="3127"/>
                      <a:pt x="3000" y="3127"/>
                    </a:cubicBezTo>
                    <a:cubicBezTo>
                      <a:pt x="2906" y="3127"/>
                      <a:pt x="2809" y="3122"/>
                      <a:pt x="2711" y="3112"/>
                    </a:cubicBezTo>
                    <a:cubicBezTo>
                      <a:pt x="1193" y="2955"/>
                      <a:pt x="214" y="1496"/>
                      <a:pt x="1080" y="114"/>
                    </a:cubicBezTo>
                    <a:cubicBezTo>
                      <a:pt x="1114" y="61"/>
                      <a:pt x="1062" y="1"/>
                      <a:pt x="1009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386368" y="1358279"/>
                <a:ext cx="183117" cy="178874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541" extrusionOk="0">
                    <a:moveTo>
                      <a:pt x="1651" y="1"/>
                    </a:moveTo>
                    <a:cubicBezTo>
                      <a:pt x="1357" y="1"/>
                      <a:pt x="1064" y="70"/>
                      <a:pt x="806" y="214"/>
                    </a:cubicBezTo>
                    <a:cubicBezTo>
                      <a:pt x="395" y="440"/>
                      <a:pt x="76" y="854"/>
                      <a:pt x="21" y="1320"/>
                    </a:cubicBezTo>
                    <a:cubicBezTo>
                      <a:pt x="1" y="1529"/>
                      <a:pt x="28" y="1738"/>
                      <a:pt x="76" y="1943"/>
                    </a:cubicBezTo>
                    <a:cubicBezTo>
                      <a:pt x="175" y="2372"/>
                      <a:pt x="363" y="2797"/>
                      <a:pt x="703" y="3081"/>
                    </a:cubicBezTo>
                    <a:cubicBezTo>
                      <a:pt x="1182" y="3485"/>
                      <a:pt x="1861" y="3537"/>
                      <a:pt x="2488" y="3540"/>
                    </a:cubicBezTo>
                    <a:cubicBezTo>
                      <a:pt x="2513" y="3540"/>
                      <a:pt x="2538" y="3540"/>
                      <a:pt x="2563" y="3540"/>
                    </a:cubicBezTo>
                    <a:cubicBezTo>
                      <a:pt x="2931" y="3540"/>
                      <a:pt x="3311" y="3514"/>
                      <a:pt x="3625" y="3331"/>
                    </a:cubicBezTo>
                    <a:cubicBezTo>
                      <a:pt x="3385" y="2419"/>
                      <a:pt x="3155" y="1605"/>
                      <a:pt x="3084" y="666"/>
                    </a:cubicBezTo>
                    <a:cubicBezTo>
                      <a:pt x="2743" y="237"/>
                      <a:pt x="2195" y="1"/>
                      <a:pt x="1651" y="1"/>
                    </a:cubicBez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383085" y="1393893"/>
                <a:ext cx="167710" cy="76480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514" extrusionOk="0">
                    <a:moveTo>
                      <a:pt x="1215" y="0"/>
                    </a:moveTo>
                    <a:cubicBezTo>
                      <a:pt x="789" y="0"/>
                      <a:pt x="364" y="118"/>
                      <a:pt x="1" y="345"/>
                    </a:cubicBezTo>
                    <a:lnTo>
                      <a:pt x="110" y="516"/>
                    </a:lnTo>
                    <a:cubicBezTo>
                      <a:pt x="438" y="310"/>
                      <a:pt x="823" y="204"/>
                      <a:pt x="1208" y="204"/>
                    </a:cubicBezTo>
                    <a:cubicBezTo>
                      <a:pt x="1426" y="204"/>
                      <a:pt x="1645" y="238"/>
                      <a:pt x="1854" y="307"/>
                    </a:cubicBezTo>
                    <a:cubicBezTo>
                      <a:pt x="2429" y="495"/>
                      <a:pt x="2906" y="947"/>
                      <a:pt x="3132" y="1513"/>
                    </a:cubicBezTo>
                    <a:lnTo>
                      <a:pt x="3320" y="1437"/>
                    </a:lnTo>
                    <a:cubicBezTo>
                      <a:pt x="3073" y="818"/>
                      <a:pt x="2550" y="321"/>
                      <a:pt x="1916" y="111"/>
                    </a:cubicBezTo>
                    <a:cubicBezTo>
                      <a:pt x="1689" y="37"/>
                      <a:pt x="1452" y="0"/>
                      <a:pt x="1215" y="0"/>
                    </a:cubicBezTo>
                    <a:close/>
                  </a:path>
                </a:pathLst>
              </a:custGeom>
              <a:solidFill>
                <a:srgbClr val="CC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2199727" y="1358279"/>
                <a:ext cx="183319" cy="178874"/>
              </a:xfrm>
              <a:custGeom>
                <a:avLst/>
                <a:gdLst/>
                <a:ahLst/>
                <a:cxnLst/>
                <a:rect l="l" t="t" r="r" b="b"/>
                <a:pathLst>
                  <a:path w="3629" h="3541" extrusionOk="0">
                    <a:moveTo>
                      <a:pt x="1978" y="1"/>
                    </a:moveTo>
                    <a:cubicBezTo>
                      <a:pt x="1434" y="1"/>
                      <a:pt x="885" y="237"/>
                      <a:pt x="545" y="666"/>
                    </a:cubicBezTo>
                    <a:cubicBezTo>
                      <a:pt x="473" y="1605"/>
                      <a:pt x="243" y="2419"/>
                      <a:pt x="0" y="3331"/>
                    </a:cubicBezTo>
                    <a:cubicBezTo>
                      <a:pt x="318" y="3514"/>
                      <a:pt x="698" y="3540"/>
                      <a:pt x="1066" y="3540"/>
                    </a:cubicBezTo>
                    <a:cubicBezTo>
                      <a:pt x="1091" y="3540"/>
                      <a:pt x="1116" y="3540"/>
                      <a:pt x="1141" y="3540"/>
                    </a:cubicBezTo>
                    <a:cubicBezTo>
                      <a:pt x="1768" y="3537"/>
                      <a:pt x="2446" y="3485"/>
                      <a:pt x="2925" y="3081"/>
                    </a:cubicBezTo>
                    <a:cubicBezTo>
                      <a:pt x="3261" y="2797"/>
                      <a:pt x="3453" y="2372"/>
                      <a:pt x="3553" y="1943"/>
                    </a:cubicBezTo>
                    <a:cubicBezTo>
                      <a:pt x="3600" y="1738"/>
                      <a:pt x="3628" y="1529"/>
                      <a:pt x="3604" y="1320"/>
                    </a:cubicBezTo>
                    <a:cubicBezTo>
                      <a:pt x="3553" y="854"/>
                      <a:pt x="3234" y="440"/>
                      <a:pt x="2822" y="214"/>
                    </a:cubicBezTo>
                    <a:cubicBezTo>
                      <a:pt x="2564" y="70"/>
                      <a:pt x="2272" y="1"/>
                      <a:pt x="1978" y="1"/>
                    </a:cubicBez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2218569" y="1393893"/>
                <a:ext cx="167760" cy="76480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1514" extrusionOk="0">
                    <a:moveTo>
                      <a:pt x="2105" y="0"/>
                    </a:moveTo>
                    <a:cubicBezTo>
                      <a:pt x="1868" y="0"/>
                      <a:pt x="1632" y="37"/>
                      <a:pt x="1405" y="111"/>
                    </a:cubicBezTo>
                    <a:cubicBezTo>
                      <a:pt x="771" y="321"/>
                      <a:pt x="244" y="818"/>
                      <a:pt x="0" y="1437"/>
                    </a:cubicBezTo>
                    <a:lnTo>
                      <a:pt x="189" y="1513"/>
                    </a:lnTo>
                    <a:cubicBezTo>
                      <a:pt x="411" y="947"/>
                      <a:pt x="891" y="495"/>
                      <a:pt x="1467" y="307"/>
                    </a:cubicBezTo>
                    <a:cubicBezTo>
                      <a:pt x="1676" y="238"/>
                      <a:pt x="1895" y="204"/>
                      <a:pt x="2113" y="204"/>
                    </a:cubicBezTo>
                    <a:cubicBezTo>
                      <a:pt x="2498" y="204"/>
                      <a:pt x="2882" y="310"/>
                      <a:pt x="3210" y="516"/>
                    </a:cubicBezTo>
                    <a:lnTo>
                      <a:pt x="3320" y="345"/>
                    </a:lnTo>
                    <a:cubicBezTo>
                      <a:pt x="2957" y="118"/>
                      <a:pt x="2531" y="0"/>
                      <a:pt x="2105" y="0"/>
                    </a:cubicBezTo>
                    <a:close/>
                  </a:path>
                </a:pathLst>
              </a:custGeom>
              <a:solidFill>
                <a:srgbClr val="CC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455777" y="720059"/>
                <a:ext cx="868706" cy="1152601"/>
              </a:xfrm>
              <a:custGeom>
                <a:avLst/>
                <a:gdLst/>
                <a:ahLst/>
                <a:cxnLst/>
                <a:rect l="l" t="t" r="r" b="b"/>
                <a:pathLst>
                  <a:path w="17197" h="22817" extrusionOk="0">
                    <a:moveTo>
                      <a:pt x="6682" y="1"/>
                    </a:moveTo>
                    <a:cubicBezTo>
                      <a:pt x="6313" y="1"/>
                      <a:pt x="5996" y="25"/>
                      <a:pt x="5756" y="80"/>
                    </a:cubicBezTo>
                    <a:cubicBezTo>
                      <a:pt x="5303" y="186"/>
                      <a:pt x="4762" y="542"/>
                      <a:pt x="4203" y="1023"/>
                    </a:cubicBezTo>
                    <a:cubicBezTo>
                      <a:pt x="1411" y="3417"/>
                      <a:pt x="1" y="7051"/>
                      <a:pt x="312" y="10721"/>
                    </a:cubicBezTo>
                    <a:cubicBezTo>
                      <a:pt x="387" y="11625"/>
                      <a:pt x="542" y="12618"/>
                      <a:pt x="806" y="13690"/>
                    </a:cubicBezTo>
                    <a:cubicBezTo>
                      <a:pt x="1939" y="18280"/>
                      <a:pt x="3022" y="21528"/>
                      <a:pt x="8588" y="22816"/>
                    </a:cubicBezTo>
                    <a:cubicBezTo>
                      <a:pt x="8588" y="22816"/>
                      <a:pt x="15138" y="21165"/>
                      <a:pt x="16166" y="13228"/>
                    </a:cubicBezTo>
                    <a:cubicBezTo>
                      <a:pt x="17197" y="5287"/>
                      <a:pt x="14724" y="2091"/>
                      <a:pt x="14158" y="1526"/>
                    </a:cubicBezTo>
                    <a:cubicBezTo>
                      <a:pt x="13666" y="1034"/>
                      <a:pt x="9072" y="1"/>
                      <a:pt x="6682" y="1"/>
                    </a:cubicBezTo>
                    <a:close/>
                  </a:path>
                </a:pathLst>
              </a:custGeom>
              <a:solidFill>
                <a:srgbClr val="FFA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1426175" y="652166"/>
                <a:ext cx="901087" cy="759493"/>
              </a:xfrm>
              <a:custGeom>
                <a:avLst/>
                <a:gdLst/>
                <a:ahLst/>
                <a:cxnLst/>
                <a:rect l="l" t="t" r="r" b="b"/>
                <a:pathLst>
                  <a:path w="17838" h="15035" extrusionOk="0">
                    <a:moveTo>
                      <a:pt x="8925" y="0"/>
                    </a:moveTo>
                    <a:cubicBezTo>
                      <a:pt x="8592" y="0"/>
                      <a:pt x="8256" y="28"/>
                      <a:pt x="7920" y="88"/>
                    </a:cubicBezTo>
                    <a:cubicBezTo>
                      <a:pt x="4197" y="753"/>
                      <a:pt x="2590" y="2363"/>
                      <a:pt x="1532" y="4008"/>
                    </a:cubicBezTo>
                    <a:cubicBezTo>
                      <a:pt x="473" y="5655"/>
                      <a:pt x="0" y="6950"/>
                      <a:pt x="0" y="8399"/>
                    </a:cubicBezTo>
                    <a:cubicBezTo>
                      <a:pt x="0" y="9848"/>
                      <a:pt x="79" y="12595"/>
                      <a:pt x="432" y="13496"/>
                    </a:cubicBezTo>
                    <a:cubicBezTo>
                      <a:pt x="785" y="14397"/>
                      <a:pt x="1392" y="15034"/>
                      <a:pt x="1392" y="15034"/>
                    </a:cubicBezTo>
                    <a:cubicBezTo>
                      <a:pt x="1392" y="15034"/>
                      <a:pt x="1532" y="11259"/>
                      <a:pt x="1532" y="9810"/>
                    </a:cubicBezTo>
                    <a:cubicBezTo>
                      <a:pt x="1532" y="9810"/>
                      <a:pt x="4002" y="6244"/>
                      <a:pt x="7842" y="4713"/>
                    </a:cubicBezTo>
                    <a:cubicBezTo>
                      <a:pt x="10471" y="3668"/>
                      <a:pt x="12549" y="3503"/>
                      <a:pt x="13625" y="3503"/>
                    </a:cubicBezTo>
                    <a:cubicBezTo>
                      <a:pt x="14121" y="3503"/>
                      <a:pt x="14404" y="3538"/>
                      <a:pt x="14429" y="3538"/>
                    </a:cubicBezTo>
                    <a:cubicBezTo>
                      <a:pt x="14508" y="3538"/>
                      <a:pt x="15512" y="12394"/>
                      <a:pt x="16752" y="14572"/>
                    </a:cubicBezTo>
                    <a:cubicBezTo>
                      <a:pt x="16752" y="14572"/>
                      <a:pt x="17605" y="12554"/>
                      <a:pt x="17721" y="10400"/>
                    </a:cubicBezTo>
                    <a:cubicBezTo>
                      <a:pt x="17838" y="8242"/>
                      <a:pt x="16820" y="4244"/>
                      <a:pt x="16074" y="3497"/>
                    </a:cubicBezTo>
                    <a:cubicBezTo>
                      <a:pt x="15397" y="2821"/>
                      <a:pt x="12286" y="0"/>
                      <a:pt x="8925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2147796" y="811594"/>
                <a:ext cx="121590" cy="545714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0803" extrusionOk="0">
                    <a:moveTo>
                      <a:pt x="237" y="1"/>
                    </a:moveTo>
                    <a:cubicBezTo>
                      <a:pt x="221" y="1"/>
                      <a:pt x="204" y="12"/>
                      <a:pt x="203" y="33"/>
                    </a:cubicBezTo>
                    <a:cubicBezTo>
                      <a:pt x="0" y="1855"/>
                      <a:pt x="203" y="3756"/>
                      <a:pt x="552" y="5551"/>
                    </a:cubicBezTo>
                    <a:cubicBezTo>
                      <a:pt x="895" y="7298"/>
                      <a:pt x="1368" y="9254"/>
                      <a:pt x="2316" y="10782"/>
                    </a:cubicBezTo>
                    <a:cubicBezTo>
                      <a:pt x="2326" y="10796"/>
                      <a:pt x="2339" y="10802"/>
                      <a:pt x="2353" y="10802"/>
                    </a:cubicBezTo>
                    <a:cubicBezTo>
                      <a:pt x="2380" y="10802"/>
                      <a:pt x="2406" y="10779"/>
                      <a:pt x="2395" y="10748"/>
                    </a:cubicBezTo>
                    <a:cubicBezTo>
                      <a:pt x="1853" y="9039"/>
                      <a:pt x="1131" y="7456"/>
                      <a:pt x="761" y="5682"/>
                    </a:cubicBezTo>
                    <a:cubicBezTo>
                      <a:pt x="367" y="3797"/>
                      <a:pt x="323" y="1948"/>
                      <a:pt x="268" y="33"/>
                    </a:cubicBezTo>
                    <a:cubicBezTo>
                      <a:pt x="268" y="11"/>
                      <a:pt x="253" y="1"/>
                      <a:pt x="237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0" name="Google Shape;150;p17"/>
              <p:cNvSpPr/>
              <p:nvPr/>
            </p:nvSpPr>
            <p:spPr>
              <a:xfrm>
                <a:off x="1542766" y="821849"/>
                <a:ext cx="611838" cy="310011"/>
              </a:xfrm>
              <a:custGeom>
                <a:avLst/>
                <a:gdLst/>
                <a:ahLst/>
                <a:cxnLst/>
                <a:rect l="l" t="t" r="r" b="b"/>
                <a:pathLst>
                  <a:path w="12112" h="6137" extrusionOk="0">
                    <a:moveTo>
                      <a:pt x="11391" y="0"/>
                    </a:moveTo>
                    <a:cubicBezTo>
                      <a:pt x="7066" y="0"/>
                      <a:pt x="2252" y="2334"/>
                      <a:pt x="18" y="6075"/>
                    </a:cubicBezTo>
                    <a:cubicBezTo>
                      <a:pt x="1" y="6102"/>
                      <a:pt x="26" y="6136"/>
                      <a:pt x="53" y="6136"/>
                    </a:cubicBezTo>
                    <a:cubicBezTo>
                      <a:pt x="63" y="6136"/>
                      <a:pt x="72" y="6132"/>
                      <a:pt x="80" y="6123"/>
                    </a:cubicBezTo>
                    <a:cubicBezTo>
                      <a:pt x="1571" y="4348"/>
                      <a:pt x="3119" y="2810"/>
                      <a:pt x="5201" y="1731"/>
                    </a:cubicBezTo>
                    <a:cubicBezTo>
                      <a:pt x="7339" y="628"/>
                      <a:pt x="9651" y="155"/>
                      <a:pt x="12042" y="121"/>
                    </a:cubicBezTo>
                    <a:cubicBezTo>
                      <a:pt x="12111" y="121"/>
                      <a:pt x="12111" y="21"/>
                      <a:pt x="12042" y="18"/>
                    </a:cubicBezTo>
                    <a:cubicBezTo>
                      <a:pt x="11827" y="6"/>
                      <a:pt x="11610" y="0"/>
                      <a:pt x="11391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1" name="Google Shape;151;p17"/>
              <p:cNvSpPr/>
              <p:nvPr/>
            </p:nvSpPr>
            <p:spPr>
              <a:xfrm>
                <a:off x="2053129" y="1000929"/>
                <a:ext cx="115932" cy="54708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1083" extrusionOk="0">
                    <a:moveTo>
                      <a:pt x="366" y="1"/>
                    </a:moveTo>
                    <a:cubicBezTo>
                      <a:pt x="1" y="1"/>
                      <a:pt x="9" y="584"/>
                      <a:pt x="391" y="611"/>
                    </a:cubicBezTo>
                    <a:cubicBezTo>
                      <a:pt x="864" y="642"/>
                      <a:pt x="1299" y="789"/>
                      <a:pt x="1703" y="1036"/>
                    </a:cubicBezTo>
                    <a:cubicBezTo>
                      <a:pt x="1757" y="1068"/>
                      <a:pt x="1809" y="1082"/>
                      <a:pt x="1858" y="1082"/>
                    </a:cubicBezTo>
                    <a:cubicBezTo>
                      <a:pt x="2122" y="1082"/>
                      <a:pt x="2294" y="678"/>
                      <a:pt x="2012" y="505"/>
                    </a:cubicBezTo>
                    <a:cubicBezTo>
                      <a:pt x="1515" y="203"/>
                      <a:pt x="970" y="39"/>
                      <a:pt x="391" y="2"/>
                    </a:cubicBezTo>
                    <a:cubicBezTo>
                      <a:pt x="382" y="1"/>
                      <a:pt x="374" y="1"/>
                      <a:pt x="366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2" name="Google Shape;152;p17"/>
              <p:cNvSpPr/>
              <p:nvPr/>
            </p:nvSpPr>
            <p:spPr>
              <a:xfrm>
                <a:off x="1580754" y="1000929"/>
                <a:ext cx="116134" cy="54708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083" extrusionOk="0">
                    <a:moveTo>
                      <a:pt x="1930" y="1"/>
                    </a:moveTo>
                    <a:cubicBezTo>
                      <a:pt x="1922" y="1"/>
                      <a:pt x="1913" y="1"/>
                      <a:pt x="1905" y="2"/>
                    </a:cubicBezTo>
                    <a:cubicBezTo>
                      <a:pt x="1325" y="39"/>
                      <a:pt x="781" y="203"/>
                      <a:pt x="284" y="505"/>
                    </a:cubicBezTo>
                    <a:cubicBezTo>
                      <a:pt x="1" y="678"/>
                      <a:pt x="175" y="1082"/>
                      <a:pt x="438" y="1082"/>
                    </a:cubicBezTo>
                    <a:cubicBezTo>
                      <a:pt x="487" y="1082"/>
                      <a:pt x="540" y="1068"/>
                      <a:pt x="592" y="1036"/>
                    </a:cubicBezTo>
                    <a:cubicBezTo>
                      <a:pt x="996" y="789"/>
                      <a:pt x="1432" y="642"/>
                      <a:pt x="1905" y="611"/>
                    </a:cubicBezTo>
                    <a:cubicBezTo>
                      <a:pt x="2286" y="584"/>
                      <a:pt x="2298" y="1"/>
                      <a:pt x="1930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3" name="Google Shape;153;p17"/>
              <p:cNvSpPr/>
              <p:nvPr/>
            </p:nvSpPr>
            <p:spPr>
              <a:xfrm>
                <a:off x="1527055" y="1236687"/>
                <a:ext cx="730649" cy="176802"/>
              </a:xfrm>
              <a:custGeom>
                <a:avLst/>
                <a:gdLst/>
                <a:ahLst/>
                <a:cxnLst/>
                <a:rect l="l" t="t" r="r" b="b"/>
                <a:pathLst>
                  <a:path w="14464" h="3500" extrusionOk="0">
                    <a:moveTo>
                      <a:pt x="5324" y="7"/>
                    </a:moveTo>
                    <a:cubicBezTo>
                      <a:pt x="4598" y="7"/>
                      <a:pt x="3869" y="28"/>
                      <a:pt x="3153" y="130"/>
                    </a:cubicBezTo>
                    <a:cubicBezTo>
                      <a:pt x="2214" y="260"/>
                      <a:pt x="980" y="346"/>
                      <a:pt x="296" y="1131"/>
                    </a:cubicBezTo>
                    <a:cubicBezTo>
                      <a:pt x="14" y="1456"/>
                      <a:pt x="0" y="1980"/>
                      <a:pt x="296" y="2302"/>
                    </a:cubicBezTo>
                    <a:cubicBezTo>
                      <a:pt x="936" y="2997"/>
                      <a:pt x="1923" y="3063"/>
                      <a:pt x="2783" y="3199"/>
                    </a:cubicBezTo>
                    <a:cubicBezTo>
                      <a:pt x="3872" y="3378"/>
                      <a:pt x="4971" y="3392"/>
                      <a:pt x="6071" y="3405"/>
                    </a:cubicBezTo>
                    <a:cubicBezTo>
                      <a:pt x="7369" y="3420"/>
                      <a:pt x="8676" y="3499"/>
                      <a:pt x="9980" y="3499"/>
                    </a:cubicBezTo>
                    <a:cubicBezTo>
                      <a:pt x="10812" y="3499"/>
                      <a:pt x="11644" y="3467"/>
                      <a:pt x="12470" y="3364"/>
                    </a:cubicBezTo>
                    <a:cubicBezTo>
                      <a:pt x="13850" y="3190"/>
                      <a:pt x="14464" y="815"/>
                      <a:pt x="12829" y="462"/>
                    </a:cubicBezTo>
                    <a:cubicBezTo>
                      <a:pt x="10671" y="0"/>
                      <a:pt x="8455" y="42"/>
                      <a:pt x="6266" y="14"/>
                    </a:cubicBezTo>
                    <a:cubicBezTo>
                      <a:pt x="5953" y="11"/>
                      <a:pt x="5639" y="7"/>
                      <a:pt x="5324" y="7"/>
                    </a:cubicBez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1771755" y="985067"/>
                <a:ext cx="117851" cy="474033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9384" extrusionOk="0">
                    <a:moveTo>
                      <a:pt x="118" y="1"/>
                    </a:moveTo>
                    <a:cubicBezTo>
                      <a:pt x="82" y="1"/>
                      <a:pt x="47" y="19"/>
                      <a:pt x="28" y="52"/>
                    </a:cubicBezTo>
                    <a:cubicBezTo>
                      <a:pt x="1" y="103"/>
                      <a:pt x="18" y="164"/>
                      <a:pt x="69" y="192"/>
                    </a:cubicBezTo>
                    <a:cubicBezTo>
                      <a:pt x="771" y="589"/>
                      <a:pt x="1186" y="1247"/>
                      <a:pt x="1405" y="1727"/>
                    </a:cubicBezTo>
                    <a:cubicBezTo>
                      <a:pt x="1655" y="2272"/>
                      <a:pt x="1823" y="2915"/>
                      <a:pt x="1929" y="3755"/>
                    </a:cubicBezTo>
                    <a:cubicBezTo>
                      <a:pt x="2127" y="5358"/>
                      <a:pt x="2076" y="7108"/>
                      <a:pt x="1762" y="9267"/>
                    </a:cubicBezTo>
                    <a:cubicBezTo>
                      <a:pt x="1754" y="9322"/>
                      <a:pt x="1792" y="9373"/>
                      <a:pt x="1847" y="9383"/>
                    </a:cubicBezTo>
                    <a:lnTo>
                      <a:pt x="1864" y="9383"/>
                    </a:lnTo>
                    <a:cubicBezTo>
                      <a:pt x="1912" y="9383"/>
                      <a:pt x="1956" y="9345"/>
                      <a:pt x="1963" y="9294"/>
                    </a:cubicBezTo>
                    <a:cubicBezTo>
                      <a:pt x="2279" y="7119"/>
                      <a:pt x="2333" y="5351"/>
                      <a:pt x="2132" y="3731"/>
                    </a:cubicBezTo>
                    <a:cubicBezTo>
                      <a:pt x="2063" y="3189"/>
                      <a:pt x="1933" y="2381"/>
                      <a:pt x="1590" y="1641"/>
                    </a:cubicBezTo>
                    <a:cubicBezTo>
                      <a:pt x="1357" y="1134"/>
                      <a:pt x="919" y="439"/>
                      <a:pt x="168" y="14"/>
                    </a:cubicBezTo>
                    <a:cubicBezTo>
                      <a:pt x="153" y="5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1878849" y="1508716"/>
                <a:ext cx="130026" cy="78399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1552" extrusionOk="0">
                    <a:moveTo>
                      <a:pt x="2385" y="1"/>
                    </a:moveTo>
                    <a:cubicBezTo>
                      <a:pt x="2194" y="445"/>
                      <a:pt x="1857" y="823"/>
                      <a:pt x="1433" y="1062"/>
                    </a:cubicBezTo>
                    <a:cubicBezTo>
                      <a:pt x="1098" y="1249"/>
                      <a:pt x="718" y="1347"/>
                      <a:pt x="338" y="1347"/>
                    </a:cubicBezTo>
                    <a:cubicBezTo>
                      <a:pt x="236" y="1347"/>
                      <a:pt x="134" y="1340"/>
                      <a:pt x="32" y="1326"/>
                    </a:cubicBezTo>
                    <a:lnTo>
                      <a:pt x="1" y="1528"/>
                    </a:lnTo>
                    <a:cubicBezTo>
                      <a:pt x="110" y="1545"/>
                      <a:pt x="224" y="1552"/>
                      <a:pt x="333" y="1552"/>
                    </a:cubicBezTo>
                    <a:cubicBezTo>
                      <a:pt x="752" y="1552"/>
                      <a:pt x="1169" y="1446"/>
                      <a:pt x="1533" y="1237"/>
                    </a:cubicBezTo>
                    <a:cubicBezTo>
                      <a:pt x="1995" y="976"/>
                      <a:pt x="2365" y="565"/>
                      <a:pt x="2573" y="79"/>
                    </a:cubicBezTo>
                    <a:lnTo>
                      <a:pt x="2385" y="1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1592322" y="1144748"/>
                <a:ext cx="157152" cy="13144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2602" extrusionOk="0">
                    <a:moveTo>
                      <a:pt x="1252" y="1"/>
                    </a:moveTo>
                    <a:cubicBezTo>
                      <a:pt x="453" y="1"/>
                      <a:pt x="39" y="570"/>
                      <a:pt x="21" y="1087"/>
                    </a:cubicBezTo>
                    <a:cubicBezTo>
                      <a:pt x="0" y="1680"/>
                      <a:pt x="631" y="2584"/>
                      <a:pt x="1459" y="2601"/>
                    </a:cubicBezTo>
                    <a:cubicBezTo>
                      <a:pt x="1469" y="2602"/>
                      <a:pt x="1478" y="2602"/>
                      <a:pt x="1488" y="2602"/>
                    </a:cubicBezTo>
                    <a:cubicBezTo>
                      <a:pt x="2302" y="2602"/>
                      <a:pt x="2924" y="2041"/>
                      <a:pt x="3110" y="1539"/>
                    </a:cubicBezTo>
                    <a:cubicBezTo>
                      <a:pt x="3110" y="1539"/>
                      <a:pt x="2809" y="268"/>
                      <a:pt x="1627" y="39"/>
                    </a:cubicBezTo>
                    <a:cubicBezTo>
                      <a:pt x="1494" y="13"/>
                      <a:pt x="1369" y="1"/>
                      <a:pt x="125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1623289" y="1158236"/>
                <a:ext cx="103859" cy="94059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2" extrusionOk="0">
                    <a:moveTo>
                      <a:pt x="1028" y="1"/>
                    </a:moveTo>
                    <a:cubicBezTo>
                      <a:pt x="611" y="1"/>
                      <a:pt x="231" y="282"/>
                      <a:pt x="124" y="707"/>
                    </a:cubicBezTo>
                    <a:cubicBezTo>
                      <a:pt x="0" y="1204"/>
                      <a:pt x="305" y="1710"/>
                      <a:pt x="802" y="1834"/>
                    </a:cubicBezTo>
                    <a:cubicBezTo>
                      <a:pt x="878" y="1852"/>
                      <a:pt x="953" y="1861"/>
                      <a:pt x="1028" y="1861"/>
                    </a:cubicBezTo>
                    <a:cubicBezTo>
                      <a:pt x="1446" y="1861"/>
                      <a:pt x="1824" y="1580"/>
                      <a:pt x="1929" y="1156"/>
                    </a:cubicBezTo>
                    <a:cubicBezTo>
                      <a:pt x="2056" y="659"/>
                      <a:pt x="1751" y="156"/>
                      <a:pt x="1254" y="28"/>
                    </a:cubicBezTo>
                    <a:cubicBezTo>
                      <a:pt x="1179" y="10"/>
                      <a:pt x="1103" y="1"/>
                      <a:pt x="1028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1525944" y="1133887"/>
                <a:ext cx="247119" cy="90826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798" extrusionOk="0">
                    <a:moveTo>
                      <a:pt x="2578" y="0"/>
                    </a:moveTo>
                    <a:cubicBezTo>
                      <a:pt x="1789" y="0"/>
                      <a:pt x="952" y="287"/>
                      <a:pt x="280" y="706"/>
                    </a:cubicBezTo>
                    <a:cubicBezTo>
                      <a:pt x="1" y="882"/>
                      <a:pt x="174" y="1285"/>
                      <a:pt x="434" y="1285"/>
                    </a:cubicBezTo>
                    <a:cubicBezTo>
                      <a:pt x="483" y="1285"/>
                      <a:pt x="535" y="1270"/>
                      <a:pt x="588" y="1237"/>
                    </a:cubicBezTo>
                    <a:cubicBezTo>
                      <a:pt x="1166" y="877"/>
                      <a:pt x="1894" y="598"/>
                      <a:pt x="2571" y="598"/>
                    </a:cubicBezTo>
                    <a:cubicBezTo>
                      <a:pt x="3251" y="598"/>
                      <a:pt x="3878" y="879"/>
                      <a:pt x="4247" y="1641"/>
                    </a:cubicBezTo>
                    <a:cubicBezTo>
                      <a:pt x="4300" y="1751"/>
                      <a:pt x="4388" y="1797"/>
                      <a:pt x="4479" y="1797"/>
                    </a:cubicBezTo>
                    <a:cubicBezTo>
                      <a:pt x="4679" y="1797"/>
                      <a:pt x="4892" y="1576"/>
                      <a:pt x="4774" y="1332"/>
                    </a:cubicBezTo>
                    <a:cubicBezTo>
                      <a:pt x="4308" y="369"/>
                      <a:pt x="3473" y="0"/>
                      <a:pt x="2578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1993419" y="1144748"/>
                <a:ext cx="157203" cy="13144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2602" extrusionOk="0">
                    <a:moveTo>
                      <a:pt x="1859" y="1"/>
                    </a:moveTo>
                    <a:cubicBezTo>
                      <a:pt x="1742" y="1"/>
                      <a:pt x="1617" y="13"/>
                      <a:pt x="1484" y="39"/>
                    </a:cubicBezTo>
                    <a:cubicBezTo>
                      <a:pt x="302" y="268"/>
                      <a:pt x="0" y="1539"/>
                      <a:pt x="0" y="1539"/>
                    </a:cubicBezTo>
                    <a:cubicBezTo>
                      <a:pt x="187" y="2041"/>
                      <a:pt x="808" y="2602"/>
                      <a:pt x="1624" y="2602"/>
                    </a:cubicBezTo>
                    <a:cubicBezTo>
                      <a:pt x="1633" y="2602"/>
                      <a:pt x="1643" y="2602"/>
                      <a:pt x="1652" y="2601"/>
                    </a:cubicBezTo>
                    <a:cubicBezTo>
                      <a:pt x="2481" y="2584"/>
                      <a:pt x="3111" y="1680"/>
                      <a:pt x="3091" y="1087"/>
                    </a:cubicBezTo>
                    <a:cubicBezTo>
                      <a:pt x="3073" y="570"/>
                      <a:pt x="2658" y="1"/>
                      <a:pt x="1859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2015899" y="1160004"/>
                <a:ext cx="103909" cy="94008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1" extrusionOk="0">
                    <a:moveTo>
                      <a:pt x="1028" y="0"/>
                    </a:moveTo>
                    <a:cubicBezTo>
                      <a:pt x="954" y="0"/>
                      <a:pt x="878" y="9"/>
                      <a:pt x="803" y="28"/>
                    </a:cubicBezTo>
                    <a:cubicBezTo>
                      <a:pt x="306" y="151"/>
                      <a:pt x="1" y="658"/>
                      <a:pt x="128" y="1155"/>
                    </a:cubicBezTo>
                    <a:cubicBezTo>
                      <a:pt x="232" y="1579"/>
                      <a:pt x="611" y="1861"/>
                      <a:pt x="1029" y="1861"/>
                    </a:cubicBezTo>
                    <a:cubicBezTo>
                      <a:pt x="1104" y="1861"/>
                      <a:pt x="1179" y="1852"/>
                      <a:pt x="1255" y="1833"/>
                    </a:cubicBezTo>
                    <a:cubicBezTo>
                      <a:pt x="1751" y="1710"/>
                      <a:pt x="2056" y="1203"/>
                      <a:pt x="1930" y="706"/>
                    </a:cubicBezTo>
                    <a:cubicBezTo>
                      <a:pt x="1825" y="282"/>
                      <a:pt x="1446" y="0"/>
                      <a:pt x="1028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1969828" y="1133887"/>
                <a:ext cx="247119" cy="90826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798" extrusionOk="0">
                    <a:moveTo>
                      <a:pt x="2315" y="0"/>
                    </a:moveTo>
                    <a:cubicBezTo>
                      <a:pt x="1419" y="0"/>
                      <a:pt x="584" y="369"/>
                      <a:pt x="118" y="1332"/>
                    </a:cubicBezTo>
                    <a:cubicBezTo>
                      <a:pt x="0" y="1576"/>
                      <a:pt x="213" y="1797"/>
                      <a:pt x="413" y="1797"/>
                    </a:cubicBezTo>
                    <a:cubicBezTo>
                      <a:pt x="504" y="1797"/>
                      <a:pt x="592" y="1751"/>
                      <a:pt x="646" y="1641"/>
                    </a:cubicBezTo>
                    <a:cubicBezTo>
                      <a:pt x="1014" y="881"/>
                      <a:pt x="1642" y="600"/>
                      <a:pt x="2323" y="600"/>
                    </a:cubicBezTo>
                    <a:cubicBezTo>
                      <a:pt x="3000" y="600"/>
                      <a:pt x="3728" y="877"/>
                      <a:pt x="4304" y="1237"/>
                    </a:cubicBezTo>
                    <a:cubicBezTo>
                      <a:pt x="4358" y="1270"/>
                      <a:pt x="4410" y="1285"/>
                      <a:pt x="4460" y="1285"/>
                    </a:cubicBezTo>
                    <a:cubicBezTo>
                      <a:pt x="4721" y="1285"/>
                      <a:pt x="4892" y="882"/>
                      <a:pt x="4613" y="706"/>
                    </a:cubicBezTo>
                    <a:cubicBezTo>
                      <a:pt x="3940" y="287"/>
                      <a:pt x="3104" y="0"/>
                      <a:pt x="2315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1345905" y="1067963"/>
                <a:ext cx="1041569" cy="246968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4889" extrusionOk="0">
                    <a:moveTo>
                      <a:pt x="20475" y="353"/>
                    </a:moveTo>
                    <a:lnTo>
                      <a:pt x="20475" y="353"/>
                    </a:lnTo>
                    <a:cubicBezTo>
                      <a:pt x="20523" y="942"/>
                      <a:pt x="20516" y="1538"/>
                      <a:pt x="20469" y="2138"/>
                    </a:cubicBezTo>
                    <a:lnTo>
                      <a:pt x="20469" y="2138"/>
                    </a:lnTo>
                    <a:cubicBezTo>
                      <a:pt x="20567" y="1733"/>
                      <a:pt x="20619" y="1312"/>
                      <a:pt x="20619" y="877"/>
                    </a:cubicBezTo>
                    <a:cubicBezTo>
                      <a:pt x="20619" y="699"/>
                      <a:pt x="20564" y="517"/>
                      <a:pt x="20475" y="353"/>
                    </a:cubicBezTo>
                    <a:close/>
                    <a:moveTo>
                      <a:pt x="884" y="0"/>
                    </a:moveTo>
                    <a:lnTo>
                      <a:pt x="884" y="0"/>
                    </a:lnTo>
                    <a:cubicBezTo>
                      <a:pt x="359" y="459"/>
                      <a:pt x="0" y="1151"/>
                      <a:pt x="0" y="1819"/>
                    </a:cubicBezTo>
                    <a:cubicBezTo>
                      <a:pt x="0" y="3018"/>
                      <a:pt x="486" y="4104"/>
                      <a:pt x="1275" y="4889"/>
                    </a:cubicBezTo>
                    <a:cubicBezTo>
                      <a:pt x="1011" y="3488"/>
                      <a:pt x="860" y="2069"/>
                      <a:pt x="870" y="648"/>
                    </a:cubicBezTo>
                    <a:cubicBezTo>
                      <a:pt x="870" y="432"/>
                      <a:pt x="873" y="216"/>
                      <a:pt x="884" y="0"/>
                    </a:cubicBezTo>
                    <a:close/>
                  </a:path>
                </a:pathLst>
              </a:custGeom>
              <a:solidFill>
                <a:srgbClr val="FFFFFF">
                  <a:alpha val="30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1389349" y="1045787"/>
                <a:ext cx="993276" cy="303393"/>
              </a:xfrm>
              <a:custGeom>
                <a:avLst/>
                <a:gdLst/>
                <a:ahLst/>
                <a:cxnLst/>
                <a:rect l="l" t="t" r="r" b="b"/>
                <a:pathLst>
                  <a:path w="19663" h="6006" extrusionOk="0">
                    <a:moveTo>
                      <a:pt x="18241" y="28"/>
                    </a:moveTo>
                    <a:cubicBezTo>
                      <a:pt x="18402" y="967"/>
                      <a:pt x="18491" y="1888"/>
                      <a:pt x="18450" y="2608"/>
                    </a:cubicBezTo>
                    <a:cubicBezTo>
                      <a:pt x="18399" y="3574"/>
                      <a:pt x="18197" y="4512"/>
                      <a:pt x="17991" y="5255"/>
                    </a:cubicBezTo>
                    <a:cubicBezTo>
                      <a:pt x="18776" y="4556"/>
                      <a:pt x="19348" y="3628"/>
                      <a:pt x="19609" y="2577"/>
                    </a:cubicBezTo>
                    <a:cubicBezTo>
                      <a:pt x="19656" y="1977"/>
                      <a:pt x="19663" y="1381"/>
                      <a:pt x="19615" y="792"/>
                    </a:cubicBezTo>
                    <a:cubicBezTo>
                      <a:pt x="19598" y="765"/>
                      <a:pt x="19581" y="737"/>
                      <a:pt x="19560" y="706"/>
                    </a:cubicBezTo>
                    <a:cubicBezTo>
                      <a:pt x="19522" y="1302"/>
                      <a:pt x="19413" y="1895"/>
                      <a:pt x="19225" y="2464"/>
                    </a:cubicBezTo>
                    <a:cubicBezTo>
                      <a:pt x="19211" y="2512"/>
                      <a:pt x="19173" y="2532"/>
                      <a:pt x="19136" y="2532"/>
                    </a:cubicBezTo>
                    <a:cubicBezTo>
                      <a:pt x="19081" y="2532"/>
                      <a:pt x="19026" y="2485"/>
                      <a:pt x="19040" y="2412"/>
                    </a:cubicBezTo>
                    <a:cubicBezTo>
                      <a:pt x="19177" y="1737"/>
                      <a:pt x="19262" y="1066"/>
                      <a:pt x="19269" y="398"/>
                    </a:cubicBezTo>
                    <a:cubicBezTo>
                      <a:pt x="19173" y="326"/>
                      <a:pt x="19063" y="271"/>
                      <a:pt x="18951" y="237"/>
                    </a:cubicBezTo>
                    <a:lnTo>
                      <a:pt x="18241" y="28"/>
                    </a:lnTo>
                    <a:close/>
                    <a:moveTo>
                      <a:pt x="761" y="1"/>
                    </a:moveTo>
                    <a:lnTo>
                      <a:pt x="761" y="1"/>
                    </a:lnTo>
                    <a:cubicBezTo>
                      <a:pt x="493" y="96"/>
                      <a:pt x="243" y="247"/>
                      <a:pt x="24" y="439"/>
                    </a:cubicBezTo>
                    <a:cubicBezTo>
                      <a:pt x="13" y="655"/>
                      <a:pt x="10" y="871"/>
                      <a:pt x="10" y="1087"/>
                    </a:cubicBezTo>
                    <a:cubicBezTo>
                      <a:pt x="0" y="2508"/>
                      <a:pt x="151" y="3927"/>
                      <a:pt x="415" y="5328"/>
                    </a:cubicBezTo>
                    <a:cubicBezTo>
                      <a:pt x="674" y="5588"/>
                      <a:pt x="969" y="5818"/>
                      <a:pt x="1291" y="6006"/>
                    </a:cubicBezTo>
                    <a:cubicBezTo>
                      <a:pt x="1247" y="5906"/>
                      <a:pt x="1202" y="5807"/>
                      <a:pt x="1161" y="5704"/>
                    </a:cubicBezTo>
                    <a:cubicBezTo>
                      <a:pt x="808" y="4803"/>
                      <a:pt x="729" y="2056"/>
                      <a:pt x="729" y="607"/>
                    </a:cubicBezTo>
                    <a:cubicBezTo>
                      <a:pt x="729" y="401"/>
                      <a:pt x="740" y="203"/>
                      <a:pt x="761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2350416" y="1065842"/>
                <a:ext cx="27026" cy="10790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2136" extrusionOk="0">
                    <a:moveTo>
                      <a:pt x="244" y="1"/>
                    </a:moveTo>
                    <a:cubicBezTo>
                      <a:pt x="237" y="669"/>
                      <a:pt x="152" y="1340"/>
                      <a:pt x="15" y="2015"/>
                    </a:cubicBezTo>
                    <a:cubicBezTo>
                      <a:pt x="1" y="2088"/>
                      <a:pt x="56" y="2135"/>
                      <a:pt x="111" y="2135"/>
                    </a:cubicBezTo>
                    <a:cubicBezTo>
                      <a:pt x="148" y="2135"/>
                      <a:pt x="186" y="2115"/>
                      <a:pt x="200" y="2067"/>
                    </a:cubicBezTo>
                    <a:cubicBezTo>
                      <a:pt x="388" y="1498"/>
                      <a:pt x="497" y="905"/>
                      <a:pt x="535" y="309"/>
                    </a:cubicBezTo>
                    <a:cubicBezTo>
                      <a:pt x="456" y="192"/>
                      <a:pt x="357" y="86"/>
                      <a:pt x="244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1497958" y="1021034"/>
                <a:ext cx="755250" cy="357747"/>
              </a:xfrm>
              <a:custGeom>
                <a:avLst/>
                <a:gdLst/>
                <a:ahLst/>
                <a:cxnLst/>
                <a:rect l="l" t="t" r="r" b="b"/>
                <a:pathLst>
                  <a:path w="14951" h="7082" extrusionOk="0">
                    <a:moveTo>
                      <a:pt x="13375" y="11"/>
                    </a:moveTo>
                    <a:cubicBezTo>
                      <a:pt x="13437" y="518"/>
                      <a:pt x="13519" y="1025"/>
                      <a:pt x="13625" y="1536"/>
                    </a:cubicBezTo>
                    <a:cubicBezTo>
                      <a:pt x="13728" y="2029"/>
                      <a:pt x="13857" y="2508"/>
                      <a:pt x="14005" y="2978"/>
                    </a:cubicBezTo>
                    <a:cubicBezTo>
                      <a:pt x="14088" y="3057"/>
                      <a:pt x="14112" y="3160"/>
                      <a:pt x="14091" y="3255"/>
                    </a:cubicBezTo>
                    <a:cubicBezTo>
                      <a:pt x="14145" y="3427"/>
                      <a:pt x="14204" y="3598"/>
                      <a:pt x="14262" y="3765"/>
                    </a:cubicBezTo>
                    <a:cubicBezTo>
                      <a:pt x="14005" y="2553"/>
                      <a:pt x="13775" y="1220"/>
                      <a:pt x="13584" y="18"/>
                    </a:cubicBezTo>
                    <a:cubicBezTo>
                      <a:pt x="13546" y="15"/>
                      <a:pt x="13498" y="11"/>
                      <a:pt x="13443" y="11"/>
                    </a:cubicBezTo>
                    <a:close/>
                    <a:moveTo>
                      <a:pt x="12813" y="1"/>
                    </a:moveTo>
                    <a:cubicBezTo>
                      <a:pt x="12878" y="35"/>
                      <a:pt x="12940" y="69"/>
                      <a:pt x="13002" y="107"/>
                    </a:cubicBezTo>
                    <a:cubicBezTo>
                      <a:pt x="13286" y="282"/>
                      <a:pt x="13111" y="682"/>
                      <a:pt x="12850" y="682"/>
                    </a:cubicBezTo>
                    <a:cubicBezTo>
                      <a:pt x="12799" y="682"/>
                      <a:pt x="12748" y="668"/>
                      <a:pt x="12693" y="638"/>
                    </a:cubicBezTo>
                    <a:cubicBezTo>
                      <a:pt x="12289" y="391"/>
                      <a:pt x="11854" y="244"/>
                      <a:pt x="11381" y="213"/>
                    </a:cubicBezTo>
                    <a:cubicBezTo>
                      <a:pt x="11241" y="203"/>
                      <a:pt x="11148" y="118"/>
                      <a:pt x="11111" y="11"/>
                    </a:cubicBezTo>
                    <a:lnTo>
                      <a:pt x="6431" y="11"/>
                    </a:lnTo>
                    <a:cubicBezTo>
                      <a:pt x="6698" y="323"/>
                      <a:pt x="6883" y="655"/>
                      <a:pt x="7010" y="929"/>
                    </a:cubicBezTo>
                    <a:cubicBezTo>
                      <a:pt x="7353" y="1669"/>
                      <a:pt x="7483" y="2477"/>
                      <a:pt x="7552" y="3019"/>
                    </a:cubicBezTo>
                    <a:cubicBezTo>
                      <a:pt x="7572" y="3201"/>
                      <a:pt x="7593" y="3382"/>
                      <a:pt x="7609" y="3566"/>
                    </a:cubicBezTo>
                    <a:cubicBezTo>
                      <a:pt x="7901" y="3669"/>
                      <a:pt x="8123" y="3930"/>
                      <a:pt x="8178" y="4255"/>
                    </a:cubicBezTo>
                    <a:cubicBezTo>
                      <a:pt x="8181" y="4269"/>
                      <a:pt x="8185" y="4283"/>
                      <a:pt x="8189" y="4297"/>
                    </a:cubicBezTo>
                    <a:cubicBezTo>
                      <a:pt x="8795" y="4303"/>
                      <a:pt x="9401" y="4314"/>
                      <a:pt x="10007" y="4341"/>
                    </a:cubicBezTo>
                    <a:cubicBezTo>
                      <a:pt x="9928" y="4235"/>
                      <a:pt x="9863" y="4129"/>
                      <a:pt x="9822" y="4023"/>
                    </a:cubicBezTo>
                    <a:cubicBezTo>
                      <a:pt x="9799" y="4029"/>
                      <a:pt x="9778" y="4033"/>
                      <a:pt x="9754" y="4033"/>
                    </a:cubicBezTo>
                    <a:cubicBezTo>
                      <a:pt x="9555" y="4033"/>
                      <a:pt x="9343" y="3810"/>
                      <a:pt x="9459" y="3566"/>
                    </a:cubicBezTo>
                    <a:cubicBezTo>
                      <a:pt x="9925" y="2605"/>
                      <a:pt x="10761" y="2235"/>
                      <a:pt x="11655" y="2235"/>
                    </a:cubicBezTo>
                    <a:cubicBezTo>
                      <a:pt x="12354" y="2235"/>
                      <a:pt x="13090" y="2461"/>
                      <a:pt x="13714" y="2803"/>
                    </a:cubicBezTo>
                    <a:cubicBezTo>
                      <a:pt x="13604" y="2330"/>
                      <a:pt x="13505" y="1861"/>
                      <a:pt x="13416" y="1405"/>
                    </a:cubicBezTo>
                    <a:cubicBezTo>
                      <a:pt x="13327" y="946"/>
                      <a:pt x="13248" y="480"/>
                      <a:pt x="13183" y="11"/>
                    </a:cubicBezTo>
                    <a:cubicBezTo>
                      <a:pt x="13060" y="4"/>
                      <a:pt x="12937" y="1"/>
                      <a:pt x="12813" y="1"/>
                    </a:cubicBezTo>
                    <a:close/>
                    <a:moveTo>
                      <a:pt x="12758" y="3039"/>
                    </a:moveTo>
                    <a:cubicBezTo>
                      <a:pt x="12847" y="3197"/>
                      <a:pt x="12891" y="3368"/>
                      <a:pt x="12899" y="3536"/>
                    </a:cubicBezTo>
                    <a:cubicBezTo>
                      <a:pt x="12909" y="3851"/>
                      <a:pt x="12738" y="4252"/>
                      <a:pt x="12453" y="4560"/>
                    </a:cubicBezTo>
                    <a:cubicBezTo>
                      <a:pt x="12772" y="4608"/>
                      <a:pt x="13090" y="4667"/>
                      <a:pt x="13405" y="4731"/>
                    </a:cubicBezTo>
                    <a:cubicBezTo>
                      <a:pt x="14433" y="4954"/>
                      <a:pt x="14570" y="5975"/>
                      <a:pt x="14190" y="6746"/>
                    </a:cubicBezTo>
                    <a:cubicBezTo>
                      <a:pt x="14454" y="6646"/>
                      <a:pt x="14711" y="6526"/>
                      <a:pt x="14951" y="6386"/>
                    </a:cubicBezTo>
                    <a:cubicBezTo>
                      <a:pt x="14910" y="6266"/>
                      <a:pt x="14869" y="6140"/>
                      <a:pt x="14828" y="6009"/>
                    </a:cubicBezTo>
                    <a:cubicBezTo>
                      <a:pt x="14430" y="5228"/>
                      <a:pt x="14132" y="4368"/>
                      <a:pt x="13895" y="3502"/>
                    </a:cubicBezTo>
                    <a:cubicBezTo>
                      <a:pt x="13865" y="3512"/>
                      <a:pt x="13834" y="3519"/>
                      <a:pt x="13803" y="3519"/>
                    </a:cubicBezTo>
                    <a:cubicBezTo>
                      <a:pt x="13751" y="3519"/>
                      <a:pt x="13700" y="3502"/>
                      <a:pt x="13645" y="3471"/>
                    </a:cubicBezTo>
                    <a:cubicBezTo>
                      <a:pt x="13375" y="3299"/>
                      <a:pt x="13073" y="3149"/>
                      <a:pt x="12758" y="3039"/>
                    </a:cubicBezTo>
                    <a:close/>
                    <a:moveTo>
                      <a:pt x="3817" y="11"/>
                    </a:moveTo>
                    <a:cubicBezTo>
                      <a:pt x="3776" y="118"/>
                      <a:pt x="3687" y="203"/>
                      <a:pt x="3544" y="213"/>
                    </a:cubicBezTo>
                    <a:cubicBezTo>
                      <a:pt x="3174" y="237"/>
                      <a:pt x="2824" y="333"/>
                      <a:pt x="2495" y="494"/>
                    </a:cubicBezTo>
                    <a:cubicBezTo>
                      <a:pt x="1968" y="1025"/>
                      <a:pt x="1464" y="1590"/>
                      <a:pt x="967" y="2180"/>
                    </a:cubicBezTo>
                    <a:cubicBezTo>
                      <a:pt x="960" y="2189"/>
                      <a:pt x="950" y="2193"/>
                      <a:pt x="940" y="2193"/>
                    </a:cubicBezTo>
                    <a:cubicBezTo>
                      <a:pt x="913" y="2193"/>
                      <a:pt x="885" y="2159"/>
                      <a:pt x="905" y="2132"/>
                    </a:cubicBezTo>
                    <a:cubicBezTo>
                      <a:pt x="1214" y="1614"/>
                      <a:pt x="1574" y="1121"/>
                      <a:pt x="1971" y="662"/>
                    </a:cubicBezTo>
                    <a:cubicBezTo>
                      <a:pt x="1912" y="635"/>
                      <a:pt x="1861" y="586"/>
                      <a:pt x="1827" y="532"/>
                    </a:cubicBezTo>
                    <a:cubicBezTo>
                      <a:pt x="728" y="1614"/>
                      <a:pt x="111" y="2508"/>
                      <a:pt x="111" y="2508"/>
                    </a:cubicBezTo>
                    <a:cubicBezTo>
                      <a:pt x="111" y="3522"/>
                      <a:pt x="42" y="5677"/>
                      <a:pt x="1" y="6876"/>
                    </a:cubicBezTo>
                    <a:cubicBezTo>
                      <a:pt x="419" y="7010"/>
                      <a:pt x="864" y="7081"/>
                      <a:pt x="1324" y="7081"/>
                    </a:cubicBezTo>
                    <a:lnTo>
                      <a:pt x="1607" y="7081"/>
                    </a:lnTo>
                    <a:cubicBezTo>
                      <a:pt x="1337" y="6965"/>
                      <a:pt x="1084" y="6804"/>
                      <a:pt x="872" y="6571"/>
                    </a:cubicBezTo>
                    <a:cubicBezTo>
                      <a:pt x="576" y="6249"/>
                      <a:pt x="590" y="5725"/>
                      <a:pt x="872" y="5400"/>
                    </a:cubicBezTo>
                    <a:cubicBezTo>
                      <a:pt x="1255" y="4961"/>
                      <a:pt x="1806" y="4742"/>
                      <a:pt x="2382" y="4611"/>
                    </a:cubicBezTo>
                    <a:cubicBezTo>
                      <a:pt x="2070" y="4293"/>
                      <a:pt x="1879" y="3868"/>
                      <a:pt x="1889" y="3536"/>
                    </a:cubicBezTo>
                    <a:cubicBezTo>
                      <a:pt x="1895" y="3368"/>
                      <a:pt x="1944" y="3197"/>
                      <a:pt x="2032" y="3036"/>
                    </a:cubicBezTo>
                    <a:lnTo>
                      <a:pt x="2032" y="3036"/>
                    </a:lnTo>
                    <a:cubicBezTo>
                      <a:pt x="1718" y="3149"/>
                      <a:pt x="1413" y="3299"/>
                      <a:pt x="1142" y="3471"/>
                    </a:cubicBezTo>
                    <a:cubicBezTo>
                      <a:pt x="1090" y="3502"/>
                      <a:pt x="1036" y="3519"/>
                      <a:pt x="988" y="3519"/>
                    </a:cubicBezTo>
                    <a:cubicBezTo>
                      <a:pt x="728" y="3519"/>
                      <a:pt x="556" y="3118"/>
                      <a:pt x="834" y="2940"/>
                    </a:cubicBezTo>
                    <a:cubicBezTo>
                      <a:pt x="1505" y="2522"/>
                      <a:pt x="2341" y="2235"/>
                      <a:pt x="3133" y="2235"/>
                    </a:cubicBezTo>
                    <a:cubicBezTo>
                      <a:pt x="4026" y="2235"/>
                      <a:pt x="4862" y="2605"/>
                      <a:pt x="5328" y="3566"/>
                    </a:cubicBezTo>
                    <a:cubicBezTo>
                      <a:pt x="5444" y="3810"/>
                      <a:pt x="5232" y="4033"/>
                      <a:pt x="5033" y="4033"/>
                    </a:cubicBezTo>
                    <a:cubicBezTo>
                      <a:pt x="5009" y="4033"/>
                      <a:pt x="4989" y="4029"/>
                      <a:pt x="4968" y="4023"/>
                    </a:cubicBezTo>
                    <a:cubicBezTo>
                      <a:pt x="4927" y="4115"/>
                      <a:pt x="4875" y="4208"/>
                      <a:pt x="4811" y="4300"/>
                    </a:cubicBezTo>
                    <a:cubicBezTo>
                      <a:pt x="5163" y="4279"/>
                      <a:pt x="5520" y="4276"/>
                      <a:pt x="5873" y="4276"/>
                    </a:cubicBezTo>
                    <a:cubicBezTo>
                      <a:pt x="6054" y="4276"/>
                      <a:pt x="6236" y="4276"/>
                      <a:pt x="6417" y="4279"/>
                    </a:cubicBezTo>
                    <a:cubicBezTo>
                      <a:pt x="6417" y="4269"/>
                      <a:pt x="6417" y="4262"/>
                      <a:pt x="6421" y="4255"/>
                    </a:cubicBezTo>
                    <a:cubicBezTo>
                      <a:pt x="6493" y="3838"/>
                      <a:pt x="6842" y="3522"/>
                      <a:pt x="7267" y="3522"/>
                    </a:cubicBezTo>
                    <a:lnTo>
                      <a:pt x="7335" y="3522"/>
                    </a:lnTo>
                    <a:cubicBezTo>
                      <a:pt x="7356" y="3522"/>
                      <a:pt x="7376" y="3522"/>
                      <a:pt x="7400" y="3525"/>
                    </a:cubicBezTo>
                    <a:cubicBezTo>
                      <a:pt x="7383" y="3365"/>
                      <a:pt x="7367" y="3204"/>
                      <a:pt x="7349" y="3043"/>
                    </a:cubicBezTo>
                    <a:cubicBezTo>
                      <a:pt x="7243" y="2203"/>
                      <a:pt x="7075" y="1560"/>
                      <a:pt x="6825" y="1015"/>
                    </a:cubicBezTo>
                    <a:cubicBezTo>
                      <a:pt x="6688" y="714"/>
                      <a:pt x="6472" y="344"/>
                      <a:pt x="6160" y="11"/>
                    </a:cubicBezTo>
                    <a:close/>
                  </a:path>
                </a:pathLst>
              </a:custGeom>
              <a:solidFill>
                <a:srgbClr val="FFD2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1426175" y="1021034"/>
                <a:ext cx="897298" cy="347341"/>
              </a:xfrm>
              <a:custGeom>
                <a:avLst/>
                <a:gdLst/>
                <a:ahLst/>
                <a:cxnLst/>
                <a:rect l="l" t="t" r="r" b="b"/>
                <a:pathLst>
                  <a:path w="17763" h="6876" extrusionOk="0">
                    <a:moveTo>
                      <a:pt x="15005" y="18"/>
                    </a:moveTo>
                    <a:lnTo>
                      <a:pt x="15005" y="18"/>
                    </a:lnTo>
                    <a:cubicBezTo>
                      <a:pt x="15196" y="1220"/>
                      <a:pt x="15426" y="2553"/>
                      <a:pt x="15683" y="3765"/>
                    </a:cubicBezTo>
                    <a:cubicBezTo>
                      <a:pt x="15971" y="4602"/>
                      <a:pt x="16290" y="5420"/>
                      <a:pt x="16570" y="6266"/>
                    </a:cubicBezTo>
                    <a:cubicBezTo>
                      <a:pt x="16817" y="6112"/>
                      <a:pt x="17046" y="5938"/>
                      <a:pt x="17262" y="5745"/>
                    </a:cubicBezTo>
                    <a:cubicBezTo>
                      <a:pt x="17468" y="5002"/>
                      <a:pt x="17670" y="4064"/>
                      <a:pt x="17721" y="3098"/>
                    </a:cubicBezTo>
                    <a:cubicBezTo>
                      <a:pt x="17762" y="2378"/>
                      <a:pt x="17673" y="1457"/>
                      <a:pt x="17512" y="518"/>
                    </a:cubicBezTo>
                    <a:lnTo>
                      <a:pt x="17221" y="432"/>
                    </a:lnTo>
                    <a:cubicBezTo>
                      <a:pt x="16522" y="230"/>
                      <a:pt x="15810" y="100"/>
                      <a:pt x="15093" y="39"/>
                    </a:cubicBezTo>
                    <a:cubicBezTo>
                      <a:pt x="15070" y="31"/>
                      <a:pt x="15043" y="25"/>
                      <a:pt x="15005" y="18"/>
                    </a:cubicBezTo>
                    <a:close/>
                    <a:moveTo>
                      <a:pt x="16249" y="6009"/>
                    </a:moveTo>
                    <a:lnTo>
                      <a:pt x="16249" y="6009"/>
                    </a:lnTo>
                    <a:cubicBezTo>
                      <a:pt x="16290" y="6140"/>
                      <a:pt x="16331" y="6266"/>
                      <a:pt x="16372" y="6386"/>
                    </a:cubicBezTo>
                    <a:cubicBezTo>
                      <a:pt x="16393" y="6376"/>
                      <a:pt x="16413" y="6366"/>
                      <a:pt x="16434" y="6352"/>
                    </a:cubicBezTo>
                    <a:cubicBezTo>
                      <a:pt x="16368" y="6238"/>
                      <a:pt x="16306" y="6126"/>
                      <a:pt x="16249" y="6009"/>
                    </a:cubicBezTo>
                    <a:close/>
                    <a:moveTo>
                      <a:pt x="3439" y="1"/>
                    </a:moveTo>
                    <a:cubicBezTo>
                      <a:pt x="3378" y="1"/>
                      <a:pt x="3320" y="4"/>
                      <a:pt x="3169" y="11"/>
                    </a:cubicBezTo>
                    <a:cubicBezTo>
                      <a:pt x="2885" y="11"/>
                      <a:pt x="2381" y="39"/>
                      <a:pt x="2381" y="39"/>
                    </a:cubicBezTo>
                    <a:cubicBezTo>
                      <a:pt x="1655" y="97"/>
                      <a:pt x="932" y="227"/>
                      <a:pt x="223" y="432"/>
                    </a:cubicBezTo>
                    <a:lnTo>
                      <a:pt x="124" y="463"/>
                    </a:lnTo>
                    <a:cubicBezTo>
                      <a:pt x="93" y="470"/>
                      <a:pt x="62" y="480"/>
                      <a:pt x="32" y="491"/>
                    </a:cubicBezTo>
                    <a:cubicBezTo>
                      <a:pt x="11" y="693"/>
                      <a:pt x="0" y="891"/>
                      <a:pt x="0" y="1097"/>
                    </a:cubicBezTo>
                    <a:cubicBezTo>
                      <a:pt x="0" y="2546"/>
                      <a:pt x="79" y="5293"/>
                      <a:pt x="432" y="6194"/>
                    </a:cubicBezTo>
                    <a:cubicBezTo>
                      <a:pt x="473" y="6297"/>
                      <a:pt x="518" y="6396"/>
                      <a:pt x="562" y="6496"/>
                    </a:cubicBezTo>
                    <a:cubicBezTo>
                      <a:pt x="833" y="6650"/>
                      <a:pt x="1121" y="6780"/>
                      <a:pt x="1422" y="6876"/>
                    </a:cubicBezTo>
                    <a:cubicBezTo>
                      <a:pt x="1463" y="5677"/>
                      <a:pt x="1532" y="3522"/>
                      <a:pt x="1532" y="2508"/>
                    </a:cubicBezTo>
                    <a:cubicBezTo>
                      <a:pt x="1532" y="2508"/>
                      <a:pt x="2149" y="1614"/>
                      <a:pt x="3248" y="532"/>
                    </a:cubicBezTo>
                    <a:cubicBezTo>
                      <a:pt x="3169" y="398"/>
                      <a:pt x="3176" y="213"/>
                      <a:pt x="3344" y="107"/>
                    </a:cubicBezTo>
                    <a:cubicBezTo>
                      <a:pt x="3406" y="72"/>
                      <a:pt x="3467" y="35"/>
                      <a:pt x="3529" y="4"/>
                    </a:cubicBezTo>
                    <a:cubicBezTo>
                      <a:pt x="3495" y="1"/>
                      <a:pt x="3467" y="1"/>
                      <a:pt x="3439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2163911" y="1021539"/>
                <a:ext cx="99363" cy="320366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6342" extrusionOk="0">
                    <a:moveTo>
                      <a:pt x="0" y="1"/>
                    </a:moveTo>
                    <a:cubicBezTo>
                      <a:pt x="65" y="470"/>
                      <a:pt x="144" y="936"/>
                      <a:pt x="233" y="1395"/>
                    </a:cubicBezTo>
                    <a:cubicBezTo>
                      <a:pt x="322" y="1851"/>
                      <a:pt x="421" y="2320"/>
                      <a:pt x="531" y="2793"/>
                    </a:cubicBezTo>
                    <a:cubicBezTo>
                      <a:pt x="613" y="2837"/>
                      <a:pt x="692" y="2882"/>
                      <a:pt x="771" y="2930"/>
                    </a:cubicBezTo>
                    <a:cubicBezTo>
                      <a:pt x="788" y="2944"/>
                      <a:pt x="805" y="2954"/>
                      <a:pt x="822" y="2968"/>
                    </a:cubicBezTo>
                    <a:cubicBezTo>
                      <a:pt x="674" y="2498"/>
                      <a:pt x="545" y="2019"/>
                      <a:pt x="442" y="1526"/>
                    </a:cubicBezTo>
                    <a:cubicBezTo>
                      <a:pt x="336" y="1015"/>
                      <a:pt x="254" y="508"/>
                      <a:pt x="192" y="1"/>
                    </a:cubicBezTo>
                    <a:close/>
                    <a:moveTo>
                      <a:pt x="908" y="3245"/>
                    </a:moveTo>
                    <a:cubicBezTo>
                      <a:pt x="887" y="3355"/>
                      <a:pt x="812" y="3450"/>
                      <a:pt x="712" y="3492"/>
                    </a:cubicBezTo>
                    <a:cubicBezTo>
                      <a:pt x="949" y="4358"/>
                      <a:pt x="1247" y="5218"/>
                      <a:pt x="1645" y="5999"/>
                    </a:cubicBezTo>
                    <a:cubicBezTo>
                      <a:pt x="1702" y="6116"/>
                      <a:pt x="1764" y="6228"/>
                      <a:pt x="1830" y="6342"/>
                    </a:cubicBezTo>
                    <a:cubicBezTo>
                      <a:pt x="1877" y="6315"/>
                      <a:pt x="1922" y="6287"/>
                      <a:pt x="1966" y="6256"/>
                    </a:cubicBezTo>
                    <a:cubicBezTo>
                      <a:pt x="1686" y="5410"/>
                      <a:pt x="1367" y="4592"/>
                      <a:pt x="1079" y="3755"/>
                    </a:cubicBezTo>
                    <a:cubicBezTo>
                      <a:pt x="1021" y="3588"/>
                      <a:pt x="962" y="3417"/>
                      <a:pt x="908" y="3245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542614" y="1045989"/>
                <a:ext cx="81430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700" extrusionOk="0">
                    <a:moveTo>
                      <a:pt x="1611" y="0"/>
                    </a:moveTo>
                    <a:lnTo>
                      <a:pt x="1611" y="0"/>
                    </a:lnTo>
                    <a:cubicBezTo>
                      <a:pt x="1522" y="41"/>
                      <a:pt x="1433" y="89"/>
                      <a:pt x="1347" y="144"/>
                    </a:cubicBezTo>
                    <a:cubicBezTo>
                      <a:pt x="1296" y="174"/>
                      <a:pt x="1241" y="188"/>
                      <a:pt x="1193" y="188"/>
                    </a:cubicBezTo>
                    <a:cubicBezTo>
                      <a:pt x="1155" y="188"/>
                      <a:pt x="1121" y="182"/>
                      <a:pt x="1087" y="168"/>
                    </a:cubicBezTo>
                    <a:cubicBezTo>
                      <a:pt x="690" y="627"/>
                      <a:pt x="330" y="1120"/>
                      <a:pt x="21" y="1638"/>
                    </a:cubicBezTo>
                    <a:cubicBezTo>
                      <a:pt x="1" y="1665"/>
                      <a:pt x="29" y="1699"/>
                      <a:pt x="56" y="1699"/>
                    </a:cubicBezTo>
                    <a:cubicBezTo>
                      <a:pt x="66" y="1699"/>
                      <a:pt x="76" y="1695"/>
                      <a:pt x="83" y="1686"/>
                    </a:cubicBezTo>
                    <a:cubicBezTo>
                      <a:pt x="580" y="1096"/>
                      <a:pt x="1084" y="531"/>
                      <a:pt x="1611" y="0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2059191" y="1021034"/>
                <a:ext cx="109971" cy="34502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683" extrusionOk="0">
                    <a:moveTo>
                      <a:pt x="1648" y="1"/>
                    </a:moveTo>
                    <a:cubicBezTo>
                      <a:pt x="1501" y="1"/>
                      <a:pt x="1354" y="4"/>
                      <a:pt x="1206" y="11"/>
                    </a:cubicBezTo>
                    <a:lnTo>
                      <a:pt x="1" y="11"/>
                    </a:lnTo>
                    <a:cubicBezTo>
                      <a:pt x="38" y="118"/>
                      <a:pt x="131" y="203"/>
                      <a:pt x="271" y="213"/>
                    </a:cubicBezTo>
                    <a:cubicBezTo>
                      <a:pt x="744" y="244"/>
                      <a:pt x="1179" y="391"/>
                      <a:pt x="1583" y="638"/>
                    </a:cubicBezTo>
                    <a:cubicBezTo>
                      <a:pt x="1638" y="668"/>
                      <a:pt x="1689" y="682"/>
                      <a:pt x="1740" y="682"/>
                    </a:cubicBezTo>
                    <a:cubicBezTo>
                      <a:pt x="2001" y="682"/>
                      <a:pt x="2176" y="282"/>
                      <a:pt x="1892" y="107"/>
                    </a:cubicBezTo>
                    <a:cubicBezTo>
                      <a:pt x="1830" y="69"/>
                      <a:pt x="1768" y="35"/>
                      <a:pt x="1703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1586210" y="1021236"/>
                <a:ext cx="104617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679" extrusionOk="0">
                    <a:moveTo>
                      <a:pt x="361" y="0"/>
                    </a:moveTo>
                    <a:cubicBezTo>
                      <a:pt x="299" y="31"/>
                      <a:pt x="238" y="68"/>
                      <a:pt x="176" y="103"/>
                    </a:cubicBezTo>
                    <a:cubicBezTo>
                      <a:pt x="8" y="209"/>
                      <a:pt x="1" y="394"/>
                      <a:pt x="80" y="528"/>
                    </a:cubicBezTo>
                    <a:cubicBezTo>
                      <a:pt x="114" y="582"/>
                      <a:pt x="165" y="631"/>
                      <a:pt x="224" y="658"/>
                    </a:cubicBezTo>
                    <a:cubicBezTo>
                      <a:pt x="258" y="672"/>
                      <a:pt x="292" y="678"/>
                      <a:pt x="330" y="678"/>
                    </a:cubicBezTo>
                    <a:cubicBezTo>
                      <a:pt x="378" y="678"/>
                      <a:pt x="433" y="664"/>
                      <a:pt x="484" y="634"/>
                    </a:cubicBezTo>
                    <a:cubicBezTo>
                      <a:pt x="570" y="579"/>
                      <a:pt x="659" y="531"/>
                      <a:pt x="748" y="490"/>
                    </a:cubicBezTo>
                    <a:cubicBezTo>
                      <a:pt x="1077" y="329"/>
                      <a:pt x="1427" y="233"/>
                      <a:pt x="1797" y="209"/>
                    </a:cubicBezTo>
                    <a:cubicBezTo>
                      <a:pt x="1940" y="199"/>
                      <a:pt x="2029" y="114"/>
                      <a:pt x="2070" y="7"/>
                    </a:cubicBezTo>
                    <a:lnTo>
                      <a:pt x="539" y="7"/>
                    </a:lnTo>
                    <a:cubicBezTo>
                      <a:pt x="456" y="3"/>
                      <a:pt x="402" y="0"/>
                      <a:pt x="361" y="0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1527055" y="1237041"/>
                <a:ext cx="706957" cy="141745"/>
              </a:xfrm>
              <a:custGeom>
                <a:avLst/>
                <a:gdLst/>
                <a:ahLst/>
                <a:cxnLst/>
                <a:rect l="l" t="t" r="r" b="b"/>
                <a:pathLst>
                  <a:path w="13995" h="2806" extrusionOk="0">
                    <a:moveTo>
                      <a:pt x="5297" y="0"/>
                    </a:moveTo>
                    <a:cubicBezTo>
                      <a:pt x="4944" y="0"/>
                      <a:pt x="4587" y="3"/>
                      <a:pt x="4235" y="24"/>
                    </a:cubicBezTo>
                    <a:cubicBezTo>
                      <a:pt x="3954" y="418"/>
                      <a:pt x="3430" y="774"/>
                      <a:pt x="2783" y="774"/>
                    </a:cubicBezTo>
                    <a:lnTo>
                      <a:pt x="2751" y="774"/>
                    </a:lnTo>
                    <a:cubicBezTo>
                      <a:pt x="2385" y="767"/>
                      <a:pt x="2056" y="585"/>
                      <a:pt x="1806" y="335"/>
                    </a:cubicBezTo>
                    <a:cubicBezTo>
                      <a:pt x="1230" y="466"/>
                      <a:pt x="679" y="685"/>
                      <a:pt x="296" y="1124"/>
                    </a:cubicBezTo>
                    <a:cubicBezTo>
                      <a:pt x="14" y="1449"/>
                      <a:pt x="0" y="1973"/>
                      <a:pt x="296" y="2295"/>
                    </a:cubicBezTo>
                    <a:cubicBezTo>
                      <a:pt x="508" y="2528"/>
                      <a:pt x="761" y="2689"/>
                      <a:pt x="1031" y="2805"/>
                    </a:cubicBezTo>
                    <a:lnTo>
                      <a:pt x="1693" y="2805"/>
                    </a:lnTo>
                    <a:cubicBezTo>
                      <a:pt x="3762" y="2805"/>
                      <a:pt x="5482" y="1962"/>
                      <a:pt x="5841" y="3"/>
                    </a:cubicBezTo>
                    <a:cubicBezTo>
                      <a:pt x="5660" y="0"/>
                      <a:pt x="5478" y="0"/>
                      <a:pt x="5297" y="0"/>
                    </a:cubicBezTo>
                    <a:close/>
                    <a:moveTo>
                      <a:pt x="7613" y="21"/>
                    </a:moveTo>
                    <a:lnTo>
                      <a:pt x="7613" y="21"/>
                    </a:lnTo>
                    <a:cubicBezTo>
                      <a:pt x="7975" y="1970"/>
                      <a:pt x="9692" y="2805"/>
                      <a:pt x="11754" y="2805"/>
                    </a:cubicBezTo>
                    <a:cubicBezTo>
                      <a:pt x="12408" y="2805"/>
                      <a:pt x="13035" y="2689"/>
                      <a:pt x="13614" y="2470"/>
                    </a:cubicBezTo>
                    <a:cubicBezTo>
                      <a:pt x="13994" y="1699"/>
                      <a:pt x="13857" y="678"/>
                      <a:pt x="12829" y="455"/>
                    </a:cubicBezTo>
                    <a:cubicBezTo>
                      <a:pt x="12514" y="391"/>
                      <a:pt x="12196" y="332"/>
                      <a:pt x="11877" y="284"/>
                    </a:cubicBezTo>
                    <a:cubicBezTo>
                      <a:pt x="11624" y="562"/>
                      <a:pt x="11278" y="767"/>
                      <a:pt x="10884" y="774"/>
                    </a:cubicBezTo>
                    <a:lnTo>
                      <a:pt x="10853" y="774"/>
                    </a:lnTo>
                    <a:cubicBezTo>
                      <a:pt x="10230" y="774"/>
                      <a:pt x="9719" y="446"/>
                      <a:pt x="9431" y="65"/>
                    </a:cubicBezTo>
                    <a:cubicBezTo>
                      <a:pt x="8825" y="38"/>
                      <a:pt x="8219" y="27"/>
                      <a:pt x="7613" y="21"/>
                    </a:cubicBezTo>
                    <a:close/>
                  </a:path>
                </a:pathLst>
              </a:custGeom>
              <a:solidFill>
                <a:srgbClr val="F9C8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1809137" y="1021539"/>
                <a:ext cx="73247" cy="179682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3557" extrusionOk="0">
                    <a:moveTo>
                      <a:pt x="0" y="1"/>
                    </a:moveTo>
                    <a:cubicBezTo>
                      <a:pt x="312" y="334"/>
                      <a:pt x="528" y="704"/>
                      <a:pt x="665" y="1005"/>
                    </a:cubicBezTo>
                    <a:cubicBezTo>
                      <a:pt x="915" y="1550"/>
                      <a:pt x="1083" y="2193"/>
                      <a:pt x="1189" y="3033"/>
                    </a:cubicBezTo>
                    <a:cubicBezTo>
                      <a:pt x="1207" y="3194"/>
                      <a:pt x="1223" y="3355"/>
                      <a:pt x="1240" y="3515"/>
                    </a:cubicBezTo>
                    <a:cubicBezTo>
                      <a:pt x="1313" y="3519"/>
                      <a:pt x="1381" y="3536"/>
                      <a:pt x="1449" y="3556"/>
                    </a:cubicBezTo>
                    <a:cubicBezTo>
                      <a:pt x="1433" y="3372"/>
                      <a:pt x="1412" y="3191"/>
                      <a:pt x="1392" y="3009"/>
                    </a:cubicBezTo>
                    <a:cubicBezTo>
                      <a:pt x="1323" y="2467"/>
                      <a:pt x="1193" y="1659"/>
                      <a:pt x="850" y="919"/>
                    </a:cubicBezTo>
                    <a:cubicBezTo>
                      <a:pt x="723" y="645"/>
                      <a:pt x="538" y="313"/>
                      <a:pt x="271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1592827" y="1164146"/>
                <a:ext cx="156142" cy="112042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2218" extrusionOk="0">
                    <a:moveTo>
                      <a:pt x="1182" y="1"/>
                    </a:moveTo>
                    <a:cubicBezTo>
                      <a:pt x="843" y="8"/>
                      <a:pt x="490" y="83"/>
                      <a:pt x="154" y="203"/>
                    </a:cubicBezTo>
                    <a:cubicBezTo>
                      <a:pt x="66" y="364"/>
                      <a:pt x="17" y="535"/>
                      <a:pt x="11" y="703"/>
                    </a:cubicBezTo>
                    <a:cubicBezTo>
                      <a:pt x="1" y="1035"/>
                      <a:pt x="192" y="1460"/>
                      <a:pt x="504" y="1778"/>
                    </a:cubicBezTo>
                    <a:cubicBezTo>
                      <a:pt x="754" y="2028"/>
                      <a:pt x="1083" y="2210"/>
                      <a:pt x="1449" y="2217"/>
                    </a:cubicBezTo>
                    <a:lnTo>
                      <a:pt x="1481" y="2217"/>
                    </a:lnTo>
                    <a:cubicBezTo>
                      <a:pt x="2128" y="2217"/>
                      <a:pt x="2652" y="1861"/>
                      <a:pt x="2933" y="1467"/>
                    </a:cubicBezTo>
                    <a:cubicBezTo>
                      <a:pt x="2997" y="1375"/>
                      <a:pt x="3049" y="1282"/>
                      <a:pt x="3090" y="1190"/>
                    </a:cubicBezTo>
                    <a:cubicBezTo>
                      <a:pt x="3022" y="1173"/>
                      <a:pt x="2964" y="1124"/>
                      <a:pt x="2923" y="1042"/>
                    </a:cubicBezTo>
                    <a:cubicBezTo>
                      <a:pt x="2803" y="792"/>
                      <a:pt x="2652" y="590"/>
                      <a:pt x="2480" y="439"/>
                    </a:cubicBezTo>
                    <a:lnTo>
                      <a:pt x="2480" y="439"/>
                    </a:lnTo>
                    <a:cubicBezTo>
                      <a:pt x="2563" y="621"/>
                      <a:pt x="2586" y="830"/>
                      <a:pt x="2532" y="1039"/>
                    </a:cubicBezTo>
                    <a:cubicBezTo>
                      <a:pt x="2429" y="1464"/>
                      <a:pt x="2049" y="1745"/>
                      <a:pt x="1631" y="1745"/>
                    </a:cubicBezTo>
                    <a:cubicBezTo>
                      <a:pt x="1555" y="1745"/>
                      <a:pt x="1481" y="1737"/>
                      <a:pt x="1405" y="1717"/>
                    </a:cubicBezTo>
                    <a:cubicBezTo>
                      <a:pt x="908" y="1593"/>
                      <a:pt x="603" y="1087"/>
                      <a:pt x="727" y="590"/>
                    </a:cubicBezTo>
                    <a:cubicBezTo>
                      <a:pt x="795" y="327"/>
                      <a:pt x="963" y="121"/>
                      <a:pt x="1182" y="1"/>
                    </a:cubicBezTo>
                    <a:close/>
                  </a:path>
                </a:pathLst>
              </a:custGeom>
              <a:solidFill>
                <a:srgbClr val="FFF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1623289" y="1163994"/>
                <a:ext cx="100222" cy="8830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748" extrusionOk="0">
                    <a:moveTo>
                      <a:pt x="641" y="1"/>
                    </a:moveTo>
                    <a:cubicBezTo>
                      <a:pt x="620" y="1"/>
                      <a:pt x="600" y="1"/>
                      <a:pt x="579" y="4"/>
                    </a:cubicBezTo>
                    <a:cubicBezTo>
                      <a:pt x="360" y="124"/>
                      <a:pt x="192" y="330"/>
                      <a:pt x="124" y="593"/>
                    </a:cubicBezTo>
                    <a:cubicBezTo>
                      <a:pt x="0" y="1090"/>
                      <a:pt x="305" y="1596"/>
                      <a:pt x="802" y="1720"/>
                    </a:cubicBezTo>
                    <a:cubicBezTo>
                      <a:pt x="878" y="1740"/>
                      <a:pt x="952" y="1748"/>
                      <a:pt x="1028" y="1748"/>
                    </a:cubicBezTo>
                    <a:cubicBezTo>
                      <a:pt x="1446" y="1748"/>
                      <a:pt x="1826" y="1467"/>
                      <a:pt x="1929" y="1042"/>
                    </a:cubicBezTo>
                    <a:cubicBezTo>
                      <a:pt x="1983" y="833"/>
                      <a:pt x="1960" y="624"/>
                      <a:pt x="1877" y="442"/>
                    </a:cubicBezTo>
                    <a:cubicBezTo>
                      <a:pt x="1531" y="127"/>
                      <a:pt x="1100" y="1"/>
                      <a:pt x="641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1525995" y="1133887"/>
                <a:ext cx="247018" cy="90876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99" extrusionOk="0">
                    <a:moveTo>
                      <a:pt x="2578" y="1"/>
                    </a:moveTo>
                    <a:cubicBezTo>
                      <a:pt x="1786" y="1"/>
                      <a:pt x="950" y="288"/>
                      <a:pt x="279" y="706"/>
                    </a:cubicBezTo>
                    <a:cubicBezTo>
                      <a:pt x="1" y="884"/>
                      <a:pt x="173" y="1285"/>
                      <a:pt x="433" y="1285"/>
                    </a:cubicBezTo>
                    <a:cubicBezTo>
                      <a:pt x="481" y="1285"/>
                      <a:pt x="535" y="1268"/>
                      <a:pt x="587" y="1237"/>
                    </a:cubicBezTo>
                    <a:cubicBezTo>
                      <a:pt x="858" y="1065"/>
                      <a:pt x="1163" y="915"/>
                      <a:pt x="1477" y="802"/>
                    </a:cubicBezTo>
                    <a:cubicBezTo>
                      <a:pt x="1813" y="682"/>
                      <a:pt x="2166" y="607"/>
                      <a:pt x="2505" y="600"/>
                    </a:cubicBezTo>
                    <a:cubicBezTo>
                      <a:pt x="2526" y="597"/>
                      <a:pt x="2546" y="597"/>
                      <a:pt x="2567" y="597"/>
                    </a:cubicBezTo>
                    <a:cubicBezTo>
                      <a:pt x="3026" y="597"/>
                      <a:pt x="3457" y="723"/>
                      <a:pt x="3803" y="1038"/>
                    </a:cubicBezTo>
                    <a:cubicBezTo>
                      <a:pt x="3975" y="1189"/>
                      <a:pt x="4126" y="1391"/>
                      <a:pt x="4246" y="1641"/>
                    </a:cubicBezTo>
                    <a:cubicBezTo>
                      <a:pt x="4287" y="1723"/>
                      <a:pt x="4345" y="1772"/>
                      <a:pt x="4413" y="1789"/>
                    </a:cubicBezTo>
                    <a:cubicBezTo>
                      <a:pt x="4434" y="1795"/>
                      <a:pt x="4454" y="1799"/>
                      <a:pt x="4478" y="1799"/>
                    </a:cubicBezTo>
                    <a:cubicBezTo>
                      <a:pt x="4677" y="1799"/>
                      <a:pt x="4889" y="1576"/>
                      <a:pt x="4773" y="1332"/>
                    </a:cubicBezTo>
                    <a:cubicBezTo>
                      <a:pt x="4307" y="371"/>
                      <a:pt x="3471" y="1"/>
                      <a:pt x="2578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1994127" y="1164146"/>
                <a:ext cx="155940" cy="112042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2218" extrusionOk="0">
                    <a:moveTo>
                      <a:pt x="1844" y="1"/>
                    </a:moveTo>
                    <a:cubicBezTo>
                      <a:pt x="2094" y="114"/>
                      <a:pt x="2288" y="336"/>
                      <a:pt x="2361" y="624"/>
                    </a:cubicBezTo>
                    <a:cubicBezTo>
                      <a:pt x="2487" y="1121"/>
                      <a:pt x="2182" y="1628"/>
                      <a:pt x="1686" y="1751"/>
                    </a:cubicBezTo>
                    <a:cubicBezTo>
                      <a:pt x="1610" y="1769"/>
                      <a:pt x="1535" y="1778"/>
                      <a:pt x="1460" y="1778"/>
                    </a:cubicBezTo>
                    <a:cubicBezTo>
                      <a:pt x="1042" y="1778"/>
                      <a:pt x="661" y="1498"/>
                      <a:pt x="559" y="1073"/>
                    </a:cubicBezTo>
                    <a:cubicBezTo>
                      <a:pt x="500" y="840"/>
                      <a:pt x="535" y="607"/>
                      <a:pt x="638" y="412"/>
                    </a:cubicBezTo>
                    <a:lnTo>
                      <a:pt x="638" y="412"/>
                    </a:lnTo>
                    <a:cubicBezTo>
                      <a:pt x="456" y="569"/>
                      <a:pt x="295" y="775"/>
                      <a:pt x="165" y="1042"/>
                    </a:cubicBezTo>
                    <a:cubicBezTo>
                      <a:pt x="124" y="1124"/>
                      <a:pt x="65" y="1173"/>
                      <a:pt x="0" y="1190"/>
                    </a:cubicBezTo>
                    <a:cubicBezTo>
                      <a:pt x="41" y="1296"/>
                      <a:pt x="106" y="1402"/>
                      <a:pt x="185" y="1508"/>
                    </a:cubicBezTo>
                    <a:cubicBezTo>
                      <a:pt x="473" y="1889"/>
                      <a:pt x="984" y="2217"/>
                      <a:pt x="1607" y="2217"/>
                    </a:cubicBezTo>
                    <a:lnTo>
                      <a:pt x="1638" y="2217"/>
                    </a:lnTo>
                    <a:cubicBezTo>
                      <a:pt x="2032" y="2210"/>
                      <a:pt x="2378" y="2005"/>
                      <a:pt x="2631" y="1727"/>
                    </a:cubicBezTo>
                    <a:cubicBezTo>
                      <a:pt x="2916" y="1419"/>
                      <a:pt x="3087" y="1018"/>
                      <a:pt x="3077" y="703"/>
                    </a:cubicBezTo>
                    <a:cubicBezTo>
                      <a:pt x="3069" y="535"/>
                      <a:pt x="3025" y="364"/>
                      <a:pt x="2936" y="206"/>
                    </a:cubicBezTo>
                    <a:cubicBezTo>
                      <a:pt x="2576" y="80"/>
                      <a:pt x="2203" y="1"/>
                      <a:pt x="1844" y="1"/>
                    </a:cubicBezTo>
                    <a:close/>
                  </a:path>
                </a:pathLst>
              </a:custGeom>
              <a:solidFill>
                <a:srgbClr val="FFF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2019385" y="1164146"/>
                <a:ext cx="100424" cy="89866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779" extrusionOk="0">
                    <a:moveTo>
                      <a:pt x="1344" y="1"/>
                    </a:moveTo>
                    <a:cubicBezTo>
                      <a:pt x="898" y="1"/>
                      <a:pt x="480" y="121"/>
                      <a:pt x="138" y="412"/>
                    </a:cubicBezTo>
                    <a:cubicBezTo>
                      <a:pt x="35" y="607"/>
                      <a:pt x="0" y="840"/>
                      <a:pt x="59" y="1073"/>
                    </a:cubicBezTo>
                    <a:cubicBezTo>
                      <a:pt x="161" y="1498"/>
                      <a:pt x="542" y="1778"/>
                      <a:pt x="960" y="1778"/>
                    </a:cubicBezTo>
                    <a:cubicBezTo>
                      <a:pt x="1035" y="1778"/>
                      <a:pt x="1110" y="1769"/>
                      <a:pt x="1186" y="1751"/>
                    </a:cubicBezTo>
                    <a:cubicBezTo>
                      <a:pt x="1682" y="1628"/>
                      <a:pt x="1987" y="1121"/>
                      <a:pt x="1861" y="624"/>
                    </a:cubicBezTo>
                    <a:cubicBezTo>
                      <a:pt x="1788" y="336"/>
                      <a:pt x="1594" y="114"/>
                      <a:pt x="1344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1969930" y="1133887"/>
                <a:ext cx="240906" cy="90876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1799" extrusionOk="0">
                    <a:moveTo>
                      <a:pt x="2312" y="1"/>
                    </a:moveTo>
                    <a:cubicBezTo>
                      <a:pt x="1418" y="1"/>
                      <a:pt x="582" y="371"/>
                      <a:pt x="116" y="1332"/>
                    </a:cubicBezTo>
                    <a:cubicBezTo>
                      <a:pt x="0" y="1576"/>
                      <a:pt x="212" y="1799"/>
                      <a:pt x="411" y="1799"/>
                    </a:cubicBezTo>
                    <a:cubicBezTo>
                      <a:pt x="435" y="1799"/>
                      <a:pt x="456" y="1795"/>
                      <a:pt x="479" y="1789"/>
                    </a:cubicBezTo>
                    <a:cubicBezTo>
                      <a:pt x="544" y="1772"/>
                      <a:pt x="603" y="1723"/>
                      <a:pt x="644" y="1641"/>
                    </a:cubicBezTo>
                    <a:cubicBezTo>
                      <a:pt x="774" y="1374"/>
                      <a:pt x="935" y="1168"/>
                      <a:pt x="1117" y="1011"/>
                    </a:cubicBezTo>
                    <a:cubicBezTo>
                      <a:pt x="1459" y="720"/>
                      <a:pt x="1877" y="600"/>
                      <a:pt x="2323" y="600"/>
                    </a:cubicBezTo>
                    <a:cubicBezTo>
                      <a:pt x="2682" y="600"/>
                      <a:pt x="3055" y="679"/>
                      <a:pt x="3415" y="805"/>
                    </a:cubicBezTo>
                    <a:cubicBezTo>
                      <a:pt x="3730" y="915"/>
                      <a:pt x="4032" y="1065"/>
                      <a:pt x="4302" y="1237"/>
                    </a:cubicBezTo>
                    <a:cubicBezTo>
                      <a:pt x="4357" y="1268"/>
                      <a:pt x="4408" y="1285"/>
                      <a:pt x="4460" y="1285"/>
                    </a:cubicBezTo>
                    <a:cubicBezTo>
                      <a:pt x="4491" y="1285"/>
                      <a:pt x="4522" y="1278"/>
                      <a:pt x="4552" y="1268"/>
                    </a:cubicBezTo>
                    <a:cubicBezTo>
                      <a:pt x="4652" y="1226"/>
                      <a:pt x="4727" y="1131"/>
                      <a:pt x="4748" y="1021"/>
                    </a:cubicBezTo>
                    <a:cubicBezTo>
                      <a:pt x="4769" y="926"/>
                      <a:pt x="4745" y="823"/>
                      <a:pt x="4662" y="744"/>
                    </a:cubicBezTo>
                    <a:cubicBezTo>
                      <a:pt x="4645" y="730"/>
                      <a:pt x="4628" y="720"/>
                      <a:pt x="4611" y="706"/>
                    </a:cubicBezTo>
                    <a:cubicBezTo>
                      <a:pt x="4532" y="658"/>
                      <a:pt x="4453" y="613"/>
                      <a:pt x="4371" y="569"/>
                    </a:cubicBezTo>
                    <a:cubicBezTo>
                      <a:pt x="3747" y="227"/>
                      <a:pt x="3011" y="1"/>
                      <a:pt x="2312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2328139" y="3065773"/>
                <a:ext cx="136896" cy="700390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3865" extrusionOk="0">
                    <a:moveTo>
                      <a:pt x="2607" y="1"/>
                    </a:moveTo>
                    <a:cubicBezTo>
                      <a:pt x="2552" y="4842"/>
                      <a:pt x="2418" y="12131"/>
                      <a:pt x="2278" y="12474"/>
                    </a:cubicBezTo>
                    <a:cubicBezTo>
                      <a:pt x="1918" y="12731"/>
                      <a:pt x="1182" y="13255"/>
                      <a:pt x="0" y="13772"/>
                    </a:cubicBezTo>
                    <a:lnTo>
                      <a:pt x="41" y="13865"/>
                    </a:lnTo>
                    <a:cubicBezTo>
                      <a:pt x="1240" y="13340"/>
                      <a:pt x="1986" y="12809"/>
                      <a:pt x="2343" y="12553"/>
                    </a:cubicBezTo>
                    <a:cubicBezTo>
                      <a:pt x="2552" y="12406"/>
                      <a:pt x="2675" y="2910"/>
                      <a:pt x="2710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</p:grpSp>
        <p:sp>
          <p:nvSpPr>
            <p:cNvPr id="180" name="Google Shape;180;p17"/>
            <p:cNvSpPr/>
            <p:nvPr/>
          </p:nvSpPr>
          <p:spPr>
            <a:xfrm>
              <a:off x="8289475" y="1862450"/>
              <a:ext cx="88200" cy="8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</a:pPr>
              <a:endParaRPr sz="1800" kern="1200">
                <a:ea typeface="+mn-ea"/>
                <a:cs typeface="+mn-cs"/>
              </a:endParaRPr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9005675" y="1862450"/>
              <a:ext cx="88200" cy="8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</a:pPr>
              <a:endParaRPr sz="1800" kern="1200">
                <a:ea typeface="+mn-ea"/>
                <a:cs typeface="+mn-cs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3C2021A-9C0C-44D1-93F8-6C450BF27770}"/>
              </a:ext>
            </a:extLst>
          </p:cNvPr>
          <p:cNvSpPr txBox="1"/>
          <p:nvPr/>
        </p:nvSpPr>
        <p:spPr>
          <a:xfrm>
            <a:off x="1854880" y="762427"/>
            <a:ext cx="698543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685800" rtl="1">
              <a:buClrTx/>
            </a:pPr>
            <a:r>
              <a:rPr lang="ar-SA" sz="1800" b="1" kern="1200" dirty="0">
                <a:solidFill>
                  <a:srgbClr val="0070C0"/>
                </a:solidFill>
                <a:ea typeface="+mn-ea"/>
                <a:cs typeface="Arial" panose="020B0604020202020204" pitchFamily="34" charset="0"/>
              </a:rPr>
              <a:t>خصائص المادة النقية:</a:t>
            </a:r>
          </a:p>
          <a:p>
            <a:pPr algn="r" defTabSz="685800" rtl="1">
              <a:buClrTx/>
            </a:pPr>
            <a:r>
              <a:rPr lang="ar-SA" sz="1800" kern="1200" dirty="0">
                <a:ea typeface="+mn-ea"/>
                <a:cs typeface="Arial" panose="020B0604020202020204" pitchFamily="34" charset="0"/>
              </a:rPr>
              <a:t>لها نفس الخصائص والتركيب.</a:t>
            </a:r>
          </a:p>
          <a:p>
            <a:pPr algn="r" defTabSz="685800" rtl="1">
              <a:buClrTx/>
            </a:pPr>
            <a:r>
              <a:rPr lang="ar-SA" sz="1800" kern="1200" dirty="0">
                <a:ea typeface="+mn-ea"/>
                <a:cs typeface="Arial" panose="020B0604020202020204" pitchFamily="34" charset="0"/>
              </a:rPr>
              <a:t>ولا يمكن تجزئتها إلى مواد أبسط بواسطة العمليات الفيزيائية كالغلي، أو الطحن، أو الترشيح.</a:t>
            </a:r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939FD3B5-38F6-4DE5-898A-D80B773DAA8F}"/>
              </a:ext>
            </a:extLst>
          </p:cNvPr>
          <p:cNvSpPr txBox="1"/>
          <p:nvPr/>
        </p:nvSpPr>
        <p:spPr>
          <a:xfrm>
            <a:off x="1818976" y="328001"/>
            <a:ext cx="69854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685800" rtl="1">
              <a:buClrTx/>
            </a:pPr>
            <a:r>
              <a:rPr lang="ar-SA" sz="1800" b="1" kern="1200" dirty="0">
                <a:solidFill>
                  <a:srgbClr val="0070C0"/>
                </a:solidFill>
                <a:ea typeface="+mn-ea"/>
                <a:cs typeface="Arial" panose="020B0604020202020204" pitchFamily="34" charset="0"/>
              </a:rPr>
              <a:t>تعريف المادة النقية: </a:t>
            </a:r>
            <a:r>
              <a:rPr lang="ar-SA" sz="1800" kern="1200" dirty="0">
                <a:ea typeface="+mn-ea"/>
                <a:cs typeface="Arial" panose="020B0604020202020204" pitchFamily="34" charset="0"/>
              </a:rPr>
              <a:t>هي مادة لها تركيب محدد وثابت.</a:t>
            </a:r>
          </a:p>
        </p:txBody>
      </p:sp>
      <p:sp>
        <p:nvSpPr>
          <p:cNvPr id="94" name="مربع نص 93">
            <a:extLst>
              <a:ext uri="{FF2B5EF4-FFF2-40B4-BE49-F238E27FC236}">
                <a16:creationId xmlns:a16="http://schemas.microsoft.com/office/drawing/2014/main" id="{61848C50-BBFD-4319-BABD-D2F1037A79C7}"/>
              </a:ext>
            </a:extLst>
          </p:cNvPr>
          <p:cNvSpPr txBox="1"/>
          <p:nvPr/>
        </p:nvSpPr>
        <p:spPr>
          <a:xfrm>
            <a:off x="6702999" y="1719726"/>
            <a:ext cx="210510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685800" rtl="1">
              <a:buClrTx/>
            </a:pPr>
            <a:r>
              <a:rPr lang="ar-SA" sz="1800" b="1" kern="1200" dirty="0">
                <a:solidFill>
                  <a:srgbClr val="30A0A0"/>
                </a:solidFill>
                <a:ea typeface="+mn-ea"/>
                <a:cs typeface="Arial" panose="020B0604020202020204" pitchFamily="34" charset="0"/>
              </a:rPr>
              <a:t>صور المادة النقية:</a:t>
            </a:r>
          </a:p>
        </p:txBody>
      </p:sp>
      <p:sp>
        <p:nvSpPr>
          <p:cNvPr id="182" name="مربع نص 181">
            <a:extLst>
              <a:ext uri="{FF2B5EF4-FFF2-40B4-BE49-F238E27FC236}">
                <a16:creationId xmlns:a16="http://schemas.microsoft.com/office/drawing/2014/main" id="{D6F4143F-9BD1-48E9-8551-AEB17794BDFC}"/>
              </a:ext>
            </a:extLst>
          </p:cNvPr>
          <p:cNvSpPr txBox="1"/>
          <p:nvPr/>
        </p:nvSpPr>
        <p:spPr>
          <a:xfrm>
            <a:off x="3352861" y="2061764"/>
            <a:ext cx="545524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685800" rtl="1">
              <a:buClrTx/>
            </a:pPr>
            <a:r>
              <a:rPr lang="ar-SA" sz="1800" b="1" kern="120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1- العناصر: </a:t>
            </a:r>
            <a:r>
              <a:rPr lang="ar-SA" sz="1800" kern="1200" dirty="0">
                <a:ea typeface="+mn-ea"/>
                <a:cs typeface="Arial" panose="020B0604020202020204" pitchFamily="34" charset="0"/>
              </a:rPr>
              <a:t>مادة لها نفس النوع من الذرات.</a:t>
            </a:r>
          </a:p>
          <a:p>
            <a:pPr algn="r" defTabSz="685800" rtl="1">
              <a:buClrTx/>
            </a:pPr>
            <a:r>
              <a:rPr lang="ar-SA" sz="1800" kern="1200" dirty="0">
                <a:solidFill>
                  <a:srgbClr val="2D406A"/>
                </a:solidFill>
                <a:ea typeface="+mn-ea"/>
                <a:cs typeface="Arial" panose="020B0604020202020204" pitchFamily="34" charset="0"/>
              </a:rPr>
              <a:t>أمثلة</a:t>
            </a:r>
            <a:r>
              <a:rPr lang="ar-SA" sz="1800" kern="1200" dirty="0">
                <a:ea typeface="+mn-ea"/>
                <a:cs typeface="Arial" panose="020B0604020202020204" pitchFamily="34" charset="0"/>
              </a:rPr>
              <a:t>: الأكسجين، الهيدروجين، الذهب، الحديد.</a:t>
            </a:r>
          </a:p>
        </p:txBody>
      </p:sp>
      <p:sp>
        <p:nvSpPr>
          <p:cNvPr id="183" name="مربع نص 182">
            <a:extLst>
              <a:ext uri="{FF2B5EF4-FFF2-40B4-BE49-F238E27FC236}">
                <a16:creationId xmlns:a16="http://schemas.microsoft.com/office/drawing/2014/main" id="{CBA1FF3E-CEE3-4D9E-979C-F3E92F7F6D56}"/>
              </a:ext>
            </a:extLst>
          </p:cNvPr>
          <p:cNvSpPr txBox="1"/>
          <p:nvPr/>
        </p:nvSpPr>
        <p:spPr>
          <a:xfrm>
            <a:off x="3352861" y="2714697"/>
            <a:ext cx="545524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685800" rtl="1">
              <a:buClrTx/>
            </a:pPr>
            <a:r>
              <a:rPr lang="ar-SA" sz="1800" b="1" kern="120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2- المركبات: </a:t>
            </a:r>
            <a:r>
              <a:rPr lang="ar-SA" sz="1800" kern="1200" dirty="0">
                <a:ea typeface="+mn-ea"/>
                <a:cs typeface="Arial" panose="020B0604020202020204" pitchFamily="34" charset="0"/>
              </a:rPr>
              <a:t>مادة تتكون من اتحاد عنصرين أو أكثر ولها تركيب ثابت.</a:t>
            </a:r>
          </a:p>
          <a:p>
            <a:pPr algn="r" defTabSz="685800" rtl="1">
              <a:buClrTx/>
            </a:pPr>
            <a:r>
              <a:rPr lang="ar-SA" sz="1800" kern="1200" dirty="0">
                <a:solidFill>
                  <a:srgbClr val="2D406A"/>
                </a:solidFill>
                <a:ea typeface="+mn-ea"/>
                <a:cs typeface="Arial" panose="020B0604020202020204" pitchFamily="34" charset="0"/>
              </a:rPr>
              <a:t>أمثلة</a:t>
            </a:r>
            <a:r>
              <a:rPr lang="ar-SA" sz="1800" kern="1200" dirty="0">
                <a:ea typeface="+mn-ea"/>
                <a:cs typeface="Arial" panose="020B0604020202020204" pitchFamily="34" charset="0"/>
              </a:rPr>
              <a:t>: الماء، ملح الطعام. السكر.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3" grpId="0"/>
      <p:bldP spid="94" grpId="0"/>
      <p:bldP spid="182" grpId="0"/>
      <p:bldP spid="183" grpId="0"/>
    </p:bldLst>
  </p:timing>
</p:sld>
</file>

<file path=ppt/theme/theme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ster's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743</Words>
  <Application>Microsoft Office PowerPoint</Application>
  <PresentationFormat>عرض على الشاشة (16:9)</PresentationFormat>
  <Paragraphs>149</Paragraphs>
  <Slides>22</Slides>
  <Notes>15</Notes>
  <HiddenSlides>1</HiddenSlides>
  <MMClips>1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22</vt:i4>
      </vt:variant>
    </vt:vector>
  </HeadingPairs>
  <TitlesOfParts>
    <vt:vector size="40" baseType="lpstr">
      <vt:lpstr>Fira Sans Extra Condensed</vt:lpstr>
      <vt:lpstr>Gill Sans MT</vt:lpstr>
      <vt:lpstr>Barlow Medium</vt:lpstr>
      <vt:lpstr>Calibri</vt:lpstr>
      <vt:lpstr>Arial</vt:lpstr>
      <vt:lpstr>Anton</vt:lpstr>
      <vt:lpstr>Barlow SemiBold</vt:lpstr>
      <vt:lpstr>Calibri Light</vt:lpstr>
      <vt:lpstr>Roboto Condensed Light</vt:lpstr>
      <vt:lpstr>Fredoka One</vt:lpstr>
      <vt:lpstr>Josefin Sans</vt:lpstr>
      <vt:lpstr>Josefin Slab</vt:lpstr>
      <vt:lpstr>Advent Pro</vt:lpstr>
      <vt:lpstr>Science Subject for High School - 9th Grade: Cell Biology</vt:lpstr>
      <vt:lpstr>نسق Office</vt:lpstr>
      <vt:lpstr>Master's Thesis by Slidesgo</vt:lpstr>
      <vt:lpstr>Office Theme</vt:lpstr>
      <vt:lpstr>معرض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 الردادي</dc:creator>
  <cp:lastModifiedBy>اسماء البندر</cp:lastModifiedBy>
  <cp:revision>19</cp:revision>
  <dcterms:modified xsi:type="dcterms:W3CDTF">2021-09-09T09:45:10Z</dcterms:modified>
</cp:coreProperties>
</file>