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315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838" autoAdjust="0"/>
    <p:restoredTop sz="94660"/>
  </p:normalViewPr>
  <p:slideViewPr>
    <p:cSldViewPr snapToGrid="0">
      <p:cViewPr>
        <p:scale>
          <a:sx n="75" d="100"/>
          <a:sy n="75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A8AADC-5863-45BB-BF6E-30B1C808E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B6E4A3C-BF45-4E9C-BC7B-353F0930C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5CD469-29F6-4104-BA2E-F147B218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E3DB32-615B-4A61-A091-7D593E13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6EB045-4D2B-498D-8AA7-64125E7A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662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F677C0-600E-4A39-A46A-1522CF89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2C36B2E-0916-4410-B830-F22CAE33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AFE5AA-9AD2-4B80-8F95-BEED6912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F72EEA-8D46-4B36-B5A7-FACF41C2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6DBF8B-1B13-48DC-8F17-655B76A1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546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E20F440-3E0E-49CA-A80A-59EC041EC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D61ED85-4922-40CE-ADB4-B675AEAEA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CC6378-2971-492D-A064-844140E4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1B3101-9992-45DA-BDEE-CAEC0395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B98C3A-7AFE-4F04-A2F6-C04311A2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561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F9ADCB-0112-4559-9B72-F1B24332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157AF1-4C37-47BF-BCD1-3C0510A88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429D43-4CCA-43ED-BBC5-42E208B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87600C-C3FA-40E3-AAAA-05414550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AFCDC9-35CF-4D36-B4FB-79660DF9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779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DF3292-C868-43BC-A688-5847A8E3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9FCA11-CD3A-47AB-A406-30002450F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2B8543-C6FE-4C2C-964C-FA6C5F8A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0A6884-49E7-4701-83F6-B2B904269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BEB327-307C-45A6-8EF0-18CC6D53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278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F825D-B07B-4CD7-81EE-E3392360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5899B5-DD4B-4D40-AD09-226AAAD1D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AA7E63-306F-4B4E-A967-AE984E42A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2119DA5-255C-4835-BF06-3513A2AC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7B1C1C-DB8E-4028-A46E-D82D12CD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CAFBA7D-27BA-4917-AC17-751A0174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0660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AE3DA8-C5F7-4516-8BBA-2F6A87E4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D27ED7-2B42-4952-B320-90FE8C6BC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460F973-7404-4681-8823-28E1EF4F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E3260FD-DEF7-4BDC-9953-8EABA58DF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0A5C741-5F6F-41E9-8571-100DA921B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9A445EA-B862-4015-9BE1-78BBC831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8BFFA0-1047-4181-BB47-4B6454B6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D95A9D-842E-437C-B392-74CF889F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47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451407-7ACE-41AF-AE35-F36207A2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4E49747-E200-44B7-B0FB-E651EFF3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1B1F61-B455-4FB3-99D6-6EC2D24E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F6550C1-2F41-4CEF-B2C0-5E378239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250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C7A67E-AD78-452F-9B05-EBCE7F79A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F9E8CFA-B41B-4CFB-9797-E4D29EC98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2F40562-2E79-4B0C-9CB2-1145EB66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48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322229-4D7E-46F6-B039-379EA7EB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64FA1D6-AEC6-4992-887F-932DD9264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5E3820-5B64-4626-AEC2-82394462C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16B8F4E-3744-460D-9413-EABAA8FA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975DE0D-5ED8-4E46-B6D5-2F4D255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BFE44C-1642-4377-B5D2-FFB0896B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1114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927EB3-09DE-4A8C-A0FF-23DAEFB2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9AEC982-7B29-44A1-A3EB-4C6941303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F71A2C-AC3E-4866-B3EC-BB9C3001E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07538C-BCEF-4795-B6BB-281EEEEA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20C08E-33A4-4846-A0EC-4A6C37BC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286A0D-867B-492E-B985-A76A5823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272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55328C5-A0EB-4ED5-9C35-24A69448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4A2ADC-04BC-4AF9-A4DD-E28777FED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2055CB-BA03-4F3A-BBDE-C99E12654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61790-C3FA-4056-AFDF-41ED8208564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B653DE-9FA5-41F6-8BAC-7CB5492D2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ECE4BC-5976-46BF-A46C-7D89B164C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F6A6D-0C4A-438F-ADA3-17B61CD2B3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29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التاريخ:1443/3/25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3391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التغيرات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65871" y="2670258"/>
            <a:ext cx="1722418" cy="1687294"/>
            <a:chOff x="8924552" y="3304582"/>
            <a:chExt cx="189672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4552" y="3501065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7499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CFAF546-992B-473F-8FFE-558CFAB597B9}"/>
              </a:ext>
            </a:extLst>
          </p:cNvPr>
          <p:cNvSpPr/>
          <p:nvPr/>
        </p:nvSpPr>
        <p:spPr>
          <a:xfrm>
            <a:off x="2319812" y="3222193"/>
            <a:ext cx="15807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التوكل على الله </a:t>
            </a:r>
            <a:endParaRPr lang="ar-SA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778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1E3CF5-6F85-40BB-B15C-3175A640FDF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393" b="25511"/>
          <a:stretch/>
        </p:blipFill>
        <p:spPr>
          <a:xfrm>
            <a:off x="1903909" y="1206501"/>
            <a:ext cx="839305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8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64F631-88FA-44DF-B505-60A0F10D254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393" b="2570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EE0496-69D0-4C14-81A4-EE1CC359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28" t="31297" r="8392" b="25321"/>
          <a:stretch/>
        </p:blipFill>
        <p:spPr>
          <a:xfrm>
            <a:off x="1937238" y="1206502"/>
            <a:ext cx="8359729" cy="43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0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822D07-889B-43C8-BFF8-194408EDA20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0535" r="8393" b="2551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6DD510-11F4-4739-AA12-B7FDAC984E2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608" b="25511"/>
          <a:stretch/>
        </p:blipFill>
        <p:spPr>
          <a:xfrm>
            <a:off x="1937238" y="1218308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8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B3736D-11DB-4946-B24F-4EDC92F8CB9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8394" b="25321"/>
          <a:stretch/>
        </p:blipFill>
        <p:spPr>
          <a:xfrm>
            <a:off x="1895032" y="12404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48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4AF2D3-9381-45B1-AF46-B3C3C4215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8393" b="2570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EC8E7AF-F0EB-4958-BC5B-CDB335BC26A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393" b="25702"/>
          <a:stretch/>
        </p:blipFill>
        <p:spPr>
          <a:xfrm>
            <a:off x="1895032" y="1206502"/>
            <a:ext cx="8401935" cy="43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0F64F8-FCBD-45FF-9127-A2986A04DE7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8393" b="2570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8A0A0C-67B4-42BF-9098-F17BBBA286E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393" b="25511"/>
          <a:stretch/>
        </p:blipFill>
        <p:spPr>
          <a:xfrm>
            <a:off x="1895032" y="1218308"/>
            <a:ext cx="847222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7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86B4941-423F-4D83-B88A-53EA4128085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4750" t="38161" r="21571" b="42959"/>
          <a:stretch/>
        </p:blipFill>
        <p:spPr>
          <a:xfrm>
            <a:off x="3577435" y="2103120"/>
            <a:ext cx="5329645" cy="255221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7F79840-DA48-4082-9A3F-5CA614D0F64F}"/>
              </a:ext>
            </a:extLst>
          </p:cNvPr>
          <p:cNvSpPr/>
          <p:nvPr/>
        </p:nvSpPr>
        <p:spPr>
          <a:xfrm>
            <a:off x="5192547" y="1365936"/>
            <a:ext cx="18069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سنتعلم اليوم 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006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1EBF853-FB6C-478F-97C7-282E1455710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8393" b="25703"/>
          <a:stretch/>
        </p:blipFill>
        <p:spPr>
          <a:xfrm>
            <a:off x="1886287" y="1169370"/>
            <a:ext cx="8410680" cy="438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F0D328-4B1C-4C21-9919-E906127EF1A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1297" r="10240" b="2551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D11D99-9C83-46E7-9F1E-6AC0CCAC0F0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921" r="9394" b="25512"/>
          <a:stretch/>
        </p:blipFill>
        <p:spPr>
          <a:xfrm>
            <a:off x="1895032" y="1206502"/>
            <a:ext cx="8472226" cy="43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4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E21634-2CBE-415F-931C-37ECB977931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572" t="31297" r="9395" b="25702"/>
          <a:stretch/>
        </p:blipFill>
        <p:spPr>
          <a:xfrm>
            <a:off x="1895032" y="1206501"/>
            <a:ext cx="8401935" cy="43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7D533C-10CC-4F8F-A1B1-927CF0E04F0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056" t="31322" r="8694" b="25511"/>
          <a:stretch/>
        </p:blipFill>
        <p:spPr>
          <a:xfrm>
            <a:off x="1895032" y="120650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7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8CB76C-05D0-4D02-9BA4-03F9AAFB40A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1297" r="8393" b="24940"/>
          <a:stretch/>
        </p:blipFill>
        <p:spPr>
          <a:xfrm>
            <a:off x="1912413" y="1206502"/>
            <a:ext cx="838455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0A507D0-1D4B-48CF-A81A-FC786E2E799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9396" b="25511"/>
          <a:stretch/>
        </p:blipFill>
        <p:spPr>
          <a:xfrm>
            <a:off x="1871868" y="1206501"/>
            <a:ext cx="85421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86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DAA4DC-B2A6-4AC8-BFC7-4E53E4F9649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714" t="31297" r="8500" b="25131"/>
          <a:stretch/>
        </p:blipFill>
        <p:spPr>
          <a:xfrm>
            <a:off x="1895031" y="1205766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0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7199463-0E1F-4B01-A272-7E8D428EB65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28" t="31296" r="8392" b="25322"/>
          <a:stretch/>
        </p:blipFill>
        <p:spPr>
          <a:xfrm>
            <a:off x="1911712" y="1206502"/>
            <a:ext cx="8401935" cy="43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5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A46944-11C3-492C-8BEF-59E19BE0E6C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893" t="31297" r="8500" b="25511"/>
          <a:stretch/>
        </p:blipFill>
        <p:spPr>
          <a:xfrm>
            <a:off x="1937237" y="1169370"/>
            <a:ext cx="8401777" cy="43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7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8429A9E-6F96-42A4-AED5-6D230F2E479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1297" r="9395" b="25131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59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5787D0-38B4-464C-A4C8-E2AF23DA7B7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035" t="31297" r="8501" b="25321"/>
          <a:stretch/>
        </p:blipFill>
        <p:spPr>
          <a:xfrm>
            <a:off x="1937238" y="1158297"/>
            <a:ext cx="8430020" cy="4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72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D8A25A-7D66-4861-AE8A-28F6258A2E9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562" t="31297" r="7538" b="25543"/>
          <a:stretch/>
        </p:blipFill>
        <p:spPr>
          <a:xfrm>
            <a:off x="1824743" y="1206501"/>
            <a:ext cx="8472224" cy="43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0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B4D3F3-A13D-418F-A82D-88650D2057B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6" t="30975" r="8436" b="25728"/>
          <a:stretch/>
        </p:blipFill>
        <p:spPr>
          <a:xfrm>
            <a:off x="1895032" y="1200233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46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39C304-2AEF-4989-AA58-6718A8442BF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6" t="31297" r="8438" b="25729"/>
          <a:stretch/>
        </p:blipFill>
        <p:spPr>
          <a:xfrm>
            <a:off x="1871868" y="1206501"/>
            <a:ext cx="8401934" cy="43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13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34054D-9878-4929-BFA7-CD9D8A4404E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6" t="30535" r="8646" b="24617"/>
          <a:stretch/>
        </p:blipFill>
        <p:spPr>
          <a:xfrm>
            <a:off x="1895031" y="1206501"/>
            <a:ext cx="8401935" cy="43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2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30394F-1B6B-4B5D-BE6D-E327B47F440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4" t="30535" r="8438" b="25543"/>
          <a:stretch/>
        </p:blipFill>
        <p:spPr>
          <a:xfrm>
            <a:off x="1874979" y="1203451"/>
            <a:ext cx="842198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1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37A63FB-095E-4D48-81D8-17C7CB5FFB5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5" t="31297" r="8438" b="25729"/>
          <a:stretch/>
        </p:blipFill>
        <p:spPr>
          <a:xfrm>
            <a:off x="1910931" y="1206501"/>
            <a:ext cx="8428083" cy="43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3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65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E20A264-41BD-4FA0-8FB7-EE2A213520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973" r="9462" b="25322"/>
          <a:stretch/>
        </p:blipFill>
        <p:spPr>
          <a:xfrm>
            <a:off x="1937239" y="1206500"/>
            <a:ext cx="8359728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0A8F0B-03D3-4D4B-9D48-7A5C3F7DD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1297" r="9394" b="25702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A50035-AEE2-40B4-A04A-80C62A19ED6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9462" b="2532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BE190B-DEDC-4D7D-B3BB-66069FA019D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714" t="31297" r="8607" b="25511"/>
          <a:stretch/>
        </p:blipFill>
        <p:spPr>
          <a:xfrm>
            <a:off x="1895032" y="1218308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8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A0A507-2F62-4F8E-A3F7-4C06A1D8CDF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0535" r="8393" b="2551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2B0E39-4371-4683-B04F-41A40AB6F7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3" t="31296" r="7538" b="27982"/>
          <a:stretch/>
        </p:blipFill>
        <p:spPr>
          <a:xfrm>
            <a:off x="1909161" y="1202690"/>
            <a:ext cx="8429854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934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623</Words>
  <Application>Microsoft Office PowerPoint</Application>
  <PresentationFormat>شاشة عريضة</PresentationFormat>
  <Paragraphs>454</Paragraphs>
  <Slides>37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3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</cp:revision>
  <dcterms:created xsi:type="dcterms:W3CDTF">2021-10-31T05:11:42Z</dcterms:created>
  <dcterms:modified xsi:type="dcterms:W3CDTF">2021-10-31T06:37:42Z</dcterms:modified>
</cp:coreProperties>
</file>