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715" r:id="rId3"/>
    <p:sldMasterId id="2147483732" r:id="rId4"/>
  </p:sldMasterIdLst>
  <p:notesMasterIdLst>
    <p:notesMasterId r:id="rId33"/>
  </p:notesMasterIdLst>
  <p:handoutMasterIdLst>
    <p:handoutMasterId r:id="rId34"/>
  </p:handoutMasterIdLst>
  <p:sldIdLst>
    <p:sldId id="379" r:id="rId5"/>
    <p:sldId id="380" r:id="rId6"/>
    <p:sldId id="387" r:id="rId7"/>
    <p:sldId id="360" r:id="rId8"/>
    <p:sldId id="384" r:id="rId9"/>
    <p:sldId id="313" r:id="rId10"/>
    <p:sldId id="318" r:id="rId11"/>
    <p:sldId id="382" r:id="rId12"/>
    <p:sldId id="322" r:id="rId13"/>
    <p:sldId id="383" r:id="rId14"/>
    <p:sldId id="388" r:id="rId15"/>
    <p:sldId id="389" r:id="rId16"/>
    <p:sldId id="372" r:id="rId17"/>
    <p:sldId id="1644" r:id="rId18"/>
    <p:sldId id="371" r:id="rId19"/>
    <p:sldId id="345" r:id="rId20"/>
    <p:sldId id="390" r:id="rId21"/>
    <p:sldId id="391" r:id="rId22"/>
    <p:sldId id="370" r:id="rId23"/>
    <p:sldId id="385" r:id="rId24"/>
    <p:sldId id="392" r:id="rId25"/>
    <p:sldId id="386" r:id="rId26"/>
    <p:sldId id="359" r:id="rId27"/>
    <p:sldId id="339" r:id="rId28"/>
    <p:sldId id="342" r:id="rId29"/>
    <p:sldId id="343" r:id="rId30"/>
    <p:sldId id="344" r:id="rId31"/>
    <p:sldId id="369" r:id="rId32"/>
  </p:sldIdLst>
  <p:sldSz cx="9144000" cy="5143500" type="screen16x9"/>
  <p:notesSz cx="6858000" cy="9144000"/>
  <p:embeddedFontLst>
    <p:embeddedFont>
      <p:font typeface="Barlow Medium" panose="00000600000000000000" pitchFamily="2" charset="0"/>
      <p:regular r:id="rId35"/>
      <p:bold r:id="rId36"/>
      <p:italic r:id="rId37"/>
      <p:boldItalic r:id="rId38"/>
    </p:embeddedFont>
    <p:embeddedFont>
      <p:font typeface="Barlow SemiBold" panose="00000700000000000000" pitchFamily="2" charset="0"/>
      <p:regular r:id="rId39"/>
      <p:bold r:id="rId40"/>
      <p:italic r:id="rId41"/>
      <p:boldItalic r:id="rId42"/>
    </p:embeddedFont>
    <p:embeddedFont>
      <p:font typeface="Calibri" panose="020F0502020204030204" pitchFamily="34" charset="0"/>
      <p:regular r:id="rId43"/>
      <p:bold r:id="rId44"/>
    </p:embeddedFont>
    <p:embeddedFont>
      <p:font typeface="Calibri Light" panose="020F0302020204030204" pitchFamily="34" charset="0"/>
      <p:regular r:id="rId45"/>
    </p:embeddedFont>
    <p:embeddedFont>
      <p:font typeface="Fredoka One" panose="020B0604020202020204" charset="0"/>
      <p:regular r:id="rId46"/>
    </p:embeddedFont>
    <p:embeddedFont>
      <p:font typeface="Roboto Condensed Light" panose="02000000000000000000" pitchFamily="2"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0DE"/>
    <a:srgbClr val="7AC4A4"/>
    <a:srgbClr val="8F9FA6"/>
    <a:srgbClr val="BD949E"/>
    <a:srgbClr val="E6E6E4"/>
    <a:srgbClr val="EDBBC7"/>
    <a:srgbClr val="DDDDDB"/>
    <a:srgbClr val="E4E4E2"/>
    <a:srgbClr val="E5E5E3"/>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657285-5D30-4371-BA30-F5127CF61451}">
  <a:tblStyle styleId="{BD657285-5D30-4371-BA30-F5127CF614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113A9D2-9D6B-4929-AA2D-F23B5EE8CBE7}" styleName="نمط ذو نسُق 2 - تميي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نمط فاتح 3 - تميي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نمط ذو نسُق 1 - تميي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نمط داكن 1 - تميي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660"/>
  </p:normalViewPr>
  <p:slideViewPr>
    <p:cSldViewPr snapToGrid="0" showGuides="1">
      <p:cViewPr varScale="1">
        <p:scale>
          <a:sx n="89" d="100"/>
          <a:sy n="89" d="100"/>
        </p:scale>
        <p:origin x="176"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98C6E-E15E-4366-A6AB-08B06FBD3AA0}" type="doc">
      <dgm:prSet loTypeId="urn:microsoft.com/office/officeart/2005/8/layout/radial6" loCatId="relationship" qsTypeId="urn:microsoft.com/office/officeart/2005/8/quickstyle/simple2" qsCatId="simple" csTypeId="urn:microsoft.com/office/officeart/2005/8/colors/accent0_3" csCatId="mainScheme" phldr="1"/>
      <dgm:spPr/>
      <dgm:t>
        <a:bodyPr/>
        <a:lstStyle/>
        <a:p>
          <a:pPr rtl="1"/>
          <a:endParaRPr lang="ar-SA"/>
        </a:p>
      </dgm:t>
    </dgm:pt>
    <dgm:pt modelId="{E2A83B58-F10C-4282-B672-C7FF50BBB3A0}">
      <dgm:prSet/>
      <dgm:spPr/>
      <dgm:t>
        <a:bodyPr/>
        <a:lstStyle/>
        <a:p>
          <a:pPr rtl="1"/>
          <a:r>
            <a:rPr lang="ar-SA" b="0" i="0" dirty="0"/>
            <a:t>الخواص الفيزيائية</a:t>
          </a:r>
          <a:endParaRPr lang="ar-SA" dirty="0"/>
        </a:p>
      </dgm:t>
    </dgm:pt>
    <dgm:pt modelId="{D79C3E10-9537-46F6-89AC-33C60117AF74}" type="parTrans" cxnId="{DF5F6283-F061-4F62-A8F5-4E156F6D2277}">
      <dgm:prSet/>
      <dgm:spPr/>
      <dgm:t>
        <a:bodyPr/>
        <a:lstStyle/>
        <a:p>
          <a:pPr rtl="1"/>
          <a:endParaRPr lang="ar-SA"/>
        </a:p>
      </dgm:t>
    </dgm:pt>
    <dgm:pt modelId="{465326A9-213A-4A41-98A8-6F3C49137D3E}" type="sibTrans" cxnId="{DF5F6283-F061-4F62-A8F5-4E156F6D2277}">
      <dgm:prSet/>
      <dgm:spPr/>
      <dgm:t>
        <a:bodyPr/>
        <a:lstStyle/>
        <a:p>
          <a:pPr rtl="1"/>
          <a:endParaRPr lang="ar-SA"/>
        </a:p>
      </dgm:t>
    </dgm:pt>
    <dgm:pt modelId="{6E00A126-99A6-41DA-AD30-0F02E536FA34}">
      <dgm:prSet/>
      <dgm:spPr/>
      <dgm:t>
        <a:bodyPr/>
        <a:lstStyle/>
        <a:p>
          <a:pPr rtl="1"/>
          <a:r>
            <a:rPr lang="ar-SA" b="0" i="0"/>
            <a:t>الشكل </a:t>
          </a:r>
          <a:endParaRPr lang="ar-SA"/>
        </a:p>
      </dgm:t>
    </dgm:pt>
    <dgm:pt modelId="{63F47E00-2F9D-4311-A4AB-DEF785162CC9}" type="parTrans" cxnId="{39DE1FFA-A4FA-42F4-80D9-F810BCCADF4D}">
      <dgm:prSet/>
      <dgm:spPr/>
      <dgm:t>
        <a:bodyPr/>
        <a:lstStyle/>
        <a:p>
          <a:pPr rtl="1"/>
          <a:endParaRPr lang="ar-SA"/>
        </a:p>
      </dgm:t>
    </dgm:pt>
    <dgm:pt modelId="{5E3E6DC2-B1D3-4CC3-81BD-7E3D86D3436D}" type="sibTrans" cxnId="{39DE1FFA-A4FA-42F4-80D9-F810BCCADF4D}">
      <dgm:prSet/>
      <dgm:spPr/>
      <dgm:t>
        <a:bodyPr/>
        <a:lstStyle/>
        <a:p>
          <a:pPr rtl="1"/>
          <a:endParaRPr lang="ar-SA"/>
        </a:p>
      </dgm:t>
    </dgm:pt>
    <dgm:pt modelId="{C0DDC458-2E39-48D1-8525-DE637AA4687A}">
      <dgm:prSet/>
      <dgm:spPr/>
      <dgm:t>
        <a:bodyPr/>
        <a:lstStyle/>
        <a:p>
          <a:pPr rtl="1"/>
          <a:r>
            <a:rPr lang="ar-SA" b="0" i="0"/>
            <a:t>اللون</a:t>
          </a:r>
          <a:endParaRPr lang="ar-SA"/>
        </a:p>
      </dgm:t>
    </dgm:pt>
    <dgm:pt modelId="{819A6E63-D2C6-41AC-ADE8-D4075FEC84CA}" type="parTrans" cxnId="{A650249F-50C3-433C-AA02-BBCA2183CA05}">
      <dgm:prSet/>
      <dgm:spPr/>
      <dgm:t>
        <a:bodyPr/>
        <a:lstStyle/>
        <a:p>
          <a:pPr rtl="1"/>
          <a:endParaRPr lang="ar-SA"/>
        </a:p>
      </dgm:t>
    </dgm:pt>
    <dgm:pt modelId="{E7D66744-E4E9-43A1-A766-F446AE26A805}" type="sibTrans" cxnId="{A650249F-50C3-433C-AA02-BBCA2183CA05}">
      <dgm:prSet/>
      <dgm:spPr/>
      <dgm:t>
        <a:bodyPr/>
        <a:lstStyle/>
        <a:p>
          <a:pPr rtl="1"/>
          <a:endParaRPr lang="ar-SA"/>
        </a:p>
      </dgm:t>
    </dgm:pt>
    <dgm:pt modelId="{519B5397-D503-4B65-B942-37E23BD89C34}">
      <dgm:prSet/>
      <dgm:spPr/>
      <dgm:t>
        <a:bodyPr/>
        <a:lstStyle/>
        <a:p>
          <a:pPr rtl="1"/>
          <a:r>
            <a:rPr lang="ar-SA" b="0" i="0"/>
            <a:t>الطول</a:t>
          </a:r>
          <a:endParaRPr lang="ar-SA"/>
        </a:p>
      </dgm:t>
    </dgm:pt>
    <dgm:pt modelId="{D213689F-BD80-4B12-A090-A481F25D6A5A}" type="parTrans" cxnId="{1345B6AC-A2B1-4A29-A414-9070AE1D4666}">
      <dgm:prSet/>
      <dgm:spPr/>
      <dgm:t>
        <a:bodyPr/>
        <a:lstStyle/>
        <a:p>
          <a:pPr rtl="1"/>
          <a:endParaRPr lang="ar-SA"/>
        </a:p>
      </dgm:t>
    </dgm:pt>
    <dgm:pt modelId="{755810BD-5E2F-4EFB-AC98-008E6E4EA02B}" type="sibTrans" cxnId="{1345B6AC-A2B1-4A29-A414-9070AE1D4666}">
      <dgm:prSet/>
      <dgm:spPr/>
      <dgm:t>
        <a:bodyPr/>
        <a:lstStyle/>
        <a:p>
          <a:pPr rtl="1"/>
          <a:endParaRPr lang="ar-SA"/>
        </a:p>
      </dgm:t>
    </dgm:pt>
    <dgm:pt modelId="{9572B30D-A345-4E22-9D21-26FCFF1B3E55}">
      <dgm:prSet/>
      <dgm:spPr/>
      <dgm:t>
        <a:bodyPr/>
        <a:lstStyle/>
        <a:p>
          <a:pPr rtl="1"/>
          <a:r>
            <a:rPr lang="ar-SA" b="0" i="0" dirty="0"/>
            <a:t>الحجم </a:t>
          </a:r>
          <a:endParaRPr lang="ar-SA" dirty="0"/>
        </a:p>
      </dgm:t>
    </dgm:pt>
    <dgm:pt modelId="{06E931D3-B480-45C0-9288-C7C71EF6904C}" type="parTrans" cxnId="{E79ADC9B-C012-4B37-B8F6-DC2B1EBE085C}">
      <dgm:prSet/>
      <dgm:spPr/>
      <dgm:t>
        <a:bodyPr/>
        <a:lstStyle/>
        <a:p>
          <a:pPr rtl="1"/>
          <a:endParaRPr lang="ar-SA"/>
        </a:p>
      </dgm:t>
    </dgm:pt>
    <dgm:pt modelId="{77389BF1-66BC-46D9-A6D0-851B21826D02}" type="sibTrans" cxnId="{E79ADC9B-C012-4B37-B8F6-DC2B1EBE085C}">
      <dgm:prSet/>
      <dgm:spPr/>
      <dgm:t>
        <a:bodyPr/>
        <a:lstStyle/>
        <a:p>
          <a:pPr rtl="1"/>
          <a:endParaRPr lang="ar-SA"/>
        </a:p>
      </dgm:t>
    </dgm:pt>
    <dgm:pt modelId="{DB5913DB-275E-40B6-A442-B3E9AE1CAA2B}">
      <dgm:prSet/>
      <dgm:spPr/>
      <dgm:t>
        <a:bodyPr/>
        <a:lstStyle/>
        <a:p>
          <a:pPr rtl="1"/>
          <a:r>
            <a:rPr lang="ar-SA" b="0" i="0"/>
            <a:t>الكثافة </a:t>
          </a:r>
          <a:endParaRPr lang="ar-SA"/>
        </a:p>
      </dgm:t>
    </dgm:pt>
    <dgm:pt modelId="{6B658965-87BB-49C9-8FF6-A2C89563574D}" type="parTrans" cxnId="{DE272B3E-4447-477A-9B8C-F4D014F04C0A}">
      <dgm:prSet/>
      <dgm:spPr/>
      <dgm:t>
        <a:bodyPr/>
        <a:lstStyle/>
        <a:p>
          <a:pPr rtl="1"/>
          <a:endParaRPr lang="ar-SA"/>
        </a:p>
      </dgm:t>
    </dgm:pt>
    <dgm:pt modelId="{DD7BF701-60A6-4CF1-AC0B-717FEF388D02}" type="sibTrans" cxnId="{DE272B3E-4447-477A-9B8C-F4D014F04C0A}">
      <dgm:prSet/>
      <dgm:spPr/>
      <dgm:t>
        <a:bodyPr/>
        <a:lstStyle/>
        <a:p>
          <a:pPr rtl="1"/>
          <a:endParaRPr lang="ar-SA"/>
        </a:p>
      </dgm:t>
    </dgm:pt>
    <dgm:pt modelId="{1F80A553-D784-4E75-94C9-EEE69507DB5F}">
      <dgm:prSet/>
      <dgm:spPr/>
      <dgm:t>
        <a:bodyPr/>
        <a:lstStyle/>
        <a:p>
          <a:pPr rtl="1"/>
          <a:r>
            <a:rPr lang="ar-SA" b="0" i="0"/>
            <a:t>الكتلة</a:t>
          </a:r>
          <a:endParaRPr lang="ar-SA"/>
        </a:p>
      </dgm:t>
    </dgm:pt>
    <dgm:pt modelId="{F761A5C3-14BE-4341-A7F2-FD05DFADD038}" type="parTrans" cxnId="{638791AE-F2CC-40CC-8A15-ECDEF302E3B3}">
      <dgm:prSet/>
      <dgm:spPr/>
      <dgm:t>
        <a:bodyPr/>
        <a:lstStyle/>
        <a:p>
          <a:pPr rtl="1"/>
          <a:endParaRPr lang="ar-SA"/>
        </a:p>
      </dgm:t>
    </dgm:pt>
    <dgm:pt modelId="{B519E275-C166-408A-889D-0CF9BA3E8332}" type="sibTrans" cxnId="{638791AE-F2CC-40CC-8A15-ECDEF302E3B3}">
      <dgm:prSet/>
      <dgm:spPr/>
      <dgm:t>
        <a:bodyPr/>
        <a:lstStyle/>
        <a:p>
          <a:pPr rtl="1"/>
          <a:endParaRPr lang="ar-SA"/>
        </a:p>
      </dgm:t>
    </dgm:pt>
    <dgm:pt modelId="{6E253E5F-223E-48CF-930A-10082DEFF062}" type="pres">
      <dgm:prSet presAssocID="{5DA98C6E-E15E-4366-A6AB-08B06FBD3AA0}" presName="Name0" presStyleCnt="0">
        <dgm:presLayoutVars>
          <dgm:chMax val="1"/>
          <dgm:dir/>
          <dgm:animLvl val="ctr"/>
          <dgm:resizeHandles val="exact"/>
        </dgm:presLayoutVars>
      </dgm:prSet>
      <dgm:spPr/>
    </dgm:pt>
    <dgm:pt modelId="{90C0AFD7-49FE-4941-9DA7-692CBA0970DA}" type="pres">
      <dgm:prSet presAssocID="{E2A83B58-F10C-4282-B672-C7FF50BBB3A0}" presName="centerShape" presStyleLbl="node0" presStyleIdx="0" presStyleCnt="1"/>
      <dgm:spPr/>
    </dgm:pt>
    <dgm:pt modelId="{A3788015-6870-4076-B894-72F283B99487}" type="pres">
      <dgm:prSet presAssocID="{6E00A126-99A6-41DA-AD30-0F02E536FA34}" presName="node" presStyleLbl="node1" presStyleIdx="0" presStyleCnt="6" custRadScaleRad="100911" custRadScaleInc="3787">
        <dgm:presLayoutVars>
          <dgm:bulletEnabled val="1"/>
        </dgm:presLayoutVars>
      </dgm:prSet>
      <dgm:spPr/>
    </dgm:pt>
    <dgm:pt modelId="{BB013AFB-F71E-4A38-9870-E8C6215DE90C}" type="pres">
      <dgm:prSet presAssocID="{6E00A126-99A6-41DA-AD30-0F02E536FA34}" presName="dummy" presStyleCnt="0"/>
      <dgm:spPr/>
    </dgm:pt>
    <dgm:pt modelId="{32ECC13D-4D07-4BDC-BC58-4284D66D23EE}" type="pres">
      <dgm:prSet presAssocID="{5E3E6DC2-B1D3-4CC3-81BD-7E3D86D3436D}" presName="sibTrans" presStyleLbl="sibTrans2D1" presStyleIdx="0" presStyleCnt="6"/>
      <dgm:spPr/>
    </dgm:pt>
    <dgm:pt modelId="{0DC5531D-9544-4DA1-89A7-C6BD4CBC2FBC}" type="pres">
      <dgm:prSet presAssocID="{C0DDC458-2E39-48D1-8525-DE637AA4687A}" presName="node" presStyleLbl="node1" presStyleIdx="1" presStyleCnt="6">
        <dgm:presLayoutVars>
          <dgm:bulletEnabled val="1"/>
        </dgm:presLayoutVars>
      </dgm:prSet>
      <dgm:spPr/>
    </dgm:pt>
    <dgm:pt modelId="{421CCAB6-C4F0-482F-907F-14EDB94313E5}" type="pres">
      <dgm:prSet presAssocID="{C0DDC458-2E39-48D1-8525-DE637AA4687A}" presName="dummy" presStyleCnt="0"/>
      <dgm:spPr/>
    </dgm:pt>
    <dgm:pt modelId="{32C486BA-06CC-4EB3-8F55-B60A64464371}" type="pres">
      <dgm:prSet presAssocID="{E7D66744-E4E9-43A1-A766-F446AE26A805}" presName="sibTrans" presStyleLbl="sibTrans2D1" presStyleIdx="1" presStyleCnt="6"/>
      <dgm:spPr/>
    </dgm:pt>
    <dgm:pt modelId="{CCA4C2D2-3B44-42F6-A6AB-3FA615E146DD}" type="pres">
      <dgm:prSet presAssocID="{519B5397-D503-4B65-B942-37E23BD89C34}" presName="node" presStyleLbl="node1" presStyleIdx="2" presStyleCnt="6">
        <dgm:presLayoutVars>
          <dgm:bulletEnabled val="1"/>
        </dgm:presLayoutVars>
      </dgm:prSet>
      <dgm:spPr/>
    </dgm:pt>
    <dgm:pt modelId="{66359C12-14FC-4104-BD48-D0564E8BEB40}" type="pres">
      <dgm:prSet presAssocID="{519B5397-D503-4B65-B942-37E23BD89C34}" presName="dummy" presStyleCnt="0"/>
      <dgm:spPr/>
    </dgm:pt>
    <dgm:pt modelId="{10F75F64-23E8-4700-BC40-8A9BF72D5E3A}" type="pres">
      <dgm:prSet presAssocID="{755810BD-5E2F-4EFB-AC98-008E6E4EA02B}" presName="sibTrans" presStyleLbl="sibTrans2D1" presStyleIdx="2" presStyleCnt="6"/>
      <dgm:spPr/>
    </dgm:pt>
    <dgm:pt modelId="{09571F98-1A20-40F2-8680-6C9E0B58D50B}" type="pres">
      <dgm:prSet presAssocID="{9572B30D-A345-4E22-9D21-26FCFF1B3E55}" presName="node" presStyleLbl="node1" presStyleIdx="3" presStyleCnt="6">
        <dgm:presLayoutVars>
          <dgm:bulletEnabled val="1"/>
        </dgm:presLayoutVars>
      </dgm:prSet>
      <dgm:spPr/>
    </dgm:pt>
    <dgm:pt modelId="{4CC85DA3-EF49-46F2-9E53-097614607AB1}" type="pres">
      <dgm:prSet presAssocID="{9572B30D-A345-4E22-9D21-26FCFF1B3E55}" presName="dummy" presStyleCnt="0"/>
      <dgm:spPr/>
    </dgm:pt>
    <dgm:pt modelId="{EF739FCD-83A1-4520-AE28-5D1B209AFA89}" type="pres">
      <dgm:prSet presAssocID="{77389BF1-66BC-46D9-A6D0-851B21826D02}" presName="sibTrans" presStyleLbl="sibTrans2D1" presStyleIdx="3" presStyleCnt="6"/>
      <dgm:spPr/>
    </dgm:pt>
    <dgm:pt modelId="{CDB74FE2-3B31-44B8-BB9B-BD7B7FE37E08}" type="pres">
      <dgm:prSet presAssocID="{DB5913DB-275E-40B6-A442-B3E9AE1CAA2B}" presName="node" presStyleLbl="node1" presStyleIdx="4" presStyleCnt="6">
        <dgm:presLayoutVars>
          <dgm:bulletEnabled val="1"/>
        </dgm:presLayoutVars>
      </dgm:prSet>
      <dgm:spPr/>
    </dgm:pt>
    <dgm:pt modelId="{34CE7CF0-C3AB-4276-9680-92FACC793E68}" type="pres">
      <dgm:prSet presAssocID="{DB5913DB-275E-40B6-A442-B3E9AE1CAA2B}" presName="dummy" presStyleCnt="0"/>
      <dgm:spPr/>
    </dgm:pt>
    <dgm:pt modelId="{B1B54E1F-E5DB-42A7-90AE-A0363A6A00B7}" type="pres">
      <dgm:prSet presAssocID="{DD7BF701-60A6-4CF1-AC0B-717FEF388D02}" presName="sibTrans" presStyleLbl="sibTrans2D1" presStyleIdx="4" presStyleCnt="6"/>
      <dgm:spPr/>
    </dgm:pt>
    <dgm:pt modelId="{8E322DFC-89F7-4F4A-83F5-A664AEEAB47E}" type="pres">
      <dgm:prSet presAssocID="{1F80A553-D784-4E75-94C9-EEE69507DB5F}" presName="node" presStyleLbl="node1" presStyleIdx="5" presStyleCnt="6">
        <dgm:presLayoutVars>
          <dgm:bulletEnabled val="1"/>
        </dgm:presLayoutVars>
      </dgm:prSet>
      <dgm:spPr/>
    </dgm:pt>
    <dgm:pt modelId="{DA44397F-A9DF-4178-906C-84F8051D4838}" type="pres">
      <dgm:prSet presAssocID="{1F80A553-D784-4E75-94C9-EEE69507DB5F}" presName="dummy" presStyleCnt="0"/>
      <dgm:spPr/>
    </dgm:pt>
    <dgm:pt modelId="{590CAE30-212B-4CE0-94A3-B8CD24E5B87A}" type="pres">
      <dgm:prSet presAssocID="{B519E275-C166-408A-889D-0CF9BA3E8332}" presName="sibTrans" presStyleLbl="sibTrans2D1" presStyleIdx="5" presStyleCnt="6"/>
      <dgm:spPr/>
    </dgm:pt>
  </dgm:ptLst>
  <dgm:cxnLst>
    <dgm:cxn modelId="{9F2E9804-181C-4110-88BB-5D107CA1591A}" type="presOf" srcId="{77389BF1-66BC-46D9-A6D0-851B21826D02}" destId="{EF739FCD-83A1-4520-AE28-5D1B209AFA89}" srcOrd="0" destOrd="0" presId="urn:microsoft.com/office/officeart/2005/8/layout/radial6"/>
    <dgm:cxn modelId="{79C57507-565C-4C68-A9E6-EC2BFEE67FEA}" type="presOf" srcId="{5DA98C6E-E15E-4366-A6AB-08B06FBD3AA0}" destId="{6E253E5F-223E-48CF-930A-10082DEFF062}" srcOrd="0" destOrd="0" presId="urn:microsoft.com/office/officeart/2005/8/layout/radial6"/>
    <dgm:cxn modelId="{774CEF20-6379-4454-9DEE-F8B5A46064E7}" type="presOf" srcId="{DD7BF701-60A6-4CF1-AC0B-717FEF388D02}" destId="{B1B54E1F-E5DB-42A7-90AE-A0363A6A00B7}" srcOrd="0" destOrd="0" presId="urn:microsoft.com/office/officeart/2005/8/layout/radial6"/>
    <dgm:cxn modelId="{895BBF35-D6A5-4E6C-9ED3-A47AC67E09E0}" type="presOf" srcId="{B519E275-C166-408A-889D-0CF9BA3E8332}" destId="{590CAE30-212B-4CE0-94A3-B8CD24E5B87A}" srcOrd="0" destOrd="0" presId="urn:microsoft.com/office/officeart/2005/8/layout/radial6"/>
    <dgm:cxn modelId="{DE272B3E-4447-477A-9B8C-F4D014F04C0A}" srcId="{E2A83B58-F10C-4282-B672-C7FF50BBB3A0}" destId="{DB5913DB-275E-40B6-A442-B3E9AE1CAA2B}" srcOrd="4" destOrd="0" parTransId="{6B658965-87BB-49C9-8FF6-A2C89563574D}" sibTransId="{DD7BF701-60A6-4CF1-AC0B-717FEF388D02}"/>
    <dgm:cxn modelId="{CB74A96A-4896-4D7F-9188-C7AB6F24979B}" type="presOf" srcId="{519B5397-D503-4B65-B942-37E23BD89C34}" destId="{CCA4C2D2-3B44-42F6-A6AB-3FA615E146DD}" srcOrd="0" destOrd="0" presId="urn:microsoft.com/office/officeart/2005/8/layout/radial6"/>
    <dgm:cxn modelId="{14B4B157-6010-4140-B6FD-B783EE0DFF0C}" type="presOf" srcId="{1F80A553-D784-4E75-94C9-EEE69507DB5F}" destId="{8E322DFC-89F7-4F4A-83F5-A664AEEAB47E}" srcOrd="0" destOrd="0" presId="urn:microsoft.com/office/officeart/2005/8/layout/radial6"/>
    <dgm:cxn modelId="{DF5F6283-F061-4F62-A8F5-4E156F6D2277}" srcId="{5DA98C6E-E15E-4366-A6AB-08B06FBD3AA0}" destId="{E2A83B58-F10C-4282-B672-C7FF50BBB3A0}" srcOrd="0" destOrd="0" parTransId="{D79C3E10-9537-46F6-89AC-33C60117AF74}" sibTransId="{465326A9-213A-4A41-98A8-6F3C49137D3E}"/>
    <dgm:cxn modelId="{E4C27E83-EAD5-4DF0-9E6D-72629CA1CADE}" type="presOf" srcId="{5E3E6DC2-B1D3-4CC3-81BD-7E3D86D3436D}" destId="{32ECC13D-4D07-4BDC-BC58-4284D66D23EE}" srcOrd="0" destOrd="0" presId="urn:microsoft.com/office/officeart/2005/8/layout/radial6"/>
    <dgm:cxn modelId="{0A3ED78E-4C41-4C3C-A767-5BD86D9A86CB}" type="presOf" srcId="{E7D66744-E4E9-43A1-A766-F446AE26A805}" destId="{32C486BA-06CC-4EB3-8F55-B60A64464371}" srcOrd="0" destOrd="0" presId="urn:microsoft.com/office/officeart/2005/8/layout/radial6"/>
    <dgm:cxn modelId="{2B8B3499-A984-4304-95B5-02BD143B7449}" type="presOf" srcId="{DB5913DB-275E-40B6-A442-B3E9AE1CAA2B}" destId="{CDB74FE2-3B31-44B8-BB9B-BD7B7FE37E08}" srcOrd="0" destOrd="0" presId="urn:microsoft.com/office/officeart/2005/8/layout/radial6"/>
    <dgm:cxn modelId="{7CA3009B-9F9B-4932-BA18-4C33BDA4B6A8}" type="presOf" srcId="{6E00A126-99A6-41DA-AD30-0F02E536FA34}" destId="{A3788015-6870-4076-B894-72F283B99487}" srcOrd="0" destOrd="0" presId="urn:microsoft.com/office/officeart/2005/8/layout/radial6"/>
    <dgm:cxn modelId="{E79ADC9B-C012-4B37-B8F6-DC2B1EBE085C}" srcId="{E2A83B58-F10C-4282-B672-C7FF50BBB3A0}" destId="{9572B30D-A345-4E22-9D21-26FCFF1B3E55}" srcOrd="3" destOrd="0" parTransId="{06E931D3-B480-45C0-9288-C7C71EF6904C}" sibTransId="{77389BF1-66BC-46D9-A6D0-851B21826D02}"/>
    <dgm:cxn modelId="{A650249F-50C3-433C-AA02-BBCA2183CA05}" srcId="{E2A83B58-F10C-4282-B672-C7FF50BBB3A0}" destId="{C0DDC458-2E39-48D1-8525-DE637AA4687A}" srcOrd="1" destOrd="0" parTransId="{819A6E63-D2C6-41AC-ADE8-D4075FEC84CA}" sibTransId="{E7D66744-E4E9-43A1-A766-F446AE26A805}"/>
    <dgm:cxn modelId="{1345B6AC-A2B1-4A29-A414-9070AE1D4666}" srcId="{E2A83B58-F10C-4282-B672-C7FF50BBB3A0}" destId="{519B5397-D503-4B65-B942-37E23BD89C34}" srcOrd="2" destOrd="0" parTransId="{D213689F-BD80-4B12-A090-A481F25D6A5A}" sibTransId="{755810BD-5E2F-4EFB-AC98-008E6E4EA02B}"/>
    <dgm:cxn modelId="{638791AE-F2CC-40CC-8A15-ECDEF302E3B3}" srcId="{E2A83B58-F10C-4282-B672-C7FF50BBB3A0}" destId="{1F80A553-D784-4E75-94C9-EEE69507DB5F}" srcOrd="5" destOrd="0" parTransId="{F761A5C3-14BE-4341-A7F2-FD05DFADD038}" sibTransId="{B519E275-C166-408A-889D-0CF9BA3E8332}"/>
    <dgm:cxn modelId="{5ED6BABC-81E2-42BD-B745-502869D6926F}" type="presOf" srcId="{E2A83B58-F10C-4282-B672-C7FF50BBB3A0}" destId="{90C0AFD7-49FE-4941-9DA7-692CBA0970DA}" srcOrd="0" destOrd="0" presId="urn:microsoft.com/office/officeart/2005/8/layout/radial6"/>
    <dgm:cxn modelId="{423AECC6-432F-4D41-857F-15C6624D805F}" type="presOf" srcId="{755810BD-5E2F-4EFB-AC98-008E6E4EA02B}" destId="{10F75F64-23E8-4700-BC40-8A9BF72D5E3A}" srcOrd="0" destOrd="0" presId="urn:microsoft.com/office/officeart/2005/8/layout/radial6"/>
    <dgm:cxn modelId="{1D5FE4DD-2287-4829-B4C9-31E73FE948A3}" type="presOf" srcId="{9572B30D-A345-4E22-9D21-26FCFF1B3E55}" destId="{09571F98-1A20-40F2-8680-6C9E0B58D50B}" srcOrd="0" destOrd="0" presId="urn:microsoft.com/office/officeart/2005/8/layout/radial6"/>
    <dgm:cxn modelId="{DAC6CCE9-1666-455C-B135-46BEE187905C}" type="presOf" srcId="{C0DDC458-2E39-48D1-8525-DE637AA4687A}" destId="{0DC5531D-9544-4DA1-89A7-C6BD4CBC2FBC}" srcOrd="0" destOrd="0" presId="urn:microsoft.com/office/officeart/2005/8/layout/radial6"/>
    <dgm:cxn modelId="{39DE1FFA-A4FA-42F4-80D9-F810BCCADF4D}" srcId="{E2A83B58-F10C-4282-B672-C7FF50BBB3A0}" destId="{6E00A126-99A6-41DA-AD30-0F02E536FA34}" srcOrd="0" destOrd="0" parTransId="{63F47E00-2F9D-4311-A4AB-DEF785162CC9}" sibTransId="{5E3E6DC2-B1D3-4CC3-81BD-7E3D86D3436D}"/>
    <dgm:cxn modelId="{AE86E942-AC09-4F4F-B264-707826AE75DF}" type="presParOf" srcId="{6E253E5F-223E-48CF-930A-10082DEFF062}" destId="{90C0AFD7-49FE-4941-9DA7-692CBA0970DA}" srcOrd="0" destOrd="0" presId="urn:microsoft.com/office/officeart/2005/8/layout/radial6"/>
    <dgm:cxn modelId="{0E0F3A02-8F0A-4459-A048-7F4BE69BA45A}" type="presParOf" srcId="{6E253E5F-223E-48CF-930A-10082DEFF062}" destId="{A3788015-6870-4076-B894-72F283B99487}" srcOrd="1" destOrd="0" presId="urn:microsoft.com/office/officeart/2005/8/layout/radial6"/>
    <dgm:cxn modelId="{2ED29988-CFC3-4B90-9D78-CB6B76893BD3}" type="presParOf" srcId="{6E253E5F-223E-48CF-930A-10082DEFF062}" destId="{BB013AFB-F71E-4A38-9870-E8C6215DE90C}" srcOrd="2" destOrd="0" presId="urn:microsoft.com/office/officeart/2005/8/layout/radial6"/>
    <dgm:cxn modelId="{4792E198-B2CA-441B-AF0F-E5A159C6367C}" type="presParOf" srcId="{6E253E5F-223E-48CF-930A-10082DEFF062}" destId="{32ECC13D-4D07-4BDC-BC58-4284D66D23EE}" srcOrd="3" destOrd="0" presId="urn:microsoft.com/office/officeart/2005/8/layout/radial6"/>
    <dgm:cxn modelId="{892F5909-4360-49F3-8451-47CE52ED100F}" type="presParOf" srcId="{6E253E5F-223E-48CF-930A-10082DEFF062}" destId="{0DC5531D-9544-4DA1-89A7-C6BD4CBC2FBC}" srcOrd="4" destOrd="0" presId="urn:microsoft.com/office/officeart/2005/8/layout/radial6"/>
    <dgm:cxn modelId="{86943416-FC97-474B-BF21-F5AE5C25543C}" type="presParOf" srcId="{6E253E5F-223E-48CF-930A-10082DEFF062}" destId="{421CCAB6-C4F0-482F-907F-14EDB94313E5}" srcOrd="5" destOrd="0" presId="urn:microsoft.com/office/officeart/2005/8/layout/radial6"/>
    <dgm:cxn modelId="{5A0539E9-1E96-4499-98A9-D0597CF30D8C}" type="presParOf" srcId="{6E253E5F-223E-48CF-930A-10082DEFF062}" destId="{32C486BA-06CC-4EB3-8F55-B60A64464371}" srcOrd="6" destOrd="0" presId="urn:microsoft.com/office/officeart/2005/8/layout/radial6"/>
    <dgm:cxn modelId="{55A16D53-9E42-4E42-AC36-55D333B00F26}" type="presParOf" srcId="{6E253E5F-223E-48CF-930A-10082DEFF062}" destId="{CCA4C2D2-3B44-42F6-A6AB-3FA615E146DD}" srcOrd="7" destOrd="0" presId="urn:microsoft.com/office/officeart/2005/8/layout/radial6"/>
    <dgm:cxn modelId="{ECB22A30-E387-43D4-991F-FCA489506579}" type="presParOf" srcId="{6E253E5F-223E-48CF-930A-10082DEFF062}" destId="{66359C12-14FC-4104-BD48-D0564E8BEB40}" srcOrd="8" destOrd="0" presId="urn:microsoft.com/office/officeart/2005/8/layout/radial6"/>
    <dgm:cxn modelId="{E586D10D-8245-4A33-B72B-711D527175F1}" type="presParOf" srcId="{6E253E5F-223E-48CF-930A-10082DEFF062}" destId="{10F75F64-23E8-4700-BC40-8A9BF72D5E3A}" srcOrd="9" destOrd="0" presId="urn:microsoft.com/office/officeart/2005/8/layout/radial6"/>
    <dgm:cxn modelId="{E9715239-5C0B-4033-937B-B22B54B1A1A2}" type="presParOf" srcId="{6E253E5F-223E-48CF-930A-10082DEFF062}" destId="{09571F98-1A20-40F2-8680-6C9E0B58D50B}" srcOrd="10" destOrd="0" presId="urn:microsoft.com/office/officeart/2005/8/layout/radial6"/>
    <dgm:cxn modelId="{9753AA11-8451-4364-8EE1-E880C7C76F3D}" type="presParOf" srcId="{6E253E5F-223E-48CF-930A-10082DEFF062}" destId="{4CC85DA3-EF49-46F2-9E53-097614607AB1}" srcOrd="11" destOrd="0" presId="urn:microsoft.com/office/officeart/2005/8/layout/radial6"/>
    <dgm:cxn modelId="{614BE56A-9695-4666-B8D5-E680BBB1488D}" type="presParOf" srcId="{6E253E5F-223E-48CF-930A-10082DEFF062}" destId="{EF739FCD-83A1-4520-AE28-5D1B209AFA89}" srcOrd="12" destOrd="0" presId="urn:microsoft.com/office/officeart/2005/8/layout/radial6"/>
    <dgm:cxn modelId="{C8C5767D-406B-4D97-BE40-C6D1422A0FD9}" type="presParOf" srcId="{6E253E5F-223E-48CF-930A-10082DEFF062}" destId="{CDB74FE2-3B31-44B8-BB9B-BD7B7FE37E08}" srcOrd="13" destOrd="0" presId="urn:microsoft.com/office/officeart/2005/8/layout/radial6"/>
    <dgm:cxn modelId="{AE6DA3D6-0CFB-46BC-8445-AC9D559C02D7}" type="presParOf" srcId="{6E253E5F-223E-48CF-930A-10082DEFF062}" destId="{34CE7CF0-C3AB-4276-9680-92FACC793E68}" srcOrd="14" destOrd="0" presId="urn:microsoft.com/office/officeart/2005/8/layout/radial6"/>
    <dgm:cxn modelId="{27DFCFC7-927E-46AE-A790-388F301B4657}" type="presParOf" srcId="{6E253E5F-223E-48CF-930A-10082DEFF062}" destId="{B1B54E1F-E5DB-42A7-90AE-A0363A6A00B7}" srcOrd="15" destOrd="0" presId="urn:microsoft.com/office/officeart/2005/8/layout/radial6"/>
    <dgm:cxn modelId="{FF411F8D-E873-43A6-A2B3-500101E87495}" type="presParOf" srcId="{6E253E5F-223E-48CF-930A-10082DEFF062}" destId="{8E322DFC-89F7-4F4A-83F5-A664AEEAB47E}" srcOrd="16" destOrd="0" presId="urn:microsoft.com/office/officeart/2005/8/layout/radial6"/>
    <dgm:cxn modelId="{DB06304E-C6C4-4999-9124-3AF35F219DBA}" type="presParOf" srcId="{6E253E5F-223E-48CF-930A-10082DEFF062}" destId="{DA44397F-A9DF-4178-906C-84F8051D4838}" srcOrd="17" destOrd="0" presId="urn:microsoft.com/office/officeart/2005/8/layout/radial6"/>
    <dgm:cxn modelId="{18A5DD9E-6966-41D2-BFB3-5593C9DF521F}" type="presParOf" srcId="{6E253E5F-223E-48CF-930A-10082DEFF062}" destId="{590CAE30-212B-4CE0-94A3-B8CD24E5B87A}"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F7714DE-25CB-495B-97D1-5C3750DA118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SA"/>
        </a:p>
      </dgm:t>
    </dgm:pt>
    <dgm:pt modelId="{B43FC99F-59C0-49EB-9C9B-06896B5464EC}">
      <dgm:prSet/>
      <dgm:spPr/>
      <dgm:t>
        <a:bodyPr/>
        <a:lstStyle/>
        <a:p>
          <a:pPr rtl="1"/>
          <a:r>
            <a:rPr lang="ar-SA" b="1" i="0" dirty="0">
              <a:solidFill>
                <a:schemeClr val="bg2">
                  <a:lumMod val="50000"/>
                </a:schemeClr>
              </a:solidFill>
            </a:rPr>
            <a:t>حالات المادة </a:t>
          </a:r>
          <a:endParaRPr lang="ar-SA" b="1" dirty="0">
            <a:solidFill>
              <a:schemeClr val="bg2">
                <a:lumMod val="50000"/>
              </a:schemeClr>
            </a:solidFill>
          </a:endParaRPr>
        </a:p>
      </dgm:t>
    </dgm:pt>
    <dgm:pt modelId="{2C1ED093-5D24-44D3-AAB3-BAA9AA87D40B}" type="parTrans" cxnId="{233CB59F-2096-446D-871C-69B2A91D6BB3}">
      <dgm:prSet/>
      <dgm:spPr/>
      <dgm:t>
        <a:bodyPr/>
        <a:lstStyle/>
        <a:p>
          <a:pPr rtl="1"/>
          <a:endParaRPr lang="ar-SA"/>
        </a:p>
      </dgm:t>
    </dgm:pt>
    <dgm:pt modelId="{6C8BE301-508D-4EDA-BBEC-7D3FF1603272}" type="sibTrans" cxnId="{233CB59F-2096-446D-871C-69B2A91D6BB3}">
      <dgm:prSet/>
      <dgm:spPr/>
      <dgm:t>
        <a:bodyPr/>
        <a:lstStyle/>
        <a:p>
          <a:pPr rtl="1"/>
          <a:endParaRPr lang="ar-SA"/>
        </a:p>
      </dgm:t>
    </dgm:pt>
    <dgm:pt modelId="{C90AEE2E-057A-4670-971E-5F7079137E94}">
      <dgm:prSet/>
      <dgm:spPr/>
      <dgm:t>
        <a:bodyPr/>
        <a:lstStyle/>
        <a:p>
          <a:pPr rtl="1"/>
          <a:r>
            <a:rPr lang="ar-SA" b="1" i="0" dirty="0">
              <a:solidFill>
                <a:schemeClr val="bg2">
                  <a:lumMod val="50000"/>
                </a:schemeClr>
              </a:solidFill>
            </a:rPr>
            <a:t>البلازما </a:t>
          </a:r>
          <a:endParaRPr lang="ar-SA" b="1" dirty="0">
            <a:solidFill>
              <a:schemeClr val="bg2">
                <a:lumMod val="50000"/>
              </a:schemeClr>
            </a:solidFill>
          </a:endParaRPr>
        </a:p>
      </dgm:t>
    </dgm:pt>
    <dgm:pt modelId="{943F2FE4-D300-4C53-AFA2-CF65FF312F13}" type="parTrans" cxnId="{CB9CD34C-E805-497D-A6E0-112A0AB37360}">
      <dgm:prSet/>
      <dgm:spPr/>
      <dgm:t>
        <a:bodyPr/>
        <a:lstStyle/>
        <a:p>
          <a:pPr rtl="1"/>
          <a:endParaRPr lang="ar-SA"/>
        </a:p>
      </dgm:t>
    </dgm:pt>
    <dgm:pt modelId="{29FDCDB6-2F78-4942-A392-05CFAD205F6C}" type="sibTrans" cxnId="{CB9CD34C-E805-497D-A6E0-112A0AB37360}">
      <dgm:prSet/>
      <dgm:spPr/>
      <dgm:t>
        <a:bodyPr/>
        <a:lstStyle/>
        <a:p>
          <a:pPr rtl="1"/>
          <a:endParaRPr lang="ar-SA"/>
        </a:p>
      </dgm:t>
    </dgm:pt>
    <dgm:pt modelId="{04576DB7-2973-4024-9796-F364CB464D4D}">
      <dgm:prSet/>
      <dgm:spPr/>
      <dgm:t>
        <a:bodyPr/>
        <a:lstStyle/>
        <a:p>
          <a:pPr rtl="1"/>
          <a:r>
            <a:rPr lang="ar-SA" b="1" i="0" dirty="0">
              <a:solidFill>
                <a:schemeClr val="bg2">
                  <a:lumMod val="50000"/>
                </a:schemeClr>
              </a:solidFill>
            </a:rPr>
            <a:t>الغازية</a:t>
          </a:r>
          <a:r>
            <a:rPr lang="ar-SA" b="0" i="0" dirty="0"/>
            <a:t> </a:t>
          </a:r>
          <a:endParaRPr lang="ar-SA" dirty="0"/>
        </a:p>
      </dgm:t>
    </dgm:pt>
    <dgm:pt modelId="{DD25E317-54F2-49D0-B2D5-FEA79EF85500}" type="parTrans" cxnId="{3F9DA695-22C7-45BE-A7E6-3281F485EF80}">
      <dgm:prSet/>
      <dgm:spPr/>
      <dgm:t>
        <a:bodyPr/>
        <a:lstStyle/>
        <a:p>
          <a:pPr rtl="1"/>
          <a:endParaRPr lang="ar-SA"/>
        </a:p>
      </dgm:t>
    </dgm:pt>
    <dgm:pt modelId="{A48CA262-75BE-4975-8D96-73ED4D8E1904}" type="sibTrans" cxnId="{3F9DA695-22C7-45BE-A7E6-3281F485EF80}">
      <dgm:prSet/>
      <dgm:spPr/>
      <dgm:t>
        <a:bodyPr/>
        <a:lstStyle/>
        <a:p>
          <a:pPr rtl="1"/>
          <a:endParaRPr lang="ar-SA"/>
        </a:p>
      </dgm:t>
    </dgm:pt>
    <dgm:pt modelId="{C3CC6CB4-5D05-4D6E-A491-2D8EA36EB9BE}">
      <dgm:prSet/>
      <dgm:spPr/>
      <dgm:t>
        <a:bodyPr/>
        <a:lstStyle/>
        <a:p>
          <a:pPr rtl="1"/>
          <a:r>
            <a:rPr lang="ar-SA" b="1" i="0" dirty="0">
              <a:solidFill>
                <a:schemeClr val="bg2">
                  <a:lumMod val="50000"/>
                </a:schemeClr>
              </a:solidFill>
            </a:rPr>
            <a:t>السائلة </a:t>
          </a:r>
          <a:endParaRPr lang="ar-SA" b="1" dirty="0">
            <a:solidFill>
              <a:schemeClr val="bg2">
                <a:lumMod val="50000"/>
              </a:schemeClr>
            </a:solidFill>
          </a:endParaRPr>
        </a:p>
      </dgm:t>
    </dgm:pt>
    <dgm:pt modelId="{260EDAC5-AFBF-497F-8640-46591A89C20A}" type="parTrans" cxnId="{57DBAAFB-41B3-4C13-8C46-D45A9C229718}">
      <dgm:prSet/>
      <dgm:spPr/>
      <dgm:t>
        <a:bodyPr/>
        <a:lstStyle/>
        <a:p>
          <a:pPr rtl="1"/>
          <a:endParaRPr lang="ar-SA"/>
        </a:p>
      </dgm:t>
    </dgm:pt>
    <dgm:pt modelId="{77C663A4-1356-4A58-A48E-8E6D365B783B}" type="sibTrans" cxnId="{57DBAAFB-41B3-4C13-8C46-D45A9C229718}">
      <dgm:prSet/>
      <dgm:spPr/>
      <dgm:t>
        <a:bodyPr/>
        <a:lstStyle/>
        <a:p>
          <a:pPr rtl="1"/>
          <a:endParaRPr lang="ar-SA"/>
        </a:p>
      </dgm:t>
    </dgm:pt>
    <dgm:pt modelId="{CAF18FA5-CEA2-4F57-93D1-F7FB446EA446}">
      <dgm:prSet/>
      <dgm:spPr/>
      <dgm:t>
        <a:bodyPr/>
        <a:lstStyle/>
        <a:p>
          <a:pPr rtl="1"/>
          <a:r>
            <a:rPr lang="ar-SA" b="1" i="0" dirty="0">
              <a:solidFill>
                <a:schemeClr val="bg2">
                  <a:lumMod val="50000"/>
                </a:schemeClr>
              </a:solidFill>
            </a:rPr>
            <a:t>الصلبة</a:t>
          </a:r>
          <a:endParaRPr lang="ar-SA" b="1" dirty="0">
            <a:solidFill>
              <a:schemeClr val="bg2">
                <a:lumMod val="50000"/>
              </a:schemeClr>
            </a:solidFill>
          </a:endParaRPr>
        </a:p>
      </dgm:t>
    </dgm:pt>
    <dgm:pt modelId="{3641B6D5-1F22-4564-9283-F81FE3A28770}" type="parTrans" cxnId="{97563897-C2A9-42FF-BF85-CAAFD760ECCF}">
      <dgm:prSet/>
      <dgm:spPr/>
      <dgm:t>
        <a:bodyPr/>
        <a:lstStyle/>
        <a:p>
          <a:pPr rtl="1"/>
          <a:endParaRPr lang="ar-SA"/>
        </a:p>
      </dgm:t>
    </dgm:pt>
    <dgm:pt modelId="{68526899-5143-4D8D-9D5B-7CAFA6EFD74F}" type="sibTrans" cxnId="{97563897-C2A9-42FF-BF85-CAAFD760ECCF}">
      <dgm:prSet/>
      <dgm:spPr/>
      <dgm:t>
        <a:bodyPr/>
        <a:lstStyle/>
        <a:p>
          <a:pPr rtl="1"/>
          <a:endParaRPr lang="ar-SA"/>
        </a:p>
      </dgm:t>
    </dgm:pt>
    <dgm:pt modelId="{20F45404-DFE6-47AF-80F0-C885BA6712FC}" type="pres">
      <dgm:prSet presAssocID="{3F7714DE-25CB-495B-97D1-5C3750DA118F}" presName="hierChild1" presStyleCnt="0">
        <dgm:presLayoutVars>
          <dgm:chPref val="1"/>
          <dgm:dir/>
          <dgm:animOne val="branch"/>
          <dgm:animLvl val="lvl"/>
          <dgm:resizeHandles/>
        </dgm:presLayoutVars>
      </dgm:prSet>
      <dgm:spPr/>
    </dgm:pt>
    <dgm:pt modelId="{8194804D-0FA1-43D9-8E44-2F72BBB5EB4C}" type="pres">
      <dgm:prSet presAssocID="{B43FC99F-59C0-49EB-9C9B-06896B5464EC}" presName="hierRoot1" presStyleCnt="0"/>
      <dgm:spPr/>
    </dgm:pt>
    <dgm:pt modelId="{9BBB659B-138C-442F-9C0D-8FEC0EA90807}" type="pres">
      <dgm:prSet presAssocID="{B43FC99F-59C0-49EB-9C9B-06896B5464EC}" presName="composite" presStyleCnt="0"/>
      <dgm:spPr/>
    </dgm:pt>
    <dgm:pt modelId="{E84B9B52-1270-48D2-8C4B-EC80B0861A2C}" type="pres">
      <dgm:prSet presAssocID="{B43FC99F-59C0-49EB-9C9B-06896B5464EC}" presName="background" presStyleLbl="node0" presStyleIdx="0" presStyleCnt="1"/>
      <dgm:spPr/>
    </dgm:pt>
    <dgm:pt modelId="{4AF746CC-6FEE-4D35-84A7-B49419D571E4}" type="pres">
      <dgm:prSet presAssocID="{B43FC99F-59C0-49EB-9C9B-06896B5464EC}" presName="text" presStyleLbl="fgAcc0" presStyleIdx="0" presStyleCnt="1">
        <dgm:presLayoutVars>
          <dgm:chPref val="3"/>
        </dgm:presLayoutVars>
      </dgm:prSet>
      <dgm:spPr/>
    </dgm:pt>
    <dgm:pt modelId="{E5EA39BB-4A2D-4F53-AA86-6D368EC3A6E2}" type="pres">
      <dgm:prSet presAssocID="{B43FC99F-59C0-49EB-9C9B-06896B5464EC}" presName="hierChild2" presStyleCnt="0"/>
      <dgm:spPr/>
    </dgm:pt>
    <dgm:pt modelId="{873C3FFC-8A2F-42F6-AB69-6B8EF85D0838}" type="pres">
      <dgm:prSet presAssocID="{943F2FE4-D300-4C53-AFA2-CF65FF312F13}" presName="Name10" presStyleLbl="parChTrans1D2" presStyleIdx="0" presStyleCnt="4"/>
      <dgm:spPr/>
    </dgm:pt>
    <dgm:pt modelId="{2F55CB33-0373-4842-BE69-DF146CA1CCFE}" type="pres">
      <dgm:prSet presAssocID="{C90AEE2E-057A-4670-971E-5F7079137E94}" presName="hierRoot2" presStyleCnt="0"/>
      <dgm:spPr/>
    </dgm:pt>
    <dgm:pt modelId="{5F70A4CD-458D-4B99-B4EF-0035003312E5}" type="pres">
      <dgm:prSet presAssocID="{C90AEE2E-057A-4670-971E-5F7079137E94}" presName="composite2" presStyleCnt="0"/>
      <dgm:spPr/>
    </dgm:pt>
    <dgm:pt modelId="{72B34AA0-61E1-4249-88F8-356011578A72}" type="pres">
      <dgm:prSet presAssocID="{C90AEE2E-057A-4670-971E-5F7079137E94}" presName="background2" presStyleLbl="node2" presStyleIdx="0" presStyleCnt="4"/>
      <dgm:spPr/>
    </dgm:pt>
    <dgm:pt modelId="{DE507AA6-1306-4638-BD45-46F16475E4A3}" type="pres">
      <dgm:prSet presAssocID="{C90AEE2E-057A-4670-971E-5F7079137E94}" presName="text2" presStyleLbl="fgAcc2" presStyleIdx="0" presStyleCnt="4">
        <dgm:presLayoutVars>
          <dgm:chPref val="3"/>
        </dgm:presLayoutVars>
      </dgm:prSet>
      <dgm:spPr/>
    </dgm:pt>
    <dgm:pt modelId="{A1F0349C-70DD-4BFD-A873-15DEB337F03C}" type="pres">
      <dgm:prSet presAssocID="{C90AEE2E-057A-4670-971E-5F7079137E94}" presName="hierChild3" presStyleCnt="0"/>
      <dgm:spPr/>
    </dgm:pt>
    <dgm:pt modelId="{911822F9-D291-43BE-8F43-CC5D055B3190}" type="pres">
      <dgm:prSet presAssocID="{DD25E317-54F2-49D0-B2D5-FEA79EF85500}" presName="Name10" presStyleLbl="parChTrans1D2" presStyleIdx="1" presStyleCnt="4"/>
      <dgm:spPr/>
    </dgm:pt>
    <dgm:pt modelId="{EA8E9048-9388-48EF-8A15-67AA93478AFB}" type="pres">
      <dgm:prSet presAssocID="{04576DB7-2973-4024-9796-F364CB464D4D}" presName="hierRoot2" presStyleCnt="0"/>
      <dgm:spPr/>
    </dgm:pt>
    <dgm:pt modelId="{8123B620-A84B-479C-8D73-5CACF0157903}" type="pres">
      <dgm:prSet presAssocID="{04576DB7-2973-4024-9796-F364CB464D4D}" presName="composite2" presStyleCnt="0"/>
      <dgm:spPr/>
    </dgm:pt>
    <dgm:pt modelId="{8FCDAF5D-6F61-420D-A53D-DDD474599C75}" type="pres">
      <dgm:prSet presAssocID="{04576DB7-2973-4024-9796-F364CB464D4D}" presName="background2" presStyleLbl="node2" presStyleIdx="1" presStyleCnt="4"/>
      <dgm:spPr/>
    </dgm:pt>
    <dgm:pt modelId="{BC79B538-6C59-417C-850B-3F56E70F8920}" type="pres">
      <dgm:prSet presAssocID="{04576DB7-2973-4024-9796-F364CB464D4D}" presName="text2" presStyleLbl="fgAcc2" presStyleIdx="1" presStyleCnt="4">
        <dgm:presLayoutVars>
          <dgm:chPref val="3"/>
        </dgm:presLayoutVars>
      </dgm:prSet>
      <dgm:spPr/>
    </dgm:pt>
    <dgm:pt modelId="{92B72452-475C-4749-B92E-4644FD3BDCC3}" type="pres">
      <dgm:prSet presAssocID="{04576DB7-2973-4024-9796-F364CB464D4D}" presName="hierChild3" presStyleCnt="0"/>
      <dgm:spPr/>
    </dgm:pt>
    <dgm:pt modelId="{42D74BAF-F60E-4524-995E-5C1AE8A4CB16}" type="pres">
      <dgm:prSet presAssocID="{260EDAC5-AFBF-497F-8640-46591A89C20A}" presName="Name10" presStyleLbl="parChTrans1D2" presStyleIdx="2" presStyleCnt="4"/>
      <dgm:spPr/>
    </dgm:pt>
    <dgm:pt modelId="{734F5208-BC7C-4A64-AEE8-DB5B3FE47CBE}" type="pres">
      <dgm:prSet presAssocID="{C3CC6CB4-5D05-4D6E-A491-2D8EA36EB9BE}" presName="hierRoot2" presStyleCnt="0"/>
      <dgm:spPr/>
    </dgm:pt>
    <dgm:pt modelId="{DFA74C3C-0636-44F7-9B80-9F300A8416B9}" type="pres">
      <dgm:prSet presAssocID="{C3CC6CB4-5D05-4D6E-A491-2D8EA36EB9BE}" presName="composite2" presStyleCnt="0"/>
      <dgm:spPr/>
    </dgm:pt>
    <dgm:pt modelId="{BC3F6FA4-2D17-45BE-B5C5-E03C1849A7BF}" type="pres">
      <dgm:prSet presAssocID="{C3CC6CB4-5D05-4D6E-A491-2D8EA36EB9BE}" presName="background2" presStyleLbl="node2" presStyleIdx="2" presStyleCnt="4"/>
      <dgm:spPr/>
    </dgm:pt>
    <dgm:pt modelId="{27D537D9-8941-419E-9274-790DAB6BFF14}" type="pres">
      <dgm:prSet presAssocID="{C3CC6CB4-5D05-4D6E-A491-2D8EA36EB9BE}" presName="text2" presStyleLbl="fgAcc2" presStyleIdx="2" presStyleCnt="4" custLinFactNeighborX="932">
        <dgm:presLayoutVars>
          <dgm:chPref val="3"/>
        </dgm:presLayoutVars>
      </dgm:prSet>
      <dgm:spPr/>
    </dgm:pt>
    <dgm:pt modelId="{5ED92875-47B8-4BCB-93E6-A780EBC3EF72}" type="pres">
      <dgm:prSet presAssocID="{C3CC6CB4-5D05-4D6E-A491-2D8EA36EB9BE}" presName="hierChild3" presStyleCnt="0"/>
      <dgm:spPr/>
    </dgm:pt>
    <dgm:pt modelId="{47B5EE3A-0669-4B20-8787-EC9112633B60}" type="pres">
      <dgm:prSet presAssocID="{3641B6D5-1F22-4564-9283-F81FE3A28770}" presName="Name10" presStyleLbl="parChTrans1D2" presStyleIdx="3" presStyleCnt="4"/>
      <dgm:spPr/>
    </dgm:pt>
    <dgm:pt modelId="{62C668CC-2636-4FD6-A4DA-7619F099E70B}" type="pres">
      <dgm:prSet presAssocID="{CAF18FA5-CEA2-4F57-93D1-F7FB446EA446}" presName="hierRoot2" presStyleCnt="0"/>
      <dgm:spPr/>
    </dgm:pt>
    <dgm:pt modelId="{4D2F102E-385C-434E-9F54-C88761498551}" type="pres">
      <dgm:prSet presAssocID="{CAF18FA5-CEA2-4F57-93D1-F7FB446EA446}" presName="composite2" presStyleCnt="0"/>
      <dgm:spPr/>
    </dgm:pt>
    <dgm:pt modelId="{1DDF53FA-8271-4307-888D-627FAE63417B}" type="pres">
      <dgm:prSet presAssocID="{CAF18FA5-CEA2-4F57-93D1-F7FB446EA446}" presName="background2" presStyleLbl="node2" presStyleIdx="3" presStyleCnt="4"/>
      <dgm:spPr/>
    </dgm:pt>
    <dgm:pt modelId="{95BB4AE6-2C9A-49FF-B639-740160300AD0}" type="pres">
      <dgm:prSet presAssocID="{CAF18FA5-CEA2-4F57-93D1-F7FB446EA446}" presName="text2" presStyleLbl="fgAcc2" presStyleIdx="3" presStyleCnt="4">
        <dgm:presLayoutVars>
          <dgm:chPref val="3"/>
        </dgm:presLayoutVars>
      </dgm:prSet>
      <dgm:spPr/>
    </dgm:pt>
    <dgm:pt modelId="{F402D35A-6914-4538-A201-5F5C887C56BA}" type="pres">
      <dgm:prSet presAssocID="{CAF18FA5-CEA2-4F57-93D1-F7FB446EA446}" presName="hierChild3" presStyleCnt="0"/>
      <dgm:spPr/>
    </dgm:pt>
  </dgm:ptLst>
  <dgm:cxnLst>
    <dgm:cxn modelId="{5515190C-D9F5-4C55-B4FF-511250C54F11}" type="presOf" srcId="{C3CC6CB4-5D05-4D6E-A491-2D8EA36EB9BE}" destId="{27D537D9-8941-419E-9274-790DAB6BFF14}" srcOrd="0" destOrd="0" presId="urn:microsoft.com/office/officeart/2005/8/layout/hierarchy1"/>
    <dgm:cxn modelId="{6B8F0729-2200-4A14-ADA4-A7098E5B54D8}" type="presOf" srcId="{3F7714DE-25CB-495B-97D1-5C3750DA118F}" destId="{20F45404-DFE6-47AF-80F0-C885BA6712FC}" srcOrd="0" destOrd="0" presId="urn:microsoft.com/office/officeart/2005/8/layout/hierarchy1"/>
    <dgm:cxn modelId="{B2A32569-1B7E-4648-AB84-0DE5F425EFE2}" type="presOf" srcId="{3641B6D5-1F22-4564-9283-F81FE3A28770}" destId="{47B5EE3A-0669-4B20-8787-EC9112633B60}" srcOrd="0" destOrd="0" presId="urn:microsoft.com/office/officeart/2005/8/layout/hierarchy1"/>
    <dgm:cxn modelId="{CB9CD34C-E805-497D-A6E0-112A0AB37360}" srcId="{B43FC99F-59C0-49EB-9C9B-06896B5464EC}" destId="{C90AEE2E-057A-4670-971E-5F7079137E94}" srcOrd="0" destOrd="0" parTransId="{943F2FE4-D300-4C53-AFA2-CF65FF312F13}" sibTransId="{29FDCDB6-2F78-4942-A392-05CFAD205F6C}"/>
    <dgm:cxn modelId="{7F376475-6C8E-4071-BCF5-528E8EC5FC8D}" type="presOf" srcId="{B43FC99F-59C0-49EB-9C9B-06896B5464EC}" destId="{4AF746CC-6FEE-4D35-84A7-B49419D571E4}" srcOrd="0" destOrd="0" presId="urn:microsoft.com/office/officeart/2005/8/layout/hierarchy1"/>
    <dgm:cxn modelId="{1D10DD58-85F2-4324-9E7D-25667A277914}" type="presOf" srcId="{CAF18FA5-CEA2-4F57-93D1-F7FB446EA446}" destId="{95BB4AE6-2C9A-49FF-B639-740160300AD0}" srcOrd="0" destOrd="0" presId="urn:microsoft.com/office/officeart/2005/8/layout/hierarchy1"/>
    <dgm:cxn modelId="{7530737B-3198-4002-A3CB-8290DCDA9F18}" type="presOf" srcId="{260EDAC5-AFBF-497F-8640-46591A89C20A}" destId="{42D74BAF-F60E-4524-995E-5C1AE8A4CB16}" srcOrd="0" destOrd="0" presId="urn:microsoft.com/office/officeart/2005/8/layout/hierarchy1"/>
    <dgm:cxn modelId="{3F9DA695-22C7-45BE-A7E6-3281F485EF80}" srcId="{B43FC99F-59C0-49EB-9C9B-06896B5464EC}" destId="{04576DB7-2973-4024-9796-F364CB464D4D}" srcOrd="1" destOrd="0" parTransId="{DD25E317-54F2-49D0-B2D5-FEA79EF85500}" sibTransId="{A48CA262-75BE-4975-8D96-73ED4D8E1904}"/>
    <dgm:cxn modelId="{97563897-C2A9-42FF-BF85-CAAFD760ECCF}" srcId="{B43FC99F-59C0-49EB-9C9B-06896B5464EC}" destId="{CAF18FA5-CEA2-4F57-93D1-F7FB446EA446}" srcOrd="3" destOrd="0" parTransId="{3641B6D5-1F22-4564-9283-F81FE3A28770}" sibTransId="{68526899-5143-4D8D-9D5B-7CAFA6EFD74F}"/>
    <dgm:cxn modelId="{233CB59F-2096-446D-871C-69B2A91D6BB3}" srcId="{3F7714DE-25CB-495B-97D1-5C3750DA118F}" destId="{B43FC99F-59C0-49EB-9C9B-06896B5464EC}" srcOrd="0" destOrd="0" parTransId="{2C1ED093-5D24-44D3-AAB3-BAA9AA87D40B}" sibTransId="{6C8BE301-508D-4EDA-BBEC-7D3FF1603272}"/>
    <dgm:cxn modelId="{884EDFAC-C9E9-40D9-AD59-24A1BED98455}" type="presOf" srcId="{DD25E317-54F2-49D0-B2D5-FEA79EF85500}" destId="{911822F9-D291-43BE-8F43-CC5D055B3190}" srcOrd="0" destOrd="0" presId="urn:microsoft.com/office/officeart/2005/8/layout/hierarchy1"/>
    <dgm:cxn modelId="{D4AB26C6-CAD4-4228-A5A1-0CC0A415144A}" type="presOf" srcId="{943F2FE4-D300-4C53-AFA2-CF65FF312F13}" destId="{873C3FFC-8A2F-42F6-AB69-6B8EF85D0838}" srcOrd="0" destOrd="0" presId="urn:microsoft.com/office/officeart/2005/8/layout/hierarchy1"/>
    <dgm:cxn modelId="{921035D1-ED03-4669-BACE-7861809400B8}" type="presOf" srcId="{04576DB7-2973-4024-9796-F364CB464D4D}" destId="{BC79B538-6C59-417C-850B-3F56E70F8920}" srcOrd="0" destOrd="0" presId="urn:microsoft.com/office/officeart/2005/8/layout/hierarchy1"/>
    <dgm:cxn modelId="{0C1708F4-F058-4328-980F-85D4C0FCA275}" type="presOf" srcId="{C90AEE2E-057A-4670-971E-5F7079137E94}" destId="{DE507AA6-1306-4638-BD45-46F16475E4A3}" srcOrd="0" destOrd="0" presId="urn:microsoft.com/office/officeart/2005/8/layout/hierarchy1"/>
    <dgm:cxn modelId="{57DBAAFB-41B3-4C13-8C46-D45A9C229718}" srcId="{B43FC99F-59C0-49EB-9C9B-06896B5464EC}" destId="{C3CC6CB4-5D05-4D6E-A491-2D8EA36EB9BE}" srcOrd="2" destOrd="0" parTransId="{260EDAC5-AFBF-497F-8640-46591A89C20A}" sibTransId="{77C663A4-1356-4A58-A48E-8E6D365B783B}"/>
    <dgm:cxn modelId="{E0A4875C-BEFE-4334-94C1-6699343410E2}" type="presParOf" srcId="{20F45404-DFE6-47AF-80F0-C885BA6712FC}" destId="{8194804D-0FA1-43D9-8E44-2F72BBB5EB4C}" srcOrd="0" destOrd="0" presId="urn:microsoft.com/office/officeart/2005/8/layout/hierarchy1"/>
    <dgm:cxn modelId="{A6DDF1E2-854C-44F9-9D07-166ECF7695F7}" type="presParOf" srcId="{8194804D-0FA1-43D9-8E44-2F72BBB5EB4C}" destId="{9BBB659B-138C-442F-9C0D-8FEC0EA90807}" srcOrd="0" destOrd="0" presId="urn:microsoft.com/office/officeart/2005/8/layout/hierarchy1"/>
    <dgm:cxn modelId="{C67B02F8-F1A7-45AE-BB35-B4E00BF328C5}" type="presParOf" srcId="{9BBB659B-138C-442F-9C0D-8FEC0EA90807}" destId="{E84B9B52-1270-48D2-8C4B-EC80B0861A2C}" srcOrd="0" destOrd="0" presId="urn:microsoft.com/office/officeart/2005/8/layout/hierarchy1"/>
    <dgm:cxn modelId="{DC3B44FC-E332-4169-804D-4C73D03170A1}" type="presParOf" srcId="{9BBB659B-138C-442F-9C0D-8FEC0EA90807}" destId="{4AF746CC-6FEE-4D35-84A7-B49419D571E4}" srcOrd="1" destOrd="0" presId="urn:microsoft.com/office/officeart/2005/8/layout/hierarchy1"/>
    <dgm:cxn modelId="{59DED113-0909-4AF0-BA7B-B86523E07D45}" type="presParOf" srcId="{8194804D-0FA1-43D9-8E44-2F72BBB5EB4C}" destId="{E5EA39BB-4A2D-4F53-AA86-6D368EC3A6E2}" srcOrd="1" destOrd="0" presId="urn:microsoft.com/office/officeart/2005/8/layout/hierarchy1"/>
    <dgm:cxn modelId="{2ABCE60B-23AE-4762-ACF6-7961BA4A4351}" type="presParOf" srcId="{E5EA39BB-4A2D-4F53-AA86-6D368EC3A6E2}" destId="{873C3FFC-8A2F-42F6-AB69-6B8EF85D0838}" srcOrd="0" destOrd="0" presId="urn:microsoft.com/office/officeart/2005/8/layout/hierarchy1"/>
    <dgm:cxn modelId="{1A4B686B-9129-40CB-A9C9-A0894C2D6398}" type="presParOf" srcId="{E5EA39BB-4A2D-4F53-AA86-6D368EC3A6E2}" destId="{2F55CB33-0373-4842-BE69-DF146CA1CCFE}" srcOrd="1" destOrd="0" presId="urn:microsoft.com/office/officeart/2005/8/layout/hierarchy1"/>
    <dgm:cxn modelId="{4C607D39-3255-4F34-91AB-15A2F29D2855}" type="presParOf" srcId="{2F55CB33-0373-4842-BE69-DF146CA1CCFE}" destId="{5F70A4CD-458D-4B99-B4EF-0035003312E5}" srcOrd="0" destOrd="0" presId="urn:microsoft.com/office/officeart/2005/8/layout/hierarchy1"/>
    <dgm:cxn modelId="{69C32568-A631-4656-9057-5AEB7E5662D7}" type="presParOf" srcId="{5F70A4CD-458D-4B99-B4EF-0035003312E5}" destId="{72B34AA0-61E1-4249-88F8-356011578A72}" srcOrd="0" destOrd="0" presId="urn:microsoft.com/office/officeart/2005/8/layout/hierarchy1"/>
    <dgm:cxn modelId="{7F1D1C31-B5E6-4F6A-8514-347535898DC4}" type="presParOf" srcId="{5F70A4CD-458D-4B99-B4EF-0035003312E5}" destId="{DE507AA6-1306-4638-BD45-46F16475E4A3}" srcOrd="1" destOrd="0" presId="urn:microsoft.com/office/officeart/2005/8/layout/hierarchy1"/>
    <dgm:cxn modelId="{6D4F0192-BC90-4AF1-8D1B-98464C7C3F22}" type="presParOf" srcId="{2F55CB33-0373-4842-BE69-DF146CA1CCFE}" destId="{A1F0349C-70DD-4BFD-A873-15DEB337F03C}" srcOrd="1" destOrd="0" presId="urn:microsoft.com/office/officeart/2005/8/layout/hierarchy1"/>
    <dgm:cxn modelId="{476AA857-6241-4FF0-80A4-2219D6016830}" type="presParOf" srcId="{E5EA39BB-4A2D-4F53-AA86-6D368EC3A6E2}" destId="{911822F9-D291-43BE-8F43-CC5D055B3190}" srcOrd="2" destOrd="0" presId="urn:microsoft.com/office/officeart/2005/8/layout/hierarchy1"/>
    <dgm:cxn modelId="{B79A8C65-C5F1-479B-B537-2C259334724F}" type="presParOf" srcId="{E5EA39BB-4A2D-4F53-AA86-6D368EC3A6E2}" destId="{EA8E9048-9388-48EF-8A15-67AA93478AFB}" srcOrd="3" destOrd="0" presId="urn:microsoft.com/office/officeart/2005/8/layout/hierarchy1"/>
    <dgm:cxn modelId="{A82DDEF7-73CC-4C89-80C0-D94AF3BFEBE3}" type="presParOf" srcId="{EA8E9048-9388-48EF-8A15-67AA93478AFB}" destId="{8123B620-A84B-479C-8D73-5CACF0157903}" srcOrd="0" destOrd="0" presId="urn:microsoft.com/office/officeart/2005/8/layout/hierarchy1"/>
    <dgm:cxn modelId="{10EA5922-0F7C-4F24-9556-F1F56B0ED48A}" type="presParOf" srcId="{8123B620-A84B-479C-8D73-5CACF0157903}" destId="{8FCDAF5D-6F61-420D-A53D-DDD474599C75}" srcOrd="0" destOrd="0" presId="urn:microsoft.com/office/officeart/2005/8/layout/hierarchy1"/>
    <dgm:cxn modelId="{8F9BB93B-7379-4F06-9956-A5DD9C50AED1}" type="presParOf" srcId="{8123B620-A84B-479C-8D73-5CACF0157903}" destId="{BC79B538-6C59-417C-850B-3F56E70F8920}" srcOrd="1" destOrd="0" presId="urn:microsoft.com/office/officeart/2005/8/layout/hierarchy1"/>
    <dgm:cxn modelId="{84355595-44B9-4E34-80DD-A6FD2E428C43}" type="presParOf" srcId="{EA8E9048-9388-48EF-8A15-67AA93478AFB}" destId="{92B72452-475C-4749-B92E-4644FD3BDCC3}" srcOrd="1" destOrd="0" presId="urn:microsoft.com/office/officeart/2005/8/layout/hierarchy1"/>
    <dgm:cxn modelId="{8170713C-683A-4107-BD8D-9AD2BC344C2D}" type="presParOf" srcId="{E5EA39BB-4A2D-4F53-AA86-6D368EC3A6E2}" destId="{42D74BAF-F60E-4524-995E-5C1AE8A4CB16}" srcOrd="4" destOrd="0" presId="urn:microsoft.com/office/officeart/2005/8/layout/hierarchy1"/>
    <dgm:cxn modelId="{4D1F711D-90EF-4C46-B70A-7425FE241EA8}" type="presParOf" srcId="{E5EA39BB-4A2D-4F53-AA86-6D368EC3A6E2}" destId="{734F5208-BC7C-4A64-AEE8-DB5B3FE47CBE}" srcOrd="5" destOrd="0" presId="urn:microsoft.com/office/officeart/2005/8/layout/hierarchy1"/>
    <dgm:cxn modelId="{3D5829ED-42BA-4F7E-AA89-F6AECF7B8367}" type="presParOf" srcId="{734F5208-BC7C-4A64-AEE8-DB5B3FE47CBE}" destId="{DFA74C3C-0636-44F7-9B80-9F300A8416B9}" srcOrd="0" destOrd="0" presId="urn:microsoft.com/office/officeart/2005/8/layout/hierarchy1"/>
    <dgm:cxn modelId="{7BDC53E5-DEF0-427B-9FB4-3C7A986C2278}" type="presParOf" srcId="{DFA74C3C-0636-44F7-9B80-9F300A8416B9}" destId="{BC3F6FA4-2D17-45BE-B5C5-E03C1849A7BF}" srcOrd="0" destOrd="0" presId="urn:microsoft.com/office/officeart/2005/8/layout/hierarchy1"/>
    <dgm:cxn modelId="{F11FA400-C7C7-440F-9B9D-E8E590081D48}" type="presParOf" srcId="{DFA74C3C-0636-44F7-9B80-9F300A8416B9}" destId="{27D537D9-8941-419E-9274-790DAB6BFF14}" srcOrd="1" destOrd="0" presId="urn:microsoft.com/office/officeart/2005/8/layout/hierarchy1"/>
    <dgm:cxn modelId="{5CFC2F80-8DFE-48E2-BC17-D0007AC55143}" type="presParOf" srcId="{734F5208-BC7C-4A64-AEE8-DB5B3FE47CBE}" destId="{5ED92875-47B8-4BCB-93E6-A780EBC3EF72}" srcOrd="1" destOrd="0" presId="urn:microsoft.com/office/officeart/2005/8/layout/hierarchy1"/>
    <dgm:cxn modelId="{E84502E1-B33D-4F72-B317-97995DF76A30}" type="presParOf" srcId="{E5EA39BB-4A2D-4F53-AA86-6D368EC3A6E2}" destId="{47B5EE3A-0669-4B20-8787-EC9112633B60}" srcOrd="6" destOrd="0" presId="urn:microsoft.com/office/officeart/2005/8/layout/hierarchy1"/>
    <dgm:cxn modelId="{E973639E-0DD7-43AA-B736-17C02F3260D3}" type="presParOf" srcId="{E5EA39BB-4A2D-4F53-AA86-6D368EC3A6E2}" destId="{62C668CC-2636-4FD6-A4DA-7619F099E70B}" srcOrd="7" destOrd="0" presId="urn:microsoft.com/office/officeart/2005/8/layout/hierarchy1"/>
    <dgm:cxn modelId="{8DC9B709-2674-4C70-B3EE-40320789AAFB}" type="presParOf" srcId="{62C668CC-2636-4FD6-A4DA-7619F099E70B}" destId="{4D2F102E-385C-434E-9F54-C88761498551}" srcOrd="0" destOrd="0" presId="urn:microsoft.com/office/officeart/2005/8/layout/hierarchy1"/>
    <dgm:cxn modelId="{2849B4C6-25D8-47A4-A5A2-02D06B4769FD}" type="presParOf" srcId="{4D2F102E-385C-434E-9F54-C88761498551}" destId="{1DDF53FA-8271-4307-888D-627FAE63417B}" srcOrd="0" destOrd="0" presId="urn:microsoft.com/office/officeart/2005/8/layout/hierarchy1"/>
    <dgm:cxn modelId="{47249F9A-1278-4EE3-BB65-2DDA0B63FCBA}" type="presParOf" srcId="{4D2F102E-385C-434E-9F54-C88761498551}" destId="{95BB4AE6-2C9A-49FF-B639-740160300AD0}" srcOrd="1" destOrd="0" presId="urn:microsoft.com/office/officeart/2005/8/layout/hierarchy1"/>
    <dgm:cxn modelId="{B11D9DC1-2754-49A6-BCD9-0B841E1A1778}" type="presParOf" srcId="{62C668CC-2636-4FD6-A4DA-7619F099E70B}" destId="{F402D35A-6914-4538-A201-5F5C887C56BA}"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3A6558-59CB-45DF-B00F-068FA239D693}" type="doc">
      <dgm:prSet loTypeId="urn:microsoft.com/office/officeart/2009/3/layout/CircleRelationship" loCatId="relationship" qsTypeId="urn:microsoft.com/office/officeart/2005/8/quickstyle/simple1" qsCatId="simple" csTypeId="urn:microsoft.com/office/officeart/2005/8/colors/accent0_3" csCatId="mainScheme" phldr="1"/>
      <dgm:spPr/>
      <dgm:t>
        <a:bodyPr/>
        <a:lstStyle/>
        <a:p>
          <a:pPr rtl="1"/>
          <a:endParaRPr lang="ar-SA"/>
        </a:p>
      </dgm:t>
    </dgm:pt>
    <dgm:pt modelId="{47CD3835-D884-4E67-915F-DECF9F06F518}">
      <dgm:prSet custT="1"/>
      <dgm:spPr/>
      <dgm:t>
        <a:bodyPr/>
        <a:lstStyle/>
        <a:p>
          <a:pPr rtl="1"/>
          <a:r>
            <a:rPr lang="ar-SA" sz="3600" dirty="0"/>
            <a:t>المادة الصلبة </a:t>
          </a:r>
        </a:p>
      </dgm:t>
    </dgm:pt>
    <dgm:pt modelId="{806C8716-E330-460F-B8AD-6183294E8951}" type="parTrans" cxnId="{42B5AA99-5297-4618-BEDA-9FBB136396AD}">
      <dgm:prSet/>
      <dgm:spPr/>
      <dgm:t>
        <a:bodyPr/>
        <a:lstStyle/>
        <a:p>
          <a:pPr rtl="1"/>
          <a:endParaRPr lang="ar-SA"/>
        </a:p>
      </dgm:t>
    </dgm:pt>
    <dgm:pt modelId="{AF94975F-99EE-4D9A-881A-2F455029343B}" type="sibTrans" cxnId="{42B5AA99-5297-4618-BEDA-9FBB136396AD}">
      <dgm:prSet/>
      <dgm:spPr/>
      <dgm:t>
        <a:bodyPr/>
        <a:lstStyle/>
        <a:p>
          <a:pPr rtl="1"/>
          <a:endParaRPr lang="ar-SA"/>
        </a:p>
      </dgm:t>
    </dgm:pt>
    <dgm:pt modelId="{303C4937-039A-4BB3-A6EF-592D5B3E0781}">
      <dgm:prSet custT="1"/>
      <dgm:spPr/>
      <dgm:t>
        <a:bodyPr/>
        <a:lstStyle/>
        <a:p>
          <a:pPr rtl="1"/>
          <a:r>
            <a:rPr lang="ar-SA" sz="1800" dirty="0"/>
            <a:t>جزيئاتها قريبة من بعضها </a:t>
          </a:r>
        </a:p>
      </dgm:t>
    </dgm:pt>
    <dgm:pt modelId="{4F5092C0-3567-4DC6-9C60-D935D3DC3EF8}" type="parTrans" cxnId="{AAFACFD5-0B2D-486A-9DBF-C1C955D61756}">
      <dgm:prSet/>
      <dgm:spPr/>
      <dgm:t>
        <a:bodyPr/>
        <a:lstStyle/>
        <a:p>
          <a:pPr rtl="1"/>
          <a:endParaRPr lang="ar-SA"/>
        </a:p>
      </dgm:t>
    </dgm:pt>
    <dgm:pt modelId="{DD4F05D7-D485-4F3D-9711-C845B28CE7F7}" type="sibTrans" cxnId="{AAFACFD5-0B2D-486A-9DBF-C1C955D61756}">
      <dgm:prSet/>
      <dgm:spPr/>
      <dgm:t>
        <a:bodyPr/>
        <a:lstStyle/>
        <a:p>
          <a:pPr rtl="1"/>
          <a:endParaRPr lang="ar-SA"/>
        </a:p>
      </dgm:t>
    </dgm:pt>
    <dgm:pt modelId="{1EBB4FE1-18EC-4345-A668-C3AE379B07C7}">
      <dgm:prSet custT="1"/>
      <dgm:spPr/>
      <dgm:t>
        <a:bodyPr/>
        <a:lstStyle/>
        <a:p>
          <a:pPr rtl="1"/>
          <a:r>
            <a:rPr lang="ar-SA" sz="1800" dirty="0"/>
            <a:t>تهتز في مكانها </a:t>
          </a:r>
        </a:p>
      </dgm:t>
    </dgm:pt>
    <dgm:pt modelId="{31DF17E6-DDA7-4F1B-86ED-3B790D85BC1D}" type="parTrans" cxnId="{DE554E7B-24A4-48B7-ABE5-C5C56E08AE54}">
      <dgm:prSet/>
      <dgm:spPr/>
      <dgm:t>
        <a:bodyPr/>
        <a:lstStyle/>
        <a:p>
          <a:pPr rtl="1"/>
          <a:endParaRPr lang="ar-SA"/>
        </a:p>
      </dgm:t>
    </dgm:pt>
    <dgm:pt modelId="{511D997A-F44C-4C85-B2EA-902ADF48194F}" type="sibTrans" cxnId="{DE554E7B-24A4-48B7-ABE5-C5C56E08AE54}">
      <dgm:prSet/>
      <dgm:spPr/>
      <dgm:t>
        <a:bodyPr/>
        <a:lstStyle/>
        <a:p>
          <a:pPr rtl="1"/>
          <a:endParaRPr lang="ar-SA"/>
        </a:p>
      </dgm:t>
    </dgm:pt>
    <dgm:pt modelId="{A1AC712D-6F9B-418F-A198-11D6A778C994}">
      <dgm:prSet custT="1"/>
      <dgm:spPr/>
      <dgm:t>
        <a:bodyPr/>
        <a:lstStyle/>
        <a:p>
          <a:pPr rtl="1"/>
          <a:r>
            <a:rPr lang="ar-SA" sz="1800" dirty="0"/>
            <a:t>لها شكل ثابت </a:t>
          </a:r>
        </a:p>
      </dgm:t>
    </dgm:pt>
    <dgm:pt modelId="{AA170E21-E754-4E2B-9211-77909EBC25AE}" type="parTrans" cxnId="{87745649-2CA6-4D36-99DA-DEF3058FF5F7}">
      <dgm:prSet/>
      <dgm:spPr/>
      <dgm:t>
        <a:bodyPr/>
        <a:lstStyle/>
        <a:p>
          <a:pPr rtl="1"/>
          <a:endParaRPr lang="ar-SA"/>
        </a:p>
      </dgm:t>
    </dgm:pt>
    <dgm:pt modelId="{C73FCF55-7482-41B9-820C-9586FE990B3C}" type="sibTrans" cxnId="{87745649-2CA6-4D36-99DA-DEF3058FF5F7}">
      <dgm:prSet/>
      <dgm:spPr/>
      <dgm:t>
        <a:bodyPr/>
        <a:lstStyle/>
        <a:p>
          <a:pPr rtl="1"/>
          <a:endParaRPr lang="ar-SA"/>
        </a:p>
      </dgm:t>
    </dgm:pt>
    <dgm:pt modelId="{7E7F6018-B45B-41ED-978C-00ACCE1ABB69}">
      <dgm:prSet custT="1"/>
      <dgm:spPr/>
      <dgm:t>
        <a:bodyPr/>
        <a:lstStyle/>
        <a:p>
          <a:pPr rtl="1"/>
          <a:r>
            <a:rPr lang="ar-SA" sz="2000" dirty="0"/>
            <a:t>لها حجم ثابت </a:t>
          </a:r>
        </a:p>
      </dgm:t>
    </dgm:pt>
    <dgm:pt modelId="{E326B639-45A3-40D0-8C6D-8A004177AA6C}" type="parTrans" cxnId="{D4D1B90A-3970-45EC-BD7A-F92128ECCCAA}">
      <dgm:prSet/>
      <dgm:spPr/>
      <dgm:t>
        <a:bodyPr/>
        <a:lstStyle/>
        <a:p>
          <a:pPr rtl="1"/>
          <a:endParaRPr lang="ar-SA"/>
        </a:p>
      </dgm:t>
    </dgm:pt>
    <dgm:pt modelId="{77F758D1-5C30-4628-88E3-2744E477E3D6}" type="sibTrans" cxnId="{D4D1B90A-3970-45EC-BD7A-F92128ECCCAA}">
      <dgm:prSet/>
      <dgm:spPr/>
      <dgm:t>
        <a:bodyPr/>
        <a:lstStyle/>
        <a:p>
          <a:pPr rtl="1"/>
          <a:endParaRPr lang="ar-SA"/>
        </a:p>
      </dgm:t>
    </dgm:pt>
    <dgm:pt modelId="{44A6C612-5C17-48AC-BB11-60C07C380F89}" type="pres">
      <dgm:prSet presAssocID="{0D3A6558-59CB-45DF-B00F-068FA239D693}" presName="Name0" presStyleCnt="0">
        <dgm:presLayoutVars>
          <dgm:chMax val="1"/>
          <dgm:chPref val="1"/>
        </dgm:presLayoutVars>
      </dgm:prSet>
      <dgm:spPr/>
    </dgm:pt>
    <dgm:pt modelId="{B8195292-0993-4351-B8B5-1706BE2336B5}" type="pres">
      <dgm:prSet presAssocID="{47CD3835-D884-4E67-915F-DECF9F06F518}" presName="Parent" presStyleLbl="node0" presStyleIdx="0" presStyleCnt="1" custLinFactNeighborX="8525" custLinFactNeighborY="568">
        <dgm:presLayoutVars>
          <dgm:chMax val="5"/>
          <dgm:chPref val="5"/>
        </dgm:presLayoutVars>
      </dgm:prSet>
      <dgm:spPr/>
    </dgm:pt>
    <dgm:pt modelId="{929D1008-03A5-4ACC-9B93-E563923E80F2}" type="pres">
      <dgm:prSet presAssocID="{47CD3835-D884-4E67-915F-DECF9F06F518}" presName="Accent1" presStyleLbl="node1" presStyleIdx="0" presStyleCnt="17"/>
      <dgm:spPr/>
    </dgm:pt>
    <dgm:pt modelId="{F93AB2C7-F0AB-4FAB-97D1-D15B29BBBC74}" type="pres">
      <dgm:prSet presAssocID="{47CD3835-D884-4E67-915F-DECF9F06F518}" presName="Accent2" presStyleLbl="node1" presStyleIdx="1" presStyleCnt="17"/>
      <dgm:spPr/>
    </dgm:pt>
    <dgm:pt modelId="{39D68C00-A280-478F-A84B-91FA2EF61920}" type="pres">
      <dgm:prSet presAssocID="{47CD3835-D884-4E67-915F-DECF9F06F518}" presName="Accent3" presStyleLbl="node1" presStyleIdx="2" presStyleCnt="17" custLinFactY="-94728" custLinFactNeighborX="-8802" custLinFactNeighborY="-100000"/>
      <dgm:spPr/>
    </dgm:pt>
    <dgm:pt modelId="{E703FDAA-5ACC-4614-87C3-53BB01411264}" type="pres">
      <dgm:prSet presAssocID="{47CD3835-D884-4E67-915F-DECF9F06F518}" presName="Accent4" presStyleLbl="node1" presStyleIdx="3" presStyleCnt="17"/>
      <dgm:spPr/>
    </dgm:pt>
    <dgm:pt modelId="{62C0D695-2E2A-47FF-90A2-14E6C6A37D8E}" type="pres">
      <dgm:prSet presAssocID="{47CD3835-D884-4E67-915F-DECF9F06F518}" presName="Accent5" presStyleLbl="node1" presStyleIdx="4" presStyleCnt="17"/>
      <dgm:spPr>
        <a:solidFill>
          <a:schemeClr val="accent4">
            <a:lumMod val="20000"/>
            <a:lumOff val="80000"/>
          </a:schemeClr>
        </a:solidFill>
      </dgm:spPr>
    </dgm:pt>
    <dgm:pt modelId="{259769CD-D201-4682-AC44-98530545625C}" type="pres">
      <dgm:prSet presAssocID="{47CD3835-D884-4E67-915F-DECF9F06F518}" presName="Accent6" presStyleLbl="node1" presStyleIdx="5" presStyleCnt="17" custLinFactY="-100000" custLinFactNeighborX="-72030" custLinFactNeighborY="-173167"/>
      <dgm:spPr/>
    </dgm:pt>
    <dgm:pt modelId="{6B68F763-0F6B-4290-BBF6-409EF32F67E1}" type="pres">
      <dgm:prSet presAssocID="{303C4937-039A-4BB3-A6EF-592D5B3E0781}" presName="Child1" presStyleLbl="node1" presStyleIdx="6" presStyleCnt="17" custScaleX="147152" custScaleY="126123" custLinFactNeighborX="-37771" custLinFactNeighborY="-12635">
        <dgm:presLayoutVars>
          <dgm:chMax val="0"/>
          <dgm:chPref val="0"/>
        </dgm:presLayoutVars>
      </dgm:prSet>
      <dgm:spPr/>
    </dgm:pt>
    <dgm:pt modelId="{27F15230-1207-489F-B0F5-150C25A873FE}" type="pres">
      <dgm:prSet presAssocID="{303C4937-039A-4BB3-A6EF-592D5B3E0781}" presName="Accent7" presStyleCnt="0"/>
      <dgm:spPr/>
    </dgm:pt>
    <dgm:pt modelId="{32C36BAC-FEF3-4240-BE19-44954281F1D7}" type="pres">
      <dgm:prSet presAssocID="{303C4937-039A-4BB3-A6EF-592D5B3E0781}" presName="AccentHold1" presStyleLbl="node1" presStyleIdx="7" presStyleCnt="17"/>
      <dgm:spPr/>
    </dgm:pt>
    <dgm:pt modelId="{DEA93FD7-315B-4790-A60A-44A8E437C0C6}" type="pres">
      <dgm:prSet presAssocID="{303C4937-039A-4BB3-A6EF-592D5B3E0781}" presName="Accent8" presStyleCnt="0"/>
      <dgm:spPr/>
    </dgm:pt>
    <dgm:pt modelId="{43A155C7-AF12-4815-BDD2-733D44D280B5}" type="pres">
      <dgm:prSet presAssocID="{303C4937-039A-4BB3-A6EF-592D5B3E0781}" presName="AccentHold2" presStyleLbl="node1" presStyleIdx="8" presStyleCnt="17"/>
      <dgm:spPr/>
    </dgm:pt>
    <dgm:pt modelId="{0EED95B7-C75B-47BE-BF87-5A9E8E95B85F}" type="pres">
      <dgm:prSet presAssocID="{1EBB4FE1-18EC-4345-A668-C3AE379B07C7}" presName="Child2" presStyleLbl="node1" presStyleIdx="9" presStyleCnt="17" custScaleX="137587" custScaleY="116029" custLinFactNeighborX="18625" custLinFactNeighborY="-27960">
        <dgm:presLayoutVars>
          <dgm:chMax val="0"/>
          <dgm:chPref val="0"/>
        </dgm:presLayoutVars>
      </dgm:prSet>
      <dgm:spPr/>
    </dgm:pt>
    <dgm:pt modelId="{62761401-33CA-4040-9AE7-0063A5332417}" type="pres">
      <dgm:prSet presAssocID="{1EBB4FE1-18EC-4345-A668-C3AE379B07C7}" presName="Accent9" presStyleCnt="0"/>
      <dgm:spPr/>
    </dgm:pt>
    <dgm:pt modelId="{645DCB99-280F-451D-B71B-80EA78641380}" type="pres">
      <dgm:prSet presAssocID="{1EBB4FE1-18EC-4345-A668-C3AE379B07C7}" presName="AccentHold1" presStyleLbl="node1" presStyleIdx="10" presStyleCnt="17"/>
      <dgm:spPr>
        <a:solidFill>
          <a:schemeClr val="accent4">
            <a:lumMod val="20000"/>
            <a:lumOff val="80000"/>
          </a:schemeClr>
        </a:solidFill>
      </dgm:spPr>
    </dgm:pt>
    <dgm:pt modelId="{DC976092-71FB-47A3-9279-FA0D3DE804A2}" type="pres">
      <dgm:prSet presAssocID="{1EBB4FE1-18EC-4345-A668-C3AE379B07C7}" presName="Accent10" presStyleCnt="0"/>
      <dgm:spPr/>
    </dgm:pt>
    <dgm:pt modelId="{81144C31-E5C4-473E-9785-0564A2912BDD}" type="pres">
      <dgm:prSet presAssocID="{1EBB4FE1-18EC-4345-A668-C3AE379B07C7}" presName="AccentHold2" presStyleLbl="node1" presStyleIdx="11" presStyleCnt="17" custLinFactNeighborX="2639"/>
      <dgm:spPr>
        <a:solidFill>
          <a:schemeClr val="accent4">
            <a:lumMod val="20000"/>
            <a:lumOff val="80000"/>
          </a:schemeClr>
        </a:solidFill>
      </dgm:spPr>
    </dgm:pt>
    <dgm:pt modelId="{4C9EBC49-755B-4D0F-8BD6-40036650EA89}" type="pres">
      <dgm:prSet presAssocID="{1EBB4FE1-18EC-4345-A668-C3AE379B07C7}" presName="Accent11" presStyleCnt="0"/>
      <dgm:spPr/>
    </dgm:pt>
    <dgm:pt modelId="{836BCE72-D164-4AC6-86AD-5F69372E4BA5}" type="pres">
      <dgm:prSet presAssocID="{1EBB4FE1-18EC-4345-A668-C3AE379B07C7}" presName="AccentHold3" presStyleLbl="node1" presStyleIdx="12" presStyleCnt="17" custLinFactX="375532" custLinFactY="-100000" custLinFactNeighborX="400000" custLinFactNeighborY="-147344"/>
      <dgm:spPr>
        <a:solidFill>
          <a:schemeClr val="accent4">
            <a:lumMod val="20000"/>
            <a:lumOff val="80000"/>
          </a:schemeClr>
        </a:solidFill>
      </dgm:spPr>
    </dgm:pt>
    <dgm:pt modelId="{DAA3FFF6-9F12-478F-BF60-4CE17424DD7D}" type="pres">
      <dgm:prSet presAssocID="{A1AC712D-6F9B-418F-A198-11D6A778C994}" presName="Child3" presStyleLbl="node1" presStyleIdx="13" presStyleCnt="17" custScaleX="130476" custScaleY="140374">
        <dgm:presLayoutVars>
          <dgm:chMax val="0"/>
          <dgm:chPref val="0"/>
        </dgm:presLayoutVars>
      </dgm:prSet>
      <dgm:spPr/>
    </dgm:pt>
    <dgm:pt modelId="{BF753AAB-C631-48CA-A8BE-43ADFB430706}" type="pres">
      <dgm:prSet presAssocID="{A1AC712D-6F9B-418F-A198-11D6A778C994}" presName="Accent12" presStyleCnt="0"/>
      <dgm:spPr/>
    </dgm:pt>
    <dgm:pt modelId="{6AA126FB-5C22-4BF2-B506-ECAABDA6DF25}" type="pres">
      <dgm:prSet presAssocID="{A1AC712D-6F9B-418F-A198-11D6A778C994}" presName="AccentHold1" presStyleLbl="node1" presStyleIdx="14" presStyleCnt="17"/>
      <dgm:spPr/>
    </dgm:pt>
    <dgm:pt modelId="{02034B07-BE14-48B6-8AEA-6EF3B3516289}" type="pres">
      <dgm:prSet presAssocID="{7E7F6018-B45B-41ED-978C-00ACCE1ABB69}" presName="Child4" presStyleLbl="node1" presStyleIdx="15" presStyleCnt="17" custScaleX="169092" custScaleY="142528" custLinFactNeighborX="21879" custLinFactNeighborY="30884">
        <dgm:presLayoutVars>
          <dgm:chMax val="0"/>
          <dgm:chPref val="0"/>
        </dgm:presLayoutVars>
      </dgm:prSet>
      <dgm:spPr/>
    </dgm:pt>
    <dgm:pt modelId="{5A59D594-3E12-47EC-838D-9620B57AFA28}" type="pres">
      <dgm:prSet presAssocID="{7E7F6018-B45B-41ED-978C-00ACCE1ABB69}" presName="Accent13" presStyleCnt="0"/>
      <dgm:spPr/>
    </dgm:pt>
    <dgm:pt modelId="{F5834893-E90E-4931-B384-970504C26CDE}" type="pres">
      <dgm:prSet presAssocID="{7E7F6018-B45B-41ED-978C-00ACCE1ABB69}" presName="AccentHold1" presStyleLbl="node1" presStyleIdx="16" presStyleCnt="17"/>
      <dgm:spPr>
        <a:solidFill>
          <a:schemeClr val="accent4">
            <a:lumMod val="20000"/>
            <a:lumOff val="80000"/>
          </a:schemeClr>
        </a:solidFill>
      </dgm:spPr>
    </dgm:pt>
  </dgm:ptLst>
  <dgm:cxnLst>
    <dgm:cxn modelId="{D4D1B90A-3970-45EC-BD7A-F92128ECCCAA}" srcId="{47CD3835-D884-4E67-915F-DECF9F06F518}" destId="{7E7F6018-B45B-41ED-978C-00ACCE1ABB69}" srcOrd="3" destOrd="0" parTransId="{E326B639-45A3-40D0-8C6D-8A004177AA6C}" sibTransId="{77F758D1-5C30-4628-88E3-2744E477E3D6}"/>
    <dgm:cxn modelId="{5A16CC22-2F54-4F6D-83D9-5FE9A7B83D43}" type="presOf" srcId="{7E7F6018-B45B-41ED-978C-00ACCE1ABB69}" destId="{02034B07-BE14-48B6-8AEA-6EF3B3516289}" srcOrd="0" destOrd="0" presId="urn:microsoft.com/office/officeart/2009/3/layout/CircleRelationship"/>
    <dgm:cxn modelId="{1F4B2636-C04D-4729-84CD-3BF39694A7E8}" type="presOf" srcId="{0D3A6558-59CB-45DF-B00F-068FA239D693}" destId="{44A6C612-5C17-48AC-BB11-60C07C380F89}" srcOrd="0" destOrd="0" presId="urn:microsoft.com/office/officeart/2009/3/layout/CircleRelationship"/>
    <dgm:cxn modelId="{87745649-2CA6-4D36-99DA-DEF3058FF5F7}" srcId="{47CD3835-D884-4E67-915F-DECF9F06F518}" destId="{A1AC712D-6F9B-418F-A198-11D6A778C994}" srcOrd="2" destOrd="0" parTransId="{AA170E21-E754-4E2B-9211-77909EBC25AE}" sibTransId="{C73FCF55-7482-41B9-820C-9586FE990B3C}"/>
    <dgm:cxn modelId="{CA5C514A-0D4F-4AF6-8CCB-6F4EAE42C7ED}" type="presOf" srcId="{303C4937-039A-4BB3-A6EF-592D5B3E0781}" destId="{6B68F763-0F6B-4290-BBF6-409EF32F67E1}" srcOrd="0" destOrd="0" presId="urn:microsoft.com/office/officeart/2009/3/layout/CircleRelationship"/>
    <dgm:cxn modelId="{DE554E7B-24A4-48B7-ABE5-C5C56E08AE54}" srcId="{47CD3835-D884-4E67-915F-DECF9F06F518}" destId="{1EBB4FE1-18EC-4345-A668-C3AE379B07C7}" srcOrd="1" destOrd="0" parTransId="{31DF17E6-DDA7-4F1B-86ED-3B790D85BC1D}" sibTransId="{511D997A-F44C-4C85-B2EA-902ADF48194F}"/>
    <dgm:cxn modelId="{8D6EDB87-1CEA-49A9-9DF5-28F2AB43967E}" type="presOf" srcId="{A1AC712D-6F9B-418F-A198-11D6A778C994}" destId="{DAA3FFF6-9F12-478F-BF60-4CE17424DD7D}" srcOrd="0" destOrd="0" presId="urn:microsoft.com/office/officeart/2009/3/layout/CircleRelationship"/>
    <dgm:cxn modelId="{42B5AA99-5297-4618-BEDA-9FBB136396AD}" srcId="{0D3A6558-59CB-45DF-B00F-068FA239D693}" destId="{47CD3835-D884-4E67-915F-DECF9F06F518}" srcOrd="0" destOrd="0" parTransId="{806C8716-E330-460F-B8AD-6183294E8951}" sibTransId="{AF94975F-99EE-4D9A-881A-2F455029343B}"/>
    <dgm:cxn modelId="{AAFACFD5-0B2D-486A-9DBF-C1C955D61756}" srcId="{47CD3835-D884-4E67-915F-DECF9F06F518}" destId="{303C4937-039A-4BB3-A6EF-592D5B3E0781}" srcOrd="0" destOrd="0" parTransId="{4F5092C0-3567-4DC6-9C60-D935D3DC3EF8}" sibTransId="{DD4F05D7-D485-4F3D-9711-C845B28CE7F7}"/>
    <dgm:cxn modelId="{690B7FF4-28F2-44ED-B4B7-7E3C47160CE6}" type="presOf" srcId="{1EBB4FE1-18EC-4345-A668-C3AE379B07C7}" destId="{0EED95B7-C75B-47BE-BF87-5A9E8E95B85F}" srcOrd="0" destOrd="0" presId="urn:microsoft.com/office/officeart/2009/3/layout/CircleRelationship"/>
    <dgm:cxn modelId="{87D47AFE-617D-4F51-8426-835FF01DE6B2}" type="presOf" srcId="{47CD3835-D884-4E67-915F-DECF9F06F518}" destId="{B8195292-0993-4351-B8B5-1706BE2336B5}" srcOrd="0" destOrd="0" presId="urn:microsoft.com/office/officeart/2009/3/layout/CircleRelationship"/>
    <dgm:cxn modelId="{5C4ABA89-910F-4C4E-9BAF-73AB6A830912}" type="presParOf" srcId="{44A6C612-5C17-48AC-BB11-60C07C380F89}" destId="{B8195292-0993-4351-B8B5-1706BE2336B5}" srcOrd="0" destOrd="0" presId="urn:microsoft.com/office/officeart/2009/3/layout/CircleRelationship"/>
    <dgm:cxn modelId="{9655B3BD-0FBA-4A04-BB9B-BC19A99A6AA5}" type="presParOf" srcId="{44A6C612-5C17-48AC-BB11-60C07C380F89}" destId="{929D1008-03A5-4ACC-9B93-E563923E80F2}" srcOrd="1" destOrd="0" presId="urn:microsoft.com/office/officeart/2009/3/layout/CircleRelationship"/>
    <dgm:cxn modelId="{0963BA1C-885D-40D3-B9D5-D1A49CCEC988}" type="presParOf" srcId="{44A6C612-5C17-48AC-BB11-60C07C380F89}" destId="{F93AB2C7-F0AB-4FAB-97D1-D15B29BBBC74}" srcOrd="2" destOrd="0" presId="urn:microsoft.com/office/officeart/2009/3/layout/CircleRelationship"/>
    <dgm:cxn modelId="{025EC011-FEF6-4998-A37E-067DAFEFB754}" type="presParOf" srcId="{44A6C612-5C17-48AC-BB11-60C07C380F89}" destId="{39D68C00-A280-478F-A84B-91FA2EF61920}" srcOrd="3" destOrd="0" presId="urn:microsoft.com/office/officeart/2009/3/layout/CircleRelationship"/>
    <dgm:cxn modelId="{0E39B93B-E9B3-4086-BBF2-4AF46E513100}" type="presParOf" srcId="{44A6C612-5C17-48AC-BB11-60C07C380F89}" destId="{E703FDAA-5ACC-4614-87C3-53BB01411264}" srcOrd="4" destOrd="0" presId="urn:microsoft.com/office/officeart/2009/3/layout/CircleRelationship"/>
    <dgm:cxn modelId="{457CA56F-700E-41FE-AAC2-4B145765CD88}" type="presParOf" srcId="{44A6C612-5C17-48AC-BB11-60C07C380F89}" destId="{62C0D695-2E2A-47FF-90A2-14E6C6A37D8E}" srcOrd="5" destOrd="0" presId="urn:microsoft.com/office/officeart/2009/3/layout/CircleRelationship"/>
    <dgm:cxn modelId="{762D9484-F237-4377-AA0D-002AE6EF322D}" type="presParOf" srcId="{44A6C612-5C17-48AC-BB11-60C07C380F89}" destId="{259769CD-D201-4682-AC44-98530545625C}" srcOrd="6" destOrd="0" presId="urn:microsoft.com/office/officeart/2009/3/layout/CircleRelationship"/>
    <dgm:cxn modelId="{07C5E5D3-10EB-40C5-96C7-33463A41D770}" type="presParOf" srcId="{44A6C612-5C17-48AC-BB11-60C07C380F89}" destId="{6B68F763-0F6B-4290-BBF6-409EF32F67E1}" srcOrd="7" destOrd="0" presId="urn:microsoft.com/office/officeart/2009/3/layout/CircleRelationship"/>
    <dgm:cxn modelId="{56D7A7F3-B33A-495B-A4A1-26EFE94748B1}" type="presParOf" srcId="{44A6C612-5C17-48AC-BB11-60C07C380F89}" destId="{27F15230-1207-489F-B0F5-150C25A873FE}" srcOrd="8" destOrd="0" presId="urn:microsoft.com/office/officeart/2009/3/layout/CircleRelationship"/>
    <dgm:cxn modelId="{A56108F6-ECA8-4347-A9C7-E5B8085A7C7E}" type="presParOf" srcId="{27F15230-1207-489F-B0F5-150C25A873FE}" destId="{32C36BAC-FEF3-4240-BE19-44954281F1D7}" srcOrd="0" destOrd="0" presId="urn:microsoft.com/office/officeart/2009/3/layout/CircleRelationship"/>
    <dgm:cxn modelId="{4271DF93-E211-4D2B-90EB-FC4F4CE8C2A7}" type="presParOf" srcId="{44A6C612-5C17-48AC-BB11-60C07C380F89}" destId="{DEA93FD7-315B-4790-A60A-44A8E437C0C6}" srcOrd="9" destOrd="0" presId="urn:microsoft.com/office/officeart/2009/3/layout/CircleRelationship"/>
    <dgm:cxn modelId="{4C5D1F32-0B2A-468F-A9D3-86BAAB4E6928}" type="presParOf" srcId="{DEA93FD7-315B-4790-A60A-44A8E437C0C6}" destId="{43A155C7-AF12-4815-BDD2-733D44D280B5}" srcOrd="0" destOrd="0" presId="urn:microsoft.com/office/officeart/2009/3/layout/CircleRelationship"/>
    <dgm:cxn modelId="{8322854F-2051-481A-88FA-3A1A41E72598}" type="presParOf" srcId="{44A6C612-5C17-48AC-BB11-60C07C380F89}" destId="{0EED95B7-C75B-47BE-BF87-5A9E8E95B85F}" srcOrd="10" destOrd="0" presId="urn:microsoft.com/office/officeart/2009/3/layout/CircleRelationship"/>
    <dgm:cxn modelId="{140AB369-1663-4C17-926C-DE7B53229759}" type="presParOf" srcId="{44A6C612-5C17-48AC-BB11-60C07C380F89}" destId="{62761401-33CA-4040-9AE7-0063A5332417}" srcOrd="11" destOrd="0" presId="urn:microsoft.com/office/officeart/2009/3/layout/CircleRelationship"/>
    <dgm:cxn modelId="{46246366-F375-4B42-B8D1-F45A8D4F3A4A}" type="presParOf" srcId="{62761401-33CA-4040-9AE7-0063A5332417}" destId="{645DCB99-280F-451D-B71B-80EA78641380}" srcOrd="0" destOrd="0" presId="urn:microsoft.com/office/officeart/2009/3/layout/CircleRelationship"/>
    <dgm:cxn modelId="{18951984-C41D-4D2F-9286-60A4546B5BEF}" type="presParOf" srcId="{44A6C612-5C17-48AC-BB11-60C07C380F89}" destId="{DC976092-71FB-47A3-9279-FA0D3DE804A2}" srcOrd="12" destOrd="0" presId="urn:microsoft.com/office/officeart/2009/3/layout/CircleRelationship"/>
    <dgm:cxn modelId="{45FCD8A8-9426-4C40-8F7D-9092798D478C}" type="presParOf" srcId="{DC976092-71FB-47A3-9279-FA0D3DE804A2}" destId="{81144C31-E5C4-473E-9785-0564A2912BDD}" srcOrd="0" destOrd="0" presId="urn:microsoft.com/office/officeart/2009/3/layout/CircleRelationship"/>
    <dgm:cxn modelId="{38D910B9-9F8B-415A-A1C1-CACB467F86BB}" type="presParOf" srcId="{44A6C612-5C17-48AC-BB11-60C07C380F89}" destId="{4C9EBC49-755B-4D0F-8BD6-40036650EA89}" srcOrd="13" destOrd="0" presId="urn:microsoft.com/office/officeart/2009/3/layout/CircleRelationship"/>
    <dgm:cxn modelId="{296F0460-E1D2-408C-B254-457D1F121987}" type="presParOf" srcId="{4C9EBC49-755B-4D0F-8BD6-40036650EA89}" destId="{836BCE72-D164-4AC6-86AD-5F69372E4BA5}" srcOrd="0" destOrd="0" presId="urn:microsoft.com/office/officeart/2009/3/layout/CircleRelationship"/>
    <dgm:cxn modelId="{2D49021C-136B-497F-A2C5-4F0407CB5134}" type="presParOf" srcId="{44A6C612-5C17-48AC-BB11-60C07C380F89}" destId="{DAA3FFF6-9F12-478F-BF60-4CE17424DD7D}" srcOrd="14" destOrd="0" presId="urn:microsoft.com/office/officeart/2009/3/layout/CircleRelationship"/>
    <dgm:cxn modelId="{723928CC-4C9A-4D7C-ADC6-5D047719C932}" type="presParOf" srcId="{44A6C612-5C17-48AC-BB11-60C07C380F89}" destId="{BF753AAB-C631-48CA-A8BE-43ADFB430706}" srcOrd="15" destOrd="0" presId="urn:microsoft.com/office/officeart/2009/3/layout/CircleRelationship"/>
    <dgm:cxn modelId="{111A709A-BCDF-4907-A979-DFC29146CCE0}" type="presParOf" srcId="{BF753AAB-C631-48CA-A8BE-43ADFB430706}" destId="{6AA126FB-5C22-4BF2-B506-ECAABDA6DF25}" srcOrd="0" destOrd="0" presId="urn:microsoft.com/office/officeart/2009/3/layout/CircleRelationship"/>
    <dgm:cxn modelId="{348D5906-5A3F-4F27-A9FF-79B6665B664C}" type="presParOf" srcId="{44A6C612-5C17-48AC-BB11-60C07C380F89}" destId="{02034B07-BE14-48B6-8AEA-6EF3B3516289}" srcOrd="16" destOrd="0" presId="urn:microsoft.com/office/officeart/2009/3/layout/CircleRelationship"/>
    <dgm:cxn modelId="{8991F7C4-E5B2-4C61-87F5-90CF309F085F}" type="presParOf" srcId="{44A6C612-5C17-48AC-BB11-60C07C380F89}" destId="{5A59D594-3E12-47EC-838D-9620B57AFA28}" srcOrd="17" destOrd="0" presId="urn:microsoft.com/office/officeart/2009/3/layout/CircleRelationship"/>
    <dgm:cxn modelId="{3C170586-BB0A-4968-915B-9F94F6FC90D5}" type="presParOf" srcId="{5A59D594-3E12-47EC-838D-9620B57AFA28}" destId="{F5834893-E90E-4931-B384-970504C26CDE}" srcOrd="0" destOrd="0" presId="urn:microsoft.com/office/officeart/2009/3/layout/CircleRelationshi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3A6558-59CB-45DF-B00F-068FA239D693}" type="doc">
      <dgm:prSet loTypeId="urn:microsoft.com/office/officeart/2009/3/layout/CircleRelationship" loCatId="relationship" qsTypeId="urn:microsoft.com/office/officeart/2005/8/quickstyle/simple1" qsCatId="simple" csTypeId="urn:microsoft.com/office/officeart/2005/8/colors/accent0_3" csCatId="mainScheme" phldr="1"/>
      <dgm:spPr/>
      <dgm:t>
        <a:bodyPr/>
        <a:lstStyle/>
        <a:p>
          <a:pPr rtl="1"/>
          <a:endParaRPr lang="ar-SA"/>
        </a:p>
      </dgm:t>
    </dgm:pt>
    <dgm:pt modelId="{47CD3835-D884-4E67-915F-DECF9F06F518}">
      <dgm:prSet custT="1"/>
      <dgm:spPr/>
      <dgm:t>
        <a:bodyPr/>
        <a:lstStyle/>
        <a:p>
          <a:pPr rtl="1"/>
          <a:r>
            <a:rPr lang="ar-SA" sz="3600" dirty="0"/>
            <a:t>المادة السائلة </a:t>
          </a:r>
        </a:p>
      </dgm:t>
    </dgm:pt>
    <dgm:pt modelId="{806C8716-E330-460F-B8AD-6183294E8951}" type="parTrans" cxnId="{42B5AA99-5297-4618-BEDA-9FBB136396AD}">
      <dgm:prSet/>
      <dgm:spPr/>
      <dgm:t>
        <a:bodyPr/>
        <a:lstStyle/>
        <a:p>
          <a:pPr rtl="1"/>
          <a:endParaRPr lang="ar-SA"/>
        </a:p>
      </dgm:t>
    </dgm:pt>
    <dgm:pt modelId="{AF94975F-99EE-4D9A-881A-2F455029343B}" type="sibTrans" cxnId="{42B5AA99-5297-4618-BEDA-9FBB136396AD}">
      <dgm:prSet/>
      <dgm:spPr/>
      <dgm:t>
        <a:bodyPr/>
        <a:lstStyle/>
        <a:p>
          <a:pPr rtl="1"/>
          <a:endParaRPr lang="ar-SA"/>
        </a:p>
      </dgm:t>
    </dgm:pt>
    <dgm:pt modelId="{303C4937-039A-4BB3-A6EF-592D5B3E0781}">
      <dgm:prSet custT="1"/>
      <dgm:spPr/>
      <dgm:t>
        <a:bodyPr/>
        <a:lstStyle/>
        <a:p>
          <a:pPr rtl="1"/>
          <a:r>
            <a:rPr lang="ar-SA" sz="1800" dirty="0"/>
            <a:t>تنزلق بعضها فوق بعض</a:t>
          </a:r>
        </a:p>
      </dgm:t>
    </dgm:pt>
    <dgm:pt modelId="{4F5092C0-3567-4DC6-9C60-D935D3DC3EF8}" type="parTrans" cxnId="{AAFACFD5-0B2D-486A-9DBF-C1C955D61756}">
      <dgm:prSet/>
      <dgm:spPr/>
      <dgm:t>
        <a:bodyPr/>
        <a:lstStyle/>
        <a:p>
          <a:pPr rtl="1"/>
          <a:endParaRPr lang="ar-SA"/>
        </a:p>
      </dgm:t>
    </dgm:pt>
    <dgm:pt modelId="{DD4F05D7-D485-4F3D-9711-C845B28CE7F7}" type="sibTrans" cxnId="{AAFACFD5-0B2D-486A-9DBF-C1C955D61756}">
      <dgm:prSet/>
      <dgm:spPr/>
      <dgm:t>
        <a:bodyPr/>
        <a:lstStyle/>
        <a:p>
          <a:pPr rtl="1"/>
          <a:endParaRPr lang="ar-SA"/>
        </a:p>
      </dgm:t>
    </dgm:pt>
    <dgm:pt modelId="{1EBB4FE1-18EC-4345-A668-C3AE379B07C7}">
      <dgm:prSet custT="1"/>
      <dgm:spPr/>
      <dgm:t>
        <a:bodyPr/>
        <a:lstStyle/>
        <a:p>
          <a:pPr rtl="1"/>
          <a:r>
            <a:rPr lang="ar-SA" sz="1800" dirty="0"/>
            <a:t>تتحرك بسرعة أكبر</a:t>
          </a:r>
        </a:p>
      </dgm:t>
    </dgm:pt>
    <dgm:pt modelId="{31DF17E6-DDA7-4F1B-86ED-3B790D85BC1D}" type="parTrans" cxnId="{DE554E7B-24A4-48B7-ABE5-C5C56E08AE54}">
      <dgm:prSet/>
      <dgm:spPr/>
      <dgm:t>
        <a:bodyPr/>
        <a:lstStyle/>
        <a:p>
          <a:pPr rtl="1"/>
          <a:endParaRPr lang="ar-SA"/>
        </a:p>
      </dgm:t>
    </dgm:pt>
    <dgm:pt modelId="{511D997A-F44C-4C85-B2EA-902ADF48194F}" type="sibTrans" cxnId="{DE554E7B-24A4-48B7-ABE5-C5C56E08AE54}">
      <dgm:prSet/>
      <dgm:spPr/>
      <dgm:t>
        <a:bodyPr/>
        <a:lstStyle/>
        <a:p>
          <a:pPr rtl="1"/>
          <a:endParaRPr lang="ar-SA"/>
        </a:p>
      </dgm:t>
    </dgm:pt>
    <dgm:pt modelId="{A1AC712D-6F9B-418F-A198-11D6A778C994}">
      <dgm:prSet custT="1"/>
      <dgm:spPr/>
      <dgm:t>
        <a:bodyPr/>
        <a:lstStyle/>
        <a:p>
          <a:pPr rtl="1"/>
          <a:r>
            <a:rPr lang="ar-SA" sz="1800" dirty="0"/>
            <a:t>تأخذ شكل الوعاء </a:t>
          </a:r>
        </a:p>
      </dgm:t>
    </dgm:pt>
    <dgm:pt modelId="{AA170E21-E754-4E2B-9211-77909EBC25AE}" type="parTrans" cxnId="{87745649-2CA6-4D36-99DA-DEF3058FF5F7}">
      <dgm:prSet/>
      <dgm:spPr/>
      <dgm:t>
        <a:bodyPr/>
        <a:lstStyle/>
        <a:p>
          <a:pPr rtl="1"/>
          <a:endParaRPr lang="ar-SA"/>
        </a:p>
      </dgm:t>
    </dgm:pt>
    <dgm:pt modelId="{C73FCF55-7482-41B9-820C-9586FE990B3C}" type="sibTrans" cxnId="{87745649-2CA6-4D36-99DA-DEF3058FF5F7}">
      <dgm:prSet/>
      <dgm:spPr/>
      <dgm:t>
        <a:bodyPr/>
        <a:lstStyle/>
        <a:p>
          <a:pPr rtl="1"/>
          <a:endParaRPr lang="ar-SA"/>
        </a:p>
      </dgm:t>
    </dgm:pt>
    <dgm:pt modelId="{7E7F6018-B45B-41ED-978C-00ACCE1ABB69}">
      <dgm:prSet custT="1"/>
      <dgm:spPr/>
      <dgm:t>
        <a:bodyPr/>
        <a:lstStyle/>
        <a:p>
          <a:pPr rtl="1"/>
          <a:r>
            <a:rPr lang="ar-SA" sz="2000" dirty="0"/>
            <a:t>لها حجم ثابت </a:t>
          </a:r>
        </a:p>
      </dgm:t>
    </dgm:pt>
    <dgm:pt modelId="{E326B639-45A3-40D0-8C6D-8A004177AA6C}" type="parTrans" cxnId="{D4D1B90A-3970-45EC-BD7A-F92128ECCCAA}">
      <dgm:prSet/>
      <dgm:spPr/>
      <dgm:t>
        <a:bodyPr/>
        <a:lstStyle/>
        <a:p>
          <a:pPr rtl="1"/>
          <a:endParaRPr lang="ar-SA"/>
        </a:p>
      </dgm:t>
    </dgm:pt>
    <dgm:pt modelId="{77F758D1-5C30-4628-88E3-2744E477E3D6}" type="sibTrans" cxnId="{D4D1B90A-3970-45EC-BD7A-F92128ECCCAA}">
      <dgm:prSet/>
      <dgm:spPr/>
      <dgm:t>
        <a:bodyPr/>
        <a:lstStyle/>
        <a:p>
          <a:pPr rtl="1"/>
          <a:endParaRPr lang="ar-SA"/>
        </a:p>
      </dgm:t>
    </dgm:pt>
    <dgm:pt modelId="{44A6C612-5C17-48AC-BB11-60C07C380F89}" type="pres">
      <dgm:prSet presAssocID="{0D3A6558-59CB-45DF-B00F-068FA239D693}" presName="Name0" presStyleCnt="0">
        <dgm:presLayoutVars>
          <dgm:chMax val="1"/>
          <dgm:chPref val="1"/>
        </dgm:presLayoutVars>
      </dgm:prSet>
      <dgm:spPr/>
    </dgm:pt>
    <dgm:pt modelId="{B8195292-0993-4351-B8B5-1706BE2336B5}" type="pres">
      <dgm:prSet presAssocID="{47CD3835-D884-4E67-915F-DECF9F06F518}" presName="Parent" presStyleLbl="node0" presStyleIdx="0" presStyleCnt="1" custLinFactNeighborX="8525" custLinFactNeighborY="568">
        <dgm:presLayoutVars>
          <dgm:chMax val="5"/>
          <dgm:chPref val="5"/>
        </dgm:presLayoutVars>
      </dgm:prSet>
      <dgm:spPr/>
    </dgm:pt>
    <dgm:pt modelId="{929D1008-03A5-4ACC-9B93-E563923E80F2}" type="pres">
      <dgm:prSet presAssocID="{47CD3835-D884-4E67-915F-DECF9F06F518}" presName="Accent1" presStyleLbl="node1" presStyleIdx="0" presStyleCnt="17"/>
      <dgm:spPr/>
    </dgm:pt>
    <dgm:pt modelId="{F93AB2C7-F0AB-4FAB-97D1-D15B29BBBC74}" type="pres">
      <dgm:prSet presAssocID="{47CD3835-D884-4E67-915F-DECF9F06F518}" presName="Accent2" presStyleLbl="node1" presStyleIdx="1" presStyleCnt="17"/>
      <dgm:spPr/>
    </dgm:pt>
    <dgm:pt modelId="{39D68C00-A280-478F-A84B-91FA2EF61920}" type="pres">
      <dgm:prSet presAssocID="{47CD3835-D884-4E67-915F-DECF9F06F518}" presName="Accent3" presStyleLbl="node1" presStyleIdx="2" presStyleCnt="17" custLinFactY="-94728" custLinFactNeighborX="-8802" custLinFactNeighborY="-100000"/>
      <dgm:spPr/>
    </dgm:pt>
    <dgm:pt modelId="{E703FDAA-5ACC-4614-87C3-53BB01411264}" type="pres">
      <dgm:prSet presAssocID="{47CD3835-D884-4E67-915F-DECF9F06F518}" presName="Accent4" presStyleLbl="node1" presStyleIdx="3" presStyleCnt="17"/>
      <dgm:spPr/>
    </dgm:pt>
    <dgm:pt modelId="{62C0D695-2E2A-47FF-90A2-14E6C6A37D8E}" type="pres">
      <dgm:prSet presAssocID="{47CD3835-D884-4E67-915F-DECF9F06F518}" presName="Accent5" presStyleLbl="node1" presStyleIdx="4" presStyleCnt="17"/>
      <dgm:spPr>
        <a:solidFill>
          <a:schemeClr val="accent4">
            <a:lumMod val="20000"/>
            <a:lumOff val="80000"/>
          </a:schemeClr>
        </a:solidFill>
      </dgm:spPr>
    </dgm:pt>
    <dgm:pt modelId="{259769CD-D201-4682-AC44-98530545625C}" type="pres">
      <dgm:prSet presAssocID="{47CD3835-D884-4E67-915F-DECF9F06F518}" presName="Accent6" presStyleLbl="node1" presStyleIdx="5" presStyleCnt="17" custLinFactY="-100000" custLinFactNeighborX="-72030" custLinFactNeighborY="-173167"/>
      <dgm:spPr/>
    </dgm:pt>
    <dgm:pt modelId="{6B68F763-0F6B-4290-BBF6-409EF32F67E1}" type="pres">
      <dgm:prSet presAssocID="{303C4937-039A-4BB3-A6EF-592D5B3E0781}" presName="Child1" presStyleLbl="node1" presStyleIdx="6" presStyleCnt="17" custScaleX="147152" custScaleY="126123" custLinFactNeighborX="-37771" custLinFactNeighborY="-12635">
        <dgm:presLayoutVars>
          <dgm:chMax val="0"/>
          <dgm:chPref val="0"/>
        </dgm:presLayoutVars>
      </dgm:prSet>
      <dgm:spPr/>
    </dgm:pt>
    <dgm:pt modelId="{27F15230-1207-489F-B0F5-150C25A873FE}" type="pres">
      <dgm:prSet presAssocID="{303C4937-039A-4BB3-A6EF-592D5B3E0781}" presName="Accent7" presStyleCnt="0"/>
      <dgm:spPr/>
    </dgm:pt>
    <dgm:pt modelId="{32C36BAC-FEF3-4240-BE19-44954281F1D7}" type="pres">
      <dgm:prSet presAssocID="{303C4937-039A-4BB3-A6EF-592D5B3E0781}" presName="AccentHold1" presStyleLbl="node1" presStyleIdx="7" presStyleCnt="17"/>
      <dgm:spPr/>
    </dgm:pt>
    <dgm:pt modelId="{DEA93FD7-315B-4790-A60A-44A8E437C0C6}" type="pres">
      <dgm:prSet presAssocID="{303C4937-039A-4BB3-A6EF-592D5B3E0781}" presName="Accent8" presStyleCnt="0"/>
      <dgm:spPr/>
    </dgm:pt>
    <dgm:pt modelId="{43A155C7-AF12-4815-BDD2-733D44D280B5}" type="pres">
      <dgm:prSet presAssocID="{303C4937-039A-4BB3-A6EF-592D5B3E0781}" presName="AccentHold2" presStyleLbl="node1" presStyleIdx="8" presStyleCnt="17"/>
      <dgm:spPr/>
    </dgm:pt>
    <dgm:pt modelId="{0EED95B7-C75B-47BE-BF87-5A9E8E95B85F}" type="pres">
      <dgm:prSet presAssocID="{1EBB4FE1-18EC-4345-A668-C3AE379B07C7}" presName="Child2" presStyleLbl="node1" presStyleIdx="9" presStyleCnt="17" custScaleX="137587" custScaleY="116029" custLinFactNeighborX="18625" custLinFactNeighborY="-27960">
        <dgm:presLayoutVars>
          <dgm:chMax val="0"/>
          <dgm:chPref val="0"/>
        </dgm:presLayoutVars>
      </dgm:prSet>
      <dgm:spPr/>
    </dgm:pt>
    <dgm:pt modelId="{62761401-33CA-4040-9AE7-0063A5332417}" type="pres">
      <dgm:prSet presAssocID="{1EBB4FE1-18EC-4345-A668-C3AE379B07C7}" presName="Accent9" presStyleCnt="0"/>
      <dgm:spPr/>
    </dgm:pt>
    <dgm:pt modelId="{645DCB99-280F-451D-B71B-80EA78641380}" type="pres">
      <dgm:prSet presAssocID="{1EBB4FE1-18EC-4345-A668-C3AE379B07C7}" presName="AccentHold1" presStyleLbl="node1" presStyleIdx="10" presStyleCnt="17"/>
      <dgm:spPr>
        <a:solidFill>
          <a:schemeClr val="accent4">
            <a:lumMod val="20000"/>
            <a:lumOff val="80000"/>
          </a:schemeClr>
        </a:solidFill>
      </dgm:spPr>
    </dgm:pt>
    <dgm:pt modelId="{DC976092-71FB-47A3-9279-FA0D3DE804A2}" type="pres">
      <dgm:prSet presAssocID="{1EBB4FE1-18EC-4345-A668-C3AE379B07C7}" presName="Accent10" presStyleCnt="0"/>
      <dgm:spPr/>
    </dgm:pt>
    <dgm:pt modelId="{81144C31-E5C4-473E-9785-0564A2912BDD}" type="pres">
      <dgm:prSet presAssocID="{1EBB4FE1-18EC-4345-A668-C3AE379B07C7}" presName="AccentHold2" presStyleLbl="node1" presStyleIdx="11" presStyleCnt="17" custLinFactNeighborX="2639"/>
      <dgm:spPr>
        <a:solidFill>
          <a:schemeClr val="accent4">
            <a:lumMod val="20000"/>
            <a:lumOff val="80000"/>
          </a:schemeClr>
        </a:solidFill>
      </dgm:spPr>
    </dgm:pt>
    <dgm:pt modelId="{4C9EBC49-755B-4D0F-8BD6-40036650EA89}" type="pres">
      <dgm:prSet presAssocID="{1EBB4FE1-18EC-4345-A668-C3AE379B07C7}" presName="Accent11" presStyleCnt="0"/>
      <dgm:spPr/>
    </dgm:pt>
    <dgm:pt modelId="{836BCE72-D164-4AC6-86AD-5F69372E4BA5}" type="pres">
      <dgm:prSet presAssocID="{1EBB4FE1-18EC-4345-A668-C3AE379B07C7}" presName="AccentHold3" presStyleLbl="node1" presStyleIdx="12" presStyleCnt="17" custLinFactX="375532" custLinFactY="-100000" custLinFactNeighborX="400000" custLinFactNeighborY="-147344"/>
      <dgm:spPr>
        <a:solidFill>
          <a:schemeClr val="accent4">
            <a:lumMod val="20000"/>
            <a:lumOff val="80000"/>
          </a:schemeClr>
        </a:solidFill>
      </dgm:spPr>
    </dgm:pt>
    <dgm:pt modelId="{DAA3FFF6-9F12-478F-BF60-4CE17424DD7D}" type="pres">
      <dgm:prSet presAssocID="{A1AC712D-6F9B-418F-A198-11D6A778C994}" presName="Child3" presStyleLbl="node1" presStyleIdx="13" presStyleCnt="17" custScaleX="130476" custScaleY="140374">
        <dgm:presLayoutVars>
          <dgm:chMax val="0"/>
          <dgm:chPref val="0"/>
        </dgm:presLayoutVars>
      </dgm:prSet>
      <dgm:spPr/>
    </dgm:pt>
    <dgm:pt modelId="{BF753AAB-C631-48CA-A8BE-43ADFB430706}" type="pres">
      <dgm:prSet presAssocID="{A1AC712D-6F9B-418F-A198-11D6A778C994}" presName="Accent12" presStyleCnt="0"/>
      <dgm:spPr/>
    </dgm:pt>
    <dgm:pt modelId="{6AA126FB-5C22-4BF2-B506-ECAABDA6DF25}" type="pres">
      <dgm:prSet presAssocID="{A1AC712D-6F9B-418F-A198-11D6A778C994}" presName="AccentHold1" presStyleLbl="node1" presStyleIdx="14" presStyleCnt="17"/>
      <dgm:spPr/>
    </dgm:pt>
    <dgm:pt modelId="{02034B07-BE14-48B6-8AEA-6EF3B3516289}" type="pres">
      <dgm:prSet presAssocID="{7E7F6018-B45B-41ED-978C-00ACCE1ABB69}" presName="Child4" presStyleLbl="node1" presStyleIdx="15" presStyleCnt="17" custScaleX="169092" custScaleY="142528" custLinFactNeighborX="21879" custLinFactNeighborY="30884">
        <dgm:presLayoutVars>
          <dgm:chMax val="0"/>
          <dgm:chPref val="0"/>
        </dgm:presLayoutVars>
      </dgm:prSet>
      <dgm:spPr/>
    </dgm:pt>
    <dgm:pt modelId="{5A59D594-3E12-47EC-838D-9620B57AFA28}" type="pres">
      <dgm:prSet presAssocID="{7E7F6018-B45B-41ED-978C-00ACCE1ABB69}" presName="Accent13" presStyleCnt="0"/>
      <dgm:spPr/>
    </dgm:pt>
    <dgm:pt modelId="{F5834893-E90E-4931-B384-970504C26CDE}" type="pres">
      <dgm:prSet presAssocID="{7E7F6018-B45B-41ED-978C-00ACCE1ABB69}" presName="AccentHold1" presStyleLbl="node1" presStyleIdx="16" presStyleCnt="17"/>
      <dgm:spPr>
        <a:solidFill>
          <a:schemeClr val="accent4">
            <a:lumMod val="20000"/>
            <a:lumOff val="80000"/>
          </a:schemeClr>
        </a:solidFill>
      </dgm:spPr>
    </dgm:pt>
  </dgm:ptLst>
  <dgm:cxnLst>
    <dgm:cxn modelId="{D4D1B90A-3970-45EC-BD7A-F92128ECCCAA}" srcId="{47CD3835-D884-4E67-915F-DECF9F06F518}" destId="{7E7F6018-B45B-41ED-978C-00ACCE1ABB69}" srcOrd="3" destOrd="0" parTransId="{E326B639-45A3-40D0-8C6D-8A004177AA6C}" sibTransId="{77F758D1-5C30-4628-88E3-2744E477E3D6}"/>
    <dgm:cxn modelId="{5A16CC22-2F54-4F6D-83D9-5FE9A7B83D43}" type="presOf" srcId="{7E7F6018-B45B-41ED-978C-00ACCE1ABB69}" destId="{02034B07-BE14-48B6-8AEA-6EF3B3516289}" srcOrd="0" destOrd="0" presId="urn:microsoft.com/office/officeart/2009/3/layout/CircleRelationship"/>
    <dgm:cxn modelId="{1F4B2636-C04D-4729-84CD-3BF39694A7E8}" type="presOf" srcId="{0D3A6558-59CB-45DF-B00F-068FA239D693}" destId="{44A6C612-5C17-48AC-BB11-60C07C380F89}" srcOrd="0" destOrd="0" presId="urn:microsoft.com/office/officeart/2009/3/layout/CircleRelationship"/>
    <dgm:cxn modelId="{87745649-2CA6-4D36-99DA-DEF3058FF5F7}" srcId="{47CD3835-D884-4E67-915F-DECF9F06F518}" destId="{A1AC712D-6F9B-418F-A198-11D6A778C994}" srcOrd="2" destOrd="0" parTransId="{AA170E21-E754-4E2B-9211-77909EBC25AE}" sibTransId="{C73FCF55-7482-41B9-820C-9586FE990B3C}"/>
    <dgm:cxn modelId="{CA5C514A-0D4F-4AF6-8CCB-6F4EAE42C7ED}" type="presOf" srcId="{303C4937-039A-4BB3-A6EF-592D5B3E0781}" destId="{6B68F763-0F6B-4290-BBF6-409EF32F67E1}" srcOrd="0" destOrd="0" presId="urn:microsoft.com/office/officeart/2009/3/layout/CircleRelationship"/>
    <dgm:cxn modelId="{DE554E7B-24A4-48B7-ABE5-C5C56E08AE54}" srcId="{47CD3835-D884-4E67-915F-DECF9F06F518}" destId="{1EBB4FE1-18EC-4345-A668-C3AE379B07C7}" srcOrd="1" destOrd="0" parTransId="{31DF17E6-DDA7-4F1B-86ED-3B790D85BC1D}" sibTransId="{511D997A-F44C-4C85-B2EA-902ADF48194F}"/>
    <dgm:cxn modelId="{8D6EDB87-1CEA-49A9-9DF5-28F2AB43967E}" type="presOf" srcId="{A1AC712D-6F9B-418F-A198-11D6A778C994}" destId="{DAA3FFF6-9F12-478F-BF60-4CE17424DD7D}" srcOrd="0" destOrd="0" presId="urn:microsoft.com/office/officeart/2009/3/layout/CircleRelationship"/>
    <dgm:cxn modelId="{42B5AA99-5297-4618-BEDA-9FBB136396AD}" srcId="{0D3A6558-59CB-45DF-B00F-068FA239D693}" destId="{47CD3835-D884-4E67-915F-DECF9F06F518}" srcOrd="0" destOrd="0" parTransId="{806C8716-E330-460F-B8AD-6183294E8951}" sibTransId="{AF94975F-99EE-4D9A-881A-2F455029343B}"/>
    <dgm:cxn modelId="{AAFACFD5-0B2D-486A-9DBF-C1C955D61756}" srcId="{47CD3835-D884-4E67-915F-DECF9F06F518}" destId="{303C4937-039A-4BB3-A6EF-592D5B3E0781}" srcOrd="0" destOrd="0" parTransId="{4F5092C0-3567-4DC6-9C60-D935D3DC3EF8}" sibTransId="{DD4F05D7-D485-4F3D-9711-C845B28CE7F7}"/>
    <dgm:cxn modelId="{690B7FF4-28F2-44ED-B4B7-7E3C47160CE6}" type="presOf" srcId="{1EBB4FE1-18EC-4345-A668-C3AE379B07C7}" destId="{0EED95B7-C75B-47BE-BF87-5A9E8E95B85F}" srcOrd="0" destOrd="0" presId="urn:microsoft.com/office/officeart/2009/3/layout/CircleRelationship"/>
    <dgm:cxn modelId="{87D47AFE-617D-4F51-8426-835FF01DE6B2}" type="presOf" srcId="{47CD3835-D884-4E67-915F-DECF9F06F518}" destId="{B8195292-0993-4351-B8B5-1706BE2336B5}" srcOrd="0" destOrd="0" presId="urn:microsoft.com/office/officeart/2009/3/layout/CircleRelationship"/>
    <dgm:cxn modelId="{5C4ABA89-910F-4C4E-9BAF-73AB6A830912}" type="presParOf" srcId="{44A6C612-5C17-48AC-BB11-60C07C380F89}" destId="{B8195292-0993-4351-B8B5-1706BE2336B5}" srcOrd="0" destOrd="0" presId="urn:microsoft.com/office/officeart/2009/3/layout/CircleRelationship"/>
    <dgm:cxn modelId="{9655B3BD-0FBA-4A04-BB9B-BC19A99A6AA5}" type="presParOf" srcId="{44A6C612-5C17-48AC-BB11-60C07C380F89}" destId="{929D1008-03A5-4ACC-9B93-E563923E80F2}" srcOrd="1" destOrd="0" presId="urn:microsoft.com/office/officeart/2009/3/layout/CircleRelationship"/>
    <dgm:cxn modelId="{0963BA1C-885D-40D3-B9D5-D1A49CCEC988}" type="presParOf" srcId="{44A6C612-5C17-48AC-BB11-60C07C380F89}" destId="{F93AB2C7-F0AB-4FAB-97D1-D15B29BBBC74}" srcOrd="2" destOrd="0" presId="urn:microsoft.com/office/officeart/2009/3/layout/CircleRelationship"/>
    <dgm:cxn modelId="{025EC011-FEF6-4998-A37E-067DAFEFB754}" type="presParOf" srcId="{44A6C612-5C17-48AC-BB11-60C07C380F89}" destId="{39D68C00-A280-478F-A84B-91FA2EF61920}" srcOrd="3" destOrd="0" presId="urn:microsoft.com/office/officeart/2009/3/layout/CircleRelationship"/>
    <dgm:cxn modelId="{0E39B93B-E9B3-4086-BBF2-4AF46E513100}" type="presParOf" srcId="{44A6C612-5C17-48AC-BB11-60C07C380F89}" destId="{E703FDAA-5ACC-4614-87C3-53BB01411264}" srcOrd="4" destOrd="0" presId="urn:microsoft.com/office/officeart/2009/3/layout/CircleRelationship"/>
    <dgm:cxn modelId="{457CA56F-700E-41FE-AAC2-4B145765CD88}" type="presParOf" srcId="{44A6C612-5C17-48AC-BB11-60C07C380F89}" destId="{62C0D695-2E2A-47FF-90A2-14E6C6A37D8E}" srcOrd="5" destOrd="0" presId="urn:microsoft.com/office/officeart/2009/3/layout/CircleRelationship"/>
    <dgm:cxn modelId="{762D9484-F237-4377-AA0D-002AE6EF322D}" type="presParOf" srcId="{44A6C612-5C17-48AC-BB11-60C07C380F89}" destId="{259769CD-D201-4682-AC44-98530545625C}" srcOrd="6" destOrd="0" presId="urn:microsoft.com/office/officeart/2009/3/layout/CircleRelationship"/>
    <dgm:cxn modelId="{07C5E5D3-10EB-40C5-96C7-33463A41D770}" type="presParOf" srcId="{44A6C612-5C17-48AC-BB11-60C07C380F89}" destId="{6B68F763-0F6B-4290-BBF6-409EF32F67E1}" srcOrd="7" destOrd="0" presId="urn:microsoft.com/office/officeart/2009/3/layout/CircleRelationship"/>
    <dgm:cxn modelId="{56D7A7F3-B33A-495B-A4A1-26EFE94748B1}" type="presParOf" srcId="{44A6C612-5C17-48AC-BB11-60C07C380F89}" destId="{27F15230-1207-489F-B0F5-150C25A873FE}" srcOrd="8" destOrd="0" presId="urn:microsoft.com/office/officeart/2009/3/layout/CircleRelationship"/>
    <dgm:cxn modelId="{A56108F6-ECA8-4347-A9C7-E5B8085A7C7E}" type="presParOf" srcId="{27F15230-1207-489F-B0F5-150C25A873FE}" destId="{32C36BAC-FEF3-4240-BE19-44954281F1D7}" srcOrd="0" destOrd="0" presId="urn:microsoft.com/office/officeart/2009/3/layout/CircleRelationship"/>
    <dgm:cxn modelId="{4271DF93-E211-4D2B-90EB-FC4F4CE8C2A7}" type="presParOf" srcId="{44A6C612-5C17-48AC-BB11-60C07C380F89}" destId="{DEA93FD7-315B-4790-A60A-44A8E437C0C6}" srcOrd="9" destOrd="0" presId="urn:microsoft.com/office/officeart/2009/3/layout/CircleRelationship"/>
    <dgm:cxn modelId="{4C5D1F32-0B2A-468F-A9D3-86BAAB4E6928}" type="presParOf" srcId="{DEA93FD7-315B-4790-A60A-44A8E437C0C6}" destId="{43A155C7-AF12-4815-BDD2-733D44D280B5}" srcOrd="0" destOrd="0" presId="urn:microsoft.com/office/officeart/2009/3/layout/CircleRelationship"/>
    <dgm:cxn modelId="{8322854F-2051-481A-88FA-3A1A41E72598}" type="presParOf" srcId="{44A6C612-5C17-48AC-BB11-60C07C380F89}" destId="{0EED95B7-C75B-47BE-BF87-5A9E8E95B85F}" srcOrd="10" destOrd="0" presId="urn:microsoft.com/office/officeart/2009/3/layout/CircleRelationship"/>
    <dgm:cxn modelId="{140AB369-1663-4C17-926C-DE7B53229759}" type="presParOf" srcId="{44A6C612-5C17-48AC-BB11-60C07C380F89}" destId="{62761401-33CA-4040-9AE7-0063A5332417}" srcOrd="11" destOrd="0" presId="urn:microsoft.com/office/officeart/2009/3/layout/CircleRelationship"/>
    <dgm:cxn modelId="{46246366-F375-4B42-B8D1-F45A8D4F3A4A}" type="presParOf" srcId="{62761401-33CA-4040-9AE7-0063A5332417}" destId="{645DCB99-280F-451D-B71B-80EA78641380}" srcOrd="0" destOrd="0" presId="urn:microsoft.com/office/officeart/2009/3/layout/CircleRelationship"/>
    <dgm:cxn modelId="{18951984-C41D-4D2F-9286-60A4546B5BEF}" type="presParOf" srcId="{44A6C612-5C17-48AC-BB11-60C07C380F89}" destId="{DC976092-71FB-47A3-9279-FA0D3DE804A2}" srcOrd="12" destOrd="0" presId="urn:microsoft.com/office/officeart/2009/3/layout/CircleRelationship"/>
    <dgm:cxn modelId="{45FCD8A8-9426-4C40-8F7D-9092798D478C}" type="presParOf" srcId="{DC976092-71FB-47A3-9279-FA0D3DE804A2}" destId="{81144C31-E5C4-473E-9785-0564A2912BDD}" srcOrd="0" destOrd="0" presId="urn:microsoft.com/office/officeart/2009/3/layout/CircleRelationship"/>
    <dgm:cxn modelId="{38D910B9-9F8B-415A-A1C1-CACB467F86BB}" type="presParOf" srcId="{44A6C612-5C17-48AC-BB11-60C07C380F89}" destId="{4C9EBC49-755B-4D0F-8BD6-40036650EA89}" srcOrd="13" destOrd="0" presId="urn:microsoft.com/office/officeart/2009/3/layout/CircleRelationship"/>
    <dgm:cxn modelId="{296F0460-E1D2-408C-B254-457D1F121987}" type="presParOf" srcId="{4C9EBC49-755B-4D0F-8BD6-40036650EA89}" destId="{836BCE72-D164-4AC6-86AD-5F69372E4BA5}" srcOrd="0" destOrd="0" presId="urn:microsoft.com/office/officeart/2009/3/layout/CircleRelationship"/>
    <dgm:cxn modelId="{2D49021C-136B-497F-A2C5-4F0407CB5134}" type="presParOf" srcId="{44A6C612-5C17-48AC-BB11-60C07C380F89}" destId="{DAA3FFF6-9F12-478F-BF60-4CE17424DD7D}" srcOrd="14" destOrd="0" presId="urn:microsoft.com/office/officeart/2009/3/layout/CircleRelationship"/>
    <dgm:cxn modelId="{723928CC-4C9A-4D7C-ADC6-5D047719C932}" type="presParOf" srcId="{44A6C612-5C17-48AC-BB11-60C07C380F89}" destId="{BF753AAB-C631-48CA-A8BE-43ADFB430706}" srcOrd="15" destOrd="0" presId="urn:microsoft.com/office/officeart/2009/3/layout/CircleRelationship"/>
    <dgm:cxn modelId="{111A709A-BCDF-4907-A979-DFC29146CCE0}" type="presParOf" srcId="{BF753AAB-C631-48CA-A8BE-43ADFB430706}" destId="{6AA126FB-5C22-4BF2-B506-ECAABDA6DF25}" srcOrd="0" destOrd="0" presId="urn:microsoft.com/office/officeart/2009/3/layout/CircleRelationship"/>
    <dgm:cxn modelId="{348D5906-5A3F-4F27-A9FF-79B6665B664C}" type="presParOf" srcId="{44A6C612-5C17-48AC-BB11-60C07C380F89}" destId="{02034B07-BE14-48B6-8AEA-6EF3B3516289}" srcOrd="16" destOrd="0" presId="urn:microsoft.com/office/officeart/2009/3/layout/CircleRelationship"/>
    <dgm:cxn modelId="{8991F7C4-E5B2-4C61-87F5-90CF309F085F}" type="presParOf" srcId="{44A6C612-5C17-48AC-BB11-60C07C380F89}" destId="{5A59D594-3E12-47EC-838D-9620B57AFA28}" srcOrd="17" destOrd="0" presId="urn:microsoft.com/office/officeart/2009/3/layout/CircleRelationship"/>
    <dgm:cxn modelId="{3C170586-BB0A-4968-915B-9F94F6FC90D5}" type="presParOf" srcId="{5A59D594-3E12-47EC-838D-9620B57AFA28}" destId="{F5834893-E90E-4931-B384-970504C26CDE}" srcOrd="0" destOrd="0"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3A6558-59CB-45DF-B00F-068FA239D693}" type="doc">
      <dgm:prSet loTypeId="urn:microsoft.com/office/officeart/2009/3/layout/CircleRelationship" loCatId="relationship" qsTypeId="urn:microsoft.com/office/officeart/2005/8/quickstyle/simple1" qsCatId="simple" csTypeId="urn:microsoft.com/office/officeart/2005/8/colors/accent0_3" csCatId="mainScheme" phldr="1"/>
      <dgm:spPr/>
      <dgm:t>
        <a:bodyPr/>
        <a:lstStyle/>
        <a:p>
          <a:pPr rtl="1"/>
          <a:endParaRPr lang="ar-SA"/>
        </a:p>
      </dgm:t>
    </dgm:pt>
    <dgm:pt modelId="{47CD3835-D884-4E67-915F-DECF9F06F518}">
      <dgm:prSet custT="1"/>
      <dgm:spPr/>
      <dgm:t>
        <a:bodyPr/>
        <a:lstStyle/>
        <a:p>
          <a:pPr rtl="1"/>
          <a:r>
            <a:rPr lang="ar-SA" sz="3600" dirty="0"/>
            <a:t>المادة الغازية </a:t>
          </a:r>
        </a:p>
      </dgm:t>
    </dgm:pt>
    <dgm:pt modelId="{806C8716-E330-460F-B8AD-6183294E8951}" type="parTrans" cxnId="{42B5AA99-5297-4618-BEDA-9FBB136396AD}">
      <dgm:prSet/>
      <dgm:spPr/>
      <dgm:t>
        <a:bodyPr/>
        <a:lstStyle/>
        <a:p>
          <a:pPr rtl="1"/>
          <a:endParaRPr lang="ar-SA"/>
        </a:p>
      </dgm:t>
    </dgm:pt>
    <dgm:pt modelId="{AF94975F-99EE-4D9A-881A-2F455029343B}" type="sibTrans" cxnId="{42B5AA99-5297-4618-BEDA-9FBB136396AD}">
      <dgm:prSet/>
      <dgm:spPr/>
      <dgm:t>
        <a:bodyPr/>
        <a:lstStyle/>
        <a:p>
          <a:pPr rtl="1"/>
          <a:endParaRPr lang="ar-SA"/>
        </a:p>
      </dgm:t>
    </dgm:pt>
    <dgm:pt modelId="{303C4937-039A-4BB3-A6EF-592D5B3E0781}">
      <dgm:prSet custT="1"/>
      <dgm:spPr/>
      <dgm:t>
        <a:bodyPr/>
        <a:lstStyle/>
        <a:p>
          <a:pPr rtl="1"/>
          <a:r>
            <a:rPr lang="ar-SA" sz="1800" dirty="0"/>
            <a:t>تتحرك بحرية مبتعدة عن بعضها</a:t>
          </a:r>
        </a:p>
      </dgm:t>
    </dgm:pt>
    <dgm:pt modelId="{4F5092C0-3567-4DC6-9C60-D935D3DC3EF8}" type="parTrans" cxnId="{AAFACFD5-0B2D-486A-9DBF-C1C955D61756}">
      <dgm:prSet/>
      <dgm:spPr/>
      <dgm:t>
        <a:bodyPr/>
        <a:lstStyle/>
        <a:p>
          <a:pPr rtl="1"/>
          <a:endParaRPr lang="ar-SA"/>
        </a:p>
      </dgm:t>
    </dgm:pt>
    <dgm:pt modelId="{DD4F05D7-D485-4F3D-9711-C845B28CE7F7}" type="sibTrans" cxnId="{AAFACFD5-0B2D-486A-9DBF-C1C955D61756}">
      <dgm:prSet/>
      <dgm:spPr/>
      <dgm:t>
        <a:bodyPr/>
        <a:lstStyle/>
        <a:p>
          <a:pPr rtl="1"/>
          <a:endParaRPr lang="ar-SA"/>
        </a:p>
      </dgm:t>
    </dgm:pt>
    <dgm:pt modelId="{1EBB4FE1-18EC-4345-A668-C3AE379B07C7}">
      <dgm:prSet custT="1"/>
      <dgm:spPr/>
      <dgm:t>
        <a:bodyPr/>
        <a:lstStyle/>
        <a:p>
          <a:pPr rtl="1"/>
          <a:r>
            <a:rPr lang="ar-SA" sz="1800" dirty="0"/>
            <a:t>تتحرك بسرعة عالية</a:t>
          </a:r>
        </a:p>
      </dgm:t>
    </dgm:pt>
    <dgm:pt modelId="{31DF17E6-DDA7-4F1B-86ED-3B790D85BC1D}" type="parTrans" cxnId="{DE554E7B-24A4-48B7-ABE5-C5C56E08AE54}">
      <dgm:prSet/>
      <dgm:spPr/>
      <dgm:t>
        <a:bodyPr/>
        <a:lstStyle/>
        <a:p>
          <a:pPr rtl="1"/>
          <a:endParaRPr lang="ar-SA"/>
        </a:p>
      </dgm:t>
    </dgm:pt>
    <dgm:pt modelId="{511D997A-F44C-4C85-B2EA-902ADF48194F}" type="sibTrans" cxnId="{DE554E7B-24A4-48B7-ABE5-C5C56E08AE54}">
      <dgm:prSet/>
      <dgm:spPr/>
      <dgm:t>
        <a:bodyPr/>
        <a:lstStyle/>
        <a:p>
          <a:pPr rtl="1"/>
          <a:endParaRPr lang="ar-SA"/>
        </a:p>
      </dgm:t>
    </dgm:pt>
    <dgm:pt modelId="{A1AC712D-6F9B-418F-A198-11D6A778C994}">
      <dgm:prSet custT="1"/>
      <dgm:spPr/>
      <dgm:t>
        <a:bodyPr/>
        <a:lstStyle/>
        <a:p>
          <a:pPr rtl="1"/>
          <a:r>
            <a:rPr lang="ar-SA" sz="1800" dirty="0"/>
            <a:t>قابلة للانضغاط</a:t>
          </a:r>
        </a:p>
      </dgm:t>
    </dgm:pt>
    <dgm:pt modelId="{AA170E21-E754-4E2B-9211-77909EBC25AE}" type="parTrans" cxnId="{87745649-2CA6-4D36-99DA-DEF3058FF5F7}">
      <dgm:prSet/>
      <dgm:spPr/>
      <dgm:t>
        <a:bodyPr/>
        <a:lstStyle/>
        <a:p>
          <a:pPr rtl="1"/>
          <a:endParaRPr lang="ar-SA"/>
        </a:p>
      </dgm:t>
    </dgm:pt>
    <dgm:pt modelId="{C73FCF55-7482-41B9-820C-9586FE990B3C}" type="sibTrans" cxnId="{87745649-2CA6-4D36-99DA-DEF3058FF5F7}">
      <dgm:prSet/>
      <dgm:spPr/>
      <dgm:t>
        <a:bodyPr/>
        <a:lstStyle/>
        <a:p>
          <a:pPr rtl="1"/>
          <a:endParaRPr lang="ar-SA"/>
        </a:p>
      </dgm:t>
    </dgm:pt>
    <dgm:pt modelId="{7E7F6018-B45B-41ED-978C-00ACCE1ABB69}">
      <dgm:prSet custT="1"/>
      <dgm:spPr/>
      <dgm:t>
        <a:bodyPr/>
        <a:lstStyle/>
        <a:p>
          <a:pPr rtl="1"/>
          <a:r>
            <a:rPr lang="ar-SA" sz="2000" dirty="0"/>
            <a:t>ليس لها شكل ولا حجم ثابت </a:t>
          </a:r>
        </a:p>
      </dgm:t>
    </dgm:pt>
    <dgm:pt modelId="{E326B639-45A3-40D0-8C6D-8A004177AA6C}" type="parTrans" cxnId="{D4D1B90A-3970-45EC-BD7A-F92128ECCCAA}">
      <dgm:prSet/>
      <dgm:spPr/>
      <dgm:t>
        <a:bodyPr/>
        <a:lstStyle/>
        <a:p>
          <a:pPr rtl="1"/>
          <a:endParaRPr lang="ar-SA"/>
        </a:p>
      </dgm:t>
    </dgm:pt>
    <dgm:pt modelId="{77F758D1-5C30-4628-88E3-2744E477E3D6}" type="sibTrans" cxnId="{D4D1B90A-3970-45EC-BD7A-F92128ECCCAA}">
      <dgm:prSet/>
      <dgm:spPr/>
      <dgm:t>
        <a:bodyPr/>
        <a:lstStyle/>
        <a:p>
          <a:pPr rtl="1"/>
          <a:endParaRPr lang="ar-SA"/>
        </a:p>
      </dgm:t>
    </dgm:pt>
    <dgm:pt modelId="{44A6C612-5C17-48AC-BB11-60C07C380F89}" type="pres">
      <dgm:prSet presAssocID="{0D3A6558-59CB-45DF-B00F-068FA239D693}" presName="Name0" presStyleCnt="0">
        <dgm:presLayoutVars>
          <dgm:chMax val="1"/>
          <dgm:chPref val="1"/>
        </dgm:presLayoutVars>
      </dgm:prSet>
      <dgm:spPr/>
    </dgm:pt>
    <dgm:pt modelId="{B8195292-0993-4351-B8B5-1706BE2336B5}" type="pres">
      <dgm:prSet presAssocID="{47CD3835-D884-4E67-915F-DECF9F06F518}" presName="Parent" presStyleLbl="node0" presStyleIdx="0" presStyleCnt="1" custLinFactNeighborX="8525" custLinFactNeighborY="568">
        <dgm:presLayoutVars>
          <dgm:chMax val="5"/>
          <dgm:chPref val="5"/>
        </dgm:presLayoutVars>
      </dgm:prSet>
      <dgm:spPr/>
    </dgm:pt>
    <dgm:pt modelId="{929D1008-03A5-4ACC-9B93-E563923E80F2}" type="pres">
      <dgm:prSet presAssocID="{47CD3835-D884-4E67-915F-DECF9F06F518}" presName="Accent1" presStyleLbl="node1" presStyleIdx="0" presStyleCnt="17"/>
      <dgm:spPr/>
    </dgm:pt>
    <dgm:pt modelId="{F93AB2C7-F0AB-4FAB-97D1-D15B29BBBC74}" type="pres">
      <dgm:prSet presAssocID="{47CD3835-D884-4E67-915F-DECF9F06F518}" presName="Accent2" presStyleLbl="node1" presStyleIdx="1" presStyleCnt="17"/>
      <dgm:spPr/>
    </dgm:pt>
    <dgm:pt modelId="{39D68C00-A280-478F-A84B-91FA2EF61920}" type="pres">
      <dgm:prSet presAssocID="{47CD3835-D884-4E67-915F-DECF9F06F518}" presName="Accent3" presStyleLbl="node1" presStyleIdx="2" presStyleCnt="17" custLinFactY="-94728" custLinFactNeighborX="-8802" custLinFactNeighborY="-100000"/>
      <dgm:spPr/>
    </dgm:pt>
    <dgm:pt modelId="{E703FDAA-5ACC-4614-87C3-53BB01411264}" type="pres">
      <dgm:prSet presAssocID="{47CD3835-D884-4E67-915F-DECF9F06F518}" presName="Accent4" presStyleLbl="node1" presStyleIdx="3" presStyleCnt="17"/>
      <dgm:spPr/>
    </dgm:pt>
    <dgm:pt modelId="{62C0D695-2E2A-47FF-90A2-14E6C6A37D8E}" type="pres">
      <dgm:prSet presAssocID="{47CD3835-D884-4E67-915F-DECF9F06F518}" presName="Accent5" presStyleLbl="node1" presStyleIdx="4" presStyleCnt="17"/>
      <dgm:spPr>
        <a:solidFill>
          <a:schemeClr val="accent4">
            <a:lumMod val="20000"/>
            <a:lumOff val="80000"/>
          </a:schemeClr>
        </a:solidFill>
      </dgm:spPr>
    </dgm:pt>
    <dgm:pt modelId="{259769CD-D201-4682-AC44-98530545625C}" type="pres">
      <dgm:prSet presAssocID="{47CD3835-D884-4E67-915F-DECF9F06F518}" presName="Accent6" presStyleLbl="node1" presStyleIdx="5" presStyleCnt="17" custLinFactY="-100000" custLinFactNeighborX="-72030" custLinFactNeighborY="-173167"/>
      <dgm:spPr/>
    </dgm:pt>
    <dgm:pt modelId="{6B68F763-0F6B-4290-BBF6-409EF32F67E1}" type="pres">
      <dgm:prSet presAssocID="{303C4937-039A-4BB3-A6EF-592D5B3E0781}" presName="Child1" presStyleLbl="node1" presStyleIdx="6" presStyleCnt="17" custScaleX="147152" custScaleY="126123" custLinFactNeighborX="-37771" custLinFactNeighborY="-12635">
        <dgm:presLayoutVars>
          <dgm:chMax val="0"/>
          <dgm:chPref val="0"/>
        </dgm:presLayoutVars>
      </dgm:prSet>
      <dgm:spPr/>
    </dgm:pt>
    <dgm:pt modelId="{27F15230-1207-489F-B0F5-150C25A873FE}" type="pres">
      <dgm:prSet presAssocID="{303C4937-039A-4BB3-A6EF-592D5B3E0781}" presName="Accent7" presStyleCnt="0"/>
      <dgm:spPr/>
    </dgm:pt>
    <dgm:pt modelId="{32C36BAC-FEF3-4240-BE19-44954281F1D7}" type="pres">
      <dgm:prSet presAssocID="{303C4937-039A-4BB3-A6EF-592D5B3E0781}" presName="AccentHold1" presStyleLbl="node1" presStyleIdx="7" presStyleCnt="17"/>
      <dgm:spPr/>
    </dgm:pt>
    <dgm:pt modelId="{DEA93FD7-315B-4790-A60A-44A8E437C0C6}" type="pres">
      <dgm:prSet presAssocID="{303C4937-039A-4BB3-A6EF-592D5B3E0781}" presName="Accent8" presStyleCnt="0"/>
      <dgm:spPr/>
    </dgm:pt>
    <dgm:pt modelId="{43A155C7-AF12-4815-BDD2-733D44D280B5}" type="pres">
      <dgm:prSet presAssocID="{303C4937-039A-4BB3-A6EF-592D5B3E0781}" presName="AccentHold2" presStyleLbl="node1" presStyleIdx="8" presStyleCnt="17"/>
      <dgm:spPr/>
    </dgm:pt>
    <dgm:pt modelId="{0EED95B7-C75B-47BE-BF87-5A9E8E95B85F}" type="pres">
      <dgm:prSet presAssocID="{1EBB4FE1-18EC-4345-A668-C3AE379B07C7}" presName="Child2" presStyleLbl="node1" presStyleIdx="9" presStyleCnt="17" custScaleX="137587" custScaleY="116029" custLinFactNeighborX="18625" custLinFactNeighborY="-27960">
        <dgm:presLayoutVars>
          <dgm:chMax val="0"/>
          <dgm:chPref val="0"/>
        </dgm:presLayoutVars>
      </dgm:prSet>
      <dgm:spPr/>
    </dgm:pt>
    <dgm:pt modelId="{62761401-33CA-4040-9AE7-0063A5332417}" type="pres">
      <dgm:prSet presAssocID="{1EBB4FE1-18EC-4345-A668-C3AE379B07C7}" presName="Accent9" presStyleCnt="0"/>
      <dgm:spPr/>
    </dgm:pt>
    <dgm:pt modelId="{645DCB99-280F-451D-B71B-80EA78641380}" type="pres">
      <dgm:prSet presAssocID="{1EBB4FE1-18EC-4345-A668-C3AE379B07C7}" presName="AccentHold1" presStyleLbl="node1" presStyleIdx="10" presStyleCnt="17"/>
      <dgm:spPr>
        <a:solidFill>
          <a:schemeClr val="accent4">
            <a:lumMod val="20000"/>
            <a:lumOff val="80000"/>
          </a:schemeClr>
        </a:solidFill>
      </dgm:spPr>
    </dgm:pt>
    <dgm:pt modelId="{DC976092-71FB-47A3-9279-FA0D3DE804A2}" type="pres">
      <dgm:prSet presAssocID="{1EBB4FE1-18EC-4345-A668-C3AE379B07C7}" presName="Accent10" presStyleCnt="0"/>
      <dgm:spPr/>
    </dgm:pt>
    <dgm:pt modelId="{81144C31-E5C4-473E-9785-0564A2912BDD}" type="pres">
      <dgm:prSet presAssocID="{1EBB4FE1-18EC-4345-A668-C3AE379B07C7}" presName="AccentHold2" presStyleLbl="node1" presStyleIdx="11" presStyleCnt="17" custLinFactNeighborX="2639"/>
      <dgm:spPr>
        <a:solidFill>
          <a:schemeClr val="accent4">
            <a:lumMod val="20000"/>
            <a:lumOff val="80000"/>
          </a:schemeClr>
        </a:solidFill>
      </dgm:spPr>
    </dgm:pt>
    <dgm:pt modelId="{4C9EBC49-755B-4D0F-8BD6-40036650EA89}" type="pres">
      <dgm:prSet presAssocID="{1EBB4FE1-18EC-4345-A668-C3AE379B07C7}" presName="Accent11" presStyleCnt="0"/>
      <dgm:spPr/>
    </dgm:pt>
    <dgm:pt modelId="{836BCE72-D164-4AC6-86AD-5F69372E4BA5}" type="pres">
      <dgm:prSet presAssocID="{1EBB4FE1-18EC-4345-A668-C3AE379B07C7}" presName="AccentHold3" presStyleLbl="node1" presStyleIdx="12" presStyleCnt="17" custLinFactX="375532" custLinFactY="-100000" custLinFactNeighborX="400000" custLinFactNeighborY="-147344"/>
      <dgm:spPr>
        <a:solidFill>
          <a:schemeClr val="accent4">
            <a:lumMod val="20000"/>
            <a:lumOff val="80000"/>
          </a:schemeClr>
        </a:solidFill>
      </dgm:spPr>
    </dgm:pt>
    <dgm:pt modelId="{DAA3FFF6-9F12-478F-BF60-4CE17424DD7D}" type="pres">
      <dgm:prSet presAssocID="{A1AC712D-6F9B-418F-A198-11D6A778C994}" presName="Child3" presStyleLbl="node1" presStyleIdx="13" presStyleCnt="17" custScaleX="130476" custScaleY="140374">
        <dgm:presLayoutVars>
          <dgm:chMax val="0"/>
          <dgm:chPref val="0"/>
        </dgm:presLayoutVars>
      </dgm:prSet>
      <dgm:spPr/>
    </dgm:pt>
    <dgm:pt modelId="{BF753AAB-C631-48CA-A8BE-43ADFB430706}" type="pres">
      <dgm:prSet presAssocID="{A1AC712D-6F9B-418F-A198-11D6A778C994}" presName="Accent12" presStyleCnt="0"/>
      <dgm:spPr/>
    </dgm:pt>
    <dgm:pt modelId="{6AA126FB-5C22-4BF2-B506-ECAABDA6DF25}" type="pres">
      <dgm:prSet presAssocID="{A1AC712D-6F9B-418F-A198-11D6A778C994}" presName="AccentHold1" presStyleLbl="node1" presStyleIdx="14" presStyleCnt="17"/>
      <dgm:spPr/>
    </dgm:pt>
    <dgm:pt modelId="{02034B07-BE14-48B6-8AEA-6EF3B3516289}" type="pres">
      <dgm:prSet presAssocID="{7E7F6018-B45B-41ED-978C-00ACCE1ABB69}" presName="Child4" presStyleLbl="node1" presStyleIdx="15" presStyleCnt="17" custScaleX="169092" custScaleY="142528" custLinFactNeighborX="21879" custLinFactNeighborY="30884">
        <dgm:presLayoutVars>
          <dgm:chMax val="0"/>
          <dgm:chPref val="0"/>
        </dgm:presLayoutVars>
      </dgm:prSet>
      <dgm:spPr/>
    </dgm:pt>
    <dgm:pt modelId="{5A59D594-3E12-47EC-838D-9620B57AFA28}" type="pres">
      <dgm:prSet presAssocID="{7E7F6018-B45B-41ED-978C-00ACCE1ABB69}" presName="Accent13" presStyleCnt="0"/>
      <dgm:spPr/>
    </dgm:pt>
    <dgm:pt modelId="{F5834893-E90E-4931-B384-970504C26CDE}" type="pres">
      <dgm:prSet presAssocID="{7E7F6018-B45B-41ED-978C-00ACCE1ABB69}" presName="AccentHold1" presStyleLbl="node1" presStyleIdx="16" presStyleCnt="17"/>
      <dgm:spPr>
        <a:solidFill>
          <a:schemeClr val="accent4">
            <a:lumMod val="20000"/>
            <a:lumOff val="80000"/>
          </a:schemeClr>
        </a:solidFill>
      </dgm:spPr>
    </dgm:pt>
  </dgm:ptLst>
  <dgm:cxnLst>
    <dgm:cxn modelId="{D4D1B90A-3970-45EC-BD7A-F92128ECCCAA}" srcId="{47CD3835-D884-4E67-915F-DECF9F06F518}" destId="{7E7F6018-B45B-41ED-978C-00ACCE1ABB69}" srcOrd="3" destOrd="0" parTransId="{E326B639-45A3-40D0-8C6D-8A004177AA6C}" sibTransId="{77F758D1-5C30-4628-88E3-2744E477E3D6}"/>
    <dgm:cxn modelId="{5A16CC22-2F54-4F6D-83D9-5FE9A7B83D43}" type="presOf" srcId="{7E7F6018-B45B-41ED-978C-00ACCE1ABB69}" destId="{02034B07-BE14-48B6-8AEA-6EF3B3516289}" srcOrd="0" destOrd="0" presId="urn:microsoft.com/office/officeart/2009/3/layout/CircleRelationship"/>
    <dgm:cxn modelId="{1F4B2636-C04D-4729-84CD-3BF39694A7E8}" type="presOf" srcId="{0D3A6558-59CB-45DF-B00F-068FA239D693}" destId="{44A6C612-5C17-48AC-BB11-60C07C380F89}" srcOrd="0" destOrd="0" presId="urn:microsoft.com/office/officeart/2009/3/layout/CircleRelationship"/>
    <dgm:cxn modelId="{87745649-2CA6-4D36-99DA-DEF3058FF5F7}" srcId="{47CD3835-D884-4E67-915F-DECF9F06F518}" destId="{A1AC712D-6F9B-418F-A198-11D6A778C994}" srcOrd="2" destOrd="0" parTransId="{AA170E21-E754-4E2B-9211-77909EBC25AE}" sibTransId="{C73FCF55-7482-41B9-820C-9586FE990B3C}"/>
    <dgm:cxn modelId="{CA5C514A-0D4F-4AF6-8CCB-6F4EAE42C7ED}" type="presOf" srcId="{303C4937-039A-4BB3-A6EF-592D5B3E0781}" destId="{6B68F763-0F6B-4290-BBF6-409EF32F67E1}" srcOrd="0" destOrd="0" presId="urn:microsoft.com/office/officeart/2009/3/layout/CircleRelationship"/>
    <dgm:cxn modelId="{DE554E7B-24A4-48B7-ABE5-C5C56E08AE54}" srcId="{47CD3835-D884-4E67-915F-DECF9F06F518}" destId="{1EBB4FE1-18EC-4345-A668-C3AE379B07C7}" srcOrd="1" destOrd="0" parTransId="{31DF17E6-DDA7-4F1B-86ED-3B790D85BC1D}" sibTransId="{511D997A-F44C-4C85-B2EA-902ADF48194F}"/>
    <dgm:cxn modelId="{8D6EDB87-1CEA-49A9-9DF5-28F2AB43967E}" type="presOf" srcId="{A1AC712D-6F9B-418F-A198-11D6A778C994}" destId="{DAA3FFF6-9F12-478F-BF60-4CE17424DD7D}" srcOrd="0" destOrd="0" presId="urn:microsoft.com/office/officeart/2009/3/layout/CircleRelationship"/>
    <dgm:cxn modelId="{42B5AA99-5297-4618-BEDA-9FBB136396AD}" srcId="{0D3A6558-59CB-45DF-B00F-068FA239D693}" destId="{47CD3835-D884-4E67-915F-DECF9F06F518}" srcOrd="0" destOrd="0" parTransId="{806C8716-E330-460F-B8AD-6183294E8951}" sibTransId="{AF94975F-99EE-4D9A-881A-2F455029343B}"/>
    <dgm:cxn modelId="{AAFACFD5-0B2D-486A-9DBF-C1C955D61756}" srcId="{47CD3835-D884-4E67-915F-DECF9F06F518}" destId="{303C4937-039A-4BB3-A6EF-592D5B3E0781}" srcOrd="0" destOrd="0" parTransId="{4F5092C0-3567-4DC6-9C60-D935D3DC3EF8}" sibTransId="{DD4F05D7-D485-4F3D-9711-C845B28CE7F7}"/>
    <dgm:cxn modelId="{690B7FF4-28F2-44ED-B4B7-7E3C47160CE6}" type="presOf" srcId="{1EBB4FE1-18EC-4345-A668-C3AE379B07C7}" destId="{0EED95B7-C75B-47BE-BF87-5A9E8E95B85F}" srcOrd="0" destOrd="0" presId="urn:microsoft.com/office/officeart/2009/3/layout/CircleRelationship"/>
    <dgm:cxn modelId="{87D47AFE-617D-4F51-8426-835FF01DE6B2}" type="presOf" srcId="{47CD3835-D884-4E67-915F-DECF9F06F518}" destId="{B8195292-0993-4351-B8B5-1706BE2336B5}" srcOrd="0" destOrd="0" presId="urn:microsoft.com/office/officeart/2009/3/layout/CircleRelationship"/>
    <dgm:cxn modelId="{5C4ABA89-910F-4C4E-9BAF-73AB6A830912}" type="presParOf" srcId="{44A6C612-5C17-48AC-BB11-60C07C380F89}" destId="{B8195292-0993-4351-B8B5-1706BE2336B5}" srcOrd="0" destOrd="0" presId="urn:microsoft.com/office/officeart/2009/3/layout/CircleRelationship"/>
    <dgm:cxn modelId="{9655B3BD-0FBA-4A04-BB9B-BC19A99A6AA5}" type="presParOf" srcId="{44A6C612-5C17-48AC-BB11-60C07C380F89}" destId="{929D1008-03A5-4ACC-9B93-E563923E80F2}" srcOrd="1" destOrd="0" presId="urn:microsoft.com/office/officeart/2009/3/layout/CircleRelationship"/>
    <dgm:cxn modelId="{0963BA1C-885D-40D3-B9D5-D1A49CCEC988}" type="presParOf" srcId="{44A6C612-5C17-48AC-BB11-60C07C380F89}" destId="{F93AB2C7-F0AB-4FAB-97D1-D15B29BBBC74}" srcOrd="2" destOrd="0" presId="urn:microsoft.com/office/officeart/2009/3/layout/CircleRelationship"/>
    <dgm:cxn modelId="{025EC011-FEF6-4998-A37E-067DAFEFB754}" type="presParOf" srcId="{44A6C612-5C17-48AC-BB11-60C07C380F89}" destId="{39D68C00-A280-478F-A84B-91FA2EF61920}" srcOrd="3" destOrd="0" presId="urn:microsoft.com/office/officeart/2009/3/layout/CircleRelationship"/>
    <dgm:cxn modelId="{0E39B93B-E9B3-4086-BBF2-4AF46E513100}" type="presParOf" srcId="{44A6C612-5C17-48AC-BB11-60C07C380F89}" destId="{E703FDAA-5ACC-4614-87C3-53BB01411264}" srcOrd="4" destOrd="0" presId="urn:microsoft.com/office/officeart/2009/3/layout/CircleRelationship"/>
    <dgm:cxn modelId="{457CA56F-700E-41FE-AAC2-4B145765CD88}" type="presParOf" srcId="{44A6C612-5C17-48AC-BB11-60C07C380F89}" destId="{62C0D695-2E2A-47FF-90A2-14E6C6A37D8E}" srcOrd="5" destOrd="0" presId="urn:microsoft.com/office/officeart/2009/3/layout/CircleRelationship"/>
    <dgm:cxn modelId="{762D9484-F237-4377-AA0D-002AE6EF322D}" type="presParOf" srcId="{44A6C612-5C17-48AC-BB11-60C07C380F89}" destId="{259769CD-D201-4682-AC44-98530545625C}" srcOrd="6" destOrd="0" presId="urn:microsoft.com/office/officeart/2009/3/layout/CircleRelationship"/>
    <dgm:cxn modelId="{07C5E5D3-10EB-40C5-96C7-33463A41D770}" type="presParOf" srcId="{44A6C612-5C17-48AC-BB11-60C07C380F89}" destId="{6B68F763-0F6B-4290-BBF6-409EF32F67E1}" srcOrd="7" destOrd="0" presId="urn:microsoft.com/office/officeart/2009/3/layout/CircleRelationship"/>
    <dgm:cxn modelId="{56D7A7F3-B33A-495B-A4A1-26EFE94748B1}" type="presParOf" srcId="{44A6C612-5C17-48AC-BB11-60C07C380F89}" destId="{27F15230-1207-489F-B0F5-150C25A873FE}" srcOrd="8" destOrd="0" presId="urn:microsoft.com/office/officeart/2009/3/layout/CircleRelationship"/>
    <dgm:cxn modelId="{A56108F6-ECA8-4347-A9C7-E5B8085A7C7E}" type="presParOf" srcId="{27F15230-1207-489F-B0F5-150C25A873FE}" destId="{32C36BAC-FEF3-4240-BE19-44954281F1D7}" srcOrd="0" destOrd="0" presId="urn:microsoft.com/office/officeart/2009/3/layout/CircleRelationship"/>
    <dgm:cxn modelId="{4271DF93-E211-4D2B-90EB-FC4F4CE8C2A7}" type="presParOf" srcId="{44A6C612-5C17-48AC-BB11-60C07C380F89}" destId="{DEA93FD7-315B-4790-A60A-44A8E437C0C6}" srcOrd="9" destOrd="0" presId="urn:microsoft.com/office/officeart/2009/3/layout/CircleRelationship"/>
    <dgm:cxn modelId="{4C5D1F32-0B2A-468F-A9D3-86BAAB4E6928}" type="presParOf" srcId="{DEA93FD7-315B-4790-A60A-44A8E437C0C6}" destId="{43A155C7-AF12-4815-BDD2-733D44D280B5}" srcOrd="0" destOrd="0" presId="urn:microsoft.com/office/officeart/2009/3/layout/CircleRelationship"/>
    <dgm:cxn modelId="{8322854F-2051-481A-88FA-3A1A41E72598}" type="presParOf" srcId="{44A6C612-5C17-48AC-BB11-60C07C380F89}" destId="{0EED95B7-C75B-47BE-BF87-5A9E8E95B85F}" srcOrd="10" destOrd="0" presId="urn:microsoft.com/office/officeart/2009/3/layout/CircleRelationship"/>
    <dgm:cxn modelId="{140AB369-1663-4C17-926C-DE7B53229759}" type="presParOf" srcId="{44A6C612-5C17-48AC-BB11-60C07C380F89}" destId="{62761401-33CA-4040-9AE7-0063A5332417}" srcOrd="11" destOrd="0" presId="urn:microsoft.com/office/officeart/2009/3/layout/CircleRelationship"/>
    <dgm:cxn modelId="{46246366-F375-4B42-B8D1-F45A8D4F3A4A}" type="presParOf" srcId="{62761401-33CA-4040-9AE7-0063A5332417}" destId="{645DCB99-280F-451D-B71B-80EA78641380}" srcOrd="0" destOrd="0" presId="urn:microsoft.com/office/officeart/2009/3/layout/CircleRelationship"/>
    <dgm:cxn modelId="{18951984-C41D-4D2F-9286-60A4546B5BEF}" type="presParOf" srcId="{44A6C612-5C17-48AC-BB11-60C07C380F89}" destId="{DC976092-71FB-47A3-9279-FA0D3DE804A2}" srcOrd="12" destOrd="0" presId="urn:microsoft.com/office/officeart/2009/3/layout/CircleRelationship"/>
    <dgm:cxn modelId="{45FCD8A8-9426-4C40-8F7D-9092798D478C}" type="presParOf" srcId="{DC976092-71FB-47A3-9279-FA0D3DE804A2}" destId="{81144C31-E5C4-473E-9785-0564A2912BDD}" srcOrd="0" destOrd="0" presId="urn:microsoft.com/office/officeart/2009/3/layout/CircleRelationship"/>
    <dgm:cxn modelId="{38D910B9-9F8B-415A-A1C1-CACB467F86BB}" type="presParOf" srcId="{44A6C612-5C17-48AC-BB11-60C07C380F89}" destId="{4C9EBC49-755B-4D0F-8BD6-40036650EA89}" srcOrd="13" destOrd="0" presId="urn:microsoft.com/office/officeart/2009/3/layout/CircleRelationship"/>
    <dgm:cxn modelId="{296F0460-E1D2-408C-B254-457D1F121987}" type="presParOf" srcId="{4C9EBC49-755B-4D0F-8BD6-40036650EA89}" destId="{836BCE72-D164-4AC6-86AD-5F69372E4BA5}" srcOrd="0" destOrd="0" presId="urn:microsoft.com/office/officeart/2009/3/layout/CircleRelationship"/>
    <dgm:cxn modelId="{2D49021C-136B-497F-A2C5-4F0407CB5134}" type="presParOf" srcId="{44A6C612-5C17-48AC-BB11-60C07C380F89}" destId="{DAA3FFF6-9F12-478F-BF60-4CE17424DD7D}" srcOrd="14" destOrd="0" presId="urn:microsoft.com/office/officeart/2009/3/layout/CircleRelationship"/>
    <dgm:cxn modelId="{723928CC-4C9A-4D7C-ADC6-5D047719C932}" type="presParOf" srcId="{44A6C612-5C17-48AC-BB11-60C07C380F89}" destId="{BF753AAB-C631-48CA-A8BE-43ADFB430706}" srcOrd="15" destOrd="0" presId="urn:microsoft.com/office/officeart/2009/3/layout/CircleRelationship"/>
    <dgm:cxn modelId="{111A709A-BCDF-4907-A979-DFC29146CCE0}" type="presParOf" srcId="{BF753AAB-C631-48CA-A8BE-43ADFB430706}" destId="{6AA126FB-5C22-4BF2-B506-ECAABDA6DF25}" srcOrd="0" destOrd="0" presId="urn:microsoft.com/office/officeart/2009/3/layout/CircleRelationship"/>
    <dgm:cxn modelId="{348D5906-5A3F-4F27-A9FF-79B6665B664C}" type="presParOf" srcId="{44A6C612-5C17-48AC-BB11-60C07C380F89}" destId="{02034B07-BE14-48B6-8AEA-6EF3B3516289}" srcOrd="16" destOrd="0" presId="urn:microsoft.com/office/officeart/2009/3/layout/CircleRelationship"/>
    <dgm:cxn modelId="{8991F7C4-E5B2-4C61-87F5-90CF309F085F}" type="presParOf" srcId="{44A6C612-5C17-48AC-BB11-60C07C380F89}" destId="{5A59D594-3E12-47EC-838D-9620B57AFA28}" srcOrd="17" destOrd="0" presId="urn:microsoft.com/office/officeart/2009/3/layout/CircleRelationship"/>
    <dgm:cxn modelId="{3C170586-BB0A-4968-915B-9F94F6FC90D5}" type="presParOf" srcId="{5A59D594-3E12-47EC-838D-9620B57AFA28}" destId="{F5834893-E90E-4931-B384-970504C26CDE}" srcOrd="0" destOrd="0"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CAE30-212B-4CE0-94A3-B8CD24E5B87A}">
      <dsp:nvSpPr>
        <dsp:cNvPr id="0" name=""/>
        <dsp:cNvSpPr/>
      </dsp:nvSpPr>
      <dsp:spPr>
        <a:xfrm>
          <a:off x="1255167" y="341415"/>
          <a:ext cx="2351771" cy="2351771"/>
        </a:xfrm>
        <a:prstGeom prst="blockArc">
          <a:avLst>
            <a:gd name="adj1" fmla="val 12596292"/>
            <a:gd name="adj2" fmla="val 16244006"/>
            <a:gd name="adj3" fmla="val 4507"/>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1B54E1F-E5DB-42A7-90AE-A0363A6A00B7}">
      <dsp:nvSpPr>
        <dsp:cNvPr id="0" name=""/>
        <dsp:cNvSpPr/>
      </dsp:nvSpPr>
      <dsp:spPr>
        <a:xfrm>
          <a:off x="1254547" y="342489"/>
          <a:ext cx="2351771" cy="2351771"/>
        </a:xfrm>
        <a:prstGeom prst="blockArc">
          <a:avLst>
            <a:gd name="adj1" fmla="val 9000000"/>
            <a:gd name="adj2" fmla="val 12600000"/>
            <a:gd name="adj3" fmla="val 4507"/>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F739FCD-83A1-4520-AE28-5D1B209AFA89}">
      <dsp:nvSpPr>
        <dsp:cNvPr id="0" name=""/>
        <dsp:cNvSpPr/>
      </dsp:nvSpPr>
      <dsp:spPr>
        <a:xfrm>
          <a:off x="1254547" y="342489"/>
          <a:ext cx="2351771" cy="2351771"/>
        </a:xfrm>
        <a:prstGeom prst="blockArc">
          <a:avLst>
            <a:gd name="adj1" fmla="val 5400000"/>
            <a:gd name="adj2" fmla="val 9000000"/>
            <a:gd name="adj3" fmla="val 4507"/>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0F75F64-23E8-4700-BC40-8A9BF72D5E3A}">
      <dsp:nvSpPr>
        <dsp:cNvPr id="0" name=""/>
        <dsp:cNvSpPr/>
      </dsp:nvSpPr>
      <dsp:spPr>
        <a:xfrm>
          <a:off x="1254547" y="342489"/>
          <a:ext cx="2351771" cy="2351771"/>
        </a:xfrm>
        <a:prstGeom prst="blockArc">
          <a:avLst>
            <a:gd name="adj1" fmla="val 1800000"/>
            <a:gd name="adj2" fmla="val 5400000"/>
            <a:gd name="adj3" fmla="val 4507"/>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C486BA-06CC-4EB3-8F55-B60A64464371}">
      <dsp:nvSpPr>
        <dsp:cNvPr id="0" name=""/>
        <dsp:cNvSpPr/>
      </dsp:nvSpPr>
      <dsp:spPr>
        <a:xfrm>
          <a:off x="1254547" y="342489"/>
          <a:ext cx="2351771" cy="2351771"/>
        </a:xfrm>
        <a:prstGeom prst="blockArc">
          <a:avLst>
            <a:gd name="adj1" fmla="val 19800000"/>
            <a:gd name="adj2" fmla="val 1800000"/>
            <a:gd name="adj3" fmla="val 4507"/>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2ECC13D-4D07-4BDC-BC58-4284D66D23EE}">
      <dsp:nvSpPr>
        <dsp:cNvPr id="0" name=""/>
        <dsp:cNvSpPr/>
      </dsp:nvSpPr>
      <dsp:spPr>
        <a:xfrm>
          <a:off x="1253919" y="341399"/>
          <a:ext cx="2351771" cy="2351771"/>
        </a:xfrm>
        <a:prstGeom prst="blockArc">
          <a:avLst>
            <a:gd name="adj1" fmla="val 16247739"/>
            <a:gd name="adj2" fmla="val 19803765"/>
            <a:gd name="adj3" fmla="val 4507"/>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0C0AFD7-49FE-4941-9DA7-692CBA0970DA}">
      <dsp:nvSpPr>
        <dsp:cNvPr id="0" name=""/>
        <dsp:cNvSpPr/>
      </dsp:nvSpPr>
      <dsp:spPr>
        <a:xfrm>
          <a:off x="1904709" y="992651"/>
          <a:ext cx="1051447" cy="1051447"/>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1">
            <a:lnSpc>
              <a:spcPct val="90000"/>
            </a:lnSpc>
            <a:spcBef>
              <a:spcPct val="0"/>
            </a:spcBef>
            <a:spcAft>
              <a:spcPct val="35000"/>
            </a:spcAft>
            <a:buNone/>
          </a:pPr>
          <a:r>
            <a:rPr lang="ar-SA" sz="1900" b="0" i="0" kern="1200" dirty="0"/>
            <a:t>الخواص الفيزيائية</a:t>
          </a:r>
          <a:endParaRPr lang="ar-SA" sz="1900" kern="1200" dirty="0"/>
        </a:p>
      </dsp:txBody>
      <dsp:txXfrm>
        <a:off x="2058690" y="1146632"/>
        <a:ext cx="743485" cy="743485"/>
      </dsp:txXfrm>
    </dsp:sp>
    <dsp:sp modelId="{A3788015-6870-4076-B894-72F283B99487}">
      <dsp:nvSpPr>
        <dsp:cNvPr id="0" name=""/>
        <dsp:cNvSpPr/>
      </dsp:nvSpPr>
      <dsp:spPr>
        <a:xfrm>
          <a:off x="2077758" y="0"/>
          <a:ext cx="736013" cy="73601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0" i="0" kern="1200"/>
            <a:t>الشكل </a:t>
          </a:r>
          <a:endParaRPr lang="ar-SA" sz="1800" kern="1200"/>
        </a:p>
      </dsp:txBody>
      <dsp:txXfrm>
        <a:off x="2185545" y="107787"/>
        <a:ext cx="520439" cy="520439"/>
      </dsp:txXfrm>
    </dsp:sp>
    <dsp:sp modelId="{0DC5531D-9544-4DA1-89A7-C6BD4CBC2FBC}">
      <dsp:nvSpPr>
        <dsp:cNvPr id="0" name=""/>
        <dsp:cNvSpPr/>
      </dsp:nvSpPr>
      <dsp:spPr>
        <a:xfrm>
          <a:off x="3057827" y="575674"/>
          <a:ext cx="736013" cy="73601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0" i="0" kern="1200"/>
            <a:t>اللون</a:t>
          </a:r>
          <a:endParaRPr lang="ar-SA" sz="1800" kern="1200"/>
        </a:p>
      </dsp:txBody>
      <dsp:txXfrm>
        <a:off x="3165614" y="683461"/>
        <a:ext cx="520439" cy="520439"/>
      </dsp:txXfrm>
    </dsp:sp>
    <dsp:sp modelId="{CCA4C2D2-3B44-42F6-A6AB-3FA615E146DD}">
      <dsp:nvSpPr>
        <dsp:cNvPr id="0" name=""/>
        <dsp:cNvSpPr/>
      </dsp:nvSpPr>
      <dsp:spPr>
        <a:xfrm>
          <a:off x="3057827" y="1725063"/>
          <a:ext cx="736013" cy="73601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0" i="0" kern="1200"/>
            <a:t>الطول</a:t>
          </a:r>
          <a:endParaRPr lang="ar-SA" sz="1800" kern="1200"/>
        </a:p>
      </dsp:txBody>
      <dsp:txXfrm>
        <a:off x="3165614" y="1832850"/>
        <a:ext cx="520439" cy="520439"/>
      </dsp:txXfrm>
    </dsp:sp>
    <dsp:sp modelId="{09571F98-1A20-40F2-8680-6C9E0B58D50B}">
      <dsp:nvSpPr>
        <dsp:cNvPr id="0" name=""/>
        <dsp:cNvSpPr/>
      </dsp:nvSpPr>
      <dsp:spPr>
        <a:xfrm>
          <a:off x="2062426" y="2299758"/>
          <a:ext cx="736013" cy="73601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0" i="0" kern="1200" dirty="0"/>
            <a:t>الحجم </a:t>
          </a:r>
          <a:endParaRPr lang="ar-SA" sz="1800" kern="1200" dirty="0"/>
        </a:p>
      </dsp:txBody>
      <dsp:txXfrm>
        <a:off x="2170213" y="2407545"/>
        <a:ext cx="520439" cy="520439"/>
      </dsp:txXfrm>
    </dsp:sp>
    <dsp:sp modelId="{CDB74FE2-3B31-44B8-BB9B-BD7B7FE37E08}">
      <dsp:nvSpPr>
        <dsp:cNvPr id="0" name=""/>
        <dsp:cNvSpPr/>
      </dsp:nvSpPr>
      <dsp:spPr>
        <a:xfrm>
          <a:off x="1067026" y="1725063"/>
          <a:ext cx="736013" cy="73601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0" i="0" kern="1200"/>
            <a:t>الكثافة </a:t>
          </a:r>
          <a:endParaRPr lang="ar-SA" sz="1800" kern="1200"/>
        </a:p>
      </dsp:txBody>
      <dsp:txXfrm>
        <a:off x="1174813" y="1832850"/>
        <a:ext cx="520439" cy="520439"/>
      </dsp:txXfrm>
    </dsp:sp>
    <dsp:sp modelId="{8E322DFC-89F7-4F4A-83F5-A664AEEAB47E}">
      <dsp:nvSpPr>
        <dsp:cNvPr id="0" name=""/>
        <dsp:cNvSpPr/>
      </dsp:nvSpPr>
      <dsp:spPr>
        <a:xfrm>
          <a:off x="1067026" y="575674"/>
          <a:ext cx="736013" cy="73601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0" i="0" kern="1200"/>
            <a:t>الكتلة</a:t>
          </a:r>
          <a:endParaRPr lang="ar-SA" sz="1800" kern="1200"/>
        </a:p>
      </dsp:txBody>
      <dsp:txXfrm>
        <a:off x="1174813" y="683461"/>
        <a:ext cx="520439" cy="520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5EE3A-0669-4B20-8787-EC9112633B60}">
      <dsp:nvSpPr>
        <dsp:cNvPr id="0" name=""/>
        <dsp:cNvSpPr/>
      </dsp:nvSpPr>
      <dsp:spPr>
        <a:xfrm>
          <a:off x="2696886" y="892631"/>
          <a:ext cx="2117711" cy="335945"/>
        </a:xfrm>
        <a:custGeom>
          <a:avLst/>
          <a:gdLst/>
          <a:ahLst/>
          <a:cxnLst/>
          <a:rect l="0" t="0" r="0" b="0"/>
          <a:pathLst>
            <a:path>
              <a:moveTo>
                <a:pt x="0" y="0"/>
              </a:moveTo>
              <a:lnTo>
                <a:pt x="0" y="228937"/>
              </a:lnTo>
              <a:lnTo>
                <a:pt x="2117711" y="228937"/>
              </a:lnTo>
              <a:lnTo>
                <a:pt x="2117711" y="335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D74BAF-F60E-4524-995E-5C1AE8A4CB16}">
      <dsp:nvSpPr>
        <dsp:cNvPr id="0" name=""/>
        <dsp:cNvSpPr/>
      </dsp:nvSpPr>
      <dsp:spPr>
        <a:xfrm>
          <a:off x="2696886" y="892631"/>
          <a:ext cx="716669" cy="335945"/>
        </a:xfrm>
        <a:custGeom>
          <a:avLst/>
          <a:gdLst/>
          <a:ahLst/>
          <a:cxnLst/>
          <a:rect l="0" t="0" r="0" b="0"/>
          <a:pathLst>
            <a:path>
              <a:moveTo>
                <a:pt x="0" y="0"/>
              </a:moveTo>
              <a:lnTo>
                <a:pt x="0" y="228937"/>
              </a:lnTo>
              <a:lnTo>
                <a:pt x="716669" y="228937"/>
              </a:lnTo>
              <a:lnTo>
                <a:pt x="716669" y="335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1822F9-D291-43BE-8F43-CC5D055B3190}">
      <dsp:nvSpPr>
        <dsp:cNvPr id="0" name=""/>
        <dsp:cNvSpPr/>
      </dsp:nvSpPr>
      <dsp:spPr>
        <a:xfrm>
          <a:off x="1990982" y="892631"/>
          <a:ext cx="705903" cy="335945"/>
        </a:xfrm>
        <a:custGeom>
          <a:avLst/>
          <a:gdLst/>
          <a:ahLst/>
          <a:cxnLst/>
          <a:rect l="0" t="0" r="0" b="0"/>
          <a:pathLst>
            <a:path>
              <a:moveTo>
                <a:pt x="705903" y="0"/>
              </a:moveTo>
              <a:lnTo>
                <a:pt x="705903" y="228937"/>
              </a:lnTo>
              <a:lnTo>
                <a:pt x="0" y="228937"/>
              </a:lnTo>
              <a:lnTo>
                <a:pt x="0" y="335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C3FFC-8A2F-42F6-AB69-6B8EF85D0838}">
      <dsp:nvSpPr>
        <dsp:cNvPr id="0" name=""/>
        <dsp:cNvSpPr/>
      </dsp:nvSpPr>
      <dsp:spPr>
        <a:xfrm>
          <a:off x="579175" y="892631"/>
          <a:ext cx="2117711" cy="335945"/>
        </a:xfrm>
        <a:custGeom>
          <a:avLst/>
          <a:gdLst/>
          <a:ahLst/>
          <a:cxnLst/>
          <a:rect l="0" t="0" r="0" b="0"/>
          <a:pathLst>
            <a:path>
              <a:moveTo>
                <a:pt x="2117711" y="0"/>
              </a:moveTo>
              <a:lnTo>
                <a:pt x="2117711" y="228937"/>
              </a:lnTo>
              <a:lnTo>
                <a:pt x="0" y="228937"/>
              </a:lnTo>
              <a:lnTo>
                <a:pt x="0" y="335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4B9B52-1270-48D2-8C4B-EC80B0861A2C}">
      <dsp:nvSpPr>
        <dsp:cNvPr id="0" name=""/>
        <dsp:cNvSpPr/>
      </dsp:nvSpPr>
      <dsp:spPr>
        <a:xfrm>
          <a:off x="2119328" y="159132"/>
          <a:ext cx="1155115" cy="7334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746CC-6FEE-4D35-84A7-B49419D571E4}">
      <dsp:nvSpPr>
        <dsp:cNvPr id="0" name=""/>
        <dsp:cNvSpPr/>
      </dsp:nvSpPr>
      <dsp:spPr>
        <a:xfrm>
          <a:off x="2247674" y="281061"/>
          <a:ext cx="1155115" cy="7334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i="0" kern="1200" dirty="0">
              <a:solidFill>
                <a:schemeClr val="bg2">
                  <a:lumMod val="50000"/>
                </a:schemeClr>
              </a:solidFill>
            </a:rPr>
            <a:t>حالات المادة </a:t>
          </a:r>
          <a:endParaRPr lang="ar-SA" sz="2000" b="1" kern="1200" dirty="0">
            <a:solidFill>
              <a:schemeClr val="bg2">
                <a:lumMod val="50000"/>
              </a:schemeClr>
            </a:solidFill>
          </a:endParaRPr>
        </a:p>
      </dsp:txBody>
      <dsp:txXfrm>
        <a:off x="2269157" y="302544"/>
        <a:ext cx="1112149" cy="690532"/>
      </dsp:txXfrm>
    </dsp:sp>
    <dsp:sp modelId="{72B34AA0-61E1-4249-88F8-356011578A72}">
      <dsp:nvSpPr>
        <dsp:cNvPr id="0" name=""/>
        <dsp:cNvSpPr/>
      </dsp:nvSpPr>
      <dsp:spPr>
        <a:xfrm>
          <a:off x="1617" y="1228577"/>
          <a:ext cx="1155115" cy="7334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07AA6-1306-4638-BD45-46F16475E4A3}">
      <dsp:nvSpPr>
        <dsp:cNvPr id="0" name=""/>
        <dsp:cNvSpPr/>
      </dsp:nvSpPr>
      <dsp:spPr>
        <a:xfrm>
          <a:off x="129963" y="1350505"/>
          <a:ext cx="1155115" cy="7334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i="0" kern="1200" dirty="0">
              <a:solidFill>
                <a:schemeClr val="bg2">
                  <a:lumMod val="50000"/>
                </a:schemeClr>
              </a:solidFill>
            </a:rPr>
            <a:t>البلازما </a:t>
          </a:r>
          <a:endParaRPr lang="ar-SA" sz="2000" b="1" kern="1200" dirty="0">
            <a:solidFill>
              <a:schemeClr val="bg2">
                <a:lumMod val="50000"/>
              </a:schemeClr>
            </a:solidFill>
          </a:endParaRPr>
        </a:p>
      </dsp:txBody>
      <dsp:txXfrm>
        <a:off x="151446" y="1371988"/>
        <a:ext cx="1112149" cy="690532"/>
      </dsp:txXfrm>
    </dsp:sp>
    <dsp:sp modelId="{8FCDAF5D-6F61-420D-A53D-DDD474599C75}">
      <dsp:nvSpPr>
        <dsp:cNvPr id="0" name=""/>
        <dsp:cNvSpPr/>
      </dsp:nvSpPr>
      <dsp:spPr>
        <a:xfrm>
          <a:off x="1413425" y="1228577"/>
          <a:ext cx="1155115" cy="7334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9B538-6C59-417C-850B-3F56E70F8920}">
      <dsp:nvSpPr>
        <dsp:cNvPr id="0" name=""/>
        <dsp:cNvSpPr/>
      </dsp:nvSpPr>
      <dsp:spPr>
        <a:xfrm>
          <a:off x="1541771" y="1350505"/>
          <a:ext cx="1155115" cy="7334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i="0" kern="1200" dirty="0">
              <a:solidFill>
                <a:schemeClr val="bg2">
                  <a:lumMod val="50000"/>
                </a:schemeClr>
              </a:solidFill>
            </a:rPr>
            <a:t>الغازية</a:t>
          </a:r>
          <a:r>
            <a:rPr lang="ar-SA" sz="2000" b="0" i="0" kern="1200" dirty="0"/>
            <a:t> </a:t>
          </a:r>
          <a:endParaRPr lang="ar-SA" sz="2000" kern="1200" dirty="0"/>
        </a:p>
      </dsp:txBody>
      <dsp:txXfrm>
        <a:off x="1563254" y="1371988"/>
        <a:ext cx="1112149" cy="690532"/>
      </dsp:txXfrm>
    </dsp:sp>
    <dsp:sp modelId="{BC3F6FA4-2D17-45BE-B5C5-E03C1849A7BF}">
      <dsp:nvSpPr>
        <dsp:cNvPr id="0" name=""/>
        <dsp:cNvSpPr/>
      </dsp:nvSpPr>
      <dsp:spPr>
        <a:xfrm>
          <a:off x="2835998" y="1228577"/>
          <a:ext cx="1155115" cy="7334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D537D9-8941-419E-9274-790DAB6BFF14}">
      <dsp:nvSpPr>
        <dsp:cNvPr id="0" name=""/>
        <dsp:cNvSpPr/>
      </dsp:nvSpPr>
      <dsp:spPr>
        <a:xfrm>
          <a:off x="2964344" y="1350505"/>
          <a:ext cx="1155115" cy="7334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i="0" kern="1200" dirty="0">
              <a:solidFill>
                <a:schemeClr val="bg2">
                  <a:lumMod val="50000"/>
                </a:schemeClr>
              </a:solidFill>
            </a:rPr>
            <a:t>السائلة </a:t>
          </a:r>
          <a:endParaRPr lang="ar-SA" sz="2000" b="1" kern="1200" dirty="0">
            <a:solidFill>
              <a:schemeClr val="bg2">
                <a:lumMod val="50000"/>
              </a:schemeClr>
            </a:solidFill>
          </a:endParaRPr>
        </a:p>
      </dsp:txBody>
      <dsp:txXfrm>
        <a:off x="2985827" y="1371988"/>
        <a:ext cx="1112149" cy="690532"/>
      </dsp:txXfrm>
    </dsp:sp>
    <dsp:sp modelId="{1DDF53FA-8271-4307-888D-627FAE63417B}">
      <dsp:nvSpPr>
        <dsp:cNvPr id="0" name=""/>
        <dsp:cNvSpPr/>
      </dsp:nvSpPr>
      <dsp:spPr>
        <a:xfrm>
          <a:off x="4237039" y="1228577"/>
          <a:ext cx="1155115" cy="7334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BB4AE6-2C9A-49FF-B639-740160300AD0}">
      <dsp:nvSpPr>
        <dsp:cNvPr id="0" name=""/>
        <dsp:cNvSpPr/>
      </dsp:nvSpPr>
      <dsp:spPr>
        <a:xfrm>
          <a:off x="4365386" y="1350505"/>
          <a:ext cx="1155115" cy="7334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i="0" kern="1200" dirty="0">
              <a:solidFill>
                <a:schemeClr val="bg2">
                  <a:lumMod val="50000"/>
                </a:schemeClr>
              </a:solidFill>
            </a:rPr>
            <a:t>الصلبة</a:t>
          </a:r>
          <a:endParaRPr lang="ar-SA" sz="2000" b="1" kern="1200" dirty="0">
            <a:solidFill>
              <a:schemeClr val="bg2">
                <a:lumMod val="50000"/>
              </a:schemeClr>
            </a:solidFill>
          </a:endParaRPr>
        </a:p>
      </dsp:txBody>
      <dsp:txXfrm>
        <a:off x="4386869" y="1371988"/>
        <a:ext cx="1112149" cy="690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95292-0993-4351-B8B5-1706BE2336B5}">
      <dsp:nvSpPr>
        <dsp:cNvPr id="0" name=""/>
        <dsp:cNvSpPr/>
      </dsp:nvSpPr>
      <dsp:spPr>
        <a:xfrm>
          <a:off x="1148407" y="100875"/>
          <a:ext cx="2646758" cy="264690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kern="1200" dirty="0"/>
            <a:t>المادة الصلبة </a:t>
          </a:r>
        </a:p>
      </dsp:txBody>
      <dsp:txXfrm>
        <a:off x="1536016" y="488505"/>
        <a:ext cx="1871540" cy="1871641"/>
      </dsp:txXfrm>
    </dsp:sp>
    <dsp:sp modelId="{929D1008-03A5-4ACC-9B93-E563923E80F2}">
      <dsp:nvSpPr>
        <dsp:cNvPr id="0" name=""/>
        <dsp:cNvSpPr/>
      </dsp:nvSpPr>
      <dsp:spPr>
        <a:xfrm>
          <a:off x="2433187" y="-34993"/>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AB2C7-F0AB-4FAB-97D1-D15B29BBBC74}">
      <dsp:nvSpPr>
        <dsp:cNvPr id="0" name=""/>
        <dsp:cNvSpPr/>
      </dsp:nvSpPr>
      <dsp:spPr>
        <a:xfrm>
          <a:off x="1736615" y="2536090"/>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68C00-A280-478F-A84B-91FA2EF61920}">
      <dsp:nvSpPr>
        <dsp:cNvPr id="0" name=""/>
        <dsp:cNvSpPr/>
      </dsp:nvSpPr>
      <dsp:spPr>
        <a:xfrm>
          <a:off x="3721227" y="744690"/>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03FDAA-5ACC-4614-87C3-53BB01411264}">
      <dsp:nvSpPr>
        <dsp:cNvPr id="0" name=""/>
        <dsp:cNvSpPr/>
      </dsp:nvSpPr>
      <dsp:spPr>
        <a:xfrm>
          <a:off x="2720395" y="2762753"/>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D695-2E2A-47FF-90A2-14E6C6A37D8E}">
      <dsp:nvSpPr>
        <dsp:cNvPr id="0" name=""/>
        <dsp:cNvSpPr/>
      </dsp:nvSpPr>
      <dsp:spPr>
        <a:xfrm>
          <a:off x="1796337" y="383187"/>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769CD-D201-4682-AC44-98530545625C}">
      <dsp:nvSpPr>
        <dsp:cNvPr id="0" name=""/>
        <dsp:cNvSpPr/>
      </dsp:nvSpPr>
      <dsp:spPr>
        <a:xfrm>
          <a:off x="971049" y="1021673"/>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8F763-0F6B-4290-BBF6-409EF32F67E1}">
      <dsp:nvSpPr>
        <dsp:cNvPr id="0" name=""/>
        <dsp:cNvSpPr/>
      </dsp:nvSpPr>
      <dsp:spPr>
        <a:xfrm>
          <a:off x="-158342" y="286745"/>
          <a:ext cx="1583468" cy="135715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جزيئاتها قريبة من بعضها </a:t>
          </a:r>
        </a:p>
      </dsp:txBody>
      <dsp:txXfrm>
        <a:off x="73552" y="485496"/>
        <a:ext cx="1119680" cy="959652"/>
      </dsp:txXfrm>
    </dsp:sp>
    <dsp:sp modelId="{32C36BAC-FEF3-4240-BE19-44954281F1D7}">
      <dsp:nvSpPr>
        <dsp:cNvPr id="0" name=""/>
        <dsp:cNvSpPr/>
      </dsp:nvSpPr>
      <dsp:spPr>
        <a:xfrm>
          <a:off x="2135665" y="392664"/>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155C7-AF12-4815-BDD2-733D44D280B5}">
      <dsp:nvSpPr>
        <dsp:cNvPr id="0" name=""/>
        <dsp:cNvSpPr/>
      </dsp:nvSpPr>
      <dsp:spPr>
        <a:xfrm>
          <a:off x="196880" y="1954427"/>
          <a:ext cx="532066" cy="53230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D95B7-C75B-47BE-BF87-5A9E8E95B85F}">
      <dsp:nvSpPr>
        <dsp:cNvPr id="0" name=""/>
        <dsp:cNvSpPr/>
      </dsp:nvSpPr>
      <dsp:spPr>
        <a:xfrm>
          <a:off x="3839721" y="-29226"/>
          <a:ext cx="1480541" cy="124853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تهتز في مكانها </a:t>
          </a:r>
        </a:p>
      </dsp:txBody>
      <dsp:txXfrm>
        <a:off x="4056541" y="153618"/>
        <a:ext cx="1046901" cy="882849"/>
      </dsp:txXfrm>
    </dsp:sp>
    <dsp:sp modelId="{645DCB99-280F-451D-B71B-80EA78641380}">
      <dsp:nvSpPr>
        <dsp:cNvPr id="0" name=""/>
        <dsp:cNvSpPr/>
      </dsp:nvSpPr>
      <dsp:spPr>
        <a:xfrm>
          <a:off x="3361046" y="800184"/>
          <a:ext cx="294265" cy="294582"/>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44C31-E5C4-473E-9785-0564A2912BDD}">
      <dsp:nvSpPr>
        <dsp:cNvPr id="0" name=""/>
        <dsp:cNvSpPr/>
      </dsp:nvSpPr>
      <dsp:spPr>
        <a:xfrm>
          <a:off x="0" y="2587820"/>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BCE72-D164-4AC6-86AD-5F69372E4BA5}">
      <dsp:nvSpPr>
        <dsp:cNvPr id="0" name=""/>
        <dsp:cNvSpPr/>
      </dsp:nvSpPr>
      <dsp:spPr>
        <a:xfrm>
          <a:off x="3775211" y="1756726"/>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3FFF6-9F12-478F-BF60-4CE17424DD7D}">
      <dsp:nvSpPr>
        <dsp:cNvPr id="0" name=""/>
        <dsp:cNvSpPr/>
      </dsp:nvSpPr>
      <dsp:spPr>
        <a:xfrm>
          <a:off x="4183568" y="1699690"/>
          <a:ext cx="1404022" cy="15105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لها شكل ثابت </a:t>
          </a:r>
        </a:p>
      </dsp:txBody>
      <dsp:txXfrm>
        <a:off x="4389182" y="1920898"/>
        <a:ext cx="992794" cy="1068087"/>
      </dsp:txXfrm>
    </dsp:sp>
    <dsp:sp modelId="{6AA126FB-5C22-4BF2-B506-ECAABDA6DF25}">
      <dsp:nvSpPr>
        <dsp:cNvPr id="0" name=""/>
        <dsp:cNvSpPr/>
      </dsp:nvSpPr>
      <dsp:spPr>
        <a:xfrm>
          <a:off x="4044045" y="1879399"/>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34B07-BE14-48B6-8AEA-6EF3B3516289}">
      <dsp:nvSpPr>
        <dsp:cNvPr id="0" name=""/>
        <dsp:cNvSpPr/>
      </dsp:nvSpPr>
      <dsp:spPr>
        <a:xfrm>
          <a:off x="1122534" y="2608968"/>
          <a:ext cx="1819560" cy="153368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t>لها حجم ثابت </a:t>
          </a:r>
        </a:p>
      </dsp:txBody>
      <dsp:txXfrm>
        <a:off x="1389002" y="2833570"/>
        <a:ext cx="1286624" cy="1084477"/>
      </dsp:txXfrm>
    </dsp:sp>
    <dsp:sp modelId="{F5834893-E90E-4931-B384-970504C26CDE}">
      <dsp:nvSpPr>
        <dsp:cNvPr id="0" name=""/>
        <dsp:cNvSpPr/>
      </dsp:nvSpPr>
      <dsp:spPr>
        <a:xfrm>
          <a:off x="2219818" y="2801452"/>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95292-0993-4351-B8B5-1706BE2336B5}">
      <dsp:nvSpPr>
        <dsp:cNvPr id="0" name=""/>
        <dsp:cNvSpPr/>
      </dsp:nvSpPr>
      <dsp:spPr>
        <a:xfrm>
          <a:off x="1148407" y="100875"/>
          <a:ext cx="2646758" cy="264690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kern="1200" dirty="0"/>
            <a:t>المادة السائلة </a:t>
          </a:r>
        </a:p>
      </dsp:txBody>
      <dsp:txXfrm>
        <a:off x="1536016" y="488505"/>
        <a:ext cx="1871540" cy="1871641"/>
      </dsp:txXfrm>
    </dsp:sp>
    <dsp:sp modelId="{929D1008-03A5-4ACC-9B93-E563923E80F2}">
      <dsp:nvSpPr>
        <dsp:cNvPr id="0" name=""/>
        <dsp:cNvSpPr/>
      </dsp:nvSpPr>
      <dsp:spPr>
        <a:xfrm>
          <a:off x="2433187" y="-34993"/>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AB2C7-F0AB-4FAB-97D1-D15B29BBBC74}">
      <dsp:nvSpPr>
        <dsp:cNvPr id="0" name=""/>
        <dsp:cNvSpPr/>
      </dsp:nvSpPr>
      <dsp:spPr>
        <a:xfrm>
          <a:off x="1736615" y="2536090"/>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68C00-A280-478F-A84B-91FA2EF61920}">
      <dsp:nvSpPr>
        <dsp:cNvPr id="0" name=""/>
        <dsp:cNvSpPr/>
      </dsp:nvSpPr>
      <dsp:spPr>
        <a:xfrm>
          <a:off x="3721227" y="744690"/>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03FDAA-5ACC-4614-87C3-53BB01411264}">
      <dsp:nvSpPr>
        <dsp:cNvPr id="0" name=""/>
        <dsp:cNvSpPr/>
      </dsp:nvSpPr>
      <dsp:spPr>
        <a:xfrm>
          <a:off x="2720395" y="2762753"/>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D695-2E2A-47FF-90A2-14E6C6A37D8E}">
      <dsp:nvSpPr>
        <dsp:cNvPr id="0" name=""/>
        <dsp:cNvSpPr/>
      </dsp:nvSpPr>
      <dsp:spPr>
        <a:xfrm>
          <a:off x="1796337" y="383187"/>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769CD-D201-4682-AC44-98530545625C}">
      <dsp:nvSpPr>
        <dsp:cNvPr id="0" name=""/>
        <dsp:cNvSpPr/>
      </dsp:nvSpPr>
      <dsp:spPr>
        <a:xfrm>
          <a:off x="971049" y="1021673"/>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8F763-0F6B-4290-BBF6-409EF32F67E1}">
      <dsp:nvSpPr>
        <dsp:cNvPr id="0" name=""/>
        <dsp:cNvSpPr/>
      </dsp:nvSpPr>
      <dsp:spPr>
        <a:xfrm>
          <a:off x="-158342" y="286745"/>
          <a:ext cx="1583468" cy="135715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تنزلق بعضها فوق بعض</a:t>
          </a:r>
        </a:p>
      </dsp:txBody>
      <dsp:txXfrm>
        <a:off x="73552" y="485496"/>
        <a:ext cx="1119680" cy="959652"/>
      </dsp:txXfrm>
    </dsp:sp>
    <dsp:sp modelId="{32C36BAC-FEF3-4240-BE19-44954281F1D7}">
      <dsp:nvSpPr>
        <dsp:cNvPr id="0" name=""/>
        <dsp:cNvSpPr/>
      </dsp:nvSpPr>
      <dsp:spPr>
        <a:xfrm>
          <a:off x="2135665" y="392664"/>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155C7-AF12-4815-BDD2-733D44D280B5}">
      <dsp:nvSpPr>
        <dsp:cNvPr id="0" name=""/>
        <dsp:cNvSpPr/>
      </dsp:nvSpPr>
      <dsp:spPr>
        <a:xfrm>
          <a:off x="196880" y="1954427"/>
          <a:ext cx="532066" cy="53230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D95B7-C75B-47BE-BF87-5A9E8E95B85F}">
      <dsp:nvSpPr>
        <dsp:cNvPr id="0" name=""/>
        <dsp:cNvSpPr/>
      </dsp:nvSpPr>
      <dsp:spPr>
        <a:xfrm>
          <a:off x="3839721" y="-29226"/>
          <a:ext cx="1480541" cy="124853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تتحرك بسرعة أكبر</a:t>
          </a:r>
        </a:p>
      </dsp:txBody>
      <dsp:txXfrm>
        <a:off x="4056541" y="153618"/>
        <a:ext cx="1046901" cy="882849"/>
      </dsp:txXfrm>
    </dsp:sp>
    <dsp:sp modelId="{645DCB99-280F-451D-B71B-80EA78641380}">
      <dsp:nvSpPr>
        <dsp:cNvPr id="0" name=""/>
        <dsp:cNvSpPr/>
      </dsp:nvSpPr>
      <dsp:spPr>
        <a:xfrm>
          <a:off x="3361046" y="800184"/>
          <a:ext cx="294265" cy="294582"/>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44C31-E5C4-473E-9785-0564A2912BDD}">
      <dsp:nvSpPr>
        <dsp:cNvPr id="0" name=""/>
        <dsp:cNvSpPr/>
      </dsp:nvSpPr>
      <dsp:spPr>
        <a:xfrm>
          <a:off x="0" y="2587820"/>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BCE72-D164-4AC6-86AD-5F69372E4BA5}">
      <dsp:nvSpPr>
        <dsp:cNvPr id="0" name=""/>
        <dsp:cNvSpPr/>
      </dsp:nvSpPr>
      <dsp:spPr>
        <a:xfrm>
          <a:off x="3775211" y="1756726"/>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3FFF6-9F12-478F-BF60-4CE17424DD7D}">
      <dsp:nvSpPr>
        <dsp:cNvPr id="0" name=""/>
        <dsp:cNvSpPr/>
      </dsp:nvSpPr>
      <dsp:spPr>
        <a:xfrm>
          <a:off x="4183568" y="1699690"/>
          <a:ext cx="1404022" cy="15105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تأخذ شكل الوعاء </a:t>
          </a:r>
        </a:p>
      </dsp:txBody>
      <dsp:txXfrm>
        <a:off x="4389182" y="1920898"/>
        <a:ext cx="992794" cy="1068087"/>
      </dsp:txXfrm>
    </dsp:sp>
    <dsp:sp modelId="{6AA126FB-5C22-4BF2-B506-ECAABDA6DF25}">
      <dsp:nvSpPr>
        <dsp:cNvPr id="0" name=""/>
        <dsp:cNvSpPr/>
      </dsp:nvSpPr>
      <dsp:spPr>
        <a:xfrm>
          <a:off x="4044045" y="1879399"/>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34B07-BE14-48B6-8AEA-6EF3B3516289}">
      <dsp:nvSpPr>
        <dsp:cNvPr id="0" name=""/>
        <dsp:cNvSpPr/>
      </dsp:nvSpPr>
      <dsp:spPr>
        <a:xfrm>
          <a:off x="1122534" y="2608968"/>
          <a:ext cx="1819560" cy="153368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t>لها حجم ثابت </a:t>
          </a:r>
        </a:p>
      </dsp:txBody>
      <dsp:txXfrm>
        <a:off x="1389002" y="2833570"/>
        <a:ext cx="1286624" cy="1084477"/>
      </dsp:txXfrm>
    </dsp:sp>
    <dsp:sp modelId="{F5834893-E90E-4931-B384-970504C26CDE}">
      <dsp:nvSpPr>
        <dsp:cNvPr id="0" name=""/>
        <dsp:cNvSpPr/>
      </dsp:nvSpPr>
      <dsp:spPr>
        <a:xfrm>
          <a:off x="2219818" y="2801452"/>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95292-0993-4351-B8B5-1706BE2336B5}">
      <dsp:nvSpPr>
        <dsp:cNvPr id="0" name=""/>
        <dsp:cNvSpPr/>
      </dsp:nvSpPr>
      <dsp:spPr>
        <a:xfrm>
          <a:off x="1148407" y="100875"/>
          <a:ext cx="2646758" cy="264690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kern="1200" dirty="0"/>
            <a:t>المادة الغازية </a:t>
          </a:r>
        </a:p>
      </dsp:txBody>
      <dsp:txXfrm>
        <a:off x="1536016" y="488505"/>
        <a:ext cx="1871540" cy="1871641"/>
      </dsp:txXfrm>
    </dsp:sp>
    <dsp:sp modelId="{929D1008-03A5-4ACC-9B93-E563923E80F2}">
      <dsp:nvSpPr>
        <dsp:cNvPr id="0" name=""/>
        <dsp:cNvSpPr/>
      </dsp:nvSpPr>
      <dsp:spPr>
        <a:xfrm>
          <a:off x="2433187" y="-34993"/>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AB2C7-F0AB-4FAB-97D1-D15B29BBBC74}">
      <dsp:nvSpPr>
        <dsp:cNvPr id="0" name=""/>
        <dsp:cNvSpPr/>
      </dsp:nvSpPr>
      <dsp:spPr>
        <a:xfrm>
          <a:off x="1736615" y="2536090"/>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68C00-A280-478F-A84B-91FA2EF61920}">
      <dsp:nvSpPr>
        <dsp:cNvPr id="0" name=""/>
        <dsp:cNvSpPr/>
      </dsp:nvSpPr>
      <dsp:spPr>
        <a:xfrm>
          <a:off x="3721227" y="744690"/>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03FDAA-5ACC-4614-87C3-53BB01411264}">
      <dsp:nvSpPr>
        <dsp:cNvPr id="0" name=""/>
        <dsp:cNvSpPr/>
      </dsp:nvSpPr>
      <dsp:spPr>
        <a:xfrm>
          <a:off x="2720395" y="2762753"/>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D695-2E2A-47FF-90A2-14E6C6A37D8E}">
      <dsp:nvSpPr>
        <dsp:cNvPr id="0" name=""/>
        <dsp:cNvSpPr/>
      </dsp:nvSpPr>
      <dsp:spPr>
        <a:xfrm>
          <a:off x="1796337" y="383187"/>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769CD-D201-4682-AC44-98530545625C}">
      <dsp:nvSpPr>
        <dsp:cNvPr id="0" name=""/>
        <dsp:cNvSpPr/>
      </dsp:nvSpPr>
      <dsp:spPr>
        <a:xfrm>
          <a:off x="971049" y="1021673"/>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8F763-0F6B-4290-BBF6-409EF32F67E1}">
      <dsp:nvSpPr>
        <dsp:cNvPr id="0" name=""/>
        <dsp:cNvSpPr/>
      </dsp:nvSpPr>
      <dsp:spPr>
        <a:xfrm>
          <a:off x="-158342" y="286745"/>
          <a:ext cx="1583468" cy="135715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تتحرك بحرية مبتعدة عن بعضها</a:t>
          </a:r>
        </a:p>
      </dsp:txBody>
      <dsp:txXfrm>
        <a:off x="73552" y="485496"/>
        <a:ext cx="1119680" cy="959652"/>
      </dsp:txXfrm>
    </dsp:sp>
    <dsp:sp modelId="{32C36BAC-FEF3-4240-BE19-44954281F1D7}">
      <dsp:nvSpPr>
        <dsp:cNvPr id="0" name=""/>
        <dsp:cNvSpPr/>
      </dsp:nvSpPr>
      <dsp:spPr>
        <a:xfrm>
          <a:off x="2135665" y="392664"/>
          <a:ext cx="294265" cy="2945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155C7-AF12-4815-BDD2-733D44D280B5}">
      <dsp:nvSpPr>
        <dsp:cNvPr id="0" name=""/>
        <dsp:cNvSpPr/>
      </dsp:nvSpPr>
      <dsp:spPr>
        <a:xfrm>
          <a:off x="196880" y="1954427"/>
          <a:ext cx="532066" cy="53230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D95B7-C75B-47BE-BF87-5A9E8E95B85F}">
      <dsp:nvSpPr>
        <dsp:cNvPr id="0" name=""/>
        <dsp:cNvSpPr/>
      </dsp:nvSpPr>
      <dsp:spPr>
        <a:xfrm>
          <a:off x="3839721" y="-29226"/>
          <a:ext cx="1480541" cy="124853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تتحرك بسرعة عالية</a:t>
          </a:r>
        </a:p>
      </dsp:txBody>
      <dsp:txXfrm>
        <a:off x="4056541" y="153618"/>
        <a:ext cx="1046901" cy="882849"/>
      </dsp:txXfrm>
    </dsp:sp>
    <dsp:sp modelId="{645DCB99-280F-451D-B71B-80EA78641380}">
      <dsp:nvSpPr>
        <dsp:cNvPr id="0" name=""/>
        <dsp:cNvSpPr/>
      </dsp:nvSpPr>
      <dsp:spPr>
        <a:xfrm>
          <a:off x="3361046" y="800184"/>
          <a:ext cx="294265" cy="294582"/>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44C31-E5C4-473E-9785-0564A2912BDD}">
      <dsp:nvSpPr>
        <dsp:cNvPr id="0" name=""/>
        <dsp:cNvSpPr/>
      </dsp:nvSpPr>
      <dsp:spPr>
        <a:xfrm>
          <a:off x="0" y="2587820"/>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BCE72-D164-4AC6-86AD-5F69372E4BA5}">
      <dsp:nvSpPr>
        <dsp:cNvPr id="0" name=""/>
        <dsp:cNvSpPr/>
      </dsp:nvSpPr>
      <dsp:spPr>
        <a:xfrm>
          <a:off x="3775211" y="1756726"/>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3FFF6-9F12-478F-BF60-4CE17424DD7D}">
      <dsp:nvSpPr>
        <dsp:cNvPr id="0" name=""/>
        <dsp:cNvSpPr/>
      </dsp:nvSpPr>
      <dsp:spPr>
        <a:xfrm>
          <a:off x="4183568" y="1699690"/>
          <a:ext cx="1404022" cy="15105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t>قابلة للانضغاط</a:t>
          </a:r>
        </a:p>
      </dsp:txBody>
      <dsp:txXfrm>
        <a:off x="4389182" y="1920898"/>
        <a:ext cx="992794" cy="1068087"/>
      </dsp:txXfrm>
    </dsp:sp>
    <dsp:sp modelId="{6AA126FB-5C22-4BF2-B506-ECAABDA6DF25}">
      <dsp:nvSpPr>
        <dsp:cNvPr id="0" name=""/>
        <dsp:cNvSpPr/>
      </dsp:nvSpPr>
      <dsp:spPr>
        <a:xfrm>
          <a:off x="4044045" y="1879399"/>
          <a:ext cx="213369" cy="2132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34B07-BE14-48B6-8AEA-6EF3B3516289}">
      <dsp:nvSpPr>
        <dsp:cNvPr id="0" name=""/>
        <dsp:cNvSpPr/>
      </dsp:nvSpPr>
      <dsp:spPr>
        <a:xfrm>
          <a:off x="1122534" y="2608968"/>
          <a:ext cx="1819560" cy="153368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t>ليس لها شكل ولا حجم ثابت </a:t>
          </a:r>
        </a:p>
      </dsp:txBody>
      <dsp:txXfrm>
        <a:off x="1389002" y="2833570"/>
        <a:ext cx="1286624" cy="1084477"/>
      </dsp:txXfrm>
    </dsp:sp>
    <dsp:sp modelId="{F5834893-E90E-4931-B384-970504C26CDE}">
      <dsp:nvSpPr>
        <dsp:cNvPr id="0" name=""/>
        <dsp:cNvSpPr/>
      </dsp:nvSpPr>
      <dsp:spPr>
        <a:xfrm>
          <a:off x="2219818" y="2801452"/>
          <a:ext cx="213369" cy="213236"/>
        </a:xfrm>
        <a:prstGeom prst="ellipse">
          <a:avLst/>
        </a:prstGeom>
        <a:solidFill>
          <a:schemeClr val="accent4">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151586B2-411A-4A26-8EB5-799527E573FE}"/>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a:extLst>
              <a:ext uri="{FF2B5EF4-FFF2-40B4-BE49-F238E27FC236}">
                <a16:creationId xmlns:a16="http://schemas.microsoft.com/office/drawing/2014/main" id="{856247D2-D05F-479A-90F3-84770E2C7655}"/>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93E5B82C-2747-403A-8D91-094C4D0E9EF9}" type="datetimeFigureOut">
              <a:rPr lang="ar-SA" smtClean="0"/>
              <a:t>08/03/43</a:t>
            </a:fld>
            <a:endParaRPr lang="ar-SA"/>
          </a:p>
        </p:txBody>
      </p:sp>
      <p:sp>
        <p:nvSpPr>
          <p:cNvPr id="4" name="عنصر نائب للتذييل 3">
            <a:extLst>
              <a:ext uri="{FF2B5EF4-FFF2-40B4-BE49-F238E27FC236}">
                <a16:creationId xmlns:a16="http://schemas.microsoft.com/office/drawing/2014/main" id="{45C28B92-448D-4E51-84B9-AFBC03027E50}"/>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r>
              <a:rPr lang="ar-SA"/>
              <a:t>أ / وديان محمد </a:t>
            </a:r>
          </a:p>
        </p:txBody>
      </p:sp>
      <p:sp>
        <p:nvSpPr>
          <p:cNvPr id="5" name="عنصر نائب لرقم الشريحة 4">
            <a:extLst>
              <a:ext uri="{FF2B5EF4-FFF2-40B4-BE49-F238E27FC236}">
                <a16:creationId xmlns:a16="http://schemas.microsoft.com/office/drawing/2014/main" id="{4FDAD241-5795-4340-8F47-795A73B1D79C}"/>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B5F39A80-E59B-4271-B066-BA10FD2CF328}" type="slidenum">
              <a:rPr lang="ar-SA" smtClean="0"/>
              <a:t>‹#›</a:t>
            </a:fld>
            <a:endParaRPr lang="ar-SA"/>
          </a:p>
        </p:txBody>
      </p:sp>
    </p:spTree>
    <p:extLst>
      <p:ext uri="{BB962C8B-B14F-4D97-AF65-F5344CB8AC3E}">
        <p14:creationId xmlns:p14="http://schemas.microsoft.com/office/powerpoint/2010/main" val="40348752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96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244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8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3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870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e677296701_6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e677296701_6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167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207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176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
        <p:cNvGrpSpPr/>
        <p:nvPr/>
      </p:nvGrpSpPr>
      <p:grpSpPr>
        <a:xfrm>
          <a:off x="0" y="0"/>
          <a:ext cx="0" cy="0"/>
          <a:chOff x="0" y="0"/>
          <a:chExt cx="0" cy="0"/>
        </a:xfrm>
      </p:grpSpPr>
      <p:grpSp>
        <p:nvGrpSpPr>
          <p:cNvPr id="143" name="Google Shape;143;p9"/>
          <p:cNvGrpSpPr/>
          <p:nvPr/>
        </p:nvGrpSpPr>
        <p:grpSpPr>
          <a:xfrm>
            <a:off x="252972" y="257697"/>
            <a:ext cx="4611735" cy="4394045"/>
            <a:chOff x="252972" y="257697"/>
            <a:chExt cx="4611735" cy="4394045"/>
          </a:xfrm>
        </p:grpSpPr>
        <p:sp>
          <p:nvSpPr>
            <p:cNvPr id="144" name="Google Shape;144;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53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2275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
  <p:cSld name="Table of content ">
    <p:spTree>
      <p:nvGrpSpPr>
        <p:cNvPr id="1" name="Shape 243"/>
        <p:cNvGrpSpPr/>
        <p:nvPr/>
      </p:nvGrpSpPr>
      <p:grpSpPr>
        <a:xfrm>
          <a:off x="0" y="0"/>
          <a:ext cx="0" cy="0"/>
          <a:chOff x="0" y="0"/>
          <a:chExt cx="0" cy="0"/>
        </a:xfrm>
      </p:grpSpPr>
      <p:grpSp>
        <p:nvGrpSpPr>
          <p:cNvPr id="244" name="Google Shape;244;p13"/>
          <p:cNvGrpSpPr/>
          <p:nvPr/>
        </p:nvGrpSpPr>
        <p:grpSpPr>
          <a:xfrm>
            <a:off x="83191"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rot="-1609825">
            <a:off x="242151" y="4427014"/>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3"/>
          <p:cNvGrpSpPr/>
          <p:nvPr/>
        </p:nvGrpSpPr>
        <p:grpSpPr>
          <a:xfrm>
            <a:off x="351700" y="1436356"/>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7"/>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3883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65907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57"/>
        <p:cNvGrpSpPr/>
        <p:nvPr/>
      </p:nvGrpSpPr>
      <p:grpSpPr>
        <a:xfrm>
          <a:off x="0" y="0"/>
          <a:ext cx="0" cy="0"/>
          <a:chOff x="0" y="0"/>
          <a:chExt cx="0" cy="0"/>
        </a:xfrm>
      </p:grpSpPr>
      <p:grpSp>
        <p:nvGrpSpPr>
          <p:cNvPr id="958" name="Google Shape;958;p33"/>
          <p:cNvGrpSpPr/>
          <p:nvPr/>
        </p:nvGrpSpPr>
        <p:grpSpPr>
          <a:xfrm rot="-3226582">
            <a:off x="235395" y="97559"/>
            <a:ext cx="1259793" cy="1015566"/>
            <a:chOff x="750100" y="236175"/>
            <a:chExt cx="6175375" cy="4978200"/>
          </a:xfrm>
        </p:grpSpPr>
        <p:sp>
          <p:nvSpPr>
            <p:cNvPr id="959" name="Google Shape;959;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3"/>
          <p:cNvGrpSpPr/>
          <p:nvPr/>
        </p:nvGrpSpPr>
        <p:grpSpPr>
          <a:xfrm>
            <a:off x="7826723" y="3984356"/>
            <a:ext cx="1091917" cy="1015752"/>
            <a:chOff x="920750" y="240450"/>
            <a:chExt cx="5619750" cy="5227750"/>
          </a:xfrm>
        </p:grpSpPr>
        <p:sp>
          <p:nvSpPr>
            <p:cNvPr id="966" name="Google Shape;966;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33"/>
          <p:cNvGrpSpPr/>
          <p:nvPr/>
        </p:nvGrpSpPr>
        <p:grpSpPr>
          <a:xfrm flipH="1">
            <a:off x="8430774" y="154840"/>
            <a:ext cx="889155" cy="1181848"/>
            <a:chOff x="1806625" y="239525"/>
            <a:chExt cx="3845825" cy="5111800"/>
          </a:xfrm>
        </p:grpSpPr>
        <p:sp>
          <p:nvSpPr>
            <p:cNvPr id="991" name="Google Shape;991;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33"/>
          <p:cNvGrpSpPr/>
          <p:nvPr/>
        </p:nvGrpSpPr>
        <p:grpSpPr>
          <a:xfrm>
            <a:off x="-3" y="286494"/>
            <a:ext cx="9033265" cy="4898552"/>
            <a:chOff x="-3" y="286494"/>
            <a:chExt cx="9033265" cy="4898552"/>
          </a:xfrm>
        </p:grpSpPr>
        <p:grpSp>
          <p:nvGrpSpPr>
            <p:cNvPr id="995" name="Google Shape;995;p33"/>
            <p:cNvGrpSpPr/>
            <p:nvPr/>
          </p:nvGrpSpPr>
          <p:grpSpPr>
            <a:xfrm flipH="1">
              <a:off x="-3" y="514256"/>
              <a:ext cx="8750583" cy="4670789"/>
              <a:chOff x="510447" y="542881"/>
              <a:chExt cx="8750583" cy="4670789"/>
            </a:xfrm>
          </p:grpSpPr>
          <p:sp>
            <p:nvSpPr>
              <p:cNvPr id="996" name="Google Shape;996;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5" name="Google Shape;1005;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6" name="Google Shape;1006;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7" name="Google Shape;1007;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extLst>
      <p:ext uri="{BB962C8B-B14F-4D97-AF65-F5344CB8AC3E}">
        <p14:creationId xmlns:p14="http://schemas.microsoft.com/office/powerpoint/2010/main" val="377248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1189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91021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311708" y="744573"/>
            <a:ext cx="8520601" cy="2052603"/>
          </a:xfrm>
          <a:prstGeom prst="rect">
            <a:avLst/>
          </a:prstGeom>
        </p:spPr>
        <p:txBody>
          <a:bodyPr anchor="b"/>
          <a:lstStyle>
            <a:lvl1pPr algn="ctr">
              <a:defRPr sz="5200"/>
            </a:lvl1pPr>
          </a:lstStyle>
          <a:p>
            <a:r>
              <a:t>نص العنوان</a:t>
            </a:r>
          </a:p>
        </p:txBody>
      </p:sp>
      <p:sp>
        <p:nvSpPr>
          <p:cNvPr id="12" name="مستوى النص الأول…"/>
          <p:cNvSpPr txBox="1">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vl2pPr marL="228600" indent="114300" algn="ctr">
              <a:lnSpc>
                <a:spcPct val="100000"/>
              </a:lnSpc>
              <a:buClrTx/>
              <a:buSzTx/>
              <a:buFontTx/>
              <a:buNone/>
              <a:defRPr sz="2800"/>
            </a:lvl2pPr>
            <a:lvl3pPr marL="228600" indent="114300" algn="ctr">
              <a:lnSpc>
                <a:spcPct val="100000"/>
              </a:lnSpc>
              <a:buClrTx/>
              <a:buSzTx/>
              <a:buFontTx/>
              <a:buNone/>
              <a:defRPr sz="2800"/>
            </a:lvl3pPr>
            <a:lvl4pPr marL="228600" indent="114300" algn="ctr">
              <a:lnSpc>
                <a:spcPct val="100000"/>
              </a:lnSpc>
              <a:buClrTx/>
              <a:buSzTx/>
              <a:buFontTx/>
              <a:buNone/>
              <a:defRPr sz="2800"/>
            </a:lvl4pPr>
            <a:lvl5pPr marL="228600" indent="114300" algn="ctr">
              <a:lnSpc>
                <a:spcPct val="100000"/>
              </a:lnSpc>
              <a:buClrTx/>
              <a:buSzTx/>
              <a:buFontTx/>
              <a:buNone/>
              <a:defRPr sz="28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438076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0946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6E63DB-3FB4-4031-AC41-E456C29253EF}"/>
              </a:ext>
            </a:extLst>
          </p:cNvPr>
          <p:cNvSpPr>
            <a:spLocks noGrp="1"/>
          </p:cNvSpPr>
          <p:nvPr>
            <p:ph type="ctrTitle"/>
          </p:nvPr>
        </p:nvSpPr>
        <p:spPr>
          <a:xfrm>
            <a:off x="1143000" y="841772"/>
            <a:ext cx="6858000" cy="1790700"/>
          </a:xfrm>
        </p:spPr>
        <p:txBody>
          <a:bodyPr anchor="b"/>
          <a:lstStyle>
            <a:lvl1pPr algn="ctr">
              <a:defRPr sz="45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326E715-B1DC-42E0-9170-515C229D2C9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34FDE9C-F216-444B-906E-47F39F1DD25B}"/>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5" name="عنصر نائب للتذييل 4">
            <a:extLst>
              <a:ext uri="{FF2B5EF4-FFF2-40B4-BE49-F238E27FC236}">
                <a16:creationId xmlns:a16="http://schemas.microsoft.com/office/drawing/2014/main" id="{C71CCC4C-E442-4D9E-9A6A-95149B82820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A78C1CC-BE7D-4119-86B3-E70F0370991A}"/>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377202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68D9CA1-A478-4D29-A29E-6429AA1387C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0A9CA7F-AC63-43FB-97E7-11C2E85CF69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8C3AA79-4311-4E60-B7A5-F2F7C0807C24}"/>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5" name="عنصر نائب للتذييل 4">
            <a:extLst>
              <a:ext uri="{FF2B5EF4-FFF2-40B4-BE49-F238E27FC236}">
                <a16:creationId xmlns:a16="http://schemas.microsoft.com/office/drawing/2014/main" id="{255D1671-AC5B-47DA-9822-A7A3E95B3FA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D65069E-5A7C-4720-BE2F-B809B1230DE0}"/>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4096101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EEE158-F21B-49D9-BCE7-BD41E01D8FF1}"/>
              </a:ext>
            </a:extLst>
          </p:cNvPr>
          <p:cNvSpPr>
            <a:spLocks noGrp="1"/>
          </p:cNvSpPr>
          <p:nvPr>
            <p:ph type="title"/>
          </p:nvPr>
        </p:nvSpPr>
        <p:spPr>
          <a:xfrm>
            <a:off x="623888" y="1282304"/>
            <a:ext cx="7886700" cy="2139553"/>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D744207-3D7A-435B-92D8-52019727253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A126116-FFC7-4131-BB8F-310EB95F3495}"/>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5" name="عنصر نائب للتذييل 4">
            <a:extLst>
              <a:ext uri="{FF2B5EF4-FFF2-40B4-BE49-F238E27FC236}">
                <a16:creationId xmlns:a16="http://schemas.microsoft.com/office/drawing/2014/main" id="{2152A8E2-5CA3-4334-AD0C-667FDA03971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D60245A-963E-43C2-BB39-2D06CDB9A611}"/>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429550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6C1C4A-B732-4C34-A505-92A9FAB2838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5364B89-A722-4308-AF26-57232B6A9112}"/>
              </a:ext>
            </a:extLst>
          </p:cNvPr>
          <p:cNvSpPr>
            <a:spLocks noGrp="1"/>
          </p:cNvSpPr>
          <p:nvPr>
            <p:ph sz="half" idx="1"/>
          </p:nvPr>
        </p:nvSpPr>
        <p:spPr>
          <a:xfrm>
            <a:off x="628650" y="1369219"/>
            <a:ext cx="3886200" cy="3263504"/>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43DE342C-8C0D-43D1-BD36-06C13735A4D8}"/>
              </a:ext>
            </a:extLst>
          </p:cNvPr>
          <p:cNvSpPr>
            <a:spLocks noGrp="1"/>
          </p:cNvSpPr>
          <p:nvPr>
            <p:ph sz="half" idx="2"/>
          </p:nvPr>
        </p:nvSpPr>
        <p:spPr>
          <a:xfrm>
            <a:off x="4629150" y="1369219"/>
            <a:ext cx="3886200" cy="3263504"/>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F0104EF-62DC-4DF3-ABD3-E8887546EEBE}"/>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6" name="عنصر نائب للتذييل 5">
            <a:extLst>
              <a:ext uri="{FF2B5EF4-FFF2-40B4-BE49-F238E27FC236}">
                <a16:creationId xmlns:a16="http://schemas.microsoft.com/office/drawing/2014/main" id="{7BF5EAE2-4461-443E-8F2C-7A5ACFA21193}"/>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B187A52-6285-421E-88E3-3AAE09F97DD3}"/>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1983207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7E0B0CB-FEDE-4635-95BF-A5518EDB18B3}"/>
              </a:ext>
            </a:extLst>
          </p:cNvPr>
          <p:cNvSpPr>
            <a:spLocks noGrp="1"/>
          </p:cNvSpPr>
          <p:nvPr>
            <p:ph type="title"/>
          </p:nvPr>
        </p:nvSpPr>
        <p:spPr>
          <a:xfrm>
            <a:off x="629841" y="273844"/>
            <a:ext cx="7886700" cy="994172"/>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85B0ABD-EA9C-4718-BB19-EB9D374A552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76177D6-56DC-44AB-B627-6DD12DF1BB9F}"/>
              </a:ext>
            </a:extLst>
          </p:cNvPr>
          <p:cNvSpPr>
            <a:spLocks noGrp="1"/>
          </p:cNvSpPr>
          <p:nvPr>
            <p:ph sz="half" idx="2"/>
          </p:nvPr>
        </p:nvSpPr>
        <p:spPr>
          <a:xfrm>
            <a:off x="629842" y="1878806"/>
            <a:ext cx="3868340" cy="276344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B31B8D1-B725-4CB6-A229-2D6752BB5EF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924B9F3-0698-4494-BC0C-7C1FDD0CDFCB}"/>
              </a:ext>
            </a:extLst>
          </p:cNvPr>
          <p:cNvSpPr>
            <a:spLocks noGrp="1"/>
          </p:cNvSpPr>
          <p:nvPr>
            <p:ph sz="quarter" idx="4"/>
          </p:nvPr>
        </p:nvSpPr>
        <p:spPr>
          <a:xfrm>
            <a:off x="4629150" y="1878806"/>
            <a:ext cx="3887391" cy="276344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A0BB93CD-A149-45F5-93F2-4FD1D3CFCE64}"/>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8" name="عنصر نائب للتذييل 7">
            <a:extLst>
              <a:ext uri="{FF2B5EF4-FFF2-40B4-BE49-F238E27FC236}">
                <a16:creationId xmlns:a16="http://schemas.microsoft.com/office/drawing/2014/main" id="{17D316F7-FE14-43BC-96FD-3D0925C09947}"/>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8BD30DEF-54E4-419F-BE54-A20F861A4527}"/>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3681748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674CD8-184E-41DA-9E04-3D17C60B5DD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65BFCA22-5089-499A-B11C-A577C335B4E5}"/>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4" name="عنصر نائب للتذييل 3">
            <a:extLst>
              <a:ext uri="{FF2B5EF4-FFF2-40B4-BE49-F238E27FC236}">
                <a16:creationId xmlns:a16="http://schemas.microsoft.com/office/drawing/2014/main" id="{778A4481-4102-4DB8-AD86-4BBD1BE503A0}"/>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CDF49E81-8B70-4738-9E28-8A99423A4AC2}"/>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1687355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B60E5F60-CDAC-443F-B01B-DD013DE7B9C4}"/>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3" name="عنصر نائب للتذييل 2">
            <a:extLst>
              <a:ext uri="{FF2B5EF4-FFF2-40B4-BE49-F238E27FC236}">
                <a16:creationId xmlns:a16="http://schemas.microsoft.com/office/drawing/2014/main" id="{A5D6294F-AEC8-4DA8-989D-7CF39DBECD4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E023C9C6-8FB7-4A65-B1D6-F7E8ACFE1FA6}"/>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1796761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F57426F-B42D-46B1-AD1E-81A403C0E549}"/>
              </a:ext>
            </a:extLst>
          </p:cNvPr>
          <p:cNvSpPr>
            <a:spLocks noGrp="1"/>
          </p:cNvSpPr>
          <p:nvPr>
            <p:ph type="title"/>
          </p:nvPr>
        </p:nvSpPr>
        <p:spPr>
          <a:xfrm>
            <a:off x="629841" y="342900"/>
            <a:ext cx="2949178" cy="120015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F35922B-76F7-48F6-B125-0C059813180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DA52E445-5F17-47B5-8DA0-4784ED5CF0F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6E345F1-E416-4296-88E5-B796149CF106}"/>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6" name="عنصر نائب للتذييل 5">
            <a:extLst>
              <a:ext uri="{FF2B5EF4-FFF2-40B4-BE49-F238E27FC236}">
                <a16:creationId xmlns:a16="http://schemas.microsoft.com/office/drawing/2014/main" id="{429E145E-91CB-45A2-92EC-D45D2C6512E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CD40165-84BC-4799-B454-D467F7EC468D}"/>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1158064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6C05A1-8129-40A0-B135-A09FBFD79ED3}"/>
              </a:ext>
            </a:extLst>
          </p:cNvPr>
          <p:cNvSpPr>
            <a:spLocks noGrp="1"/>
          </p:cNvSpPr>
          <p:nvPr>
            <p:ph type="title"/>
          </p:nvPr>
        </p:nvSpPr>
        <p:spPr>
          <a:xfrm>
            <a:off x="629841" y="342900"/>
            <a:ext cx="2949178" cy="120015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7B00C8E7-9491-4AEE-8109-5F3EEBA4AD4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id="{C4E04690-E916-4FE7-B9C8-ACBC5E301CF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C93F0F61-BE14-4BFB-ACE7-EA14F88A9120}"/>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6" name="عنصر نائب للتذييل 5">
            <a:extLst>
              <a:ext uri="{FF2B5EF4-FFF2-40B4-BE49-F238E27FC236}">
                <a16:creationId xmlns:a16="http://schemas.microsoft.com/office/drawing/2014/main" id="{9AC306A4-5629-442C-95D3-626B1BD3AC6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CAE7166-50E5-4C23-B6EE-48A6613B8918}"/>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3422564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0EE9F5-51F8-4DEA-8C17-7746BD35B6E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21063B7-8B8A-4401-A1D3-9310278BDAAF}"/>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5C79EE5-AD24-404D-A04F-90705AA4435E}"/>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5" name="عنصر نائب للتذييل 4">
            <a:extLst>
              <a:ext uri="{FF2B5EF4-FFF2-40B4-BE49-F238E27FC236}">
                <a16:creationId xmlns:a16="http://schemas.microsoft.com/office/drawing/2014/main" id="{E252174D-2BD5-41A9-A16E-34F2D5B5CBC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D07B89F-E5FA-4223-AE8E-BC13CC7E6340}"/>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3346014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2BB19189-2F45-4958-9082-01919ECDB094}"/>
              </a:ext>
            </a:extLst>
          </p:cNvPr>
          <p:cNvSpPr>
            <a:spLocks noGrp="1"/>
          </p:cNvSpPr>
          <p:nvPr>
            <p:ph type="title" orient="vert"/>
          </p:nvPr>
        </p:nvSpPr>
        <p:spPr>
          <a:xfrm>
            <a:off x="6543675" y="273844"/>
            <a:ext cx="1971675" cy="4358879"/>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5F84A6B-F05E-442A-A772-E38DEE97DC72}"/>
              </a:ext>
            </a:extLst>
          </p:cNvPr>
          <p:cNvSpPr>
            <a:spLocks noGrp="1"/>
          </p:cNvSpPr>
          <p:nvPr>
            <p:ph type="body" orient="vert" idx="1"/>
          </p:nvPr>
        </p:nvSpPr>
        <p:spPr>
          <a:xfrm>
            <a:off x="628650" y="273844"/>
            <a:ext cx="5800725" cy="435887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A8C6B3C-7326-47E0-8A94-5542E4BF3A25}"/>
              </a:ext>
            </a:extLst>
          </p:cNvPr>
          <p:cNvSpPr>
            <a:spLocks noGrp="1"/>
          </p:cNvSpPr>
          <p:nvPr>
            <p:ph type="dt" sz="half" idx="10"/>
          </p:nvPr>
        </p:nvSpPr>
        <p:spPr/>
        <p:txBody>
          <a:bodyPr/>
          <a:lstStyle/>
          <a:p>
            <a:fld id="{D15E4C20-0DAA-4A4D-BD56-DBBCBB9D53AB}" type="datetimeFigureOut">
              <a:rPr lang="ar-SA" smtClean="0"/>
              <a:t>08/03/43</a:t>
            </a:fld>
            <a:endParaRPr lang="ar-SA"/>
          </a:p>
        </p:txBody>
      </p:sp>
      <p:sp>
        <p:nvSpPr>
          <p:cNvPr id="5" name="عنصر نائب للتذييل 4">
            <a:extLst>
              <a:ext uri="{FF2B5EF4-FFF2-40B4-BE49-F238E27FC236}">
                <a16:creationId xmlns:a16="http://schemas.microsoft.com/office/drawing/2014/main" id="{D652DE77-E45C-4984-B4D7-6B8810C6D3B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C972342-5510-4646-B35C-121EB59BD59B}"/>
              </a:ext>
            </a:extLst>
          </p:cNvPr>
          <p:cNvSpPr>
            <a:spLocks noGrp="1"/>
          </p:cNvSpPr>
          <p:nvPr>
            <p:ph type="sldNum" sz="quarter" idx="12"/>
          </p:nvPr>
        </p:nvSpPr>
        <p:spPr/>
        <p:txBody>
          <a:bodyPr/>
          <a:lstStyle/>
          <a:p>
            <a:fld id="{D6B469F0-8F65-4CE2-AEEE-F5B4CDCBE20C}" type="slidenum">
              <a:rPr lang="ar-SA" smtClean="0"/>
              <a:t>‹#›</a:t>
            </a:fld>
            <a:endParaRPr lang="ar-SA"/>
          </a:p>
        </p:txBody>
      </p:sp>
    </p:spTree>
    <p:extLst>
      <p:ext uri="{BB962C8B-B14F-4D97-AF65-F5344CB8AC3E}">
        <p14:creationId xmlns:p14="http://schemas.microsoft.com/office/powerpoint/2010/main" val="56793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 ">
  <p:cSld name="CUSTOM_9">
    <p:spTree>
      <p:nvGrpSpPr>
        <p:cNvPr id="1" name="Shape 243"/>
        <p:cNvGrpSpPr/>
        <p:nvPr/>
      </p:nvGrpSpPr>
      <p:grpSpPr>
        <a:xfrm>
          <a:off x="0" y="0"/>
          <a:ext cx="0" cy="0"/>
          <a:chOff x="0" y="0"/>
          <a:chExt cx="0" cy="0"/>
        </a:xfrm>
      </p:grpSpPr>
      <p:grpSp>
        <p:nvGrpSpPr>
          <p:cNvPr id="244" name="Google Shape;244;p13"/>
          <p:cNvGrpSpPr/>
          <p:nvPr/>
        </p:nvGrpSpPr>
        <p:grpSpPr>
          <a:xfrm>
            <a:off x="83191"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rot="-1609825">
            <a:off x="242151" y="4427014"/>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3"/>
          <p:cNvGrpSpPr/>
          <p:nvPr/>
        </p:nvGrpSpPr>
        <p:grpSpPr>
          <a:xfrm>
            <a:off x="351700" y="1436356"/>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7"/>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grpSp>
        <p:nvGrpSpPr>
          <p:cNvPr id="30" name="Google Shape;30;p4"/>
          <p:cNvGrpSpPr/>
          <p:nvPr/>
        </p:nvGrpSpPr>
        <p:grpSpPr>
          <a:xfrm>
            <a:off x="6" y="1526417"/>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6" name="Google Shape;36;p4"/>
          <p:cNvGrpSpPr/>
          <p:nvPr/>
        </p:nvGrpSpPr>
        <p:grpSpPr>
          <a:xfrm>
            <a:off x="8601920" y="3990124"/>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189" lvl="0" indent="-259073">
              <a:lnSpc>
                <a:spcPct val="100000"/>
              </a:lnSpc>
              <a:spcBef>
                <a:spcPts val="0"/>
              </a:spcBef>
              <a:spcAft>
                <a:spcPts val="0"/>
              </a:spcAft>
              <a:buClr>
                <a:srgbClr val="434343"/>
              </a:buClr>
              <a:buSzPts val="480"/>
              <a:buFont typeface="Barlow SemiBold"/>
              <a:buAutoNum type="arabicPeriod"/>
              <a:defRPr sz="1200"/>
            </a:lvl1pPr>
            <a:lvl2pPr marL="914378" lvl="1" indent="-259073">
              <a:spcBef>
                <a:spcPts val="0"/>
              </a:spcBef>
              <a:spcAft>
                <a:spcPts val="0"/>
              </a:spcAft>
              <a:buClr>
                <a:srgbClr val="434343"/>
              </a:buClr>
              <a:buSzPts val="480"/>
              <a:buFont typeface="Roboto Condensed Light"/>
              <a:buAutoNum type="alphaLcPeriod"/>
              <a:defRPr/>
            </a:lvl2pPr>
            <a:lvl3pPr marL="1371566" lvl="2" indent="-259073">
              <a:spcBef>
                <a:spcPts val="0"/>
              </a:spcBef>
              <a:spcAft>
                <a:spcPts val="0"/>
              </a:spcAft>
              <a:buClr>
                <a:srgbClr val="434343"/>
              </a:buClr>
              <a:buSzPts val="480"/>
              <a:buFont typeface="Roboto Condensed Light"/>
              <a:buAutoNum type="romanLcPeriod"/>
              <a:defRPr/>
            </a:lvl3pPr>
            <a:lvl4pPr marL="1828754" lvl="3" indent="-259073">
              <a:spcBef>
                <a:spcPts val="0"/>
              </a:spcBef>
              <a:spcAft>
                <a:spcPts val="0"/>
              </a:spcAft>
              <a:buClr>
                <a:srgbClr val="434343"/>
              </a:buClr>
              <a:buSzPts val="480"/>
              <a:buFont typeface="Roboto Condensed Light"/>
              <a:buAutoNum type="arabicPeriod"/>
              <a:defRPr/>
            </a:lvl4pPr>
            <a:lvl5pPr marL="2285943" lvl="4" indent="-259073">
              <a:spcBef>
                <a:spcPts val="0"/>
              </a:spcBef>
              <a:spcAft>
                <a:spcPts val="0"/>
              </a:spcAft>
              <a:buClr>
                <a:srgbClr val="434343"/>
              </a:buClr>
              <a:buSzPts val="480"/>
              <a:buFont typeface="Roboto Condensed Light"/>
              <a:buAutoNum type="alphaLcPeriod"/>
              <a:defRPr/>
            </a:lvl5pPr>
            <a:lvl6pPr marL="2743132" lvl="5" indent="-259073">
              <a:spcBef>
                <a:spcPts val="0"/>
              </a:spcBef>
              <a:spcAft>
                <a:spcPts val="0"/>
              </a:spcAft>
              <a:buClr>
                <a:srgbClr val="434343"/>
              </a:buClr>
              <a:buSzPts val="480"/>
              <a:buFont typeface="Roboto Condensed Light"/>
              <a:buAutoNum type="romanLcPeriod"/>
              <a:defRPr/>
            </a:lvl6pPr>
            <a:lvl7pPr marL="3200320" lvl="6" indent="-259073">
              <a:spcBef>
                <a:spcPts val="0"/>
              </a:spcBef>
              <a:spcAft>
                <a:spcPts val="0"/>
              </a:spcAft>
              <a:buClr>
                <a:srgbClr val="434343"/>
              </a:buClr>
              <a:buSzPts val="480"/>
              <a:buFont typeface="Roboto Condensed Light"/>
              <a:buAutoNum type="arabicPeriod"/>
              <a:defRPr/>
            </a:lvl7pPr>
            <a:lvl8pPr marL="3657509" lvl="7" indent="-259073">
              <a:spcBef>
                <a:spcPts val="0"/>
              </a:spcBef>
              <a:spcAft>
                <a:spcPts val="0"/>
              </a:spcAft>
              <a:buClr>
                <a:srgbClr val="434343"/>
              </a:buClr>
              <a:buSzPts val="480"/>
              <a:buFont typeface="Roboto Condensed Light"/>
              <a:buAutoNum type="alphaLcPeriod"/>
              <a:defRPr/>
            </a:lvl8pPr>
            <a:lvl9pPr marL="4114697" lvl="8" indent="-259073">
              <a:spcBef>
                <a:spcPts val="0"/>
              </a:spcBef>
              <a:spcAft>
                <a:spcPts val="0"/>
              </a:spcAft>
              <a:buClr>
                <a:srgbClr val="434343"/>
              </a:buClr>
              <a:buSzPts val="480"/>
              <a:buFont typeface="Roboto Condensed Light"/>
              <a:buAutoNum type="romanLcPeriod"/>
              <a:defRPr/>
            </a:lvl9pPr>
          </a:lstStyle>
          <a:p>
            <a:endParaRPr/>
          </a:p>
        </p:txBody>
      </p:sp>
    </p:spTree>
    <p:extLst>
      <p:ext uri="{BB962C8B-B14F-4D97-AF65-F5344CB8AC3E}">
        <p14:creationId xmlns:p14="http://schemas.microsoft.com/office/powerpoint/2010/main" val="863850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1481" y="77984"/>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644187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75651" y="390778"/>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93715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2278A5DC-A7B8-426B-9A47-1113634140A1}"/>
              </a:ext>
            </a:extLst>
          </p:cNvPr>
          <p:cNvCxnSpPr>
            <a:cxnSpLocks/>
          </p:cNvCxnSpPr>
          <p:nvPr userDrawn="1"/>
        </p:nvCxnSpPr>
        <p:spPr>
          <a:xfrm flipH="1">
            <a:off x="8409385" y="245269"/>
            <a:ext cx="660797" cy="0"/>
          </a:xfrm>
          <a:prstGeom prst="line">
            <a:avLst/>
          </a:prstGeom>
          <a:ln/>
        </p:spPr>
        <p:style>
          <a:lnRef idx="1">
            <a:schemeClr val="accent2"/>
          </a:lnRef>
          <a:fillRef idx="0">
            <a:schemeClr val="accent2"/>
          </a:fillRef>
          <a:effectRef idx="0">
            <a:schemeClr val="accent2"/>
          </a:effectRef>
          <a:fontRef idx="minor">
            <a:schemeClr val="tx1"/>
          </a:fontRef>
        </p:style>
      </p:cxnSp>
      <p:sp>
        <p:nvSpPr>
          <p:cNvPr id="3" name="TextBox 14">
            <a:extLst>
              <a:ext uri="{FF2B5EF4-FFF2-40B4-BE49-F238E27FC236}">
                <a16:creationId xmlns:a16="http://schemas.microsoft.com/office/drawing/2014/main" id="{0D518758-38AD-4BC4-A86E-B0131D419178}"/>
              </a:ext>
            </a:extLst>
          </p:cNvPr>
          <p:cNvSpPr txBox="1">
            <a:spLocks noChangeArrowheads="1"/>
          </p:cNvSpPr>
          <p:nvPr userDrawn="1"/>
        </p:nvSpPr>
        <p:spPr bwMode="auto">
          <a:xfrm>
            <a:off x="8254603" y="34529"/>
            <a:ext cx="889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a:defRPr>
                <a:solidFill>
                  <a:schemeClr val="tx1"/>
                </a:solidFill>
                <a:latin typeface="Calibri" pitchFamily="34" charset="0"/>
              </a:defRPr>
            </a:lvl1pPr>
            <a:lvl2pPr marL="742950" indent="-285750" algn="l" rtl="0">
              <a:defRPr>
                <a:solidFill>
                  <a:schemeClr val="tx1"/>
                </a:solidFill>
                <a:latin typeface="Calibri" pitchFamily="34" charset="0"/>
              </a:defRPr>
            </a:lvl2pPr>
            <a:lvl3pPr marL="1143000" indent="-228600" algn="l" rtl="0">
              <a:defRPr>
                <a:solidFill>
                  <a:schemeClr val="tx1"/>
                </a:solidFill>
                <a:latin typeface="Calibri" pitchFamily="34" charset="0"/>
              </a:defRPr>
            </a:lvl3pPr>
            <a:lvl4pPr marL="1600200" indent="-228600" algn="l" rtl="0">
              <a:defRPr>
                <a:solidFill>
                  <a:schemeClr val="tx1"/>
                </a:solidFill>
                <a:latin typeface="Calibri" pitchFamily="34" charset="0"/>
              </a:defRPr>
            </a:lvl4pPr>
            <a:lvl5pPr marL="2057400" indent="-228600" algn="l" rtl="0">
              <a:defRPr>
                <a:solidFill>
                  <a:schemeClr val="tx1"/>
                </a:solidFill>
                <a:latin typeface="Calibri" pitchFamily="34" charset="0"/>
              </a:defRPr>
            </a:lvl5pPr>
            <a:lvl6pPr marL="2514600" indent="-228600" algn="l" rtl="0" fontAlgn="base">
              <a:spcBef>
                <a:spcPct val="0"/>
              </a:spcBef>
              <a:spcAft>
                <a:spcPct val="0"/>
              </a:spcAft>
              <a:defRPr>
                <a:solidFill>
                  <a:schemeClr val="tx1"/>
                </a:solidFill>
                <a:latin typeface="Calibri" pitchFamily="34" charset="0"/>
              </a:defRPr>
            </a:lvl6pPr>
            <a:lvl7pPr marL="2971800" indent="-228600" algn="l" rtl="0" fontAlgn="base">
              <a:spcBef>
                <a:spcPct val="0"/>
              </a:spcBef>
              <a:spcAft>
                <a:spcPct val="0"/>
              </a:spcAft>
              <a:defRPr>
                <a:solidFill>
                  <a:schemeClr val="tx1"/>
                </a:solidFill>
                <a:latin typeface="Calibri" pitchFamily="34" charset="0"/>
              </a:defRPr>
            </a:lvl7pPr>
            <a:lvl8pPr marL="3429000" indent="-228600" algn="l" rtl="0" fontAlgn="base">
              <a:spcBef>
                <a:spcPct val="0"/>
              </a:spcBef>
              <a:spcAft>
                <a:spcPct val="0"/>
              </a:spcAft>
              <a:defRPr>
                <a:solidFill>
                  <a:schemeClr val="tx1"/>
                </a:solidFill>
                <a:latin typeface="Calibri" pitchFamily="34" charset="0"/>
              </a:defRPr>
            </a:lvl8pPr>
            <a:lvl9pPr marL="3886200" indent="-228600" algn="l" rtl="0" fontAlgn="base">
              <a:spcBef>
                <a:spcPct val="0"/>
              </a:spcBef>
              <a:spcAft>
                <a:spcPct val="0"/>
              </a:spcAft>
              <a:defRPr>
                <a:solidFill>
                  <a:schemeClr val="tx1"/>
                </a:solidFill>
                <a:latin typeface="Calibri" pitchFamily="34" charset="0"/>
              </a:defRPr>
            </a:lvl9pPr>
          </a:lstStyle>
          <a:p>
            <a:pPr algn="r">
              <a:defRPr/>
            </a:pPr>
            <a:r>
              <a:rPr lang="en-US" sz="1200" b="1">
                <a:solidFill>
                  <a:srgbClr val="7F7F7F"/>
                </a:solidFill>
                <a:latin typeface="UTM Neo Sans Intel"/>
              </a:rPr>
              <a:t>vbatu.net</a:t>
            </a:r>
          </a:p>
        </p:txBody>
      </p:sp>
      <p:sp>
        <p:nvSpPr>
          <p:cNvPr id="4" name="Date Placeholder 3">
            <a:extLst>
              <a:ext uri="{FF2B5EF4-FFF2-40B4-BE49-F238E27FC236}">
                <a16:creationId xmlns:a16="http://schemas.microsoft.com/office/drawing/2014/main" id="{E7A4E91D-6439-47F9-9784-3D3B603657BD}"/>
              </a:ext>
            </a:extLst>
          </p:cNvPr>
          <p:cNvSpPr>
            <a:spLocks noGrp="1"/>
          </p:cNvSpPr>
          <p:nvPr>
            <p:ph type="dt" sz="half" idx="10"/>
          </p:nvPr>
        </p:nvSpPr>
        <p:spPr/>
        <p:txBody>
          <a:bodyPr/>
          <a:lstStyle>
            <a:lvl1pPr>
              <a:defRPr/>
            </a:lvl1pPr>
          </a:lstStyle>
          <a:p>
            <a:pPr>
              <a:defRPr/>
            </a:pPr>
            <a:fld id="{B9449C9D-7EFA-4B93-8F07-A0DE41EFA34F}" type="datetime1">
              <a:rPr lang="en-US"/>
              <a:pPr>
                <a:defRPr/>
              </a:pPr>
              <a:t>10/14/2021</a:t>
            </a:fld>
            <a:endParaRPr lang="en-US"/>
          </a:p>
        </p:txBody>
      </p:sp>
      <p:sp>
        <p:nvSpPr>
          <p:cNvPr id="5" name="Footer Placeholder 4">
            <a:extLst>
              <a:ext uri="{FF2B5EF4-FFF2-40B4-BE49-F238E27FC236}">
                <a16:creationId xmlns:a16="http://schemas.microsoft.com/office/drawing/2014/main" id="{85AF7B6A-378F-44DF-A8BF-5C3B21A49C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F976BF-A99D-4D3A-BB20-7725B8202019}"/>
              </a:ext>
            </a:extLst>
          </p:cNvPr>
          <p:cNvSpPr>
            <a:spLocks noGrp="1"/>
          </p:cNvSpPr>
          <p:nvPr>
            <p:ph type="sldNum" sz="quarter" idx="12"/>
          </p:nvPr>
        </p:nvSpPr>
        <p:spPr>
          <a:xfrm>
            <a:off x="8254604" y="220266"/>
            <a:ext cx="863203" cy="426244"/>
          </a:xfrm>
        </p:spPr>
        <p:txBody>
          <a:bodyPr/>
          <a:lstStyle>
            <a:lvl1pPr>
              <a:defRPr sz="3600">
                <a:solidFill>
                  <a:srgbClr val="0070C0"/>
                </a:solidFill>
                <a:latin typeface="UTM Magnesium"/>
              </a:defRPr>
            </a:lvl1pPr>
          </a:lstStyle>
          <a:p>
            <a:fld id="{EA881393-88E8-47BC-ADC0-316069A877CC}" type="slidenum">
              <a:rPr lang="en-US" altLang="ar-SA"/>
              <a:pPr/>
              <a:t>‹#›</a:t>
            </a:fld>
            <a:endParaRPr lang="en-US" altLang="ar-SA"/>
          </a:p>
        </p:txBody>
      </p:sp>
    </p:spTree>
    <p:extLst>
      <p:ext uri="{BB962C8B-B14F-4D97-AF65-F5344CB8AC3E}">
        <p14:creationId xmlns:p14="http://schemas.microsoft.com/office/powerpoint/2010/main" val="3857739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1481" y="77984"/>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6169332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
        <p:cNvGrpSpPr/>
        <p:nvPr/>
      </p:nvGrpSpPr>
      <p:grpSpPr>
        <a:xfrm>
          <a:off x="0" y="0"/>
          <a:ext cx="0" cy="0"/>
          <a:chOff x="0" y="0"/>
          <a:chExt cx="0" cy="0"/>
        </a:xfrm>
      </p:grpSpPr>
      <p:grpSp>
        <p:nvGrpSpPr>
          <p:cNvPr id="143" name="Google Shape;143;p9"/>
          <p:cNvGrpSpPr/>
          <p:nvPr/>
        </p:nvGrpSpPr>
        <p:grpSpPr>
          <a:xfrm>
            <a:off x="252973" y="257698"/>
            <a:ext cx="4611735" cy="4394045"/>
            <a:chOff x="252972" y="257697"/>
            <a:chExt cx="4611735" cy="4394045"/>
          </a:xfrm>
        </p:grpSpPr>
        <p:sp>
          <p:nvSpPr>
            <p:cNvPr id="144" name="Google Shape;144;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7" name="Google Shape;147;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4946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rtl="0"/>
            <a:fld id="{00000000-1234-1234-1234-123412341234}" type="slidenum">
              <a:rPr lang="en" smtClean="0"/>
              <a:pPr algn="l" rtl="0"/>
              <a:t>‹#›</a:t>
            </a:fld>
            <a:endParaRPr lang="en"/>
          </a:p>
        </p:txBody>
      </p:sp>
    </p:spTree>
    <p:extLst>
      <p:ext uri="{BB962C8B-B14F-4D97-AF65-F5344CB8AC3E}">
        <p14:creationId xmlns:p14="http://schemas.microsoft.com/office/powerpoint/2010/main" val="1630267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 ">
  <p:cSld name="Table of content ">
    <p:spTree>
      <p:nvGrpSpPr>
        <p:cNvPr id="1" name="Shape 243"/>
        <p:cNvGrpSpPr/>
        <p:nvPr/>
      </p:nvGrpSpPr>
      <p:grpSpPr>
        <a:xfrm>
          <a:off x="0" y="0"/>
          <a:ext cx="0" cy="0"/>
          <a:chOff x="0" y="0"/>
          <a:chExt cx="0" cy="0"/>
        </a:xfrm>
      </p:grpSpPr>
      <p:grpSp>
        <p:nvGrpSpPr>
          <p:cNvPr id="244" name="Google Shape;244;p13"/>
          <p:cNvGrpSpPr/>
          <p:nvPr/>
        </p:nvGrpSpPr>
        <p:grpSpPr>
          <a:xfrm>
            <a:off x="83192"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9" name="Google Shape;269;p13"/>
          <p:cNvGrpSpPr/>
          <p:nvPr/>
        </p:nvGrpSpPr>
        <p:grpSpPr>
          <a:xfrm rot="-1609825">
            <a:off x="242152" y="4427015"/>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3" name="Google Shape;273;p13"/>
          <p:cNvGrpSpPr/>
          <p:nvPr/>
        </p:nvGrpSpPr>
        <p:grpSpPr>
          <a:xfrm>
            <a:off x="351700" y="1436357"/>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8"/>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153215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8"/>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97" name="Google Shape;797;p28"/>
          <p:cNvGrpSpPr/>
          <p:nvPr/>
        </p:nvGrpSpPr>
        <p:grpSpPr>
          <a:xfrm rot="451032">
            <a:off x="442746" y="3400623"/>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7" y="413995"/>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04444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57"/>
        <p:cNvGrpSpPr/>
        <p:nvPr/>
      </p:nvGrpSpPr>
      <p:grpSpPr>
        <a:xfrm>
          <a:off x="0" y="0"/>
          <a:ext cx="0" cy="0"/>
          <a:chOff x="0" y="0"/>
          <a:chExt cx="0" cy="0"/>
        </a:xfrm>
      </p:grpSpPr>
      <p:grpSp>
        <p:nvGrpSpPr>
          <p:cNvPr id="958" name="Google Shape;958;p33"/>
          <p:cNvGrpSpPr/>
          <p:nvPr/>
        </p:nvGrpSpPr>
        <p:grpSpPr>
          <a:xfrm rot="-3226582">
            <a:off x="235396" y="97559"/>
            <a:ext cx="1259793" cy="1015566"/>
            <a:chOff x="750100" y="236175"/>
            <a:chExt cx="6175375" cy="4978200"/>
          </a:xfrm>
        </p:grpSpPr>
        <p:sp>
          <p:nvSpPr>
            <p:cNvPr id="959" name="Google Shape;959;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65" name="Google Shape;965;p33"/>
          <p:cNvGrpSpPr/>
          <p:nvPr/>
        </p:nvGrpSpPr>
        <p:grpSpPr>
          <a:xfrm>
            <a:off x="7826724" y="3984356"/>
            <a:ext cx="1091917" cy="1015752"/>
            <a:chOff x="920750" y="240450"/>
            <a:chExt cx="5619750" cy="5227750"/>
          </a:xfrm>
        </p:grpSpPr>
        <p:sp>
          <p:nvSpPr>
            <p:cNvPr id="966" name="Google Shape;966;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8" name="Google Shape;988;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90" name="Google Shape;990;p33"/>
          <p:cNvGrpSpPr/>
          <p:nvPr/>
        </p:nvGrpSpPr>
        <p:grpSpPr>
          <a:xfrm flipH="1">
            <a:off x="8430775" y="154841"/>
            <a:ext cx="889155" cy="1181848"/>
            <a:chOff x="1806625" y="239525"/>
            <a:chExt cx="3845825" cy="5111800"/>
          </a:xfrm>
        </p:grpSpPr>
        <p:sp>
          <p:nvSpPr>
            <p:cNvPr id="991" name="Google Shape;991;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94" name="Google Shape;994;p33"/>
          <p:cNvGrpSpPr/>
          <p:nvPr/>
        </p:nvGrpSpPr>
        <p:grpSpPr>
          <a:xfrm>
            <a:off x="-2" y="286495"/>
            <a:ext cx="9033265" cy="4898552"/>
            <a:chOff x="-3" y="286494"/>
            <a:chExt cx="9033265" cy="4898552"/>
          </a:xfrm>
        </p:grpSpPr>
        <p:grpSp>
          <p:nvGrpSpPr>
            <p:cNvPr id="995" name="Google Shape;995;p33"/>
            <p:cNvGrpSpPr/>
            <p:nvPr/>
          </p:nvGrpSpPr>
          <p:grpSpPr>
            <a:xfrm flipH="1">
              <a:off x="-3" y="514256"/>
              <a:ext cx="8750583" cy="4670789"/>
              <a:chOff x="510447" y="542881"/>
              <a:chExt cx="8750583" cy="4670789"/>
            </a:xfrm>
          </p:grpSpPr>
          <p:sp>
            <p:nvSpPr>
              <p:cNvPr id="996" name="Google Shape;996;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1" name="Google Shape;1001;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4" name="Google Shape;1004;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5" name="Google Shape;1005;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6" name="Google Shape;1006;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7" name="Google Shape;1007;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extLst>
      <p:ext uri="{BB962C8B-B14F-4D97-AF65-F5344CB8AC3E}">
        <p14:creationId xmlns:p14="http://schemas.microsoft.com/office/powerpoint/2010/main" val="268830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17">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3" y="85577"/>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64" name="Google Shape;1064;p38"/>
          <p:cNvGrpSpPr/>
          <p:nvPr/>
        </p:nvGrpSpPr>
        <p:grpSpPr>
          <a:xfrm flipH="1">
            <a:off x="306344"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93" name="Google Shape;1093;p38"/>
          <p:cNvGrpSpPr/>
          <p:nvPr/>
        </p:nvGrpSpPr>
        <p:grpSpPr>
          <a:xfrm flipH="1">
            <a:off x="7671" y="286495"/>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9696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10" name="Google Shape;1110;p39"/>
          <p:cNvGrpSpPr/>
          <p:nvPr/>
        </p:nvGrpSpPr>
        <p:grpSpPr>
          <a:xfrm>
            <a:off x="7069897" y="107068"/>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3809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75651" y="390778"/>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199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7">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311708" y="744573"/>
            <a:ext cx="8520601" cy="2052603"/>
          </a:xfrm>
          <a:prstGeom prst="rect">
            <a:avLst/>
          </a:prstGeom>
        </p:spPr>
        <p:txBody>
          <a:bodyPr anchor="b"/>
          <a:lstStyle>
            <a:lvl1pPr algn="ctr">
              <a:defRPr sz="5200"/>
            </a:lvl1pPr>
          </a:lstStyle>
          <a:p>
            <a:r>
              <a:t>نص العنوان</a:t>
            </a:r>
          </a:p>
        </p:txBody>
      </p:sp>
      <p:sp>
        <p:nvSpPr>
          <p:cNvPr id="12" name="مستوى النص الأول…"/>
          <p:cNvSpPr txBox="1">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vl2pPr marL="228600" indent="114300" algn="ctr">
              <a:lnSpc>
                <a:spcPct val="100000"/>
              </a:lnSpc>
              <a:buClrTx/>
              <a:buSzTx/>
              <a:buFontTx/>
              <a:buNone/>
              <a:defRPr sz="2800"/>
            </a:lvl2pPr>
            <a:lvl3pPr marL="228600" indent="114300" algn="ctr">
              <a:lnSpc>
                <a:spcPct val="100000"/>
              </a:lnSpc>
              <a:buClrTx/>
              <a:buSzTx/>
              <a:buFontTx/>
              <a:buNone/>
              <a:defRPr sz="2800"/>
            </a:lvl3pPr>
            <a:lvl4pPr marL="228600" indent="114300" algn="ctr">
              <a:lnSpc>
                <a:spcPct val="100000"/>
              </a:lnSpc>
              <a:buClrTx/>
              <a:buSzTx/>
              <a:buFontTx/>
              <a:buNone/>
              <a:defRPr sz="2800"/>
            </a:lvl4pPr>
            <a:lvl5pPr marL="228600" indent="114300" algn="ctr">
              <a:lnSpc>
                <a:spcPct val="100000"/>
              </a:lnSpc>
              <a:buClrTx/>
              <a:buSzTx/>
              <a:buFontTx/>
              <a:buNone/>
              <a:defRPr sz="28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502974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072906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extLst>
      <p:ext uri="{BB962C8B-B14F-4D97-AF65-F5344CB8AC3E}">
        <p14:creationId xmlns:p14="http://schemas.microsoft.com/office/powerpoint/2010/main" val="296226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9">
            <a:lum/>
          </a:blip>
          <a:srcRect/>
          <a:stretch>
            <a:fillRect l="-3000" r="-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59" r:id="rId3"/>
    <p:sldLayoutId id="2147483674" r:id="rId4"/>
    <p:sldLayoutId id="2147483684" r:id="rId5"/>
    <p:sldLayoutId id="2147483685"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2177153447"/>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2000" b="-2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192661E-CEE7-4A17-A434-A231FCF34569}"/>
              </a:ext>
            </a:extLst>
          </p:cNvPr>
          <p:cNvSpPr>
            <a:spLocks noGrp="1"/>
          </p:cNvSpPr>
          <p:nvPr>
            <p:ph type="title"/>
          </p:nvPr>
        </p:nvSpPr>
        <p:spPr>
          <a:xfrm>
            <a:off x="628650" y="273844"/>
            <a:ext cx="7886700" cy="994172"/>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303DF72-7C07-4937-BEAF-EDF0560A0B22}"/>
              </a:ext>
            </a:extLst>
          </p:cNvPr>
          <p:cNvSpPr>
            <a:spLocks noGrp="1"/>
          </p:cNvSpPr>
          <p:nvPr>
            <p:ph type="body" idx="1"/>
          </p:nvPr>
        </p:nvSpPr>
        <p:spPr>
          <a:xfrm>
            <a:off x="628650" y="1369219"/>
            <a:ext cx="7886700" cy="3263504"/>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349014F-4177-4B96-ADAD-B7BDE6935E38}"/>
              </a:ext>
            </a:extLst>
          </p:cNvPr>
          <p:cNvSpPr>
            <a:spLocks noGrp="1"/>
          </p:cNvSpPr>
          <p:nvPr>
            <p:ph type="dt" sz="half" idx="2"/>
          </p:nvPr>
        </p:nvSpPr>
        <p:spPr>
          <a:xfrm>
            <a:off x="6457950" y="4767263"/>
            <a:ext cx="2057400" cy="273844"/>
          </a:xfrm>
          <a:prstGeom prst="rect">
            <a:avLst/>
          </a:prstGeom>
        </p:spPr>
        <p:txBody>
          <a:bodyPr vert="horz" lIns="91440" tIns="45720" rIns="91440" bIns="45720" rtlCol="1" anchor="ctr"/>
          <a:lstStyle>
            <a:lvl1pPr algn="r">
              <a:defRPr sz="900">
                <a:solidFill>
                  <a:schemeClr val="tx1">
                    <a:tint val="75000"/>
                  </a:schemeClr>
                </a:solidFill>
              </a:defRPr>
            </a:lvl1pPr>
          </a:lstStyle>
          <a:p>
            <a:fld id="{D15E4C20-0DAA-4A4D-BD56-DBBCBB9D53AB}" type="datetimeFigureOut">
              <a:rPr lang="ar-SA" smtClean="0"/>
              <a:t>08/03/43</a:t>
            </a:fld>
            <a:endParaRPr lang="ar-SA"/>
          </a:p>
        </p:txBody>
      </p:sp>
      <p:sp>
        <p:nvSpPr>
          <p:cNvPr id="5" name="عنصر نائب للتذييل 4">
            <a:extLst>
              <a:ext uri="{FF2B5EF4-FFF2-40B4-BE49-F238E27FC236}">
                <a16:creationId xmlns:a16="http://schemas.microsoft.com/office/drawing/2014/main" id="{D0EFC141-6095-4C85-9538-074343AD90E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77DFD102-01EF-472E-8026-0FF9947D1B50}"/>
              </a:ext>
            </a:extLst>
          </p:cNvPr>
          <p:cNvSpPr>
            <a:spLocks noGrp="1"/>
          </p:cNvSpPr>
          <p:nvPr>
            <p:ph type="sldNum" sz="quarter" idx="4"/>
          </p:nvPr>
        </p:nvSpPr>
        <p:spPr>
          <a:xfrm>
            <a:off x="628650" y="4767263"/>
            <a:ext cx="2057400" cy="273844"/>
          </a:xfrm>
          <a:prstGeom prst="rect">
            <a:avLst/>
          </a:prstGeom>
        </p:spPr>
        <p:txBody>
          <a:bodyPr vert="horz" lIns="91440" tIns="45720" rIns="91440" bIns="45720" rtlCol="1" anchor="ctr"/>
          <a:lstStyle>
            <a:lvl1pPr algn="l">
              <a:defRPr sz="900">
                <a:solidFill>
                  <a:schemeClr val="tx1">
                    <a:tint val="75000"/>
                  </a:schemeClr>
                </a:solidFill>
              </a:defRPr>
            </a:lvl1pPr>
          </a:lstStyle>
          <a:p>
            <a:fld id="{D6B469F0-8F65-4CE2-AEEE-F5B4CDCBE20C}" type="slidenum">
              <a:rPr lang="ar-SA" smtClean="0"/>
              <a:t>‹#›</a:t>
            </a:fld>
            <a:endParaRPr lang="ar-SA"/>
          </a:p>
        </p:txBody>
      </p:sp>
    </p:spTree>
    <p:extLst>
      <p:ext uri="{BB962C8B-B14F-4D97-AF65-F5344CB8AC3E}">
        <p14:creationId xmlns:p14="http://schemas.microsoft.com/office/powerpoint/2010/main" val="394187230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extLst>
              <a:ext uri="{BEBA8EAE-BF5A-486C-A8C5-ECC9F3942E4B}">
                <a14:imgProps xmlns:a14="http://schemas.microsoft.com/office/drawing/2010/main">
                  <a14:imgLayer r:embed="rId12">
                    <a14:imgEffect>
                      <a14:colorTemperature colorTemp="5900"/>
                    </a14:imgEffect>
                    <a14:imgEffect>
                      <a14:saturation sat="33000"/>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2416605831"/>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7" Type="http://schemas.openxmlformats.org/officeDocument/2006/relationships/image" Target="../media/image11.png"/><Relationship Id="rId12"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diagramColors" Target="../diagrams/colors3.xml"/><Relationship Id="rId5" Type="http://schemas.openxmlformats.org/officeDocument/2006/relationships/image" Target="../media/image8.png"/><Relationship Id="rId10" Type="http://schemas.openxmlformats.org/officeDocument/2006/relationships/diagramQuickStyle" Target="../diagrams/quickStyle3.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 Target="slide24.xml"/><Relationship Id="rId7" Type="http://schemas.openxmlformats.org/officeDocument/2006/relationships/diagramLayout" Target="../diagrams/layout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1.png"/><Relationship Id="rId10" Type="http://schemas.microsoft.com/office/2007/relationships/diagramDrawing" Target="../diagrams/drawing4.xml"/><Relationship Id="rId4" Type="http://schemas.openxmlformats.org/officeDocument/2006/relationships/image" Target="../media/image8.png"/><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 Target="slide24.xml"/><Relationship Id="rId7" Type="http://schemas.openxmlformats.org/officeDocument/2006/relationships/diagramLayout" Target="../diagrams/layout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11.png"/><Relationship Id="rId10" Type="http://schemas.microsoft.com/office/2007/relationships/diagramDrawing" Target="../diagrams/drawing5.xml"/><Relationship Id="rId4" Type="http://schemas.openxmlformats.org/officeDocument/2006/relationships/image" Target="../media/image8.png"/><Relationship Id="rId9"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3" Type="http://schemas.openxmlformats.org/officeDocument/2006/relationships/image" Target="../media/image3.jfif"/><Relationship Id="rId7" Type="http://schemas.openxmlformats.org/officeDocument/2006/relationships/image" Target="../media/image8.png"/><Relationship Id="rId2" Type="http://schemas.openxmlformats.org/officeDocument/2006/relationships/image" Target="../media/image14.gif"/><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image" Target="../media/image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slide" Target="slide2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4.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3.jfif"/><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fif"/><Relationship Id="rId7"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2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jfif"/><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phet.colorado.edu/sims/html/states-of-matter/latest/states-of-matter_en.html" TargetMode="External"/><Relationship Id="rId5" Type="http://schemas.openxmlformats.org/officeDocument/2006/relationships/slide" Target="slide2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png"/><Relationship Id="rId12" Type="http://schemas.openxmlformats.org/officeDocument/2006/relationships/image" Target="../media/image3.jfif"/><Relationship Id="rId2" Type="http://schemas.openxmlformats.org/officeDocument/2006/relationships/notesSlide" Target="../notesSlides/notesSlide11.xml"/><Relationship Id="rId1" Type="http://schemas.openxmlformats.org/officeDocument/2006/relationships/slideLayout" Target="../slideLayouts/slideLayout3.xml"/><Relationship Id="rId11" Type="http://schemas.openxmlformats.org/officeDocument/2006/relationships/image" Target="../media/image24.png"/><Relationship Id="rId10" Type="http://schemas.openxmlformats.org/officeDocument/2006/relationships/image" Target="../media/image23.png"/><Relationship Id="rId9"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0.png"/><Relationship Id="rId3" Type="http://schemas.openxmlformats.org/officeDocument/2006/relationships/image" Target="../media/image3.jfif"/><Relationship Id="rId7" Type="http://schemas.openxmlformats.org/officeDocument/2006/relationships/image" Target="../media/image40.png"/><Relationship Id="rId12" Type="http://schemas.openxmlformats.org/officeDocument/2006/relationships/slide" Target="slide27.xml"/><Relationship Id="rId2" Type="http://schemas.openxmlformats.org/officeDocument/2006/relationships/notesSlide" Target="../notesSlides/notesSlide2.xml"/><Relationship Id="rId16"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slide" Target="slide25.xml"/><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slide" Target="slide24.xml"/><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slide" Target="slide26.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fif"/><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26" Type="http://schemas.openxmlformats.org/officeDocument/2006/relationships/image" Target="../media/image8.png"/><Relationship Id="rId3" Type="http://schemas.openxmlformats.org/officeDocument/2006/relationships/image" Target="../media/image8.png"/><Relationship Id="rId25" Type="http://schemas.openxmlformats.org/officeDocument/2006/relationships/slide" Target="slide24.xml"/><Relationship Id="rId2" Type="http://schemas.openxmlformats.org/officeDocument/2006/relationships/image" Target="../media/image3.jfif"/><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fi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f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7" Type="http://schemas.openxmlformats.org/officeDocument/2006/relationships/diagramData" Target="../diagrams/data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24.xml"/><Relationship Id="rId11" Type="http://schemas.microsoft.com/office/2007/relationships/diagramDrawing" Target="../diagrams/drawing2.xml"/><Relationship Id="rId5" Type="http://schemas.openxmlformats.org/officeDocument/2006/relationships/image" Target="../media/image8.png"/><Relationship Id="rId10" Type="http://schemas.openxmlformats.org/officeDocument/2006/relationships/diagramColors" Target="../diagrams/colors2.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3.jfif"/><Relationship Id="rId3" Type="http://schemas.openxmlformats.org/officeDocument/2006/relationships/slideLayout" Target="../slideLayouts/slideLayout4.xml"/><Relationship Id="rId7" Type="http://schemas.openxmlformats.org/officeDocument/2006/relationships/slide" Target="slide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3"/>
          <p:cNvSpPr txBox="1">
            <a:spLocks noGrp="1"/>
          </p:cNvSpPr>
          <p:nvPr>
            <p:ph type="title"/>
          </p:nvPr>
        </p:nvSpPr>
        <p:spPr>
          <a:xfrm>
            <a:off x="416705" y="69374"/>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000" dirty="0">
                <a:latin typeface="Arial" panose="020B0604020202020204" pitchFamily="34" charset="0"/>
                <a:cs typeface="DecoType Naskh" panose="02010400000000000000" pitchFamily="2" charset="-78"/>
              </a:rPr>
              <a:t>باسم الله الرحمن الرحيم </a:t>
            </a:r>
            <a:endParaRPr sz="4000" dirty="0">
              <a:latin typeface="Arial" panose="020B0604020202020204" pitchFamily="34" charset="0"/>
              <a:cs typeface="DecoType Naskh" panose="02010400000000000000" pitchFamily="2" charset="-78"/>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مجموعة 7">
            <a:extLst>
              <a:ext uri="{FF2B5EF4-FFF2-40B4-BE49-F238E27FC236}">
                <a16:creationId xmlns:a16="http://schemas.microsoft.com/office/drawing/2014/main" id="{650676E7-900A-491C-9987-EB1652BDC76F}"/>
              </a:ext>
            </a:extLst>
          </p:cNvPr>
          <p:cNvGrpSpPr/>
          <p:nvPr/>
        </p:nvGrpSpPr>
        <p:grpSpPr>
          <a:xfrm>
            <a:off x="2477345" y="1780976"/>
            <a:ext cx="4945361" cy="720686"/>
            <a:chOff x="2769338" y="1323088"/>
            <a:chExt cx="4945361" cy="720686"/>
          </a:xfrm>
        </p:grpSpPr>
        <p:sp>
          <p:nvSpPr>
            <p:cNvPr id="4" name="شكل بيضاوي 3">
              <a:extLst>
                <a:ext uri="{FF2B5EF4-FFF2-40B4-BE49-F238E27FC236}">
                  <a16:creationId xmlns:a16="http://schemas.microsoft.com/office/drawing/2014/main" id="{F90D35E9-570C-43AF-92E6-50735D2D295A}"/>
                </a:ext>
              </a:extLst>
            </p:cNvPr>
            <p:cNvSpPr/>
            <p:nvPr/>
          </p:nvSpPr>
          <p:spPr>
            <a:xfrm>
              <a:off x="7033266" y="1323088"/>
              <a:ext cx="681433" cy="720686"/>
            </a:xfrm>
            <a:prstGeom prst="ellipse">
              <a:avLst/>
            </a:prstGeom>
            <a:solidFill>
              <a:schemeClr val="accent1">
                <a:lumMod val="90000"/>
              </a:schemeClr>
            </a:solidFill>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SA" dirty="0"/>
            </a:p>
          </p:txBody>
        </p:sp>
        <p:sp>
          <p:nvSpPr>
            <p:cNvPr id="6" name="مستطيل: زوايا مستديرة 5">
              <a:extLst>
                <a:ext uri="{FF2B5EF4-FFF2-40B4-BE49-F238E27FC236}">
                  <a16:creationId xmlns:a16="http://schemas.microsoft.com/office/drawing/2014/main" id="{AD645865-F0AC-42EE-ABA1-FE8F4AB53DDE}"/>
                </a:ext>
              </a:extLst>
            </p:cNvPr>
            <p:cNvSpPr/>
            <p:nvPr/>
          </p:nvSpPr>
          <p:spPr>
            <a:xfrm>
              <a:off x="2769338" y="1424229"/>
              <a:ext cx="4420282" cy="527410"/>
            </a:xfrm>
            <a:prstGeom prst="roundRect">
              <a:avLst/>
            </a:prstGeom>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800" b="1" dirty="0"/>
                <a:t>الوحدة</a:t>
              </a:r>
              <a:r>
                <a:rPr lang="ar-SA" sz="2000" dirty="0"/>
                <a:t> الثانية  : طبيعة المادة</a:t>
              </a:r>
            </a:p>
          </p:txBody>
        </p:sp>
      </p:grpSp>
      <p:grpSp>
        <p:nvGrpSpPr>
          <p:cNvPr id="51" name="مجموعة 50">
            <a:extLst>
              <a:ext uri="{FF2B5EF4-FFF2-40B4-BE49-F238E27FC236}">
                <a16:creationId xmlns:a16="http://schemas.microsoft.com/office/drawing/2014/main" id="{39C438FD-CDD7-4CF9-8A4B-E5924630EC83}"/>
              </a:ext>
            </a:extLst>
          </p:cNvPr>
          <p:cNvGrpSpPr/>
          <p:nvPr/>
        </p:nvGrpSpPr>
        <p:grpSpPr>
          <a:xfrm>
            <a:off x="1615477" y="3200751"/>
            <a:ext cx="4916635" cy="720686"/>
            <a:chOff x="2726413" y="1605121"/>
            <a:chExt cx="4678558" cy="635159"/>
          </a:xfrm>
          <a:effectLst>
            <a:outerShdw blurRad="50800" dist="38100" dir="5400000" algn="t" rotWithShape="0">
              <a:prstClr val="black">
                <a:alpha val="40000"/>
              </a:prstClr>
            </a:outerShdw>
            <a:reflection blurRad="6350" stA="52000" endA="300" endPos="35000" dir="5400000" sy="-100000" algn="bl" rotWithShape="0"/>
          </a:effectLst>
        </p:grpSpPr>
        <p:sp>
          <p:nvSpPr>
            <p:cNvPr id="52" name="شكل بيضاوي 51">
              <a:extLst>
                <a:ext uri="{FF2B5EF4-FFF2-40B4-BE49-F238E27FC236}">
                  <a16:creationId xmlns:a16="http://schemas.microsoft.com/office/drawing/2014/main" id="{EAC5A83A-4C52-457C-AC54-F4FFAA4E7F26}"/>
                </a:ext>
              </a:extLst>
            </p:cNvPr>
            <p:cNvSpPr/>
            <p:nvPr/>
          </p:nvSpPr>
          <p:spPr>
            <a:xfrm>
              <a:off x="6756535" y="1605121"/>
              <a:ext cx="648436" cy="635159"/>
            </a:xfrm>
            <a:prstGeom prst="ellipse">
              <a:avLst/>
            </a:prstGeom>
            <a:solidFill>
              <a:schemeClr val="accent1">
                <a:lumMod val="90000"/>
              </a:schemeClr>
            </a:solidFill>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SA" dirty="0"/>
            </a:p>
          </p:txBody>
        </p:sp>
        <p:sp>
          <p:nvSpPr>
            <p:cNvPr id="53" name="مستطيل: زوايا مستديرة 52">
              <a:extLst>
                <a:ext uri="{FF2B5EF4-FFF2-40B4-BE49-F238E27FC236}">
                  <a16:creationId xmlns:a16="http://schemas.microsoft.com/office/drawing/2014/main" id="{3E99C653-0DD6-44FA-BF10-A0135D4FA274}"/>
                </a:ext>
              </a:extLst>
            </p:cNvPr>
            <p:cNvSpPr/>
            <p:nvPr/>
          </p:nvSpPr>
          <p:spPr>
            <a:xfrm>
              <a:off x="2726413" y="1694259"/>
              <a:ext cx="4206240" cy="464820"/>
            </a:xfrm>
            <a:prstGeom prst="roundRect">
              <a:avLst/>
            </a:prstGeom>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800" b="1" dirty="0"/>
                <a:t>الفصل الثالث: المادة وتغيراتها </a:t>
              </a:r>
              <a:endParaRPr lang="ar-SA" sz="2000" dirty="0"/>
            </a:p>
          </p:txBody>
        </p:sp>
      </p:grpSp>
      <p:grpSp>
        <p:nvGrpSpPr>
          <p:cNvPr id="54" name="Google Shape;1184;p42">
            <a:extLst>
              <a:ext uri="{FF2B5EF4-FFF2-40B4-BE49-F238E27FC236}">
                <a16:creationId xmlns:a16="http://schemas.microsoft.com/office/drawing/2014/main" id="{B3254FD2-5E1A-42AA-86C6-217DEFFC5470}"/>
              </a:ext>
            </a:extLst>
          </p:cNvPr>
          <p:cNvGrpSpPr/>
          <p:nvPr/>
        </p:nvGrpSpPr>
        <p:grpSpPr>
          <a:xfrm rot="-1617717">
            <a:off x="6482398" y="3849912"/>
            <a:ext cx="825770" cy="1169970"/>
            <a:chOff x="2190225" y="236575"/>
            <a:chExt cx="3165475" cy="5024350"/>
          </a:xfrm>
        </p:grpSpPr>
        <p:sp>
          <p:nvSpPr>
            <p:cNvPr id="55" name="Google Shape;1185;p42">
              <a:extLst>
                <a:ext uri="{FF2B5EF4-FFF2-40B4-BE49-F238E27FC236}">
                  <a16:creationId xmlns:a16="http://schemas.microsoft.com/office/drawing/2014/main" id="{9C692FCD-4D8F-4A65-BF28-4C9C1AA2395F}"/>
                </a:ext>
              </a:extLst>
            </p:cNvPr>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6;p42">
              <a:extLst>
                <a:ext uri="{FF2B5EF4-FFF2-40B4-BE49-F238E27FC236}">
                  <a16:creationId xmlns:a16="http://schemas.microsoft.com/office/drawing/2014/main" id="{C881AC72-1E00-4205-91C7-98E2DF8CAC99}"/>
                </a:ext>
              </a:extLst>
            </p:cNvPr>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7;p42">
              <a:extLst>
                <a:ext uri="{FF2B5EF4-FFF2-40B4-BE49-F238E27FC236}">
                  <a16:creationId xmlns:a16="http://schemas.microsoft.com/office/drawing/2014/main" id="{5147440D-A02B-4B28-81D8-084890EB8B40}"/>
                </a:ext>
              </a:extLst>
            </p:cNvPr>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88;p42">
              <a:extLst>
                <a:ext uri="{FF2B5EF4-FFF2-40B4-BE49-F238E27FC236}">
                  <a16:creationId xmlns:a16="http://schemas.microsoft.com/office/drawing/2014/main" id="{6EC23753-784B-4520-B741-60C7F658DBE5}"/>
                </a:ext>
              </a:extLst>
            </p:cNvPr>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89;p42">
              <a:extLst>
                <a:ext uri="{FF2B5EF4-FFF2-40B4-BE49-F238E27FC236}">
                  <a16:creationId xmlns:a16="http://schemas.microsoft.com/office/drawing/2014/main" id="{FF6F0CC2-91F6-49E7-BE23-DD5E019D5745}"/>
                </a:ext>
              </a:extLst>
            </p:cNvPr>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151;p42">
            <a:extLst>
              <a:ext uri="{FF2B5EF4-FFF2-40B4-BE49-F238E27FC236}">
                <a16:creationId xmlns:a16="http://schemas.microsoft.com/office/drawing/2014/main" id="{B670F5C7-F926-447F-92BF-26D53F93F6BE}"/>
              </a:ext>
            </a:extLst>
          </p:cNvPr>
          <p:cNvGrpSpPr/>
          <p:nvPr/>
        </p:nvGrpSpPr>
        <p:grpSpPr>
          <a:xfrm rot="1612535" flipH="1">
            <a:off x="386441" y="2485919"/>
            <a:ext cx="291659" cy="931911"/>
            <a:chOff x="2672050" y="238125"/>
            <a:chExt cx="2175675" cy="5095625"/>
          </a:xfrm>
        </p:grpSpPr>
        <p:sp>
          <p:nvSpPr>
            <p:cNvPr id="61" name="Google Shape;1152;p42">
              <a:extLst>
                <a:ext uri="{FF2B5EF4-FFF2-40B4-BE49-F238E27FC236}">
                  <a16:creationId xmlns:a16="http://schemas.microsoft.com/office/drawing/2014/main" id="{EB7D564C-D87D-4511-9957-8350178081FA}"/>
                </a:ext>
              </a:extLst>
            </p:cNvPr>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53;p42">
              <a:extLst>
                <a:ext uri="{FF2B5EF4-FFF2-40B4-BE49-F238E27FC236}">
                  <a16:creationId xmlns:a16="http://schemas.microsoft.com/office/drawing/2014/main" id="{956955F6-5715-400A-9F09-40D635412DE6}"/>
                </a:ext>
              </a:extLst>
            </p:cNvPr>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54;p42">
              <a:extLst>
                <a:ext uri="{FF2B5EF4-FFF2-40B4-BE49-F238E27FC236}">
                  <a16:creationId xmlns:a16="http://schemas.microsoft.com/office/drawing/2014/main" id="{5571C6BC-21C2-4AD0-B9EA-5038FF8E7FBE}"/>
                </a:ext>
              </a:extLst>
            </p:cNvPr>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0-#ppt_w/2"/>
                                          </p:val>
                                        </p:tav>
                                        <p:tav tm="100000">
                                          <p:val>
                                            <p:strVal val="#ppt_x"/>
                                          </p:val>
                                        </p:tav>
                                      </p:tavLst>
                                    </p:anim>
                                    <p:anim calcmode="lin" valueType="num">
                                      <p:cBhvr additive="base">
                                        <p:cTn id="14"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B72C1F99-F4CB-45E4-984C-732311A2C4D1}"/>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2"/>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7" name="صورة الشريحة 16">
                <a:hlinkClick r:id="rId6" action="ppaction://hlinksldjump"/>
                <a:extLst>
                  <a:ext uri="{FF2B5EF4-FFF2-40B4-BE49-F238E27FC236}">
                    <a16:creationId xmlns:a16="http://schemas.microsoft.com/office/drawing/2014/main" id="{B72C1F99-F4CB-45E4-984C-732311A2C4D1}"/>
                  </a:ext>
                </a:extLst>
              </p:cNvPr>
              <p:cNvPicPr>
                <a:picLocks noGrp="1" noRot="1" noChangeAspect="1" noMove="1" noResize="1" noEditPoints="1" noAdjustHandles="1" noChangeArrowheads="1" noChangeShapeType="1"/>
              </p:cNvPicPr>
              <p:nvPr/>
            </p:nvPicPr>
            <p:blipFill>
              <a:blip r:embed="rId5"/>
              <a:stretch>
                <a:fillRect/>
              </a:stretch>
            </p:blipFill>
            <p:spPr>
              <a:xfrm>
                <a:off x="-214797" y="4189969"/>
                <a:ext cx="857736" cy="836426"/>
              </a:xfrm>
              <a:prstGeom prst="rect">
                <a:avLst/>
              </a:prstGeom>
            </p:spPr>
          </p:pic>
        </mc:Fallback>
      </mc:AlternateContent>
      <p:pic>
        <p:nvPicPr>
          <p:cNvPr id="16" name="Picture 2">
            <a:extLst>
              <a:ext uri="{FF2B5EF4-FFF2-40B4-BE49-F238E27FC236}">
                <a16:creationId xmlns:a16="http://schemas.microsoft.com/office/drawing/2014/main" id="{F72B2B34-44B0-4AA2-AA11-1D1465E6C8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0797" y="438923"/>
            <a:ext cx="3135331" cy="4844289"/>
          </a:xfrm>
          <a:prstGeom prst="rect">
            <a:avLst/>
          </a:prstGeom>
          <a:noFill/>
          <a:extLst>
            <a:ext uri="{909E8E84-426E-40DD-AFC4-6F175D3DCCD1}">
              <a14:hiddenFill xmlns:a14="http://schemas.microsoft.com/office/drawing/2010/main">
                <a:solidFill>
                  <a:srgbClr val="FFFFFF"/>
                </a:solidFill>
              </a14:hiddenFill>
            </a:ext>
          </a:extLst>
        </p:spPr>
      </p:pic>
      <p:sp>
        <p:nvSpPr>
          <p:cNvPr id="18" name="فقاعة الكلام: بيضاوية 17">
            <a:extLst>
              <a:ext uri="{FF2B5EF4-FFF2-40B4-BE49-F238E27FC236}">
                <a16:creationId xmlns:a16="http://schemas.microsoft.com/office/drawing/2014/main" id="{1F9EA079-D215-486B-8523-FD6A47A5A156}"/>
              </a:ext>
            </a:extLst>
          </p:cNvPr>
          <p:cNvSpPr/>
          <p:nvPr/>
        </p:nvSpPr>
        <p:spPr>
          <a:xfrm>
            <a:off x="6015038" y="842397"/>
            <a:ext cx="1993734" cy="822097"/>
          </a:xfrm>
          <a:prstGeom prst="wedgeEllipseCallout">
            <a:avLst>
              <a:gd name="adj1" fmla="val 55069"/>
              <a:gd name="adj2" fmla="val -1576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solidFill>
                  <a:srgbClr val="820000"/>
                </a:solidFill>
              </a:rPr>
              <a:t>هل يمكنك وصف جزيئات المادة الصلبة؟</a:t>
            </a:r>
          </a:p>
        </p:txBody>
      </p:sp>
      <p:graphicFrame>
        <p:nvGraphicFramePr>
          <p:cNvPr id="4" name="رسم تخطيطي 3">
            <a:extLst>
              <a:ext uri="{FF2B5EF4-FFF2-40B4-BE49-F238E27FC236}">
                <a16:creationId xmlns:a16="http://schemas.microsoft.com/office/drawing/2014/main" id="{EEA99A9A-D274-45F4-B3A3-83301B620ADD}"/>
              </a:ext>
            </a:extLst>
          </p:cNvPr>
          <p:cNvGraphicFramePr/>
          <p:nvPr>
            <p:extLst>
              <p:ext uri="{D42A27DB-BD31-4B8C-83A1-F6EECF244321}">
                <p14:modId xmlns:p14="http://schemas.microsoft.com/office/powerpoint/2010/main" val="1307906203"/>
              </p:ext>
            </p:extLst>
          </p:nvPr>
        </p:nvGraphicFramePr>
        <p:xfrm>
          <a:off x="214071" y="621506"/>
          <a:ext cx="5429248" cy="4107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7849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graphicEl>
                                              <a:dgm id="{259769CD-D201-4682-AC44-98530545625C}"/>
                                            </p:graphicEl>
                                          </p:spTgt>
                                        </p:tgtEl>
                                        <p:attrNameLst>
                                          <p:attrName>style.visibility</p:attrName>
                                        </p:attrNameLst>
                                      </p:cBhvr>
                                      <p:to>
                                        <p:strVal val="visible"/>
                                      </p:to>
                                    </p:set>
                                    <p:anim calcmode="lin" valueType="num">
                                      <p:cBhvr>
                                        <p:cTn id="12" dur="500" fill="hold"/>
                                        <p:tgtEl>
                                          <p:spTgt spid="4">
                                            <p:graphicEl>
                                              <a:dgm id="{259769CD-D201-4682-AC44-98530545625C}"/>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259769CD-D201-4682-AC44-98530545625C}"/>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259769CD-D201-4682-AC44-98530545625C}"/>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graphicEl>
                                              <a:dgm id="{62C0D695-2E2A-47FF-90A2-14E6C6A37D8E}"/>
                                            </p:graphicEl>
                                          </p:spTgt>
                                        </p:tgtEl>
                                        <p:attrNameLst>
                                          <p:attrName>style.visibility</p:attrName>
                                        </p:attrNameLst>
                                      </p:cBhvr>
                                      <p:to>
                                        <p:strVal val="visible"/>
                                      </p:to>
                                    </p:set>
                                    <p:anim calcmode="lin" valueType="num">
                                      <p:cBhvr>
                                        <p:cTn id="17" dur="500" fill="hold"/>
                                        <p:tgtEl>
                                          <p:spTgt spid="4">
                                            <p:graphicEl>
                                              <a:dgm id="{62C0D695-2E2A-47FF-90A2-14E6C6A37D8E}"/>
                                            </p:graphicEl>
                                          </p:spTgt>
                                        </p:tgtEl>
                                        <p:attrNameLst>
                                          <p:attrName>ppt_w</p:attrName>
                                        </p:attrNameLst>
                                      </p:cBhvr>
                                      <p:tavLst>
                                        <p:tav tm="0">
                                          <p:val>
                                            <p:fltVal val="0"/>
                                          </p:val>
                                        </p:tav>
                                        <p:tav tm="100000">
                                          <p:val>
                                            <p:strVal val="#ppt_w"/>
                                          </p:val>
                                        </p:tav>
                                      </p:tavLst>
                                    </p:anim>
                                    <p:anim calcmode="lin" valueType="num">
                                      <p:cBhvr>
                                        <p:cTn id="18" dur="500" fill="hold"/>
                                        <p:tgtEl>
                                          <p:spTgt spid="4">
                                            <p:graphicEl>
                                              <a:dgm id="{62C0D695-2E2A-47FF-90A2-14E6C6A37D8E}"/>
                                            </p:graphicEl>
                                          </p:spTgt>
                                        </p:tgtEl>
                                        <p:attrNameLst>
                                          <p:attrName>ppt_h</p:attrName>
                                        </p:attrNameLst>
                                      </p:cBhvr>
                                      <p:tavLst>
                                        <p:tav tm="0">
                                          <p:val>
                                            <p:fltVal val="0"/>
                                          </p:val>
                                        </p:tav>
                                        <p:tav tm="100000">
                                          <p:val>
                                            <p:strVal val="#ppt_h"/>
                                          </p:val>
                                        </p:tav>
                                      </p:tavLst>
                                    </p:anim>
                                    <p:animEffect transition="in" filter="fade">
                                      <p:cBhvr>
                                        <p:cTn id="19" dur="500"/>
                                        <p:tgtEl>
                                          <p:spTgt spid="4">
                                            <p:graphicEl>
                                              <a:dgm id="{62C0D695-2E2A-47FF-90A2-14E6C6A37D8E}"/>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graphicEl>
                                              <a:dgm id="{F93AB2C7-F0AB-4FAB-97D1-D15B29BBBC74}"/>
                                            </p:graphicEl>
                                          </p:spTgt>
                                        </p:tgtEl>
                                        <p:attrNameLst>
                                          <p:attrName>style.visibility</p:attrName>
                                        </p:attrNameLst>
                                      </p:cBhvr>
                                      <p:to>
                                        <p:strVal val="visible"/>
                                      </p:to>
                                    </p:set>
                                    <p:anim calcmode="lin" valueType="num">
                                      <p:cBhvr>
                                        <p:cTn id="22" dur="500" fill="hold"/>
                                        <p:tgtEl>
                                          <p:spTgt spid="4">
                                            <p:graphicEl>
                                              <a:dgm id="{F93AB2C7-F0AB-4FAB-97D1-D15B29BBBC74}"/>
                                            </p:graphicEl>
                                          </p:spTgt>
                                        </p:tgtEl>
                                        <p:attrNameLst>
                                          <p:attrName>ppt_w</p:attrName>
                                        </p:attrNameLst>
                                      </p:cBhvr>
                                      <p:tavLst>
                                        <p:tav tm="0">
                                          <p:val>
                                            <p:fltVal val="0"/>
                                          </p:val>
                                        </p:tav>
                                        <p:tav tm="100000">
                                          <p:val>
                                            <p:strVal val="#ppt_w"/>
                                          </p:val>
                                        </p:tav>
                                      </p:tavLst>
                                    </p:anim>
                                    <p:anim calcmode="lin" valueType="num">
                                      <p:cBhvr>
                                        <p:cTn id="23" dur="500" fill="hold"/>
                                        <p:tgtEl>
                                          <p:spTgt spid="4">
                                            <p:graphicEl>
                                              <a:dgm id="{F93AB2C7-F0AB-4FAB-97D1-D15B29BBBC74}"/>
                                            </p:graphicEl>
                                          </p:spTgt>
                                        </p:tgtEl>
                                        <p:attrNameLst>
                                          <p:attrName>ppt_h</p:attrName>
                                        </p:attrNameLst>
                                      </p:cBhvr>
                                      <p:tavLst>
                                        <p:tav tm="0">
                                          <p:val>
                                            <p:fltVal val="0"/>
                                          </p:val>
                                        </p:tav>
                                        <p:tav tm="100000">
                                          <p:val>
                                            <p:strVal val="#ppt_h"/>
                                          </p:val>
                                        </p:tav>
                                      </p:tavLst>
                                    </p:anim>
                                    <p:animEffect transition="in" filter="fade">
                                      <p:cBhvr>
                                        <p:cTn id="24" dur="500"/>
                                        <p:tgtEl>
                                          <p:spTgt spid="4">
                                            <p:graphicEl>
                                              <a:dgm id="{F93AB2C7-F0AB-4FAB-97D1-D15B29BBBC74}"/>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graphicEl>
                                              <a:dgm id="{E703FDAA-5ACC-4614-87C3-53BB01411264}"/>
                                            </p:graphicEl>
                                          </p:spTgt>
                                        </p:tgtEl>
                                        <p:attrNameLst>
                                          <p:attrName>style.visibility</p:attrName>
                                        </p:attrNameLst>
                                      </p:cBhvr>
                                      <p:to>
                                        <p:strVal val="visible"/>
                                      </p:to>
                                    </p:set>
                                    <p:anim calcmode="lin" valueType="num">
                                      <p:cBhvr>
                                        <p:cTn id="27" dur="500" fill="hold"/>
                                        <p:tgtEl>
                                          <p:spTgt spid="4">
                                            <p:graphicEl>
                                              <a:dgm id="{E703FDAA-5ACC-4614-87C3-53BB01411264}"/>
                                            </p:graphicEl>
                                          </p:spTgt>
                                        </p:tgtEl>
                                        <p:attrNameLst>
                                          <p:attrName>ppt_w</p:attrName>
                                        </p:attrNameLst>
                                      </p:cBhvr>
                                      <p:tavLst>
                                        <p:tav tm="0">
                                          <p:val>
                                            <p:fltVal val="0"/>
                                          </p:val>
                                        </p:tav>
                                        <p:tav tm="100000">
                                          <p:val>
                                            <p:strVal val="#ppt_w"/>
                                          </p:val>
                                        </p:tav>
                                      </p:tavLst>
                                    </p:anim>
                                    <p:anim calcmode="lin" valueType="num">
                                      <p:cBhvr>
                                        <p:cTn id="28" dur="500" fill="hold"/>
                                        <p:tgtEl>
                                          <p:spTgt spid="4">
                                            <p:graphicEl>
                                              <a:dgm id="{E703FDAA-5ACC-4614-87C3-53BB01411264}"/>
                                            </p:graphicEl>
                                          </p:spTgt>
                                        </p:tgtEl>
                                        <p:attrNameLst>
                                          <p:attrName>ppt_h</p:attrName>
                                        </p:attrNameLst>
                                      </p:cBhvr>
                                      <p:tavLst>
                                        <p:tav tm="0">
                                          <p:val>
                                            <p:fltVal val="0"/>
                                          </p:val>
                                        </p:tav>
                                        <p:tav tm="100000">
                                          <p:val>
                                            <p:strVal val="#ppt_h"/>
                                          </p:val>
                                        </p:tav>
                                      </p:tavLst>
                                    </p:anim>
                                    <p:animEffect transition="in" filter="fade">
                                      <p:cBhvr>
                                        <p:cTn id="29" dur="500"/>
                                        <p:tgtEl>
                                          <p:spTgt spid="4">
                                            <p:graphicEl>
                                              <a:dgm id="{E703FDAA-5ACC-4614-87C3-53BB01411264}"/>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graphicEl>
                                              <a:dgm id="{39D68C00-A280-478F-A84B-91FA2EF61920}"/>
                                            </p:graphicEl>
                                          </p:spTgt>
                                        </p:tgtEl>
                                        <p:attrNameLst>
                                          <p:attrName>style.visibility</p:attrName>
                                        </p:attrNameLst>
                                      </p:cBhvr>
                                      <p:to>
                                        <p:strVal val="visible"/>
                                      </p:to>
                                    </p:set>
                                    <p:anim calcmode="lin" valueType="num">
                                      <p:cBhvr>
                                        <p:cTn id="32" dur="500" fill="hold"/>
                                        <p:tgtEl>
                                          <p:spTgt spid="4">
                                            <p:graphicEl>
                                              <a:dgm id="{39D68C00-A280-478F-A84B-91FA2EF61920}"/>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39D68C00-A280-478F-A84B-91FA2EF61920}"/>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39D68C00-A280-478F-A84B-91FA2EF61920}"/>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graphicEl>
                                              <a:dgm id="{929D1008-03A5-4ACC-9B93-E563923E80F2}"/>
                                            </p:graphicEl>
                                          </p:spTgt>
                                        </p:tgtEl>
                                        <p:attrNameLst>
                                          <p:attrName>style.visibility</p:attrName>
                                        </p:attrNameLst>
                                      </p:cBhvr>
                                      <p:to>
                                        <p:strVal val="visible"/>
                                      </p:to>
                                    </p:set>
                                    <p:anim calcmode="lin" valueType="num">
                                      <p:cBhvr>
                                        <p:cTn id="37" dur="500" fill="hold"/>
                                        <p:tgtEl>
                                          <p:spTgt spid="4">
                                            <p:graphicEl>
                                              <a:dgm id="{929D1008-03A5-4ACC-9B93-E563923E80F2}"/>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929D1008-03A5-4ACC-9B93-E563923E80F2}"/>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929D1008-03A5-4ACC-9B93-E563923E80F2}"/>
                                            </p:graphic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graphicEl>
                                              <a:dgm id="{B8195292-0993-4351-B8B5-1706BE2336B5}"/>
                                            </p:graphicEl>
                                          </p:spTgt>
                                        </p:tgtEl>
                                        <p:attrNameLst>
                                          <p:attrName>style.visibility</p:attrName>
                                        </p:attrNameLst>
                                      </p:cBhvr>
                                      <p:to>
                                        <p:strVal val="visible"/>
                                      </p:to>
                                    </p:set>
                                    <p:anim calcmode="lin" valueType="num">
                                      <p:cBhvr>
                                        <p:cTn id="42" dur="500" fill="hold"/>
                                        <p:tgtEl>
                                          <p:spTgt spid="4">
                                            <p:graphicEl>
                                              <a:dgm id="{B8195292-0993-4351-B8B5-1706BE2336B5}"/>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B8195292-0993-4351-B8B5-1706BE2336B5}"/>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B8195292-0993-4351-B8B5-1706BE2336B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43A155C7-AF12-4815-BDD2-733D44D280B5}"/>
                                            </p:graphicEl>
                                          </p:spTgt>
                                        </p:tgtEl>
                                        <p:attrNameLst>
                                          <p:attrName>style.visibility</p:attrName>
                                        </p:attrNameLst>
                                      </p:cBhvr>
                                      <p:to>
                                        <p:strVal val="visible"/>
                                      </p:to>
                                    </p:set>
                                    <p:anim calcmode="lin" valueType="num">
                                      <p:cBhvr>
                                        <p:cTn id="49" dur="500" fill="hold"/>
                                        <p:tgtEl>
                                          <p:spTgt spid="4">
                                            <p:graphicEl>
                                              <a:dgm id="{43A155C7-AF12-4815-BDD2-733D44D280B5}"/>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43A155C7-AF12-4815-BDD2-733D44D280B5}"/>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43A155C7-AF12-4815-BDD2-733D44D280B5}"/>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
                                            <p:graphicEl>
                                              <a:dgm id="{32C36BAC-FEF3-4240-BE19-44954281F1D7}"/>
                                            </p:graphicEl>
                                          </p:spTgt>
                                        </p:tgtEl>
                                        <p:attrNameLst>
                                          <p:attrName>style.visibility</p:attrName>
                                        </p:attrNameLst>
                                      </p:cBhvr>
                                      <p:to>
                                        <p:strVal val="visible"/>
                                      </p:to>
                                    </p:set>
                                    <p:anim calcmode="lin" valueType="num">
                                      <p:cBhvr>
                                        <p:cTn id="54" dur="500" fill="hold"/>
                                        <p:tgtEl>
                                          <p:spTgt spid="4">
                                            <p:graphicEl>
                                              <a:dgm id="{32C36BAC-FEF3-4240-BE19-44954281F1D7}"/>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32C36BAC-FEF3-4240-BE19-44954281F1D7}"/>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32C36BAC-FEF3-4240-BE19-44954281F1D7}"/>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
                                            <p:graphicEl>
                                              <a:dgm id="{6B68F763-0F6B-4290-BBF6-409EF32F67E1}"/>
                                            </p:graphicEl>
                                          </p:spTgt>
                                        </p:tgtEl>
                                        <p:attrNameLst>
                                          <p:attrName>style.visibility</p:attrName>
                                        </p:attrNameLst>
                                      </p:cBhvr>
                                      <p:to>
                                        <p:strVal val="visible"/>
                                      </p:to>
                                    </p:set>
                                    <p:anim calcmode="lin" valueType="num">
                                      <p:cBhvr>
                                        <p:cTn id="59" dur="500" fill="hold"/>
                                        <p:tgtEl>
                                          <p:spTgt spid="4">
                                            <p:graphicEl>
                                              <a:dgm id="{6B68F763-0F6B-4290-BBF6-409EF32F67E1}"/>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6B68F763-0F6B-4290-BBF6-409EF32F67E1}"/>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6B68F763-0F6B-4290-BBF6-409EF32F67E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graphicEl>
                                              <a:dgm id="{645DCB99-280F-451D-B71B-80EA78641380}"/>
                                            </p:graphicEl>
                                          </p:spTgt>
                                        </p:tgtEl>
                                        <p:attrNameLst>
                                          <p:attrName>style.visibility</p:attrName>
                                        </p:attrNameLst>
                                      </p:cBhvr>
                                      <p:to>
                                        <p:strVal val="visible"/>
                                      </p:to>
                                    </p:set>
                                    <p:anim calcmode="lin" valueType="num">
                                      <p:cBhvr>
                                        <p:cTn id="66" dur="500" fill="hold"/>
                                        <p:tgtEl>
                                          <p:spTgt spid="4">
                                            <p:graphicEl>
                                              <a:dgm id="{645DCB99-280F-451D-B71B-80EA78641380}"/>
                                            </p:graphicEl>
                                          </p:spTgt>
                                        </p:tgtEl>
                                        <p:attrNameLst>
                                          <p:attrName>ppt_w</p:attrName>
                                        </p:attrNameLst>
                                      </p:cBhvr>
                                      <p:tavLst>
                                        <p:tav tm="0">
                                          <p:val>
                                            <p:fltVal val="0"/>
                                          </p:val>
                                        </p:tav>
                                        <p:tav tm="100000">
                                          <p:val>
                                            <p:strVal val="#ppt_w"/>
                                          </p:val>
                                        </p:tav>
                                      </p:tavLst>
                                    </p:anim>
                                    <p:anim calcmode="lin" valueType="num">
                                      <p:cBhvr>
                                        <p:cTn id="67" dur="500" fill="hold"/>
                                        <p:tgtEl>
                                          <p:spTgt spid="4">
                                            <p:graphicEl>
                                              <a:dgm id="{645DCB99-280F-451D-B71B-80EA78641380}"/>
                                            </p:graphicEl>
                                          </p:spTgt>
                                        </p:tgtEl>
                                        <p:attrNameLst>
                                          <p:attrName>ppt_h</p:attrName>
                                        </p:attrNameLst>
                                      </p:cBhvr>
                                      <p:tavLst>
                                        <p:tav tm="0">
                                          <p:val>
                                            <p:fltVal val="0"/>
                                          </p:val>
                                        </p:tav>
                                        <p:tav tm="100000">
                                          <p:val>
                                            <p:strVal val="#ppt_h"/>
                                          </p:val>
                                        </p:tav>
                                      </p:tavLst>
                                    </p:anim>
                                    <p:animEffect transition="in" filter="fade">
                                      <p:cBhvr>
                                        <p:cTn id="68" dur="500"/>
                                        <p:tgtEl>
                                          <p:spTgt spid="4">
                                            <p:graphicEl>
                                              <a:dgm id="{645DCB99-280F-451D-B71B-80EA78641380}"/>
                                            </p:graphic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
                                            <p:graphicEl>
                                              <a:dgm id="{81144C31-E5C4-473E-9785-0564A2912BDD}"/>
                                            </p:graphicEl>
                                          </p:spTgt>
                                        </p:tgtEl>
                                        <p:attrNameLst>
                                          <p:attrName>style.visibility</p:attrName>
                                        </p:attrNameLst>
                                      </p:cBhvr>
                                      <p:to>
                                        <p:strVal val="visible"/>
                                      </p:to>
                                    </p:set>
                                    <p:anim calcmode="lin" valueType="num">
                                      <p:cBhvr>
                                        <p:cTn id="71" dur="500" fill="hold"/>
                                        <p:tgtEl>
                                          <p:spTgt spid="4">
                                            <p:graphicEl>
                                              <a:dgm id="{81144C31-E5C4-473E-9785-0564A2912BDD}"/>
                                            </p:graphicEl>
                                          </p:spTgt>
                                        </p:tgtEl>
                                        <p:attrNameLst>
                                          <p:attrName>ppt_w</p:attrName>
                                        </p:attrNameLst>
                                      </p:cBhvr>
                                      <p:tavLst>
                                        <p:tav tm="0">
                                          <p:val>
                                            <p:fltVal val="0"/>
                                          </p:val>
                                        </p:tav>
                                        <p:tav tm="100000">
                                          <p:val>
                                            <p:strVal val="#ppt_w"/>
                                          </p:val>
                                        </p:tav>
                                      </p:tavLst>
                                    </p:anim>
                                    <p:anim calcmode="lin" valueType="num">
                                      <p:cBhvr>
                                        <p:cTn id="72" dur="500" fill="hold"/>
                                        <p:tgtEl>
                                          <p:spTgt spid="4">
                                            <p:graphicEl>
                                              <a:dgm id="{81144C31-E5C4-473E-9785-0564A2912BDD}"/>
                                            </p:graphicEl>
                                          </p:spTgt>
                                        </p:tgtEl>
                                        <p:attrNameLst>
                                          <p:attrName>ppt_h</p:attrName>
                                        </p:attrNameLst>
                                      </p:cBhvr>
                                      <p:tavLst>
                                        <p:tav tm="0">
                                          <p:val>
                                            <p:fltVal val="0"/>
                                          </p:val>
                                        </p:tav>
                                        <p:tav tm="100000">
                                          <p:val>
                                            <p:strVal val="#ppt_h"/>
                                          </p:val>
                                        </p:tav>
                                      </p:tavLst>
                                    </p:anim>
                                    <p:animEffect transition="in" filter="fade">
                                      <p:cBhvr>
                                        <p:cTn id="73" dur="500"/>
                                        <p:tgtEl>
                                          <p:spTgt spid="4">
                                            <p:graphicEl>
                                              <a:dgm id="{81144C31-E5C4-473E-9785-0564A2912BDD}"/>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
                                            <p:graphicEl>
                                              <a:dgm id="{836BCE72-D164-4AC6-86AD-5F69372E4BA5}"/>
                                            </p:graphicEl>
                                          </p:spTgt>
                                        </p:tgtEl>
                                        <p:attrNameLst>
                                          <p:attrName>style.visibility</p:attrName>
                                        </p:attrNameLst>
                                      </p:cBhvr>
                                      <p:to>
                                        <p:strVal val="visible"/>
                                      </p:to>
                                    </p:set>
                                    <p:anim calcmode="lin" valueType="num">
                                      <p:cBhvr>
                                        <p:cTn id="76" dur="500" fill="hold"/>
                                        <p:tgtEl>
                                          <p:spTgt spid="4">
                                            <p:graphicEl>
                                              <a:dgm id="{836BCE72-D164-4AC6-86AD-5F69372E4BA5}"/>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836BCE72-D164-4AC6-86AD-5F69372E4BA5}"/>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836BCE72-D164-4AC6-86AD-5F69372E4BA5}"/>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4">
                                            <p:graphicEl>
                                              <a:dgm id="{0EED95B7-C75B-47BE-BF87-5A9E8E95B85F}"/>
                                            </p:graphicEl>
                                          </p:spTgt>
                                        </p:tgtEl>
                                        <p:attrNameLst>
                                          <p:attrName>style.visibility</p:attrName>
                                        </p:attrNameLst>
                                      </p:cBhvr>
                                      <p:to>
                                        <p:strVal val="visible"/>
                                      </p:to>
                                    </p:set>
                                    <p:anim calcmode="lin" valueType="num">
                                      <p:cBhvr>
                                        <p:cTn id="81" dur="500" fill="hold"/>
                                        <p:tgtEl>
                                          <p:spTgt spid="4">
                                            <p:graphicEl>
                                              <a:dgm id="{0EED95B7-C75B-47BE-BF87-5A9E8E95B85F}"/>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0EED95B7-C75B-47BE-BF87-5A9E8E95B85F}"/>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0EED95B7-C75B-47BE-BF87-5A9E8E95B85F}"/>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
                                            <p:graphicEl>
                                              <a:dgm id="{6AA126FB-5C22-4BF2-B506-ECAABDA6DF25}"/>
                                            </p:graphicEl>
                                          </p:spTgt>
                                        </p:tgtEl>
                                        <p:attrNameLst>
                                          <p:attrName>style.visibility</p:attrName>
                                        </p:attrNameLst>
                                      </p:cBhvr>
                                      <p:to>
                                        <p:strVal val="visible"/>
                                      </p:to>
                                    </p:set>
                                    <p:anim calcmode="lin" valueType="num">
                                      <p:cBhvr>
                                        <p:cTn id="88" dur="500" fill="hold"/>
                                        <p:tgtEl>
                                          <p:spTgt spid="4">
                                            <p:graphicEl>
                                              <a:dgm id="{6AA126FB-5C22-4BF2-B506-ECAABDA6DF25}"/>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6AA126FB-5C22-4BF2-B506-ECAABDA6DF25}"/>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6AA126FB-5C22-4BF2-B506-ECAABDA6DF25}"/>
                                            </p:graphicEl>
                                          </p:spTgt>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4">
                                            <p:graphicEl>
                                              <a:dgm id="{DAA3FFF6-9F12-478F-BF60-4CE17424DD7D}"/>
                                            </p:graphicEl>
                                          </p:spTgt>
                                        </p:tgtEl>
                                        <p:attrNameLst>
                                          <p:attrName>style.visibility</p:attrName>
                                        </p:attrNameLst>
                                      </p:cBhvr>
                                      <p:to>
                                        <p:strVal val="visible"/>
                                      </p:to>
                                    </p:set>
                                    <p:anim calcmode="lin" valueType="num">
                                      <p:cBhvr>
                                        <p:cTn id="93" dur="500" fill="hold"/>
                                        <p:tgtEl>
                                          <p:spTgt spid="4">
                                            <p:graphicEl>
                                              <a:dgm id="{DAA3FFF6-9F12-478F-BF60-4CE17424DD7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DAA3FFF6-9F12-478F-BF60-4CE17424DD7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DAA3FFF6-9F12-478F-BF60-4CE17424DD7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
                                            <p:graphicEl>
                                              <a:dgm id="{F5834893-E90E-4931-B384-970504C26CDE}"/>
                                            </p:graphicEl>
                                          </p:spTgt>
                                        </p:tgtEl>
                                        <p:attrNameLst>
                                          <p:attrName>style.visibility</p:attrName>
                                        </p:attrNameLst>
                                      </p:cBhvr>
                                      <p:to>
                                        <p:strVal val="visible"/>
                                      </p:to>
                                    </p:set>
                                    <p:anim calcmode="lin" valueType="num">
                                      <p:cBhvr>
                                        <p:cTn id="100" dur="500" fill="hold"/>
                                        <p:tgtEl>
                                          <p:spTgt spid="4">
                                            <p:graphicEl>
                                              <a:dgm id="{F5834893-E90E-4931-B384-970504C26CDE}"/>
                                            </p:graphicEl>
                                          </p:spTgt>
                                        </p:tgtEl>
                                        <p:attrNameLst>
                                          <p:attrName>ppt_w</p:attrName>
                                        </p:attrNameLst>
                                      </p:cBhvr>
                                      <p:tavLst>
                                        <p:tav tm="0">
                                          <p:val>
                                            <p:fltVal val="0"/>
                                          </p:val>
                                        </p:tav>
                                        <p:tav tm="100000">
                                          <p:val>
                                            <p:strVal val="#ppt_w"/>
                                          </p:val>
                                        </p:tav>
                                      </p:tavLst>
                                    </p:anim>
                                    <p:anim calcmode="lin" valueType="num">
                                      <p:cBhvr>
                                        <p:cTn id="101" dur="500" fill="hold"/>
                                        <p:tgtEl>
                                          <p:spTgt spid="4">
                                            <p:graphicEl>
                                              <a:dgm id="{F5834893-E90E-4931-B384-970504C26CDE}"/>
                                            </p:graphicEl>
                                          </p:spTgt>
                                        </p:tgtEl>
                                        <p:attrNameLst>
                                          <p:attrName>ppt_h</p:attrName>
                                        </p:attrNameLst>
                                      </p:cBhvr>
                                      <p:tavLst>
                                        <p:tav tm="0">
                                          <p:val>
                                            <p:fltVal val="0"/>
                                          </p:val>
                                        </p:tav>
                                        <p:tav tm="100000">
                                          <p:val>
                                            <p:strVal val="#ppt_h"/>
                                          </p:val>
                                        </p:tav>
                                      </p:tavLst>
                                    </p:anim>
                                    <p:animEffect transition="in" filter="fade">
                                      <p:cBhvr>
                                        <p:cTn id="102" dur="500"/>
                                        <p:tgtEl>
                                          <p:spTgt spid="4">
                                            <p:graphicEl>
                                              <a:dgm id="{F5834893-E90E-4931-B384-970504C26CDE}"/>
                                            </p:graphic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
                                            <p:graphicEl>
                                              <a:dgm id="{02034B07-BE14-48B6-8AEA-6EF3B3516289}"/>
                                            </p:graphicEl>
                                          </p:spTgt>
                                        </p:tgtEl>
                                        <p:attrNameLst>
                                          <p:attrName>style.visibility</p:attrName>
                                        </p:attrNameLst>
                                      </p:cBhvr>
                                      <p:to>
                                        <p:strVal val="visible"/>
                                      </p:to>
                                    </p:set>
                                    <p:anim calcmode="lin" valueType="num">
                                      <p:cBhvr>
                                        <p:cTn id="105" dur="500" fill="hold"/>
                                        <p:tgtEl>
                                          <p:spTgt spid="4">
                                            <p:graphicEl>
                                              <a:dgm id="{02034B07-BE14-48B6-8AEA-6EF3B351628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02034B07-BE14-48B6-8AEA-6EF3B351628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02034B07-BE14-48B6-8AEA-6EF3B35162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B72C1F99-F4CB-45E4-984C-732311A2C4D1}"/>
                  </a:ext>
                </a:extLst>
              </p:cNvPr>
              <p:cNvGraphicFramePr>
                <a:graphicFrameLocks noChangeAspect="1"/>
              </p:cNvGraphicFramePr>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2"/>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7" name="صورة الشريحة 16">
                <a:hlinkClick r:id="rId3" action="ppaction://hlinksldjump"/>
                <a:extLst>
                  <a:ext uri="{FF2B5EF4-FFF2-40B4-BE49-F238E27FC236}">
                    <a16:creationId xmlns:a16="http://schemas.microsoft.com/office/drawing/2014/main" id="{B72C1F99-F4CB-45E4-984C-732311A2C4D1}"/>
                  </a:ext>
                </a:extLst>
              </p:cNvPr>
              <p:cNvPicPr>
                <a:picLocks noGrp="1" noRot="1" noChangeAspect="1" noMove="1" noResize="1" noEditPoints="1" noAdjustHandles="1" noChangeArrowheads="1" noChangeShapeType="1"/>
              </p:cNvPicPr>
              <p:nvPr/>
            </p:nvPicPr>
            <p:blipFill>
              <a:blip r:embed="rId4"/>
              <a:stretch>
                <a:fillRect/>
              </a:stretch>
            </p:blipFill>
            <p:spPr>
              <a:xfrm>
                <a:off x="-214797" y="4189969"/>
                <a:ext cx="857736" cy="836426"/>
              </a:xfrm>
              <a:prstGeom prst="rect">
                <a:avLst/>
              </a:prstGeom>
            </p:spPr>
          </p:pic>
        </mc:Fallback>
      </mc:AlternateContent>
      <p:pic>
        <p:nvPicPr>
          <p:cNvPr id="16" name="Picture 2">
            <a:extLst>
              <a:ext uri="{FF2B5EF4-FFF2-40B4-BE49-F238E27FC236}">
                <a16:creationId xmlns:a16="http://schemas.microsoft.com/office/drawing/2014/main" id="{F72B2B34-44B0-4AA2-AA11-1D1465E6C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797" y="438923"/>
            <a:ext cx="3135331" cy="4844289"/>
          </a:xfrm>
          <a:prstGeom prst="rect">
            <a:avLst/>
          </a:prstGeom>
          <a:noFill/>
          <a:extLst>
            <a:ext uri="{909E8E84-426E-40DD-AFC4-6F175D3DCCD1}">
              <a14:hiddenFill xmlns:a14="http://schemas.microsoft.com/office/drawing/2010/main">
                <a:solidFill>
                  <a:srgbClr val="FFFFFF"/>
                </a:solidFill>
              </a14:hiddenFill>
            </a:ext>
          </a:extLst>
        </p:spPr>
      </p:pic>
      <p:sp>
        <p:nvSpPr>
          <p:cNvPr id="18" name="فقاعة الكلام: بيضاوية 17">
            <a:extLst>
              <a:ext uri="{FF2B5EF4-FFF2-40B4-BE49-F238E27FC236}">
                <a16:creationId xmlns:a16="http://schemas.microsoft.com/office/drawing/2014/main" id="{1F9EA079-D215-486B-8523-FD6A47A5A156}"/>
              </a:ext>
            </a:extLst>
          </p:cNvPr>
          <p:cNvSpPr/>
          <p:nvPr/>
        </p:nvSpPr>
        <p:spPr>
          <a:xfrm>
            <a:off x="6015038" y="842397"/>
            <a:ext cx="1993734" cy="822097"/>
          </a:xfrm>
          <a:prstGeom prst="wedgeEllipseCallout">
            <a:avLst>
              <a:gd name="adj1" fmla="val 55069"/>
              <a:gd name="adj2" fmla="val -1576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solidFill>
                  <a:srgbClr val="820000"/>
                </a:solidFill>
              </a:rPr>
              <a:t>هل يمكنك وصف جزيئات المادة السائلة؟</a:t>
            </a:r>
          </a:p>
        </p:txBody>
      </p:sp>
      <p:graphicFrame>
        <p:nvGraphicFramePr>
          <p:cNvPr id="4" name="رسم تخطيطي 3">
            <a:extLst>
              <a:ext uri="{FF2B5EF4-FFF2-40B4-BE49-F238E27FC236}">
                <a16:creationId xmlns:a16="http://schemas.microsoft.com/office/drawing/2014/main" id="{EEA99A9A-D274-45F4-B3A3-83301B620ADD}"/>
              </a:ext>
            </a:extLst>
          </p:cNvPr>
          <p:cNvGraphicFramePr/>
          <p:nvPr>
            <p:extLst>
              <p:ext uri="{D42A27DB-BD31-4B8C-83A1-F6EECF244321}">
                <p14:modId xmlns:p14="http://schemas.microsoft.com/office/powerpoint/2010/main" val="288554208"/>
              </p:ext>
            </p:extLst>
          </p:nvPr>
        </p:nvGraphicFramePr>
        <p:xfrm>
          <a:off x="214071" y="621506"/>
          <a:ext cx="5429248" cy="4107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157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graphicEl>
                                              <a:dgm id="{259769CD-D201-4682-AC44-98530545625C}"/>
                                            </p:graphicEl>
                                          </p:spTgt>
                                        </p:tgtEl>
                                        <p:attrNameLst>
                                          <p:attrName>style.visibility</p:attrName>
                                        </p:attrNameLst>
                                      </p:cBhvr>
                                      <p:to>
                                        <p:strVal val="visible"/>
                                      </p:to>
                                    </p:set>
                                    <p:anim calcmode="lin" valueType="num">
                                      <p:cBhvr>
                                        <p:cTn id="12" dur="500" fill="hold"/>
                                        <p:tgtEl>
                                          <p:spTgt spid="4">
                                            <p:graphicEl>
                                              <a:dgm id="{259769CD-D201-4682-AC44-98530545625C}"/>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259769CD-D201-4682-AC44-98530545625C}"/>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259769CD-D201-4682-AC44-98530545625C}"/>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graphicEl>
                                              <a:dgm id="{62C0D695-2E2A-47FF-90A2-14E6C6A37D8E}"/>
                                            </p:graphicEl>
                                          </p:spTgt>
                                        </p:tgtEl>
                                        <p:attrNameLst>
                                          <p:attrName>style.visibility</p:attrName>
                                        </p:attrNameLst>
                                      </p:cBhvr>
                                      <p:to>
                                        <p:strVal val="visible"/>
                                      </p:to>
                                    </p:set>
                                    <p:anim calcmode="lin" valueType="num">
                                      <p:cBhvr>
                                        <p:cTn id="17" dur="500" fill="hold"/>
                                        <p:tgtEl>
                                          <p:spTgt spid="4">
                                            <p:graphicEl>
                                              <a:dgm id="{62C0D695-2E2A-47FF-90A2-14E6C6A37D8E}"/>
                                            </p:graphicEl>
                                          </p:spTgt>
                                        </p:tgtEl>
                                        <p:attrNameLst>
                                          <p:attrName>ppt_w</p:attrName>
                                        </p:attrNameLst>
                                      </p:cBhvr>
                                      <p:tavLst>
                                        <p:tav tm="0">
                                          <p:val>
                                            <p:fltVal val="0"/>
                                          </p:val>
                                        </p:tav>
                                        <p:tav tm="100000">
                                          <p:val>
                                            <p:strVal val="#ppt_w"/>
                                          </p:val>
                                        </p:tav>
                                      </p:tavLst>
                                    </p:anim>
                                    <p:anim calcmode="lin" valueType="num">
                                      <p:cBhvr>
                                        <p:cTn id="18" dur="500" fill="hold"/>
                                        <p:tgtEl>
                                          <p:spTgt spid="4">
                                            <p:graphicEl>
                                              <a:dgm id="{62C0D695-2E2A-47FF-90A2-14E6C6A37D8E}"/>
                                            </p:graphicEl>
                                          </p:spTgt>
                                        </p:tgtEl>
                                        <p:attrNameLst>
                                          <p:attrName>ppt_h</p:attrName>
                                        </p:attrNameLst>
                                      </p:cBhvr>
                                      <p:tavLst>
                                        <p:tav tm="0">
                                          <p:val>
                                            <p:fltVal val="0"/>
                                          </p:val>
                                        </p:tav>
                                        <p:tav tm="100000">
                                          <p:val>
                                            <p:strVal val="#ppt_h"/>
                                          </p:val>
                                        </p:tav>
                                      </p:tavLst>
                                    </p:anim>
                                    <p:animEffect transition="in" filter="fade">
                                      <p:cBhvr>
                                        <p:cTn id="19" dur="500"/>
                                        <p:tgtEl>
                                          <p:spTgt spid="4">
                                            <p:graphicEl>
                                              <a:dgm id="{62C0D695-2E2A-47FF-90A2-14E6C6A37D8E}"/>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graphicEl>
                                              <a:dgm id="{F93AB2C7-F0AB-4FAB-97D1-D15B29BBBC74}"/>
                                            </p:graphicEl>
                                          </p:spTgt>
                                        </p:tgtEl>
                                        <p:attrNameLst>
                                          <p:attrName>style.visibility</p:attrName>
                                        </p:attrNameLst>
                                      </p:cBhvr>
                                      <p:to>
                                        <p:strVal val="visible"/>
                                      </p:to>
                                    </p:set>
                                    <p:anim calcmode="lin" valueType="num">
                                      <p:cBhvr>
                                        <p:cTn id="22" dur="500" fill="hold"/>
                                        <p:tgtEl>
                                          <p:spTgt spid="4">
                                            <p:graphicEl>
                                              <a:dgm id="{F93AB2C7-F0AB-4FAB-97D1-D15B29BBBC74}"/>
                                            </p:graphicEl>
                                          </p:spTgt>
                                        </p:tgtEl>
                                        <p:attrNameLst>
                                          <p:attrName>ppt_w</p:attrName>
                                        </p:attrNameLst>
                                      </p:cBhvr>
                                      <p:tavLst>
                                        <p:tav tm="0">
                                          <p:val>
                                            <p:fltVal val="0"/>
                                          </p:val>
                                        </p:tav>
                                        <p:tav tm="100000">
                                          <p:val>
                                            <p:strVal val="#ppt_w"/>
                                          </p:val>
                                        </p:tav>
                                      </p:tavLst>
                                    </p:anim>
                                    <p:anim calcmode="lin" valueType="num">
                                      <p:cBhvr>
                                        <p:cTn id="23" dur="500" fill="hold"/>
                                        <p:tgtEl>
                                          <p:spTgt spid="4">
                                            <p:graphicEl>
                                              <a:dgm id="{F93AB2C7-F0AB-4FAB-97D1-D15B29BBBC74}"/>
                                            </p:graphicEl>
                                          </p:spTgt>
                                        </p:tgtEl>
                                        <p:attrNameLst>
                                          <p:attrName>ppt_h</p:attrName>
                                        </p:attrNameLst>
                                      </p:cBhvr>
                                      <p:tavLst>
                                        <p:tav tm="0">
                                          <p:val>
                                            <p:fltVal val="0"/>
                                          </p:val>
                                        </p:tav>
                                        <p:tav tm="100000">
                                          <p:val>
                                            <p:strVal val="#ppt_h"/>
                                          </p:val>
                                        </p:tav>
                                      </p:tavLst>
                                    </p:anim>
                                    <p:animEffect transition="in" filter="fade">
                                      <p:cBhvr>
                                        <p:cTn id="24" dur="500"/>
                                        <p:tgtEl>
                                          <p:spTgt spid="4">
                                            <p:graphicEl>
                                              <a:dgm id="{F93AB2C7-F0AB-4FAB-97D1-D15B29BBBC74}"/>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graphicEl>
                                              <a:dgm id="{E703FDAA-5ACC-4614-87C3-53BB01411264}"/>
                                            </p:graphicEl>
                                          </p:spTgt>
                                        </p:tgtEl>
                                        <p:attrNameLst>
                                          <p:attrName>style.visibility</p:attrName>
                                        </p:attrNameLst>
                                      </p:cBhvr>
                                      <p:to>
                                        <p:strVal val="visible"/>
                                      </p:to>
                                    </p:set>
                                    <p:anim calcmode="lin" valueType="num">
                                      <p:cBhvr>
                                        <p:cTn id="27" dur="500" fill="hold"/>
                                        <p:tgtEl>
                                          <p:spTgt spid="4">
                                            <p:graphicEl>
                                              <a:dgm id="{E703FDAA-5ACC-4614-87C3-53BB01411264}"/>
                                            </p:graphicEl>
                                          </p:spTgt>
                                        </p:tgtEl>
                                        <p:attrNameLst>
                                          <p:attrName>ppt_w</p:attrName>
                                        </p:attrNameLst>
                                      </p:cBhvr>
                                      <p:tavLst>
                                        <p:tav tm="0">
                                          <p:val>
                                            <p:fltVal val="0"/>
                                          </p:val>
                                        </p:tav>
                                        <p:tav tm="100000">
                                          <p:val>
                                            <p:strVal val="#ppt_w"/>
                                          </p:val>
                                        </p:tav>
                                      </p:tavLst>
                                    </p:anim>
                                    <p:anim calcmode="lin" valueType="num">
                                      <p:cBhvr>
                                        <p:cTn id="28" dur="500" fill="hold"/>
                                        <p:tgtEl>
                                          <p:spTgt spid="4">
                                            <p:graphicEl>
                                              <a:dgm id="{E703FDAA-5ACC-4614-87C3-53BB01411264}"/>
                                            </p:graphicEl>
                                          </p:spTgt>
                                        </p:tgtEl>
                                        <p:attrNameLst>
                                          <p:attrName>ppt_h</p:attrName>
                                        </p:attrNameLst>
                                      </p:cBhvr>
                                      <p:tavLst>
                                        <p:tav tm="0">
                                          <p:val>
                                            <p:fltVal val="0"/>
                                          </p:val>
                                        </p:tav>
                                        <p:tav tm="100000">
                                          <p:val>
                                            <p:strVal val="#ppt_h"/>
                                          </p:val>
                                        </p:tav>
                                      </p:tavLst>
                                    </p:anim>
                                    <p:animEffect transition="in" filter="fade">
                                      <p:cBhvr>
                                        <p:cTn id="29" dur="500"/>
                                        <p:tgtEl>
                                          <p:spTgt spid="4">
                                            <p:graphicEl>
                                              <a:dgm id="{E703FDAA-5ACC-4614-87C3-53BB01411264}"/>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graphicEl>
                                              <a:dgm id="{39D68C00-A280-478F-A84B-91FA2EF61920}"/>
                                            </p:graphicEl>
                                          </p:spTgt>
                                        </p:tgtEl>
                                        <p:attrNameLst>
                                          <p:attrName>style.visibility</p:attrName>
                                        </p:attrNameLst>
                                      </p:cBhvr>
                                      <p:to>
                                        <p:strVal val="visible"/>
                                      </p:to>
                                    </p:set>
                                    <p:anim calcmode="lin" valueType="num">
                                      <p:cBhvr>
                                        <p:cTn id="32" dur="500" fill="hold"/>
                                        <p:tgtEl>
                                          <p:spTgt spid="4">
                                            <p:graphicEl>
                                              <a:dgm id="{39D68C00-A280-478F-A84B-91FA2EF61920}"/>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39D68C00-A280-478F-A84B-91FA2EF61920}"/>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39D68C00-A280-478F-A84B-91FA2EF61920}"/>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graphicEl>
                                              <a:dgm id="{929D1008-03A5-4ACC-9B93-E563923E80F2}"/>
                                            </p:graphicEl>
                                          </p:spTgt>
                                        </p:tgtEl>
                                        <p:attrNameLst>
                                          <p:attrName>style.visibility</p:attrName>
                                        </p:attrNameLst>
                                      </p:cBhvr>
                                      <p:to>
                                        <p:strVal val="visible"/>
                                      </p:to>
                                    </p:set>
                                    <p:anim calcmode="lin" valueType="num">
                                      <p:cBhvr>
                                        <p:cTn id="37" dur="500" fill="hold"/>
                                        <p:tgtEl>
                                          <p:spTgt spid="4">
                                            <p:graphicEl>
                                              <a:dgm id="{929D1008-03A5-4ACC-9B93-E563923E80F2}"/>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929D1008-03A5-4ACC-9B93-E563923E80F2}"/>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929D1008-03A5-4ACC-9B93-E563923E80F2}"/>
                                            </p:graphic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graphicEl>
                                              <a:dgm id="{B8195292-0993-4351-B8B5-1706BE2336B5}"/>
                                            </p:graphicEl>
                                          </p:spTgt>
                                        </p:tgtEl>
                                        <p:attrNameLst>
                                          <p:attrName>style.visibility</p:attrName>
                                        </p:attrNameLst>
                                      </p:cBhvr>
                                      <p:to>
                                        <p:strVal val="visible"/>
                                      </p:to>
                                    </p:set>
                                    <p:anim calcmode="lin" valueType="num">
                                      <p:cBhvr>
                                        <p:cTn id="42" dur="500" fill="hold"/>
                                        <p:tgtEl>
                                          <p:spTgt spid="4">
                                            <p:graphicEl>
                                              <a:dgm id="{B8195292-0993-4351-B8B5-1706BE2336B5}"/>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B8195292-0993-4351-B8B5-1706BE2336B5}"/>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B8195292-0993-4351-B8B5-1706BE2336B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43A155C7-AF12-4815-BDD2-733D44D280B5}"/>
                                            </p:graphicEl>
                                          </p:spTgt>
                                        </p:tgtEl>
                                        <p:attrNameLst>
                                          <p:attrName>style.visibility</p:attrName>
                                        </p:attrNameLst>
                                      </p:cBhvr>
                                      <p:to>
                                        <p:strVal val="visible"/>
                                      </p:to>
                                    </p:set>
                                    <p:anim calcmode="lin" valueType="num">
                                      <p:cBhvr>
                                        <p:cTn id="49" dur="500" fill="hold"/>
                                        <p:tgtEl>
                                          <p:spTgt spid="4">
                                            <p:graphicEl>
                                              <a:dgm id="{43A155C7-AF12-4815-BDD2-733D44D280B5}"/>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43A155C7-AF12-4815-BDD2-733D44D280B5}"/>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43A155C7-AF12-4815-BDD2-733D44D280B5}"/>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
                                            <p:graphicEl>
                                              <a:dgm id="{32C36BAC-FEF3-4240-BE19-44954281F1D7}"/>
                                            </p:graphicEl>
                                          </p:spTgt>
                                        </p:tgtEl>
                                        <p:attrNameLst>
                                          <p:attrName>style.visibility</p:attrName>
                                        </p:attrNameLst>
                                      </p:cBhvr>
                                      <p:to>
                                        <p:strVal val="visible"/>
                                      </p:to>
                                    </p:set>
                                    <p:anim calcmode="lin" valueType="num">
                                      <p:cBhvr>
                                        <p:cTn id="54" dur="500" fill="hold"/>
                                        <p:tgtEl>
                                          <p:spTgt spid="4">
                                            <p:graphicEl>
                                              <a:dgm id="{32C36BAC-FEF3-4240-BE19-44954281F1D7}"/>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32C36BAC-FEF3-4240-BE19-44954281F1D7}"/>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32C36BAC-FEF3-4240-BE19-44954281F1D7}"/>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
                                            <p:graphicEl>
                                              <a:dgm id="{6B68F763-0F6B-4290-BBF6-409EF32F67E1}"/>
                                            </p:graphicEl>
                                          </p:spTgt>
                                        </p:tgtEl>
                                        <p:attrNameLst>
                                          <p:attrName>style.visibility</p:attrName>
                                        </p:attrNameLst>
                                      </p:cBhvr>
                                      <p:to>
                                        <p:strVal val="visible"/>
                                      </p:to>
                                    </p:set>
                                    <p:anim calcmode="lin" valueType="num">
                                      <p:cBhvr>
                                        <p:cTn id="59" dur="500" fill="hold"/>
                                        <p:tgtEl>
                                          <p:spTgt spid="4">
                                            <p:graphicEl>
                                              <a:dgm id="{6B68F763-0F6B-4290-BBF6-409EF32F67E1}"/>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6B68F763-0F6B-4290-BBF6-409EF32F67E1}"/>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6B68F763-0F6B-4290-BBF6-409EF32F67E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graphicEl>
                                              <a:dgm id="{645DCB99-280F-451D-B71B-80EA78641380}"/>
                                            </p:graphicEl>
                                          </p:spTgt>
                                        </p:tgtEl>
                                        <p:attrNameLst>
                                          <p:attrName>style.visibility</p:attrName>
                                        </p:attrNameLst>
                                      </p:cBhvr>
                                      <p:to>
                                        <p:strVal val="visible"/>
                                      </p:to>
                                    </p:set>
                                    <p:anim calcmode="lin" valueType="num">
                                      <p:cBhvr>
                                        <p:cTn id="66" dur="500" fill="hold"/>
                                        <p:tgtEl>
                                          <p:spTgt spid="4">
                                            <p:graphicEl>
                                              <a:dgm id="{645DCB99-280F-451D-B71B-80EA78641380}"/>
                                            </p:graphicEl>
                                          </p:spTgt>
                                        </p:tgtEl>
                                        <p:attrNameLst>
                                          <p:attrName>ppt_w</p:attrName>
                                        </p:attrNameLst>
                                      </p:cBhvr>
                                      <p:tavLst>
                                        <p:tav tm="0">
                                          <p:val>
                                            <p:fltVal val="0"/>
                                          </p:val>
                                        </p:tav>
                                        <p:tav tm="100000">
                                          <p:val>
                                            <p:strVal val="#ppt_w"/>
                                          </p:val>
                                        </p:tav>
                                      </p:tavLst>
                                    </p:anim>
                                    <p:anim calcmode="lin" valueType="num">
                                      <p:cBhvr>
                                        <p:cTn id="67" dur="500" fill="hold"/>
                                        <p:tgtEl>
                                          <p:spTgt spid="4">
                                            <p:graphicEl>
                                              <a:dgm id="{645DCB99-280F-451D-B71B-80EA78641380}"/>
                                            </p:graphicEl>
                                          </p:spTgt>
                                        </p:tgtEl>
                                        <p:attrNameLst>
                                          <p:attrName>ppt_h</p:attrName>
                                        </p:attrNameLst>
                                      </p:cBhvr>
                                      <p:tavLst>
                                        <p:tav tm="0">
                                          <p:val>
                                            <p:fltVal val="0"/>
                                          </p:val>
                                        </p:tav>
                                        <p:tav tm="100000">
                                          <p:val>
                                            <p:strVal val="#ppt_h"/>
                                          </p:val>
                                        </p:tav>
                                      </p:tavLst>
                                    </p:anim>
                                    <p:animEffect transition="in" filter="fade">
                                      <p:cBhvr>
                                        <p:cTn id="68" dur="500"/>
                                        <p:tgtEl>
                                          <p:spTgt spid="4">
                                            <p:graphicEl>
                                              <a:dgm id="{645DCB99-280F-451D-B71B-80EA78641380}"/>
                                            </p:graphic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
                                            <p:graphicEl>
                                              <a:dgm id="{81144C31-E5C4-473E-9785-0564A2912BDD}"/>
                                            </p:graphicEl>
                                          </p:spTgt>
                                        </p:tgtEl>
                                        <p:attrNameLst>
                                          <p:attrName>style.visibility</p:attrName>
                                        </p:attrNameLst>
                                      </p:cBhvr>
                                      <p:to>
                                        <p:strVal val="visible"/>
                                      </p:to>
                                    </p:set>
                                    <p:anim calcmode="lin" valueType="num">
                                      <p:cBhvr>
                                        <p:cTn id="71" dur="500" fill="hold"/>
                                        <p:tgtEl>
                                          <p:spTgt spid="4">
                                            <p:graphicEl>
                                              <a:dgm id="{81144C31-E5C4-473E-9785-0564A2912BDD}"/>
                                            </p:graphicEl>
                                          </p:spTgt>
                                        </p:tgtEl>
                                        <p:attrNameLst>
                                          <p:attrName>ppt_w</p:attrName>
                                        </p:attrNameLst>
                                      </p:cBhvr>
                                      <p:tavLst>
                                        <p:tav tm="0">
                                          <p:val>
                                            <p:fltVal val="0"/>
                                          </p:val>
                                        </p:tav>
                                        <p:tav tm="100000">
                                          <p:val>
                                            <p:strVal val="#ppt_w"/>
                                          </p:val>
                                        </p:tav>
                                      </p:tavLst>
                                    </p:anim>
                                    <p:anim calcmode="lin" valueType="num">
                                      <p:cBhvr>
                                        <p:cTn id="72" dur="500" fill="hold"/>
                                        <p:tgtEl>
                                          <p:spTgt spid="4">
                                            <p:graphicEl>
                                              <a:dgm id="{81144C31-E5C4-473E-9785-0564A2912BDD}"/>
                                            </p:graphicEl>
                                          </p:spTgt>
                                        </p:tgtEl>
                                        <p:attrNameLst>
                                          <p:attrName>ppt_h</p:attrName>
                                        </p:attrNameLst>
                                      </p:cBhvr>
                                      <p:tavLst>
                                        <p:tav tm="0">
                                          <p:val>
                                            <p:fltVal val="0"/>
                                          </p:val>
                                        </p:tav>
                                        <p:tav tm="100000">
                                          <p:val>
                                            <p:strVal val="#ppt_h"/>
                                          </p:val>
                                        </p:tav>
                                      </p:tavLst>
                                    </p:anim>
                                    <p:animEffect transition="in" filter="fade">
                                      <p:cBhvr>
                                        <p:cTn id="73" dur="500"/>
                                        <p:tgtEl>
                                          <p:spTgt spid="4">
                                            <p:graphicEl>
                                              <a:dgm id="{81144C31-E5C4-473E-9785-0564A2912BDD}"/>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
                                            <p:graphicEl>
                                              <a:dgm id="{836BCE72-D164-4AC6-86AD-5F69372E4BA5}"/>
                                            </p:graphicEl>
                                          </p:spTgt>
                                        </p:tgtEl>
                                        <p:attrNameLst>
                                          <p:attrName>style.visibility</p:attrName>
                                        </p:attrNameLst>
                                      </p:cBhvr>
                                      <p:to>
                                        <p:strVal val="visible"/>
                                      </p:to>
                                    </p:set>
                                    <p:anim calcmode="lin" valueType="num">
                                      <p:cBhvr>
                                        <p:cTn id="76" dur="500" fill="hold"/>
                                        <p:tgtEl>
                                          <p:spTgt spid="4">
                                            <p:graphicEl>
                                              <a:dgm id="{836BCE72-D164-4AC6-86AD-5F69372E4BA5}"/>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836BCE72-D164-4AC6-86AD-5F69372E4BA5}"/>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836BCE72-D164-4AC6-86AD-5F69372E4BA5}"/>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4">
                                            <p:graphicEl>
                                              <a:dgm id="{0EED95B7-C75B-47BE-BF87-5A9E8E95B85F}"/>
                                            </p:graphicEl>
                                          </p:spTgt>
                                        </p:tgtEl>
                                        <p:attrNameLst>
                                          <p:attrName>style.visibility</p:attrName>
                                        </p:attrNameLst>
                                      </p:cBhvr>
                                      <p:to>
                                        <p:strVal val="visible"/>
                                      </p:to>
                                    </p:set>
                                    <p:anim calcmode="lin" valueType="num">
                                      <p:cBhvr>
                                        <p:cTn id="81" dur="500" fill="hold"/>
                                        <p:tgtEl>
                                          <p:spTgt spid="4">
                                            <p:graphicEl>
                                              <a:dgm id="{0EED95B7-C75B-47BE-BF87-5A9E8E95B85F}"/>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0EED95B7-C75B-47BE-BF87-5A9E8E95B85F}"/>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0EED95B7-C75B-47BE-BF87-5A9E8E95B85F}"/>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
                                            <p:graphicEl>
                                              <a:dgm id="{6AA126FB-5C22-4BF2-B506-ECAABDA6DF25}"/>
                                            </p:graphicEl>
                                          </p:spTgt>
                                        </p:tgtEl>
                                        <p:attrNameLst>
                                          <p:attrName>style.visibility</p:attrName>
                                        </p:attrNameLst>
                                      </p:cBhvr>
                                      <p:to>
                                        <p:strVal val="visible"/>
                                      </p:to>
                                    </p:set>
                                    <p:anim calcmode="lin" valueType="num">
                                      <p:cBhvr>
                                        <p:cTn id="88" dur="500" fill="hold"/>
                                        <p:tgtEl>
                                          <p:spTgt spid="4">
                                            <p:graphicEl>
                                              <a:dgm id="{6AA126FB-5C22-4BF2-B506-ECAABDA6DF25}"/>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6AA126FB-5C22-4BF2-B506-ECAABDA6DF25}"/>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6AA126FB-5C22-4BF2-B506-ECAABDA6DF25}"/>
                                            </p:graphicEl>
                                          </p:spTgt>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4">
                                            <p:graphicEl>
                                              <a:dgm id="{DAA3FFF6-9F12-478F-BF60-4CE17424DD7D}"/>
                                            </p:graphicEl>
                                          </p:spTgt>
                                        </p:tgtEl>
                                        <p:attrNameLst>
                                          <p:attrName>style.visibility</p:attrName>
                                        </p:attrNameLst>
                                      </p:cBhvr>
                                      <p:to>
                                        <p:strVal val="visible"/>
                                      </p:to>
                                    </p:set>
                                    <p:anim calcmode="lin" valueType="num">
                                      <p:cBhvr>
                                        <p:cTn id="93" dur="500" fill="hold"/>
                                        <p:tgtEl>
                                          <p:spTgt spid="4">
                                            <p:graphicEl>
                                              <a:dgm id="{DAA3FFF6-9F12-478F-BF60-4CE17424DD7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DAA3FFF6-9F12-478F-BF60-4CE17424DD7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DAA3FFF6-9F12-478F-BF60-4CE17424DD7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
                                            <p:graphicEl>
                                              <a:dgm id="{F5834893-E90E-4931-B384-970504C26CDE}"/>
                                            </p:graphicEl>
                                          </p:spTgt>
                                        </p:tgtEl>
                                        <p:attrNameLst>
                                          <p:attrName>style.visibility</p:attrName>
                                        </p:attrNameLst>
                                      </p:cBhvr>
                                      <p:to>
                                        <p:strVal val="visible"/>
                                      </p:to>
                                    </p:set>
                                    <p:anim calcmode="lin" valueType="num">
                                      <p:cBhvr>
                                        <p:cTn id="100" dur="500" fill="hold"/>
                                        <p:tgtEl>
                                          <p:spTgt spid="4">
                                            <p:graphicEl>
                                              <a:dgm id="{F5834893-E90E-4931-B384-970504C26CDE}"/>
                                            </p:graphicEl>
                                          </p:spTgt>
                                        </p:tgtEl>
                                        <p:attrNameLst>
                                          <p:attrName>ppt_w</p:attrName>
                                        </p:attrNameLst>
                                      </p:cBhvr>
                                      <p:tavLst>
                                        <p:tav tm="0">
                                          <p:val>
                                            <p:fltVal val="0"/>
                                          </p:val>
                                        </p:tav>
                                        <p:tav tm="100000">
                                          <p:val>
                                            <p:strVal val="#ppt_w"/>
                                          </p:val>
                                        </p:tav>
                                      </p:tavLst>
                                    </p:anim>
                                    <p:anim calcmode="lin" valueType="num">
                                      <p:cBhvr>
                                        <p:cTn id="101" dur="500" fill="hold"/>
                                        <p:tgtEl>
                                          <p:spTgt spid="4">
                                            <p:graphicEl>
                                              <a:dgm id="{F5834893-E90E-4931-B384-970504C26CDE}"/>
                                            </p:graphicEl>
                                          </p:spTgt>
                                        </p:tgtEl>
                                        <p:attrNameLst>
                                          <p:attrName>ppt_h</p:attrName>
                                        </p:attrNameLst>
                                      </p:cBhvr>
                                      <p:tavLst>
                                        <p:tav tm="0">
                                          <p:val>
                                            <p:fltVal val="0"/>
                                          </p:val>
                                        </p:tav>
                                        <p:tav tm="100000">
                                          <p:val>
                                            <p:strVal val="#ppt_h"/>
                                          </p:val>
                                        </p:tav>
                                      </p:tavLst>
                                    </p:anim>
                                    <p:animEffect transition="in" filter="fade">
                                      <p:cBhvr>
                                        <p:cTn id="102" dur="500"/>
                                        <p:tgtEl>
                                          <p:spTgt spid="4">
                                            <p:graphicEl>
                                              <a:dgm id="{F5834893-E90E-4931-B384-970504C26CDE}"/>
                                            </p:graphic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
                                            <p:graphicEl>
                                              <a:dgm id="{02034B07-BE14-48B6-8AEA-6EF3B3516289}"/>
                                            </p:graphicEl>
                                          </p:spTgt>
                                        </p:tgtEl>
                                        <p:attrNameLst>
                                          <p:attrName>style.visibility</p:attrName>
                                        </p:attrNameLst>
                                      </p:cBhvr>
                                      <p:to>
                                        <p:strVal val="visible"/>
                                      </p:to>
                                    </p:set>
                                    <p:anim calcmode="lin" valueType="num">
                                      <p:cBhvr>
                                        <p:cTn id="105" dur="500" fill="hold"/>
                                        <p:tgtEl>
                                          <p:spTgt spid="4">
                                            <p:graphicEl>
                                              <a:dgm id="{02034B07-BE14-48B6-8AEA-6EF3B351628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02034B07-BE14-48B6-8AEA-6EF3B351628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02034B07-BE14-48B6-8AEA-6EF3B35162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B72C1F99-F4CB-45E4-984C-732311A2C4D1}"/>
                  </a:ext>
                </a:extLst>
              </p:cNvPr>
              <p:cNvGraphicFramePr>
                <a:graphicFrameLocks noChangeAspect="1"/>
              </p:cNvGraphicFramePr>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2"/>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7" name="صورة الشريحة 16">
                <a:hlinkClick r:id="rId3" action="ppaction://hlinksldjump"/>
                <a:extLst>
                  <a:ext uri="{FF2B5EF4-FFF2-40B4-BE49-F238E27FC236}">
                    <a16:creationId xmlns:a16="http://schemas.microsoft.com/office/drawing/2014/main" id="{B72C1F99-F4CB-45E4-984C-732311A2C4D1}"/>
                  </a:ext>
                </a:extLst>
              </p:cNvPr>
              <p:cNvPicPr>
                <a:picLocks noGrp="1" noRot="1" noChangeAspect="1" noMove="1" noResize="1" noEditPoints="1" noAdjustHandles="1" noChangeArrowheads="1" noChangeShapeType="1"/>
              </p:cNvPicPr>
              <p:nvPr/>
            </p:nvPicPr>
            <p:blipFill>
              <a:blip r:embed="rId4"/>
              <a:stretch>
                <a:fillRect/>
              </a:stretch>
            </p:blipFill>
            <p:spPr>
              <a:xfrm>
                <a:off x="-214797" y="4189969"/>
                <a:ext cx="857736" cy="836426"/>
              </a:xfrm>
              <a:prstGeom prst="rect">
                <a:avLst/>
              </a:prstGeom>
            </p:spPr>
          </p:pic>
        </mc:Fallback>
      </mc:AlternateContent>
      <p:pic>
        <p:nvPicPr>
          <p:cNvPr id="16" name="Picture 2">
            <a:extLst>
              <a:ext uri="{FF2B5EF4-FFF2-40B4-BE49-F238E27FC236}">
                <a16:creationId xmlns:a16="http://schemas.microsoft.com/office/drawing/2014/main" id="{F72B2B34-44B0-4AA2-AA11-1D1465E6C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797" y="438923"/>
            <a:ext cx="3135331" cy="4844289"/>
          </a:xfrm>
          <a:prstGeom prst="rect">
            <a:avLst/>
          </a:prstGeom>
          <a:noFill/>
          <a:extLst>
            <a:ext uri="{909E8E84-426E-40DD-AFC4-6F175D3DCCD1}">
              <a14:hiddenFill xmlns:a14="http://schemas.microsoft.com/office/drawing/2010/main">
                <a:solidFill>
                  <a:srgbClr val="FFFFFF"/>
                </a:solidFill>
              </a14:hiddenFill>
            </a:ext>
          </a:extLst>
        </p:spPr>
      </p:pic>
      <p:sp>
        <p:nvSpPr>
          <p:cNvPr id="18" name="فقاعة الكلام: بيضاوية 17">
            <a:extLst>
              <a:ext uri="{FF2B5EF4-FFF2-40B4-BE49-F238E27FC236}">
                <a16:creationId xmlns:a16="http://schemas.microsoft.com/office/drawing/2014/main" id="{1F9EA079-D215-486B-8523-FD6A47A5A156}"/>
              </a:ext>
            </a:extLst>
          </p:cNvPr>
          <p:cNvSpPr/>
          <p:nvPr/>
        </p:nvSpPr>
        <p:spPr>
          <a:xfrm>
            <a:off x="6015038" y="842397"/>
            <a:ext cx="1993734" cy="822097"/>
          </a:xfrm>
          <a:prstGeom prst="wedgeEllipseCallout">
            <a:avLst>
              <a:gd name="adj1" fmla="val 55069"/>
              <a:gd name="adj2" fmla="val -1576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solidFill>
                  <a:srgbClr val="820000"/>
                </a:solidFill>
              </a:rPr>
              <a:t>هل يمكنك وصف جزيئات المادة الغازية؟</a:t>
            </a:r>
          </a:p>
        </p:txBody>
      </p:sp>
      <p:graphicFrame>
        <p:nvGraphicFramePr>
          <p:cNvPr id="4" name="رسم تخطيطي 3">
            <a:extLst>
              <a:ext uri="{FF2B5EF4-FFF2-40B4-BE49-F238E27FC236}">
                <a16:creationId xmlns:a16="http://schemas.microsoft.com/office/drawing/2014/main" id="{EEA99A9A-D274-45F4-B3A3-83301B620ADD}"/>
              </a:ext>
            </a:extLst>
          </p:cNvPr>
          <p:cNvGraphicFramePr/>
          <p:nvPr>
            <p:extLst>
              <p:ext uri="{D42A27DB-BD31-4B8C-83A1-F6EECF244321}">
                <p14:modId xmlns:p14="http://schemas.microsoft.com/office/powerpoint/2010/main" val="3772383580"/>
              </p:ext>
            </p:extLst>
          </p:nvPr>
        </p:nvGraphicFramePr>
        <p:xfrm>
          <a:off x="214071" y="621506"/>
          <a:ext cx="5429248" cy="4107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19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graphicEl>
                                              <a:dgm id="{259769CD-D201-4682-AC44-98530545625C}"/>
                                            </p:graphicEl>
                                          </p:spTgt>
                                        </p:tgtEl>
                                        <p:attrNameLst>
                                          <p:attrName>style.visibility</p:attrName>
                                        </p:attrNameLst>
                                      </p:cBhvr>
                                      <p:to>
                                        <p:strVal val="visible"/>
                                      </p:to>
                                    </p:set>
                                    <p:anim calcmode="lin" valueType="num">
                                      <p:cBhvr>
                                        <p:cTn id="12" dur="500" fill="hold"/>
                                        <p:tgtEl>
                                          <p:spTgt spid="4">
                                            <p:graphicEl>
                                              <a:dgm id="{259769CD-D201-4682-AC44-98530545625C}"/>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259769CD-D201-4682-AC44-98530545625C}"/>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259769CD-D201-4682-AC44-98530545625C}"/>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graphicEl>
                                              <a:dgm id="{62C0D695-2E2A-47FF-90A2-14E6C6A37D8E}"/>
                                            </p:graphicEl>
                                          </p:spTgt>
                                        </p:tgtEl>
                                        <p:attrNameLst>
                                          <p:attrName>style.visibility</p:attrName>
                                        </p:attrNameLst>
                                      </p:cBhvr>
                                      <p:to>
                                        <p:strVal val="visible"/>
                                      </p:to>
                                    </p:set>
                                    <p:anim calcmode="lin" valueType="num">
                                      <p:cBhvr>
                                        <p:cTn id="17" dur="500" fill="hold"/>
                                        <p:tgtEl>
                                          <p:spTgt spid="4">
                                            <p:graphicEl>
                                              <a:dgm id="{62C0D695-2E2A-47FF-90A2-14E6C6A37D8E}"/>
                                            </p:graphicEl>
                                          </p:spTgt>
                                        </p:tgtEl>
                                        <p:attrNameLst>
                                          <p:attrName>ppt_w</p:attrName>
                                        </p:attrNameLst>
                                      </p:cBhvr>
                                      <p:tavLst>
                                        <p:tav tm="0">
                                          <p:val>
                                            <p:fltVal val="0"/>
                                          </p:val>
                                        </p:tav>
                                        <p:tav tm="100000">
                                          <p:val>
                                            <p:strVal val="#ppt_w"/>
                                          </p:val>
                                        </p:tav>
                                      </p:tavLst>
                                    </p:anim>
                                    <p:anim calcmode="lin" valueType="num">
                                      <p:cBhvr>
                                        <p:cTn id="18" dur="500" fill="hold"/>
                                        <p:tgtEl>
                                          <p:spTgt spid="4">
                                            <p:graphicEl>
                                              <a:dgm id="{62C0D695-2E2A-47FF-90A2-14E6C6A37D8E}"/>
                                            </p:graphicEl>
                                          </p:spTgt>
                                        </p:tgtEl>
                                        <p:attrNameLst>
                                          <p:attrName>ppt_h</p:attrName>
                                        </p:attrNameLst>
                                      </p:cBhvr>
                                      <p:tavLst>
                                        <p:tav tm="0">
                                          <p:val>
                                            <p:fltVal val="0"/>
                                          </p:val>
                                        </p:tav>
                                        <p:tav tm="100000">
                                          <p:val>
                                            <p:strVal val="#ppt_h"/>
                                          </p:val>
                                        </p:tav>
                                      </p:tavLst>
                                    </p:anim>
                                    <p:animEffect transition="in" filter="fade">
                                      <p:cBhvr>
                                        <p:cTn id="19" dur="500"/>
                                        <p:tgtEl>
                                          <p:spTgt spid="4">
                                            <p:graphicEl>
                                              <a:dgm id="{62C0D695-2E2A-47FF-90A2-14E6C6A37D8E}"/>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graphicEl>
                                              <a:dgm id="{F93AB2C7-F0AB-4FAB-97D1-D15B29BBBC74}"/>
                                            </p:graphicEl>
                                          </p:spTgt>
                                        </p:tgtEl>
                                        <p:attrNameLst>
                                          <p:attrName>style.visibility</p:attrName>
                                        </p:attrNameLst>
                                      </p:cBhvr>
                                      <p:to>
                                        <p:strVal val="visible"/>
                                      </p:to>
                                    </p:set>
                                    <p:anim calcmode="lin" valueType="num">
                                      <p:cBhvr>
                                        <p:cTn id="22" dur="500" fill="hold"/>
                                        <p:tgtEl>
                                          <p:spTgt spid="4">
                                            <p:graphicEl>
                                              <a:dgm id="{F93AB2C7-F0AB-4FAB-97D1-D15B29BBBC74}"/>
                                            </p:graphicEl>
                                          </p:spTgt>
                                        </p:tgtEl>
                                        <p:attrNameLst>
                                          <p:attrName>ppt_w</p:attrName>
                                        </p:attrNameLst>
                                      </p:cBhvr>
                                      <p:tavLst>
                                        <p:tav tm="0">
                                          <p:val>
                                            <p:fltVal val="0"/>
                                          </p:val>
                                        </p:tav>
                                        <p:tav tm="100000">
                                          <p:val>
                                            <p:strVal val="#ppt_w"/>
                                          </p:val>
                                        </p:tav>
                                      </p:tavLst>
                                    </p:anim>
                                    <p:anim calcmode="lin" valueType="num">
                                      <p:cBhvr>
                                        <p:cTn id="23" dur="500" fill="hold"/>
                                        <p:tgtEl>
                                          <p:spTgt spid="4">
                                            <p:graphicEl>
                                              <a:dgm id="{F93AB2C7-F0AB-4FAB-97D1-D15B29BBBC74}"/>
                                            </p:graphicEl>
                                          </p:spTgt>
                                        </p:tgtEl>
                                        <p:attrNameLst>
                                          <p:attrName>ppt_h</p:attrName>
                                        </p:attrNameLst>
                                      </p:cBhvr>
                                      <p:tavLst>
                                        <p:tav tm="0">
                                          <p:val>
                                            <p:fltVal val="0"/>
                                          </p:val>
                                        </p:tav>
                                        <p:tav tm="100000">
                                          <p:val>
                                            <p:strVal val="#ppt_h"/>
                                          </p:val>
                                        </p:tav>
                                      </p:tavLst>
                                    </p:anim>
                                    <p:animEffect transition="in" filter="fade">
                                      <p:cBhvr>
                                        <p:cTn id="24" dur="500"/>
                                        <p:tgtEl>
                                          <p:spTgt spid="4">
                                            <p:graphicEl>
                                              <a:dgm id="{F93AB2C7-F0AB-4FAB-97D1-D15B29BBBC74}"/>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graphicEl>
                                              <a:dgm id="{E703FDAA-5ACC-4614-87C3-53BB01411264}"/>
                                            </p:graphicEl>
                                          </p:spTgt>
                                        </p:tgtEl>
                                        <p:attrNameLst>
                                          <p:attrName>style.visibility</p:attrName>
                                        </p:attrNameLst>
                                      </p:cBhvr>
                                      <p:to>
                                        <p:strVal val="visible"/>
                                      </p:to>
                                    </p:set>
                                    <p:anim calcmode="lin" valueType="num">
                                      <p:cBhvr>
                                        <p:cTn id="27" dur="500" fill="hold"/>
                                        <p:tgtEl>
                                          <p:spTgt spid="4">
                                            <p:graphicEl>
                                              <a:dgm id="{E703FDAA-5ACC-4614-87C3-53BB01411264}"/>
                                            </p:graphicEl>
                                          </p:spTgt>
                                        </p:tgtEl>
                                        <p:attrNameLst>
                                          <p:attrName>ppt_w</p:attrName>
                                        </p:attrNameLst>
                                      </p:cBhvr>
                                      <p:tavLst>
                                        <p:tav tm="0">
                                          <p:val>
                                            <p:fltVal val="0"/>
                                          </p:val>
                                        </p:tav>
                                        <p:tav tm="100000">
                                          <p:val>
                                            <p:strVal val="#ppt_w"/>
                                          </p:val>
                                        </p:tav>
                                      </p:tavLst>
                                    </p:anim>
                                    <p:anim calcmode="lin" valueType="num">
                                      <p:cBhvr>
                                        <p:cTn id="28" dur="500" fill="hold"/>
                                        <p:tgtEl>
                                          <p:spTgt spid="4">
                                            <p:graphicEl>
                                              <a:dgm id="{E703FDAA-5ACC-4614-87C3-53BB01411264}"/>
                                            </p:graphicEl>
                                          </p:spTgt>
                                        </p:tgtEl>
                                        <p:attrNameLst>
                                          <p:attrName>ppt_h</p:attrName>
                                        </p:attrNameLst>
                                      </p:cBhvr>
                                      <p:tavLst>
                                        <p:tav tm="0">
                                          <p:val>
                                            <p:fltVal val="0"/>
                                          </p:val>
                                        </p:tav>
                                        <p:tav tm="100000">
                                          <p:val>
                                            <p:strVal val="#ppt_h"/>
                                          </p:val>
                                        </p:tav>
                                      </p:tavLst>
                                    </p:anim>
                                    <p:animEffect transition="in" filter="fade">
                                      <p:cBhvr>
                                        <p:cTn id="29" dur="500"/>
                                        <p:tgtEl>
                                          <p:spTgt spid="4">
                                            <p:graphicEl>
                                              <a:dgm id="{E703FDAA-5ACC-4614-87C3-53BB01411264}"/>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graphicEl>
                                              <a:dgm id="{39D68C00-A280-478F-A84B-91FA2EF61920}"/>
                                            </p:graphicEl>
                                          </p:spTgt>
                                        </p:tgtEl>
                                        <p:attrNameLst>
                                          <p:attrName>style.visibility</p:attrName>
                                        </p:attrNameLst>
                                      </p:cBhvr>
                                      <p:to>
                                        <p:strVal val="visible"/>
                                      </p:to>
                                    </p:set>
                                    <p:anim calcmode="lin" valueType="num">
                                      <p:cBhvr>
                                        <p:cTn id="32" dur="500" fill="hold"/>
                                        <p:tgtEl>
                                          <p:spTgt spid="4">
                                            <p:graphicEl>
                                              <a:dgm id="{39D68C00-A280-478F-A84B-91FA2EF61920}"/>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39D68C00-A280-478F-A84B-91FA2EF61920}"/>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39D68C00-A280-478F-A84B-91FA2EF61920}"/>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graphicEl>
                                              <a:dgm id="{929D1008-03A5-4ACC-9B93-E563923E80F2}"/>
                                            </p:graphicEl>
                                          </p:spTgt>
                                        </p:tgtEl>
                                        <p:attrNameLst>
                                          <p:attrName>style.visibility</p:attrName>
                                        </p:attrNameLst>
                                      </p:cBhvr>
                                      <p:to>
                                        <p:strVal val="visible"/>
                                      </p:to>
                                    </p:set>
                                    <p:anim calcmode="lin" valueType="num">
                                      <p:cBhvr>
                                        <p:cTn id="37" dur="500" fill="hold"/>
                                        <p:tgtEl>
                                          <p:spTgt spid="4">
                                            <p:graphicEl>
                                              <a:dgm id="{929D1008-03A5-4ACC-9B93-E563923E80F2}"/>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929D1008-03A5-4ACC-9B93-E563923E80F2}"/>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929D1008-03A5-4ACC-9B93-E563923E80F2}"/>
                                            </p:graphic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graphicEl>
                                              <a:dgm id="{B8195292-0993-4351-B8B5-1706BE2336B5}"/>
                                            </p:graphicEl>
                                          </p:spTgt>
                                        </p:tgtEl>
                                        <p:attrNameLst>
                                          <p:attrName>style.visibility</p:attrName>
                                        </p:attrNameLst>
                                      </p:cBhvr>
                                      <p:to>
                                        <p:strVal val="visible"/>
                                      </p:to>
                                    </p:set>
                                    <p:anim calcmode="lin" valueType="num">
                                      <p:cBhvr>
                                        <p:cTn id="42" dur="500" fill="hold"/>
                                        <p:tgtEl>
                                          <p:spTgt spid="4">
                                            <p:graphicEl>
                                              <a:dgm id="{B8195292-0993-4351-B8B5-1706BE2336B5}"/>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B8195292-0993-4351-B8B5-1706BE2336B5}"/>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B8195292-0993-4351-B8B5-1706BE2336B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43A155C7-AF12-4815-BDD2-733D44D280B5}"/>
                                            </p:graphicEl>
                                          </p:spTgt>
                                        </p:tgtEl>
                                        <p:attrNameLst>
                                          <p:attrName>style.visibility</p:attrName>
                                        </p:attrNameLst>
                                      </p:cBhvr>
                                      <p:to>
                                        <p:strVal val="visible"/>
                                      </p:to>
                                    </p:set>
                                    <p:anim calcmode="lin" valueType="num">
                                      <p:cBhvr>
                                        <p:cTn id="49" dur="500" fill="hold"/>
                                        <p:tgtEl>
                                          <p:spTgt spid="4">
                                            <p:graphicEl>
                                              <a:dgm id="{43A155C7-AF12-4815-BDD2-733D44D280B5}"/>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43A155C7-AF12-4815-BDD2-733D44D280B5}"/>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43A155C7-AF12-4815-BDD2-733D44D280B5}"/>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
                                            <p:graphicEl>
                                              <a:dgm id="{32C36BAC-FEF3-4240-BE19-44954281F1D7}"/>
                                            </p:graphicEl>
                                          </p:spTgt>
                                        </p:tgtEl>
                                        <p:attrNameLst>
                                          <p:attrName>style.visibility</p:attrName>
                                        </p:attrNameLst>
                                      </p:cBhvr>
                                      <p:to>
                                        <p:strVal val="visible"/>
                                      </p:to>
                                    </p:set>
                                    <p:anim calcmode="lin" valueType="num">
                                      <p:cBhvr>
                                        <p:cTn id="54" dur="500" fill="hold"/>
                                        <p:tgtEl>
                                          <p:spTgt spid="4">
                                            <p:graphicEl>
                                              <a:dgm id="{32C36BAC-FEF3-4240-BE19-44954281F1D7}"/>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32C36BAC-FEF3-4240-BE19-44954281F1D7}"/>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32C36BAC-FEF3-4240-BE19-44954281F1D7}"/>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
                                            <p:graphicEl>
                                              <a:dgm id="{6B68F763-0F6B-4290-BBF6-409EF32F67E1}"/>
                                            </p:graphicEl>
                                          </p:spTgt>
                                        </p:tgtEl>
                                        <p:attrNameLst>
                                          <p:attrName>style.visibility</p:attrName>
                                        </p:attrNameLst>
                                      </p:cBhvr>
                                      <p:to>
                                        <p:strVal val="visible"/>
                                      </p:to>
                                    </p:set>
                                    <p:anim calcmode="lin" valueType="num">
                                      <p:cBhvr>
                                        <p:cTn id="59" dur="500" fill="hold"/>
                                        <p:tgtEl>
                                          <p:spTgt spid="4">
                                            <p:graphicEl>
                                              <a:dgm id="{6B68F763-0F6B-4290-BBF6-409EF32F67E1}"/>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6B68F763-0F6B-4290-BBF6-409EF32F67E1}"/>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6B68F763-0F6B-4290-BBF6-409EF32F67E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graphicEl>
                                              <a:dgm id="{645DCB99-280F-451D-B71B-80EA78641380}"/>
                                            </p:graphicEl>
                                          </p:spTgt>
                                        </p:tgtEl>
                                        <p:attrNameLst>
                                          <p:attrName>style.visibility</p:attrName>
                                        </p:attrNameLst>
                                      </p:cBhvr>
                                      <p:to>
                                        <p:strVal val="visible"/>
                                      </p:to>
                                    </p:set>
                                    <p:anim calcmode="lin" valueType="num">
                                      <p:cBhvr>
                                        <p:cTn id="66" dur="500" fill="hold"/>
                                        <p:tgtEl>
                                          <p:spTgt spid="4">
                                            <p:graphicEl>
                                              <a:dgm id="{645DCB99-280F-451D-B71B-80EA78641380}"/>
                                            </p:graphicEl>
                                          </p:spTgt>
                                        </p:tgtEl>
                                        <p:attrNameLst>
                                          <p:attrName>ppt_w</p:attrName>
                                        </p:attrNameLst>
                                      </p:cBhvr>
                                      <p:tavLst>
                                        <p:tav tm="0">
                                          <p:val>
                                            <p:fltVal val="0"/>
                                          </p:val>
                                        </p:tav>
                                        <p:tav tm="100000">
                                          <p:val>
                                            <p:strVal val="#ppt_w"/>
                                          </p:val>
                                        </p:tav>
                                      </p:tavLst>
                                    </p:anim>
                                    <p:anim calcmode="lin" valueType="num">
                                      <p:cBhvr>
                                        <p:cTn id="67" dur="500" fill="hold"/>
                                        <p:tgtEl>
                                          <p:spTgt spid="4">
                                            <p:graphicEl>
                                              <a:dgm id="{645DCB99-280F-451D-B71B-80EA78641380}"/>
                                            </p:graphicEl>
                                          </p:spTgt>
                                        </p:tgtEl>
                                        <p:attrNameLst>
                                          <p:attrName>ppt_h</p:attrName>
                                        </p:attrNameLst>
                                      </p:cBhvr>
                                      <p:tavLst>
                                        <p:tav tm="0">
                                          <p:val>
                                            <p:fltVal val="0"/>
                                          </p:val>
                                        </p:tav>
                                        <p:tav tm="100000">
                                          <p:val>
                                            <p:strVal val="#ppt_h"/>
                                          </p:val>
                                        </p:tav>
                                      </p:tavLst>
                                    </p:anim>
                                    <p:animEffect transition="in" filter="fade">
                                      <p:cBhvr>
                                        <p:cTn id="68" dur="500"/>
                                        <p:tgtEl>
                                          <p:spTgt spid="4">
                                            <p:graphicEl>
                                              <a:dgm id="{645DCB99-280F-451D-B71B-80EA78641380}"/>
                                            </p:graphic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
                                            <p:graphicEl>
                                              <a:dgm id="{81144C31-E5C4-473E-9785-0564A2912BDD}"/>
                                            </p:graphicEl>
                                          </p:spTgt>
                                        </p:tgtEl>
                                        <p:attrNameLst>
                                          <p:attrName>style.visibility</p:attrName>
                                        </p:attrNameLst>
                                      </p:cBhvr>
                                      <p:to>
                                        <p:strVal val="visible"/>
                                      </p:to>
                                    </p:set>
                                    <p:anim calcmode="lin" valueType="num">
                                      <p:cBhvr>
                                        <p:cTn id="71" dur="500" fill="hold"/>
                                        <p:tgtEl>
                                          <p:spTgt spid="4">
                                            <p:graphicEl>
                                              <a:dgm id="{81144C31-E5C4-473E-9785-0564A2912BDD}"/>
                                            </p:graphicEl>
                                          </p:spTgt>
                                        </p:tgtEl>
                                        <p:attrNameLst>
                                          <p:attrName>ppt_w</p:attrName>
                                        </p:attrNameLst>
                                      </p:cBhvr>
                                      <p:tavLst>
                                        <p:tav tm="0">
                                          <p:val>
                                            <p:fltVal val="0"/>
                                          </p:val>
                                        </p:tav>
                                        <p:tav tm="100000">
                                          <p:val>
                                            <p:strVal val="#ppt_w"/>
                                          </p:val>
                                        </p:tav>
                                      </p:tavLst>
                                    </p:anim>
                                    <p:anim calcmode="lin" valueType="num">
                                      <p:cBhvr>
                                        <p:cTn id="72" dur="500" fill="hold"/>
                                        <p:tgtEl>
                                          <p:spTgt spid="4">
                                            <p:graphicEl>
                                              <a:dgm id="{81144C31-E5C4-473E-9785-0564A2912BDD}"/>
                                            </p:graphicEl>
                                          </p:spTgt>
                                        </p:tgtEl>
                                        <p:attrNameLst>
                                          <p:attrName>ppt_h</p:attrName>
                                        </p:attrNameLst>
                                      </p:cBhvr>
                                      <p:tavLst>
                                        <p:tav tm="0">
                                          <p:val>
                                            <p:fltVal val="0"/>
                                          </p:val>
                                        </p:tav>
                                        <p:tav tm="100000">
                                          <p:val>
                                            <p:strVal val="#ppt_h"/>
                                          </p:val>
                                        </p:tav>
                                      </p:tavLst>
                                    </p:anim>
                                    <p:animEffect transition="in" filter="fade">
                                      <p:cBhvr>
                                        <p:cTn id="73" dur="500"/>
                                        <p:tgtEl>
                                          <p:spTgt spid="4">
                                            <p:graphicEl>
                                              <a:dgm id="{81144C31-E5C4-473E-9785-0564A2912BDD}"/>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
                                            <p:graphicEl>
                                              <a:dgm id="{836BCE72-D164-4AC6-86AD-5F69372E4BA5}"/>
                                            </p:graphicEl>
                                          </p:spTgt>
                                        </p:tgtEl>
                                        <p:attrNameLst>
                                          <p:attrName>style.visibility</p:attrName>
                                        </p:attrNameLst>
                                      </p:cBhvr>
                                      <p:to>
                                        <p:strVal val="visible"/>
                                      </p:to>
                                    </p:set>
                                    <p:anim calcmode="lin" valueType="num">
                                      <p:cBhvr>
                                        <p:cTn id="76" dur="500" fill="hold"/>
                                        <p:tgtEl>
                                          <p:spTgt spid="4">
                                            <p:graphicEl>
                                              <a:dgm id="{836BCE72-D164-4AC6-86AD-5F69372E4BA5}"/>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836BCE72-D164-4AC6-86AD-5F69372E4BA5}"/>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836BCE72-D164-4AC6-86AD-5F69372E4BA5}"/>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4">
                                            <p:graphicEl>
                                              <a:dgm id="{0EED95B7-C75B-47BE-BF87-5A9E8E95B85F}"/>
                                            </p:graphicEl>
                                          </p:spTgt>
                                        </p:tgtEl>
                                        <p:attrNameLst>
                                          <p:attrName>style.visibility</p:attrName>
                                        </p:attrNameLst>
                                      </p:cBhvr>
                                      <p:to>
                                        <p:strVal val="visible"/>
                                      </p:to>
                                    </p:set>
                                    <p:anim calcmode="lin" valueType="num">
                                      <p:cBhvr>
                                        <p:cTn id="81" dur="500" fill="hold"/>
                                        <p:tgtEl>
                                          <p:spTgt spid="4">
                                            <p:graphicEl>
                                              <a:dgm id="{0EED95B7-C75B-47BE-BF87-5A9E8E95B85F}"/>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0EED95B7-C75B-47BE-BF87-5A9E8E95B85F}"/>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0EED95B7-C75B-47BE-BF87-5A9E8E95B85F}"/>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
                                            <p:graphicEl>
                                              <a:dgm id="{6AA126FB-5C22-4BF2-B506-ECAABDA6DF25}"/>
                                            </p:graphicEl>
                                          </p:spTgt>
                                        </p:tgtEl>
                                        <p:attrNameLst>
                                          <p:attrName>style.visibility</p:attrName>
                                        </p:attrNameLst>
                                      </p:cBhvr>
                                      <p:to>
                                        <p:strVal val="visible"/>
                                      </p:to>
                                    </p:set>
                                    <p:anim calcmode="lin" valueType="num">
                                      <p:cBhvr>
                                        <p:cTn id="88" dur="500" fill="hold"/>
                                        <p:tgtEl>
                                          <p:spTgt spid="4">
                                            <p:graphicEl>
                                              <a:dgm id="{6AA126FB-5C22-4BF2-B506-ECAABDA6DF25}"/>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6AA126FB-5C22-4BF2-B506-ECAABDA6DF25}"/>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6AA126FB-5C22-4BF2-B506-ECAABDA6DF25}"/>
                                            </p:graphicEl>
                                          </p:spTgt>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4">
                                            <p:graphicEl>
                                              <a:dgm id="{DAA3FFF6-9F12-478F-BF60-4CE17424DD7D}"/>
                                            </p:graphicEl>
                                          </p:spTgt>
                                        </p:tgtEl>
                                        <p:attrNameLst>
                                          <p:attrName>style.visibility</p:attrName>
                                        </p:attrNameLst>
                                      </p:cBhvr>
                                      <p:to>
                                        <p:strVal val="visible"/>
                                      </p:to>
                                    </p:set>
                                    <p:anim calcmode="lin" valueType="num">
                                      <p:cBhvr>
                                        <p:cTn id="93" dur="500" fill="hold"/>
                                        <p:tgtEl>
                                          <p:spTgt spid="4">
                                            <p:graphicEl>
                                              <a:dgm id="{DAA3FFF6-9F12-478F-BF60-4CE17424DD7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DAA3FFF6-9F12-478F-BF60-4CE17424DD7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DAA3FFF6-9F12-478F-BF60-4CE17424DD7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
                                            <p:graphicEl>
                                              <a:dgm id="{F5834893-E90E-4931-B384-970504C26CDE}"/>
                                            </p:graphicEl>
                                          </p:spTgt>
                                        </p:tgtEl>
                                        <p:attrNameLst>
                                          <p:attrName>style.visibility</p:attrName>
                                        </p:attrNameLst>
                                      </p:cBhvr>
                                      <p:to>
                                        <p:strVal val="visible"/>
                                      </p:to>
                                    </p:set>
                                    <p:anim calcmode="lin" valueType="num">
                                      <p:cBhvr>
                                        <p:cTn id="100" dur="500" fill="hold"/>
                                        <p:tgtEl>
                                          <p:spTgt spid="4">
                                            <p:graphicEl>
                                              <a:dgm id="{F5834893-E90E-4931-B384-970504C26CDE}"/>
                                            </p:graphicEl>
                                          </p:spTgt>
                                        </p:tgtEl>
                                        <p:attrNameLst>
                                          <p:attrName>ppt_w</p:attrName>
                                        </p:attrNameLst>
                                      </p:cBhvr>
                                      <p:tavLst>
                                        <p:tav tm="0">
                                          <p:val>
                                            <p:fltVal val="0"/>
                                          </p:val>
                                        </p:tav>
                                        <p:tav tm="100000">
                                          <p:val>
                                            <p:strVal val="#ppt_w"/>
                                          </p:val>
                                        </p:tav>
                                      </p:tavLst>
                                    </p:anim>
                                    <p:anim calcmode="lin" valueType="num">
                                      <p:cBhvr>
                                        <p:cTn id="101" dur="500" fill="hold"/>
                                        <p:tgtEl>
                                          <p:spTgt spid="4">
                                            <p:graphicEl>
                                              <a:dgm id="{F5834893-E90E-4931-B384-970504C26CDE}"/>
                                            </p:graphicEl>
                                          </p:spTgt>
                                        </p:tgtEl>
                                        <p:attrNameLst>
                                          <p:attrName>ppt_h</p:attrName>
                                        </p:attrNameLst>
                                      </p:cBhvr>
                                      <p:tavLst>
                                        <p:tav tm="0">
                                          <p:val>
                                            <p:fltVal val="0"/>
                                          </p:val>
                                        </p:tav>
                                        <p:tav tm="100000">
                                          <p:val>
                                            <p:strVal val="#ppt_h"/>
                                          </p:val>
                                        </p:tav>
                                      </p:tavLst>
                                    </p:anim>
                                    <p:animEffect transition="in" filter="fade">
                                      <p:cBhvr>
                                        <p:cTn id="102" dur="500"/>
                                        <p:tgtEl>
                                          <p:spTgt spid="4">
                                            <p:graphicEl>
                                              <a:dgm id="{F5834893-E90E-4931-B384-970504C26CDE}"/>
                                            </p:graphic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
                                            <p:graphicEl>
                                              <a:dgm id="{02034B07-BE14-48B6-8AEA-6EF3B3516289}"/>
                                            </p:graphicEl>
                                          </p:spTgt>
                                        </p:tgtEl>
                                        <p:attrNameLst>
                                          <p:attrName>style.visibility</p:attrName>
                                        </p:attrNameLst>
                                      </p:cBhvr>
                                      <p:to>
                                        <p:strVal val="visible"/>
                                      </p:to>
                                    </p:set>
                                    <p:anim calcmode="lin" valueType="num">
                                      <p:cBhvr>
                                        <p:cTn id="105" dur="500" fill="hold"/>
                                        <p:tgtEl>
                                          <p:spTgt spid="4">
                                            <p:graphicEl>
                                              <a:dgm id="{02034B07-BE14-48B6-8AEA-6EF3B351628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02034B07-BE14-48B6-8AEA-6EF3B351628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02034B07-BE14-48B6-8AEA-6EF3B35162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a:extLst>
              <a:ext uri="{FF2B5EF4-FFF2-40B4-BE49-F238E27FC236}">
                <a16:creationId xmlns:a16="http://schemas.microsoft.com/office/drawing/2014/main" id="{18ED34C8-7374-44F7-AC7B-CC32D8BF9AE7}"/>
              </a:ext>
            </a:extLst>
          </p:cNvPr>
          <p:cNvGrpSpPr/>
          <p:nvPr/>
        </p:nvGrpSpPr>
        <p:grpSpPr>
          <a:xfrm>
            <a:off x="-32804" y="1473812"/>
            <a:ext cx="4134030" cy="1532023"/>
            <a:chOff x="-37859" y="1455348"/>
            <a:chExt cx="4134030" cy="1532023"/>
          </a:xfrm>
        </p:grpSpPr>
        <p:pic>
          <p:nvPicPr>
            <p:cNvPr id="20" name="Picture 10" descr="خصائص حالات المادة">
              <a:extLst>
                <a:ext uri="{FF2B5EF4-FFF2-40B4-BE49-F238E27FC236}">
                  <a16:creationId xmlns:a16="http://schemas.microsoft.com/office/drawing/2014/main" id="{41C8EE4E-C66F-4235-B6E8-E5BF9229A3C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859" y="1455348"/>
              <a:ext cx="4134030" cy="1532023"/>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39430F4C-2EE5-49AA-8715-7CCE30C6BABD}"/>
                </a:ext>
              </a:extLst>
            </p:cNvPr>
            <p:cNvSpPr/>
            <p:nvPr/>
          </p:nvSpPr>
          <p:spPr>
            <a:xfrm>
              <a:off x="-37859" y="1455348"/>
              <a:ext cx="2710875" cy="387740"/>
            </a:xfrm>
            <a:prstGeom prst="rect">
              <a:avLst/>
            </a:prstGeom>
            <a:solidFill>
              <a:srgbClr val="E0E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8">
              <a:extLst>
                <a:ext uri="{FF2B5EF4-FFF2-40B4-BE49-F238E27FC236}">
                  <a16:creationId xmlns:a16="http://schemas.microsoft.com/office/drawing/2014/main" id="{E6034AAA-BED8-4F01-BE3B-15FA99F3A206}"/>
                </a:ext>
              </a:extLst>
            </p:cNvPr>
            <p:cNvSpPr/>
            <p:nvPr/>
          </p:nvSpPr>
          <p:spPr>
            <a:xfrm>
              <a:off x="-37859" y="1707356"/>
              <a:ext cx="1330878" cy="1280015"/>
            </a:xfrm>
            <a:prstGeom prst="rect">
              <a:avLst/>
            </a:prstGeom>
            <a:solidFill>
              <a:srgbClr val="E0E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15" name="مستطيل 14">
            <a:extLst>
              <a:ext uri="{FF2B5EF4-FFF2-40B4-BE49-F238E27FC236}">
                <a16:creationId xmlns:a16="http://schemas.microsoft.com/office/drawing/2014/main" id="{A1703401-88EE-4AA0-AB14-182F2C9DC08C}"/>
              </a:ext>
            </a:extLst>
          </p:cNvPr>
          <p:cNvSpPr/>
          <p:nvPr/>
        </p:nvSpPr>
        <p:spPr>
          <a:xfrm>
            <a:off x="2715969" y="3508970"/>
            <a:ext cx="2524752" cy="1457325"/>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4" name="مجموعة 3">
            <a:extLst>
              <a:ext uri="{FF2B5EF4-FFF2-40B4-BE49-F238E27FC236}">
                <a16:creationId xmlns:a16="http://schemas.microsoft.com/office/drawing/2014/main" id="{378C8BB9-9B17-4B77-8F72-54DC7476AFE7}"/>
              </a:ext>
            </a:extLst>
          </p:cNvPr>
          <p:cNvGrpSpPr/>
          <p:nvPr/>
        </p:nvGrpSpPr>
        <p:grpSpPr>
          <a:xfrm>
            <a:off x="7390807" y="-212108"/>
            <a:ext cx="1647036" cy="1202581"/>
            <a:chOff x="5921444" y="297093"/>
            <a:chExt cx="2158300" cy="1006546"/>
          </a:xfrm>
        </p:grpSpPr>
        <p:pic>
          <p:nvPicPr>
            <p:cNvPr id="5" name="صورة 4" descr="صورة تحتوي على نص&#10;&#10;تم إنشاء الوصف تلقائياً">
              <a:extLst>
                <a:ext uri="{FF2B5EF4-FFF2-40B4-BE49-F238E27FC236}">
                  <a16:creationId xmlns:a16="http://schemas.microsoft.com/office/drawing/2014/main" id="{B2269CEE-CCFF-448B-BBCB-AB35D9D03310}"/>
                </a:ext>
              </a:extLst>
            </p:cNvPr>
            <p:cNvPicPr>
              <a:picLocks noChangeAspect="1"/>
            </p:cNvPicPr>
            <p:nvPr/>
          </p:nvPicPr>
          <p:blipFill>
            <a:blip r:embed="rId3">
              <a:clrChange>
                <a:clrFrom>
                  <a:srgbClr val="EFEFEF"/>
                </a:clrFrom>
                <a:clrTo>
                  <a:srgbClr val="EFEFEF">
                    <a:alpha val="0"/>
                  </a:srgbClr>
                </a:clrTo>
              </a:clrChange>
              <a:duotone>
                <a:prstClr val="black"/>
                <a:srgbClr val="A67C69">
                  <a:tint val="45000"/>
                  <a:satMod val="400000"/>
                </a:srgb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6" name="مربع نص 5">
              <a:extLst>
                <a:ext uri="{FF2B5EF4-FFF2-40B4-BE49-F238E27FC236}">
                  <a16:creationId xmlns:a16="http://schemas.microsoft.com/office/drawing/2014/main" id="{888F117D-167D-4625-91DA-22CFC0377D36}"/>
                </a:ext>
              </a:extLst>
            </p:cNvPr>
            <p:cNvSpPr txBox="1"/>
            <p:nvPr/>
          </p:nvSpPr>
          <p:spPr>
            <a:xfrm>
              <a:off x="6168736" y="642225"/>
              <a:ext cx="1506230" cy="251165"/>
            </a:xfrm>
            <a:prstGeom prst="rect">
              <a:avLst/>
            </a:prstGeom>
            <a:noFill/>
            <a:ln>
              <a:noFill/>
            </a:ln>
            <a:scene3d>
              <a:camera prst="orthographicFront"/>
              <a:lightRig rig="threePt" dir="t"/>
            </a:scene3d>
            <a:sp3d>
              <a:bevelT prst="angle"/>
            </a:sp3d>
          </p:spPr>
          <p:txBody>
            <a:bodyPr wrap="square" rtlCol="1">
              <a:spAutoFit/>
            </a:bodyPr>
            <a:lstStyle/>
            <a:p>
              <a:pPr algn="ctr" defTabSz="685800">
                <a:defRPr/>
              </a:pPr>
              <a:r>
                <a:rPr lang="ar-SA" sz="1350" b="1" dirty="0">
                  <a:solidFill>
                    <a:srgbClr val="B4C8D1">
                      <a:lumMod val="75000"/>
                    </a:srgbClr>
                  </a:solidFill>
                </a:rPr>
                <a:t>التقويم المرحلي </a:t>
              </a:r>
            </a:p>
          </p:txBody>
        </p:sp>
      </p:grpSp>
      <p:sp>
        <p:nvSpPr>
          <p:cNvPr id="8" name="مربع نص 7">
            <a:extLst>
              <a:ext uri="{FF2B5EF4-FFF2-40B4-BE49-F238E27FC236}">
                <a16:creationId xmlns:a16="http://schemas.microsoft.com/office/drawing/2014/main" id="{BBFDF1B2-A6BF-4167-9F11-F531081DB274}"/>
              </a:ext>
            </a:extLst>
          </p:cNvPr>
          <p:cNvSpPr txBox="1"/>
          <p:nvPr/>
        </p:nvSpPr>
        <p:spPr>
          <a:xfrm>
            <a:off x="2548011" y="237954"/>
            <a:ext cx="3768466"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ar-SA" sz="2800" dirty="0">
                <a:solidFill>
                  <a:schemeClr val="bg2">
                    <a:lumMod val="75000"/>
                  </a:schemeClr>
                </a:solidFill>
                <a:latin typeface="+mn-lt"/>
                <a:ea typeface="+mn-ea"/>
                <a:cs typeface="+mn-cs"/>
              </a:rPr>
              <a:t>الصورة تمثل جزيئات أي حالة من حالات المادة</a:t>
            </a:r>
            <a:endParaRPr kumimoji="0" lang="ar-SA" sz="2800" b="0" i="0" u="none" strike="noStrike" cap="none" spc="0" normalizeH="0" baseline="0" dirty="0">
              <a:ln>
                <a:noFill/>
              </a:ln>
              <a:solidFill>
                <a:schemeClr val="bg2">
                  <a:lumMod val="75000"/>
                </a:schemeClr>
              </a:solidFill>
              <a:effectLst/>
              <a:uFillTx/>
              <a:latin typeface="+mn-lt"/>
              <a:ea typeface="+mn-ea"/>
              <a:cs typeface="+mn-cs"/>
              <a:sym typeface="Arial"/>
            </a:endParaRPr>
          </a:p>
        </p:txBody>
      </p:sp>
      <p:grpSp>
        <p:nvGrpSpPr>
          <p:cNvPr id="11" name="مجموعة 10">
            <a:extLst>
              <a:ext uri="{FF2B5EF4-FFF2-40B4-BE49-F238E27FC236}">
                <a16:creationId xmlns:a16="http://schemas.microsoft.com/office/drawing/2014/main" id="{7257C6A2-F88D-4C9B-B286-975166DAD152}"/>
              </a:ext>
            </a:extLst>
          </p:cNvPr>
          <p:cNvGrpSpPr/>
          <p:nvPr/>
        </p:nvGrpSpPr>
        <p:grpSpPr>
          <a:xfrm>
            <a:off x="415050" y="-174396"/>
            <a:ext cx="1647036" cy="1202581"/>
            <a:chOff x="5921444" y="297093"/>
            <a:chExt cx="2158300" cy="1006546"/>
          </a:xfrm>
        </p:grpSpPr>
        <p:pic>
          <p:nvPicPr>
            <p:cNvPr id="12" name="صورة 11" descr="صورة تحتوي على نص&#10;&#10;تم إنشاء الوصف تلقائياً">
              <a:extLst>
                <a:ext uri="{FF2B5EF4-FFF2-40B4-BE49-F238E27FC236}">
                  <a16:creationId xmlns:a16="http://schemas.microsoft.com/office/drawing/2014/main" id="{AA97AEFD-F629-482A-9180-E657849A3DBF}"/>
                </a:ext>
              </a:extLst>
            </p:cNvPr>
            <p:cNvPicPr>
              <a:picLocks noChangeAspect="1"/>
            </p:cNvPicPr>
            <p:nvPr/>
          </p:nvPicPr>
          <p:blipFill>
            <a:blip r:embed="rId3">
              <a:clrChange>
                <a:clrFrom>
                  <a:srgbClr val="EFEFEF"/>
                </a:clrFrom>
                <a:clrTo>
                  <a:srgbClr val="EFEFEF">
                    <a:alpha val="0"/>
                  </a:srgbClr>
                </a:clrTo>
              </a:clrChange>
              <a:duotone>
                <a:prstClr val="black"/>
                <a:srgbClr val="A67C69">
                  <a:tint val="45000"/>
                  <a:satMod val="400000"/>
                </a:srgb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13" name="مربع نص 12">
              <a:extLst>
                <a:ext uri="{FF2B5EF4-FFF2-40B4-BE49-F238E27FC236}">
                  <a16:creationId xmlns:a16="http://schemas.microsoft.com/office/drawing/2014/main" id="{F525CC13-37E8-4256-8C77-03331D3012B2}"/>
                </a:ext>
              </a:extLst>
            </p:cNvPr>
            <p:cNvSpPr txBox="1"/>
            <p:nvPr/>
          </p:nvSpPr>
          <p:spPr>
            <a:xfrm>
              <a:off x="6168736" y="642225"/>
              <a:ext cx="1506230" cy="425049"/>
            </a:xfrm>
            <a:prstGeom prst="rect">
              <a:avLst/>
            </a:prstGeom>
            <a:noFill/>
            <a:ln>
              <a:noFill/>
            </a:ln>
            <a:scene3d>
              <a:camera prst="orthographicFront"/>
              <a:lightRig rig="threePt" dir="t"/>
            </a:scene3d>
            <a:sp3d>
              <a:bevelT prst="angle"/>
            </a:sp3d>
          </p:spPr>
          <p:txBody>
            <a:bodyPr wrap="square" rtlCol="1">
              <a:spAutoFit/>
            </a:bodyPr>
            <a:lstStyle/>
            <a:p>
              <a:pPr algn="ctr" defTabSz="685800">
                <a:defRPr/>
              </a:pPr>
              <a:r>
                <a:rPr lang="ar-SA" sz="1350" b="1" dirty="0">
                  <a:solidFill>
                    <a:srgbClr val="B4C8D1">
                      <a:lumMod val="75000"/>
                    </a:srgbClr>
                  </a:solidFill>
                </a:rPr>
                <a:t>استراتيجية العدسة المكبرة</a:t>
              </a:r>
            </a:p>
          </p:txBody>
        </p:sp>
      </p:grpSp>
      <p:sp>
        <p:nvSpPr>
          <p:cNvPr id="2" name="مستطيل 1">
            <a:extLst>
              <a:ext uri="{FF2B5EF4-FFF2-40B4-BE49-F238E27FC236}">
                <a16:creationId xmlns:a16="http://schemas.microsoft.com/office/drawing/2014/main" id="{7FC076F1-E71F-4141-A7F2-DE0B120310C0}"/>
              </a:ext>
            </a:extLst>
          </p:cNvPr>
          <p:cNvSpPr/>
          <p:nvPr/>
        </p:nvSpPr>
        <p:spPr>
          <a:xfrm>
            <a:off x="2678071" y="1436464"/>
            <a:ext cx="2562650" cy="1606948"/>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7" name="Picture 9">
            <a:extLst>
              <a:ext uri="{FF2B5EF4-FFF2-40B4-BE49-F238E27FC236}">
                <a16:creationId xmlns:a16="http://schemas.microsoft.com/office/drawing/2014/main" id="{DA5E0756-555F-4CA7-B8D8-32252325879E}"/>
              </a:ext>
            </a:extLst>
          </p:cNvPr>
          <p:cNvPicPr>
            <a:picLocks noChangeAspect="1"/>
          </p:cNvPicPr>
          <p:nvPr/>
        </p:nvPicPr>
        <p:blipFill>
          <a:blip r:embed="rId4"/>
          <a:srcRect/>
          <a:stretch>
            <a:fillRect/>
          </a:stretch>
        </p:blipFill>
        <p:spPr>
          <a:xfrm rot="19725498">
            <a:off x="5783687" y="814007"/>
            <a:ext cx="2550217" cy="3261905"/>
          </a:xfrm>
          <a:prstGeom prst="rect">
            <a:avLst/>
          </a:prstGeom>
        </p:spPr>
      </p:pic>
      <p:sp>
        <p:nvSpPr>
          <p:cNvPr id="18" name="مربع نص 17">
            <a:extLst>
              <a:ext uri="{FF2B5EF4-FFF2-40B4-BE49-F238E27FC236}">
                <a16:creationId xmlns:a16="http://schemas.microsoft.com/office/drawing/2014/main" id="{58BA46DB-F3D2-4A03-9774-8E4DD4F09A24}"/>
              </a:ext>
            </a:extLst>
          </p:cNvPr>
          <p:cNvSpPr txBox="1"/>
          <p:nvPr/>
        </p:nvSpPr>
        <p:spPr>
          <a:xfrm>
            <a:off x="5436819" y="4090128"/>
            <a:ext cx="336197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ar-SA" sz="2800" dirty="0">
                <a:solidFill>
                  <a:schemeClr val="bg2">
                    <a:lumMod val="75000"/>
                  </a:schemeClr>
                </a:solidFill>
                <a:latin typeface="+mn-lt"/>
                <a:ea typeface="+mn-ea"/>
                <a:cs typeface="+mn-cs"/>
              </a:rPr>
              <a:t>المادة التي ليس لها شكل </a:t>
            </a:r>
            <a:r>
              <a:rPr lang="ar-SA" sz="2800" dirty="0" err="1">
                <a:solidFill>
                  <a:schemeClr val="bg2">
                    <a:lumMod val="75000"/>
                  </a:schemeClr>
                </a:solidFill>
                <a:latin typeface="+mn-lt"/>
                <a:ea typeface="+mn-ea"/>
                <a:cs typeface="+mn-cs"/>
              </a:rPr>
              <a:t>ولاحجم</a:t>
            </a:r>
            <a:r>
              <a:rPr lang="ar-SA" sz="2800" dirty="0">
                <a:solidFill>
                  <a:schemeClr val="bg2">
                    <a:lumMod val="75000"/>
                  </a:schemeClr>
                </a:solidFill>
                <a:latin typeface="+mn-lt"/>
                <a:ea typeface="+mn-ea"/>
                <a:cs typeface="+mn-cs"/>
              </a:rPr>
              <a:t> ثابت هي ؟</a:t>
            </a:r>
            <a:endParaRPr kumimoji="0" lang="ar-SA" sz="2800" b="0" i="0" u="none" strike="noStrike" cap="none" spc="0" normalizeH="0" baseline="0" dirty="0">
              <a:ln>
                <a:noFill/>
              </a:ln>
              <a:solidFill>
                <a:schemeClr val="bg2">
                  <a:lumMod val="75000"/>
                </a:schemeClr>
              </a:solidFill>
              <a:effectLst/>
              <a:uFillTx/>
              <a:latin typeface="+mn-lt"/>
              <a:ea typeface="+mn-ea"/>
              <a:cs typeface="+mn-cs"/>
              <a:sym typeface="Arial"/>
            </a:endParaRPr>
          </a:p>
        </p:txBody>
      </p:sp>
      <p:sp>
        <p:nvSpPr>
          <p:cNvPr id="19" name="مربع نص 18">
            <a:extLst>
              <a:ext uri="{FF2B5EF4-FFF2-40B4-BE49-F238E27FC236}">
                <a16:creationId xmlns:a16="http://schemas.microsoft.com/office/drawing/2014/main" id="{EAFEF377-79A6-4955-91D3-B3AC0E2D9532}"/>
              </a:ext>
            </a:extLst>
          </p:cNvPr>
          <p:cNvSpPr txBox="1"/>
          <p:nvPr/>
        </p:nvSpPr>
        <p:spPr>
          <a:xfrm>
            <a:off x="3388368" y="3997794"/>
            <a:ext cx="1425716" cy="369332"/>
          </a:xfrm>
          <a:prstGeom prst="rect">
            <a:avLst/>
          </a:prstGeom>
          <a:noFill/>
        </p:spPr>
        <p:txBody>
          <a:bodyPr wrap="square" rtlCol="1">
            <a:spAutoFit/>
          </a:bodyPr>
          <a:lstStyle/>
          <a:p>
            <a:pPr algn="ctr"/>
            <a:r>
              <a:rPr lang="ar-SA" sz="1800" b="1" dirty="0">
                <a:solidFill>
                  <a:schemeClr val="accent1">
                    <a:lumMod val="25000"/>
                  </a:schemeClr>
                </a:solidFill>
              </a:rPr>
              <a:t>الغازية</a:t>
            </a:r>
          </a:p>
        </p:txBody>
      </p:sp>
      <p:sp>
        <p:nvSpPr>
          <p:cNvPr id="21" name="مربع نص 20">
            <a:extLst>
              <a:ext uri="{FF2B5EF4-FFF2-40B4-BE49-F238E27FC236}">
                <a16:creationId xmlns:a16="http://schemas.microsoft.com/office/drawing/2014/main" id="{6EBAFC02-3136-407B-A1AE-DC101B904E68}"/>
              </a:ext>
            </a:extLst>
          </p:cNvPr>
          <p:cNvSpPr txBox="1"/>
          <p:nvPr/>
        </p:nvSpPr>
        <p:spPr>
          <a:xfrm>
            <a:off x="3265487" y="1921739"/>
            <a:ext cx="1425716" cy="307777"/>
          </a:xfrm>
          <a:prstGeom prst="rect">
            <a:avLst/>
          </a:prstGeom>
          <a:noFill/>
        </p:spPr>
        <p:txBody>
          <a:bodyPr wrap="square" rtlCol="1">
            <a:spAutoFit/>
          </a:bodyPr>
          <a:lstStyle/>
          <a:p>
            <a:pPr algn="ctr"/>
            <a:r>
              <a:rPr lang="ar-SA" b="1" dirty="0">
                <a:solidFill>
                  <a:schemeClr val="accent1">
                    <a:lumMod val="25000"/>
                  </a:schemeClr>
                </a:solidFill>
              </a:rPr>
              <a:t>السائلة</a:t>
            </a:r>
          </a:p>
        </p:txBody>
      </p:sp>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47B082F9-DFDD-4F6B-81FA-C9DC7722B766}"/>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7" name="صورة الشريحة 16">
                <a:hlinkClick r:id="rId6" action="ppaction://hlinksldjump"/>
                <a:extLst>
                  <a:ext uri="{FF2B5EF4-FFF2-40B4-BE49-F238E27FC236}">
                    <a16:creationId xmlns:a16="http://schemas.microsoft.com/office/drawing/2014/main" id="{47B082F9-DFDD-4F6B-81FA-C9DC7722B766}"/>
                  </a:ext>
                </a:extLst>
              </p:cNvPr>
              <p:cNvPicPr>
                <a:picLocks noGrp="1" noRot="1" noChangeAspect="1" noMove="1" noResize="1" noEditPoints="1" noAdjustHandles="1" noChangeArrowheads="1" noChangeShapeType="1"/>
              </p:cNvPicPr>
              <p:nvPr/>
            </p:nvPicPr>
            <p:blipFill>
              <a:blip r:embed="rId7"/>
              <a:stretch>
                <a:fillRect/>
              </a:stretch>
            </p:blipFill>
            <p:spPr>
              <a:xfrm>
                <a:off x="-214797" y="4189969"/>
                <a:ext cx="857736" cy="836426"/>
              </a:xfrm>
              <a:prstGeom prst="rect">
                <a:avLst/>
              </a:prstGeom>
            </p:spPr>
          </p:pic>
        </mc:Fallback>
      </mc:AlternateContent>
    </p:spTree>
    <p:extLst>
      <p:ext uri="{BB962C8B-B14F-4D97-AF65-F5344CB8AC3E}">
        <p14:creationId xmlns:p14="http://schemas.microsoft.com/office/powerpoint/2010/main" val="28718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5E-6 1.35802E-6 L -0.28351 0.01204 " pathEditMode="relative" rAng="0" ptsTypes="AA">
                                      <p:cBhvr>
                                        <p:cTn id="13" dur="2000" fill="hold"/>
                                        <p:tgtEl>
                                          <p:spTgt spid="7"/>
                                        </p:tgtEl>
                                        <p:attrNameLst>
                                          <p:attrName>ppt_x</p:attrName>
                                          <p:attrName>ppt_y</p:attrName>
                                        </p:attrNameLst>
                                      </p:cBhvr>
                                      <p:rCtr x="-14184" y="586"/>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00226 0.0037 L -0.25625 0.39969 " pathEditMode="relative" rAng="0" ptsTypes="AA">
                                      <p:cBhvr>
                                        <p:cTn id="28" dur="2000" fill="hold"/>
                                        <p:tgtEl>
                                          <p:spTgt spid="7"/>
                                        </p:tgtEl>
                                        <p:attrNameLst>
                                          <p:attrName>ppt_x</p:attrName>
                                          <p:attrName>ppt_y</p:attrName>
                                        </p:attrNameLst>
                                      </p:cBhvr>
                                      <p:rCtr x="-12934" y="197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0" name="صورة 9">
            <a:extLst>
              <a:ext uri="{FF2B5EF4-FFF2-40B4-BE49-F238E27FC236}">
                <a16:creationId xmlns:a16="http://schemas.microsoft.com/office/drawing/2014/main" id="{D34FA799-BA97-413B-B5C1-53039D766A31}"/>
              </a:ext>
            </a:extLst>
          </p:cNvPr>
          <p:cNvPicPr>
            <a:picLocks noChangeAspect="1"/>
          </p:cNvPicPr>
          <p:nvPr/>
        </p:nvPicPr>
        <p:blipFill>
          <a:blip r:embed="rId3"/>
          <a:stretch>
            <a:fillRect/>
          </a:stretch>
        </p:blipFill>
        <p:spPr>
          <a:xfrm>
            <a:off x="7981879" y="3138411"/>
            <a:ext cx="1335228" cy="1887984"/>
          </a:xfrm>
          <a:prstGeom prst="rect">
            <a:avLst/>
          </a:prstGeom>
        </p:spPr>
      </p:pic>
      <mc:AlternateContent xmlns:mc="http://schemas.openxmlformats.org/markup-compatibility/2006">
        <mc:Choice xmlns:pslz="http://schemas.microsoft.com/office/powerpoint/2016/slidezoom" Requires="pslz">
          <p:graphicFrame>
            <p:nvGraphicFramePr>
              <p:cNvPr id="19" name="صورة الشريحة 18">
                <a:extLst>
                  <a:ext uri="{FF2B5EF4-FFF2-40B4-BE49-F238E27FC236}">
                    <a16:creationId xmlns:a16="http://schemas.microsoft.com/office/drawing/2014/main" id="{EF4026A1-900F-4FD6-81AE-AC9E7DEFC1F5}"/>
                  </a:ext>
                </a:extLst>
              </p:cNvPr>
              <p:cNvGraphicFramePr>
                <a:graphicFrameLocks noChangeAspect="1"/>
              </p:cNvGraphicFramePr>
              <p:nvPr/>
            </p:nvGraphicFramePr>
            <p:xfrm>
              <a:off x="-214798" y="3993603"/>
              <a:ext cx="1093479" cy="1066312"/>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093479" cy="1066312"/>
                        </a:xfrm>
                        <a:prstGeom prst="rect">
                          <a:avLst/>
                        </a:prstGeom>
                      </p166:spPr>
                    </pslz:zmPr>
                  </pslz:sldZmObj>
                </pslz:sldZm>
              </a:graphicData>
            </a:graphic>
          </p:graphicFrame>
        </mc:Choice>
        <mc:Fallback>
          <p:pic>
            <p:nvPicPr>
              <p:cNvPr id="19" name="صورة الشريحة 18">
                <a:hlinkClick r:id="rId5" action="ppaction://hlinksldjump"/>
                <a:extLst>
                  <a:ext uri="{FF2B5EF4-FFF2-40B4-BE49-F238E27FC236}">
                    <a16:creationId xmlns:a16="http://schemas.microsoft.com/office/drawing/2014/main" id="{EF4026A1-900F-4FD6-81AE-AC9E7DEFC1F5}"/>
                  </a:ext>
                </a:extLst>
              </p:cNvPr>
              <p:cNvPicPr>
                <a:picLocks noGrp="1" noRot="1" noChangeAspect="1" noMove="1" noResize="1" noEditPoints="1" noAdjustHandles="1" noChangeArrowheads="1" noChangeShapeType="1"/>
              </p:cNvPicPr>
              <p:nvPr/>
            </p:nvPicPr>
            <p:blipFill>
              <a:blip r:embed="rId4"/>
              <a:stretch>
                <a:fillRect/>
              </a:stretch>
            </p:blipFill>
            <p:spPr>
              <a:xfrm>
                <a:off x="-214798" y="3993603"/>
                <a:ext cx="1093479" cy="1066312"/>
              </a:xfrm>
              <a:prstGeom prst="rect">
                <a:avLst/>
              </a:prstGeom>
            </p:spPr>
          </p:pic>
        </mc:Fallback>
      </mc:AlternateContent>
      <p:pic>
        <p:nvPicPr>
          <p:cNvPr id="8" name="Picture 2">
            <a:extLst>
              <a:ext uri="{FF2B5EF4-FFF2-40B4-BE49-F238E27FC236}">
                <a16:creationId xmlns:a16="http://schemas.microsoft.com/office/drawing/2014/main" id="{74836CBD-E905-40C8-93D1-968E2B101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0052" y="0"/>
            <a:ext cx="2192852" cy="1237990"/>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CD1A7B22-20AE-4453-879D-C3B1F18CC28C}"/>
              </a:ext>
            </a:extLst>
          </p:cNvPr>
          <p:cNvSpPr txBox="1"/>
          <p:nvPr/>
        </p:nvSpPr>
        <p:spPr>
          <a:xfrm>
            <a:off x="1804100" y="1740753"/>
            <a:ext cx="5188254" cy="338554"/>
          </a:xfrm>
          <a:prstGeom prst="rect">
            <a:avLst/>
          </a:prstGeom>
          <a:noFill/>
        </p:spPr>
        <p:txBody>
          <a:bodyPr wrap="square" rtlCol="1">
            <a:spAutoFit/>
          </a:bodyPr>
          <a:lstStyle/>
          <a:p>
            <a:pPr algn="ctr" defTabSz="685800" rtl="1">
              <a:buClrTx/>
            </a:pPr>
            <a:endParaRPr lang="ar-SA" sz="2400" b="1" kern="1200" baseline="30000" dirty="0">
              <a:solidFill>
                <a:srgbClr val="EDBBC7">
                  <a:lumMod val="50000"/>
                </a:srgbClr>
              </a:solidFill>
              <a:ea typeface="+mn-ea"/>
              <a:cs typeface="Arial" panose="020B0604020202020204" pitchFamily="34" charset="0"/>
            </a:endParaRPr>
          </a:p>
        </p:txBody>
      </p:sp>
      <p:sp>
        <p:nvSpPr>
          <p:cNvPr id="7" name="مربع نص 6">
            <a:extLst>
              <a:ext uri="{FF2B5EF4-FFF2-40B4-BE49-F238E27FC236}">
                <a16:creationId xmlns:a16="http://schemas.microsoft.com/office/drawing/2014/main" id="{8572A487-67D8-43D8-BE3A-57A1A24E4A13}"/>
              </a:ext>
            </a:extLst>
          </p:cNvPr>
          <p:cNvSpPr txBox="1"/>
          <p:nvPr/>
        </p:nvSpPr>
        <p:spPr>
          <a:xfrm>
            <a:off x="-434279" y="1432976"/>
            <a:ext cx="8640960"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وضع عالم 25مل من مادة صفراء اللون في وعاء سعته 50 مل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فملأت الوعاء كله بسرعة هل هذه المادة صلبة أو سائلة أو غازية ولماذا؟ </a:t>
            </a:r>
          </a:p>
        </p:txBody>
      </p:sp>
    </p:spTree>
    <p:extLst>
      <p:ext uri="{BB962C8B-B14F-4D97-AF65-F5344CB8AC3E}">
        <p14:creationId xmlns:p14="http://schemas.microsoft.com/office/powerpoint/2010/main" val="235957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EDF98F7F-5907-46CF-8932-8FEE78CB24FF}"/>
              </a:ext>
            </a:extLst>
          </p:cNvPr>
          <p:cNvSpPr txBox="1"/>
          <p:nvPr/>
        </p:nvSpPr>
        <p:spPr>
          <a:xfrm>
            <a:off x="4086225" y="3404345"/>
            <a:ext cx="5057775" cy="461665"/>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لماذا انتشر الحبر أسرع في الماء الساخن ؟</a:t>
            </a:r>
          </a:p>
        </p:txBody>
      </p:sp>
      <p:pic>
        <p:nvPicPr>
          <p:cNvPr id="11" name="Picture 2">
            <a:extLst>
              <a:ext uri="{FF2B5EF4-FFF2-40B4-BE49-F238E27FC236}">
                <a16:creationId xmlns:a16="http://schemas.microsoft.com/office/drawing/2014/main" id="{3BC386F3-A353-4C9A-B4ED-1833A4D8C7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7054" cy="1667054"/>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9F563C97-6B14-4DF9-A825-9C9F36C5730B}"/>
              </a:ext>
            </a:extLst>
          </p:cNvPr>
          <p:cNvSpPr txBox="1"/>
          <p:nvPr/>
        </p:nvSpPr>
        <p:spPr>
          <a:xfrm>
            <a:off x="4243601" y="161083"/>
            <a:ext cx="3906045" cy="461665"/>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لنشاهد معا هذه التجربة ؟</a:t>
            </a:r>
          </a:p>
        </p:txBody>
      </p:sp>
      <mc:AlternateContent xmlns:mc="http://schemas.openxmlformats.org/markup-compatibility/2006" xmlns:pslz="http://schemas.microsoft.com/office/powerpoint/2016/slidezoom">
        <mc:Choice Requires="pslz">
          <p:graphicFrame>
            <p:nvGraphicFramePr>
              <p:cNvPr id="14" name="صورة الشريحة 13">
                <a:extLst>
                  <a:ext uri="{FF2B5EF4-FFF2-40B4-BE49-F238E27FC236}">
                    <a16:creationId xmlns:a16="http://schemas.microsoft.com/office/drawing/2014/main" id="{54922A35-A574-407D-989C-48CA4FB59504}"/>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4" name="صورة الشريحة 13">
                <a:hlinkClick r:id="rId6" action="ppaction://hlinksldjump"/>
                <a:extLst>
                  <a:ext uri="{FF2B5EF4-FFF2-40B4-BE49-F238E27FC236}">
                    <a16:creationId xmlns:a16="http://schemas.microsoft.com/office/drawing/2014/main" id="{54922A35-A574-407D-989C-48CA4FB59504}"/>
                  </a:ext>
                </a:extLst>
              </p:cNvPr>
              <p:cNvPicPr>
                <a:picLocks noGrp="1" noRot="1" noChangeAspect="1" noMove="1" noResize="1" noEditPoints="1" noAdjustHandles="1" noChangeArrowheads="1" noChangeShapeType="1"/>
              </p:cNvPicPr>
              <p:nvPr/>
            </p:nvPicPr>
            <p:blipFill>
              <a:blip r:embed="rId7"/>
              <a:stretch>
                <a:fillRect/>
              </a:stretch>
            </p:blipFill>
            <p:spPr>
              <a:xfrm>
                <a:off x="-214797" y="4189969"/>
                <a:ext cx="857736" cy="836426"/>
              </a:xfrm>
              <a:prstGeom prst="rect">
                <a:avLst/>
              </a:prstGeom>
            </p:spPr>
          </p:pic>
        </mc:Fallback>
      </mc:AlternateContent>
      <p:pic>
        <p:nvPicPr>
          <p:cNvPr id="2" name="تجربه _ الانتشار">
            <a:hlinkClick r:id="" action="ppaction://media"/>
            <a:extLst>
              <a:ext uri="{FF2B5EF4-FFF2-40B4-BE49-F238E27FC236}">
                <a16:creationId xmlns:a16="http://schemas.microsoft.com/office/drawing/2014/main" id="{1AEBA5CA-3D59-499B-B313-B73091BC032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15406" y="1031612"/>
            <a:ext cx="3677822" cy="2068775"/>
          </a:xfrm>
          <a:prstGeom prst="rect">
            <a:avLst/>
          </a:prstGeom>
        </p:spPr>
      </p:pic>
      <p:sp>
        <p:nvSpPr>
          <p:cNvPr id="15" name="مربع نص 14">
            <a:extLst>
              <a:ext uri="{FF2B5EF4-FFF2-40B4-BE49-F238E27FC236}">
                <a16:creationId xmlns:a16="http://schemas.microsoft.com/office/drawing/2014/main" id="{952DDCCB-AAC1-4708-95CB-F2BD85C69A6A}"/>
              </a:ext>
            </a:extLst>
          </p:cNvPr>
          <p:cNvSpPr txBox="1"/>
          <p:nvPr/>
        </p:nvSpPr>
        <p:spPr>
          <a:xfrm>
            <a:off x="4050090" y="3959136"/>
            <a:ext cx="5057775" cy="461665"/>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ما العلاقة بين سرعة الجزيئات ودرجة الحرارة </a:t>
            </a:r>
          </a:p>
        </p:txBody>
      </p:sp>
      <p:sp>
        <p:nvSpPr>
          <p:cNvPr id="16" name="مربع نص 15">
            <a:extLst>
              <a:ext uri="{FF2B5EF4-FFF2-40B4-BE49-F238E27FC236}">
                <a16:creationId xmlns:a16="http://schemas.microsoft.com/office/drawing/2014/main" id="{F4BBF581-0EE8-4E8B-9C59-F72EFC8E541A}"/>
              </a:ext>
            </a:extLst>
          </p:cNvPr>
          <p:cNvSpPr txBox="1"/>
          <p:nvPr/>
        </p:nvSpPr>
        <p:spPr>
          <a:xfrm>
            <a:off x="2157412" y="4452599"/>
            <a:ext cx="7131843" cy="461665"/>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هل يمكن للمادة أن تتحول من حالة الى حالة بتغير درجة حرارتها ؟</a:t>
            </a:r>
          </a:p>
        </p:txBody>
      </p:sp>
    </p:spTree>
    <p:extLst>
      <p:ext uri="{BB962C8B-B14F-4D97-AF65-F5344CB8AC3E}">
        <p14:creationId xmlns:p14="http://schemas.microsoft.com/office/powerpoint/2010/main" val="239668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video fullScrn="1">
              <p:cMediaNode vol="14286" mute="1">
                <p:cTn id="36" fill="hold" display="0">
                  <p:stCondLst>
                    <p:cond delay="indefinite"/>
                  </p:stCondLst>
                </p:cTn>
                <p:tgtEl>
                  <p:spTgt spid="2"/>
                </p:tgtEl>
              </p:cMediaNode>
            </p:video>
          </p:childTnLst>
        </p:cTn>
      </p:par>
    </p:tnLst>
    <p:bldLst>
      <p:bldP spid="10"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7" name="مربع نص 16">
            <a:extLst>
              <a:ext uri="{FF2B5EF4-FFF2-40B4-BE49-F238E27FC236}">
                <a16:creationId xmlns:a16="http://schemas.microsoft.com/office/drawing/2014/main" id="{9EF50772-6714-4FF8-BFBC-490DE3E06AA1}"/>
              </a:ext>
            </a:extLst>
          </p:cNvPr>
          <p:cNvSpPr txBox="1"/>
          <p:nvPr/>
        </p:nvSpPr>
        <p:spPr>
          <a:xfrm>
            <a:off x="-101012" y="93191"/>
            <a:ext cx="2190496" cy="369332"/>
          </a:xfrm>
          <a:prstGeom prst="rect">
            <a:avLst/>
          </a:prstGeom>
          <a:noFill/>
          <a:ln>
            <a:noFill/>
          </a:ln>
          <a:scene3d>
            <a:camera prst="orthographicFront"/>
            <a:lightRig rig="threePt" dir="t"/>
          </a:scene3d>
          <a:sp3d>
            <a:bevelT prst="angle"/>
          </a:sp3d>
        </p:spPr>
        <p:txBody>
          <a:bodyPr wrap="square" rtlCol="1">
            <a:spAutoFit/>
          </a:bodyPr>
          <a:lstStyle/>
          <a:p>
            <a:pPr algn="ctr"/>
            <a:endParaRPr lang="ar-SA" sz="1800" dirty="0">
              <a:solidFill>
                <a:schemeClr val="bg2">
                  <a:lumMod val="75000"/>
                </a:schemeClr>
              </a:solidFill>
            </a:endParaRPr>
          </a:p>
        </p:txBody>
      </p:sp>
      <p:sp>
        <p:nvSpPr>
          <p:cNvPr id="13" name="مربع نص 12">
            <a:extLst>
              <a:ext uri="{FF2B5EF4-FFF2-40B4-BE49-F238E27FC236}">
                <a16:creationId xmlns:a16="http://schemas.microsoft.com/office/drawing/2014/main" id="{A5E4631F-9AA9-4533-BFB2-F3A11C26B8D0}"/>
              </a:ext>
            </a:extLst>
          </p:cNvPr>
          <p:cNvSpPr txBox="1"/>
          <p:nvPr/>
        </p:nvSpPr>
        <p:spPr>
          <a:xfrm>
            <a:off x="2229825" y="-7492"/>
            <a:ext cx="5316286" cy="523220"/>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2800" b="1" dirty="0">
                <a:solidFill>
                  <a:schemeClr val="accent4">
                    <a:lumMod val="50000"/>
                  </a:schemeClr>
                </a:solidFill>
                <a:latin typeface="Calibri"/>
              </a:rPr>
              <a:t>عبر عن الصورة </a:t>
            </a:r>
            <a:endParaRPr lang="ar-SA" sz="2800" b="1" kern="0" dirty="0">
              <a:solidFill>
                <a:schemeClr val="accent4">
                  <a:lumMod val="50000"/>
                </a:schemeClr>
              </a:solidFill>
              <a:latin typeface="Calibri"/>
            </a:endParaRPr>
          </a:p>
        </p:txBody>
      </p:sp>
      <p:grpSp>
        <p:nvGrpSpPr>
          <p:cNvPr id="10" name="مجموعة 9">
            <a:extLst>
              <a:ext uri="{FF2B5EF4-FFF2-40B4-BE49-F238E27FC236}">
                <a16:creationId xmlns:a16="http://schemas.microsoft.com/office/drawing/2014/main" id="{141B40CA-DB64-4831-8785-79F9C2465676}"/>
              </a:ext>
            </a:extLst>
          </p:cNvPr>
          <p:cNvGrpSpPr/>
          <p:nvPr/>
        </p:nvGrpSpPr>
        <p:grpSpPr>
          <a:xfrm>
            <a:off x="-779054" y="-314461"/>
            <a:ext cx="3092699" cy="1006546"/>
            <a:chOff x="5022602" y="312421"/>
            <a:chExt cx="3092699" cy="1006546"/>
          </a:xfrm>
        </p:grpSpPr>
        <p:pic>
          <p:nvPicPr>
            <p:cNvPr id="11" name="صورة 10" descr="صورة تحتوي على نص&#10;&#10;تم إنشاء الوصف تلقائياً">
              <a:extLst>
                <a:ext uri="{FF2B5EF4-FFF2-40B4-BE49-F238E27FC236}">
                  <a16:creationId xmlns:a16="http://schemas.microsoft.com/office/drawing/2014/main" id="{44F2F2CB-6D1E-4EE9-989C-D89B4136357E}"/>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2" name="مربع نص 11">
              <a:extLst>
                <a:ext uri="{FF2B5EF4-FFF2-40B4-BE49-F238E27FC236}">
                  <a16:creationId xmlns:a16="http://schemas.microsoft.com/office/drawing/2014/main" id="{C37FE1CA-3682-46EB-8597-5A137F34B8A4}"/>
                </a:ext>
              </a:extLst>
            </p:cNvPr>
            <p:cNvSpPr txBox="1"/>
            <p:nvPr/>
          </p:nvSpPr>
          <p:spPr>
            <a:xfrm>
              <a:off x="5022602" y="568611"/>
              <a:ext cx="3008879" cy="369332"/>
            </a:xfrm>
            <a:prstGeom prst="rect">
              <a:avLst/>
            </a:prstGeom>
            <a:noFill/>
            <a:ln>
              <a:noFill/>
            </a:ln>
            <a:scene3d>
              <a:camera prst="orthographicFront"/>
              <a:lightRig rig="threePt" dir="t"/>
            </a:scene3d>
            <a:sp3d>
              <a:bevelT prst="angle"/>
            </a:sp3d>
          </p:spPr>
          <p:txBody>
            <a:bodyPr wrap="square" rtlCol="1">
              <a:spAutoFit/>
            </a:bodyPr>
            <a:lstStyle/>
            <a:p>
              <a:pPr algn="r"/>
              <a:r>
                <a:rPr lang="ar-SA" sz="1800" dirty="0">
                  <a:solidFill>
                    <a:schemeClr val="bg2">
                      <a:lumMod val="75000"/>
                    </a:schemeClr>
                  </a:solidFill>
                </a:rPr>
                <a:t>استراتيجية قراءة الصور</a:t>
              </a:r>
            </a:p>
          </p:txBody>
        </p:sp>
      </p:grpSp>
      <p:sp>
        <p:nvSpPr>
          <p:cNvPr id="15" name="مربع نص 14">
            <a:extLst>
              <a:ext uri="{FF2B5EF4-FFF2-40B4-BE49-F238E27FC236}">
                <a16:creationId xmlns:a16="http://schemas.microsoft.com/office/drawing/2014/main" id="{D0D9BCC5-D3A4-4EBD-8439-2A74E4965D3B}"/>
              </a:ext>
            </a:extLst>
          </p:cNvPr>
          <p:cNvSpPr txBox="1"/>
          <p:nvPr/>
        </p:nvSpPr>
        <p:spPr>
          <a:xfrm>
            <a:off x="3950029" y="705246"/>
            <a:ext cx="3906045" cy="1569660"/>
          </a:xfrm>
          <a:prstGeom prst="rect">
            <a:avLst/>
          </a:prstGeom>
          <a:noFill/>
        </p:spPr>
        <p:txBody>
          <a:bodyPr wrap="square">
            <a:spAutoFit/>
          </a:bodyPr>
          <a:lstStyle/>
          <a:p>
            <a:pPr algn="ctr" rtl="1">
              <a:buClrTx/>
              <a:buFontTx/>
              <a:buNone/>
            </a:pPr>
            <a:r>
              <a:rPr lang="ar-SA" sz="2400" b="1" kern="1200" dirty="0">
                <a:solidFill>
                  <a:schemeClr val="bg2">
                    <a:lumMod val="75000"/>
                  </a:schemeClr>
                </a:solidFill>
                <a:latin typeface="Calibri" panose="020F0502020204030204"/>
                <a:ea typeface="+mn-ea"/>
                <a:cs typeface="Arial" panose="020B0604020202020204" pitchFamily="34" charset="0"/>
              </a:rPr>
              <a:t>بسبب تأثير درجة الحرارة تحول </a:t>
            </a:r>
            <a:r>
              <a:rPr lang="ar-SA" sz="2400" b="1" kern="1200" dirty="0" err="1">
                <a:solidFill>
                  <a:schemeClr val="bg2">
                    <a:lumMod val="75000"/>
                  </a:schemeClr>
                </a:solidFill>
                <a:latin typeface="Calibri" panose="020F0502020204030204"/>
                <a:ea typeface="+mn-ea"/>
                <a:cs typeface="Arial" panose="020B0604020202020204" pitchFamily="34" charset="0"/>
              </a:rPr>
              <a:t>الايسكريم</a:t>
            </a:r>
            <a:r>
              <a:rPr lang="ar-SA" sz="2400" b="1" kern="1200" dirty="0">
                <a:solidFill>
                  <a:schemeClr val="bg2">
                    <a:lumMod val="75000"/>
                  </a:schemeClr>
                </a:solidFill>
                <a:latin typeface="Calibri" panose="020F0502020204030204"/>
                <a:ea typeface="+mn-ea"/>
                <a:cs typeface="Arial" panose="020B0604020202020204" pitchFamily="34" charset="0"/>
              </a:rPr>
              <a:t> من الحالة الصلبة الى السائلة</a:t>
            </a:r>
          </a:p>
          <a:p>
            <a:pPr algn="ctr" rtl="1">
              <a:buClrTx/>
              <a:buFontTx/>
              <a:buNone/>
            </a:pPr>
            <a:r>
              <a:rPr lang="ar-SA" sz="2400" b="1" kern="1200" dirty="0">
                <a:solidFill>
                  <a:schemeClr val="accent1">
                    <a:lumMod val="50000"/>
                  </a:schemeClr>
                </a:solidFill>
                <a:latin typeface="Calibri" panose="020F0502020204030204"/>
                <a:ea typeface="+mn-ea"/>
                <a:cs typeface="Arial" panose="020B0604020202020204" pitchFamily="34" charset="0"/>
              </a:rPr>
              <a:t>ما نوع هذا التغير ؟</a:t>
            </a:r>
          </a:p>
        </p:txBody>
      </p:sp>
      <p:sp>
        <p:nvSpPr>
          <p:cNvPr id="16" name="شكل بيضاوي 15">
            <a:extLst>
              <a:ext uri="{FF2B5EF4-FFF2-40B4-BE49-F238E27FC236}">
                <a16:creationId xmlns:a16="http://schemas.microsoft.com/office/drawing/2014/main" id="{63C1CF42-8439-462A-83B4-E8588EE7EDB2}"/>
              </a:ext>
            </a:extLst>
          </p:cNvPr>
          <p:cNvSpPr/>
          <p:nvPr/>
        </p:nvSpPr>
        <p:spPr>
          <a:xfrm>
            <a:off x="6283354" y="3505118"/>
            <a:ext cx="2341054" cy="737123"/>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درجة الانصهار     </a:t>
            </a:r>
          </a:p>
        </p:txBody>
      </p:sp>
      <p:sp>
        <p:nvSpPr>
          <p:cNvPr id="18" name="مربع نص 17">
            <a:extLst>
              <a:ext uri="{FF2B5EF4-FFF2-40B4-BE49-F238E27FC236}">
                <a16:creationId xmlns:a16="http://schemas.microsoft.com/office/drawing/2014/main" id="{8A2FB315-9D10-45F3-8741-517D44B1491F}"/>
              </a:ext>
            </a:extLst>
          </p:cNvPr>
          <p:cNvSpPr txBox="1"/>
          <p:nvPr/>
        </p:nvSpPr>
        <p:spPr>
          <a:xfrm>
            <a:off x="3330888" y="4319062"/>
            <a:ext cx="4772025" cy="830997"/>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هي الدرجة التي تتحول عندها المادة من الحالة الصلبة الى الحالة السائلة </a:t>
            </a:r>
          </a:p>
        </p:txBody>
      </p:sp>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25715605-88A8-4ABD-A235-88709488AD4D}"/>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9" name="صورة الشريحة 18">
                <a:hlinkClick r:id="rId8" action="ppaction://hlinksldjump"/>
                <a:extLst>
                  <a:ext uri="{FF2B5EF4-FFF2-40B4-BE49-F238E27FC236}">
                    <a16:creationId xmlns:a16="http://schemas.microsoft.com/office/drawing/2014/main" id="{25715605-88A8-4ABD-A235-88709488AD4D}"/>
                  </a:ext>
                </a:extLst>
              </p:cNvPr>
              <p:cNvPicPr>
                <a:picLocks noGrp="1" noRot="1" noChangeAspect="1" noMove="1" noResize="1" noEditPoints="1" noAdjustHandles="1" noChangeArrowheads="1" noChangeShapeType="1"/>
              </p:cNvPicPr>
              <p:nvPr/>
            </p:nvPicPr>
            <p:blipFill>
              <a:blip r:embed="rId7"/>
              <a:stretch>
                <a:fillRect/>
              </a:stretch>
            </p:blipFill>
            <p:spPr>
              <a:xfrm>
                <a:off x="-214797" y="4189969"/>
                <a:ext cx="857736" cy="836426"/>
              </a:xfrm>
              <a:prstGeom prst="rect">
                <a:avLst/>
              </a:prstGeom>
            </p:spPr>
          </p:pic>
        </mc:Fallback>
      </mc:AlternateContent>
      <p:pic>
        <p:nvPicPr>
          <p:cNvPr id="3" name="صورة 2">
            <a:extLst>
              <a:ext uri="{FF2B5EF4-FFF2-40B4-BE49-F238E27FC236}">
                <a16:creationId xmlns:a16="http://schemas.microsoft.com/office/drawing/2014/main" id="{4D92DCF6-C642-400E-8330-8C8AB16E2FDA}"/>
              </a:ext>
            </a:extLst>
          </p:cNvPr>
          <p:cNvPicPr>
            <a:picLocks noChangeAspect="1"/>
          </p:cNvPicPr>
          <p:nvPr/>
        </p:nvPicPr>
        <p:blipFill rotWithShape="1">
          <a:blip r:embed="rId9"/>
          <a:srcRect l="2477" t="40612" r="41860" b="4098"/>
          <a:stretch/>
        </p:blipFill>
        <p:spPr>
          <a:xfrm>
            <a:off x="155345" y="554138"/>
            <a:ext cx="3513300" cy="1963024"/>
          </a:xfrm>
          <a:prstGeom prst="rect">
            <a:avLst/>
          </a:prstGeom>
        </p:spPr>
      </p:pic>
      <p:sp>
        <p:nvSpPr>
          <p:cNvPr id="21" name="مربع نص 20">
            <a:extLst>
              <a:ext uri="{FF2B5EF4-FFF2-40B4-BE49-F238E27FC236}">
                <a16:creationId xmlns:a16="http://schemas.microsoft.com/office/drawing/2014/main" id="{2464C183-AA13-447A-BEB5-442FDB586E7A}"/>
              </a:ext>
            </a:extLst>
          </p:cNvPr>
          <p:cNvSpPr txBox="1"/>
          <p:nvPr/>
        </p:nvSpPr>
        <p:spPr>
          <a:xfrm>
            <a:off x="3950029" y="2474190"/>
            <a:ext cx="5316286" cy="954107"/>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2800" b="1" dirty="0">
                <a:solidFill>
                  <a:schemeClr val="accent4">
                    <a:lumMod val="50000"/>
                  </a:schemeClr>
                </a:solidFill>
                <a:latin typeface="Calibri"/>
              </a:rPr>
              <a:t>بقراءة النص صفحة 83 ماهي درجة الانصهار </a:t>
            </a:r>
            <a:endParaRPr lang="ar-SA" sz="2800" b="1" kern="0" dirty="0">
              <a:solidFill>
                <a:schemeClr val="accent4">
                  <a:lumMod val="50000"/>
                </a:schemeClr>
              </a:solidFill>
              <a:latin typeface="Calibri"/>
            </a:endParaRPr>
          </a:p>
        </p:txBody>
      </p:sp>
      <p:sp>
        <p:nvSpPr>
          <p:cNvPr id="22" name="شكل بيضاوي 21">
            <a:extLst>
              <a:ext uri="{FF2B5EF4-FFF2-40B4-BE49-F238E27FC236}">
                <a16:creationId xmlns:a16="http://schemas.microsoft.com/office/drawing/2014/main" id="{CDB21918-8271-487B-B48D-D9EA1ED83201}"/>
              </a:ext>
            </a:extLst>
          </p:cNvPr>
          <p:cNvSpPr/>
          <p:nvPr/>
        </p:nvSpPr>
        <p:spPr>
          <a:xfrm rot="20337614">
            <a:off x="1793956" y="2976986"/>
            <a:ext cx="2133381" cy="969323"/>
          </a:xfrm>
          <a:prstGeom prst="ellipse">
            <a:avLst/>
          </a:prstGeom>
          <a:solidFill>
            <a:srgbClr val="82ADB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lumMod val="85000"/>
                  </a:schemeClr>
                </a:solidFill>
              </a:rPr>
              <a:t>ما هي درجة انصهار الثلج؟ </a:t>
            </a:r>
          </a:p>
        </p:txBody>
      </p:sp>
    </p:spTree>
    <p:extLst>
      <p:ext uri="{BB962C8B-B14F-4D97-AF65-F5344CB8AC3E}">
        <p14:creationId xmlns:p14="http://schemas.microsoft.com/office/powerpoint/2010/main" val="29875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80">
                                          <p:stCondLst>
                                            <p:cond delay="0"/>
                                          </p:stCondLst>
                                        </p:cTn>
                                        <p:tgtEl>
                                          <p:spTgt spid="16"/>
                                        </p:tgtEl>
                                      </p:cBhvr>
                                    </p:animEffect>
                                    <p:anim calcmode="lin" valueType="num">
                                      <p:cBhvr>
                                        <p:cTn id="2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6" dur="26">
                                          <p:stCondLst>
                                            <p:cond delay="650"/>
                                          </p:stCondLst>
                                        </p:cTn>
                                        <p:tgtEl>
                                          <p:spTgt spid="16"/>
                                        </p:tgtEl>
                                      </p:cBhvr>
                                      <p:to x="100000" y="60000"/>
                                    </p:animScale>
                                    <p:animScale>
                                      <p:cBhvr>
                                        <p:cTn id="27" dur="166" decel="50000">
                                          <p:stCondLst>
                                            <p:cond delay="676"/>
                                          </p:stCondLst>
                                        </p:cTn>
                                        <p:tgtEl>
                                          <p:spTgt spid="16"/>
                                        </p:tgtEl>
                                      </p:cBhvr>
                                      <p:to x="100000" y="100000"/>
                                    </p:animScale>
                                    <p:animScale>
                                      <p:cBhvr>
                                        <p:cTn id="28" dur="26">
                                          <p:stCondLst>
                                            <p:cond delay="1312"/>
                                          </p:stCondLst>
                                        </p:cTn>
                                        <p:tgtEl>
                                          <p:spTgt spid="16"/>
                                        </p:tgtEl>
                                      </p:cBhvr>
                                      <p:to x="100000" y="80000"/>
                                    </p:animScale>
                                    <p:animScale>
                                      <p:cBhvr>
                                        <p:cTn id="29" dur="166" decel="50000">
                                          <p:stCondLst>
                                            <p:cond delay="1338"/>
                                          </p:stCondLst>
                                        </p:cTn>
                                        <p:tgtEl>
                                          <p:spTgt spid="16"/>
                                        </p:tgtEl>
                                      </p:cBhvr>
                                      <p:to x="100000" y="100000"/>
                                    </p:animScale>
                                    <p:animScale>
                                      <p:cBhvr>
                                        <p:cTn id="30" dur="26">
                                          <p:stCondLst>
                                            <p:cond delay="1642"/>
                                          </p:stCondLst>
                                        </p:cTn>
                                        <p:tgtEl>
                                          <p:spTgt spid="16"/>
                                        </p:tgtEl>
                                      </p:cBhvr>
                                      <p:to x="100000" y="90000"/>
                                    </p:animScale>
                                    <p:animScale>
                                      <p:cBhvr>
                                        <p:cTn id="31" dur="166" decel="50000">
                                          <p:stCondLst>
                                            <p:cond delay="1668"/>
                                          </p:stCondLst>
                                        </p:cTn>
                                        <p:tgtEl>
                                          <p:spTgt spid="16"/>
                                        </p:tgtEl>
                                      </p:cBhvr>
                                      <p:to x="100000" y="100000"/>
                                    </p:animScale>
                                    <p:animScale>
                                      <p:cBhvr>
                                        <p:cTn id="32" dur="26">
                                          <p:stCondLst>
                                            <p:cond delay="1808"/>
                                          </p:stCondLst>
                                        </p:cTn>
                                        <p:tgtEl>
                                          <p:spTgt spid="16"/>
                                        </p:tgtEl>
                                      </p:cBhvr>
                                      <p:to x="100000" y="95000"/>
                                    </p:animScale>
                                    <p:animScale>
                                      <p:cBhvr>
                                        <p:cTn id="33" dur="166" decel="50000">
                                          <p:stCondLst>
                                            <p:cond delay="1834"/>
                                          </p:stCondLst>
                                        </p:cTn>
                                        <p:tgtEl>
                                          <p:spTgt spid="1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7" name="مربع نص 16">
            <a:extLst>
              <a:ext uri="{FF2B5EF4-FFF2-40B4-BE49-F238E27FC236}">
                <a16:creationId xmlns:a16="http://schemas.microsoft.com/office/drawing/2014/main" id="{9EF50772-6714-4FF8-BFBC-490DE3E06AA1}"/>
              </a:ext>
            </a:extLst>
          </p:cNvPr>
          <p:cNvSpPr txBox="1"/>
          <p:nvPr/>
        </p:nvSpPr>
        <p:spPr>
          <a:xfrm>
            <a:off x="-101012" y="93191"/>
            <a:ext cx="2190496" cy="369332"/>
          </a:xfrm>
          <a:prstGeom prst="rect">
            <a:avLst/>
          </a:prstGeom>
          <a:noFill/>
          <a:ln>
            <a:noFill/>
          </a:ln>
          <a:scene3d>
            <a:camera prst="orthographicFront"/>
            <a:lightRig rig="threePt" dir="t"/>
          </a:scene3d>
          <a:sp3d>
            <a:bevelT prst="angle"/>
          </a:sp3d>
        </p:spPr>
        <p:txBody>
          <a:bodyPr wrap="square" rtlCol="1">
            <a:spAutoFit/>
          </a:bodyPr>
          <a:lstStyle/>
          <a:p>
            <a:pPr algn="ctr"/>
            <a:endParaRPr lang="ar-SA" sz="1800" dirty="0">
              <a:solidFill>
                <a:schemeClr val="bg2">
                  <a:lumMod val="75000"/>
                </a:schemeClr>
              </a:solidFill>
            </a:endParaRPr>
          </a:p>
        </p:txBody>
      </p:sp>
      <p:sp>
        <p:nvSpPr>
          <p:cNvPr id="13" name="مربع نص 12">
            <a:extLst>
              <a:ext uri="{FF2B5EF4-FFF2-40B4-BE49-F238E27FC236}">
                <a16:creationId xmlns:a16="http://schemas.microsoft.com/office/drawing/2014/main" id="{A5E4631F-9AA9-4533-BFB2-F3A11C26B8D0}"/>
              </a:ext>
            </a:extLst>
          </p:cNvPr>
          <p:cNvSpPr txBox="1"/>
          <p:nvPr/>
        </p:nvSpPr>
        <p:spPr>
          <a:xfrm>
            <a:off x="2229825" y="-7492"/>
            <a:ext cx="5316286" cy="523220"/>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2800" b="1" dirty="0">
                <a:solidFill>
                  <a:schemeClr val="accent4">
                    <a:lumMod val="50000"/>
                  </a:schemeClr>
                </a:solidFill>
                <a:latin typeface="Calibri"/>
              </a:rPr>
              <a:t>عبر عن الصورة </a:t>
            </a:r>
            <a:endParaRPr lang="ar-SA" sz="2800" b="1" kern="0" dirty="0">
              <a:solidFill>
                <a:schemeClr val="accent4">
                  <a:lumMod val="50000"/>
                </a:schemeClr>
              </a:solidFill>
              <a:latin typeface="Calibri"/>
            </a:endParaRPr>
          </a:p>
        </p:txBody>
      </p:sp>
      <p:grpSp>
        <p:nvGrpSpPr>
          <p:cNvPr id="10" name="مجموعة 9">
            <a:extLst>
              <a:ext uri="{FF2B5EF4-FFF2-40B4-BE49-F238E27FC236}">
                <a16:creationId xmlns:a16="http://schemas.microsoft.com/office/drawing/2014/main" id="{141B40CA-DB64-4831-8785-79F9C2465676}"/>
              </a:ext>
            </a:extLst>
          </p:cNvPr>
          <p:cNvGrpSpPr/>
          <p:nvPr/>
        </p:nvGrpSpPr>
        <p:grpSpPr>
          <a:xfrm>
            <a:off x="-779054" y="-314461"/>
            <a:ext cx="3092699" cy="1006546"/>
            <a:chOff x="5022602" y="312421"/>
            <a:chExt cx="3092699" cy="1006546"/>
          </a:xfrm>
        </p:grpSpPr>
        <p:pic>
          <p:nvPicPr>
            <p:cNvPr id="11" name="صورة 10" descr="صورة تحتوي على نص&#10;&#10;تم إنشاء الوصف تلقائياً">
              <a:extLst>
                <a:ext uri="{FF2B5EF4-FFF2-40B4-BE49-F238E27FC236}">
                  <a16:creationId xmlns:a16="http://schemas.microsoft.com/office/drawing/2014/main" id="{44F2F2CB-6D1E-4EE9-989C-D89B4136357E}"/>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2" name="مربع نص 11">
              <a:extLst>
                <a:ext uri="{FF2B5EF4-FFF2-40B4-BE49-F238E27FC236}">
                  <a16:creationId xmlns:a16="http://schemas.microsoft.com/office/drawing/2014/main" id="{C37FE1CA-3682-46EB-8597-5A137F34B8A4}"/>
                </a:ext>
              </a:extLst>
            </p:cNvPr>
            <p:cNvSpPr txBox="1"/>
            <p:nvPr/>
          </p:nvSpPr>
          <p:spPr>
            <a:xfrm>
              <a:off x="5022602" y="568611"/>
              <a:ext cx="3008879" cy="369332"/>
            </a:xfrm>
            <a:prstGeom prst="rect">
              <a:avLst/>
            </a:prstGeom>
            <a:noFill/>
            <a:ln>
              <a:noFill/>
            </a:ln>
            <a:scene3d>
              <a:camera prst="orthographicFront"/>
              <a:lightRig rig="threePt" dir="t"/>
            </a:scene3d>
            <a:sp3d>
              <a:bevelT prst="angle"/>
            </a:sp3d>
          </p:spPr>
          <p:txBody>
            <a:bodyPr wrap="square" rtlCol="1">
              <a:spAutoFit/>
            </a:bodyPr>
            <a:lstStyle/>
            <a:p>
              <a:pPr algn="r"/>
              <a:r>
                <a:rPr lang="ar-SA" sz="1800" dirty="0">
                  <a:solidFill>
                    <a:schemeClr val="bg2">
                      <a:lumMod val="75000"/>
                    </a:schemeClr>
                  </a:solidFill>
                </a:rPr>
                <a:t>استراتيجية قراءة الصور</a:t>
              </a:r>
            </a:p>
          </p:txBody>
        </p:sp>
      </p:grpSp>
      <p:sp>
        <p:nvSpPr>
          <p:cNvPr id="15" name="مربع نص 14">
            <a:extLst>
              <a:ext uri="{FF2B5EF4-FFF2-40B4-BE49-F238E27FC236}">
                <a16:creationId xmlns:a16="http://schemas.microsoft.com/office/drawing/2014/main" id="{D0D9BCC5-D3A4-4EBD-8439-2A74E4965D3B}"/>
              </a:ext>
            </a:extLst>
          </p:cNvPr>
          <p:cNvSpPr txBox="1"/>
          <p:nvPr/>
        </p:nvSpPr>
        <p:spPr>
          <a:xfrm>
            <a:off x="3950029" y="705246"/>
            <a:ext cx="3906045" cy="1569660"/>
          </a:xfrm>
          <a:prstGeom prst="rect">
            <a:avLst/>
          </a:prstGeom>
          <a:noFill/>
        </p:spPr>
        <p:txBody>
          <a:bodyPr wrap="square">
            <a:spAutoFit/>
          </a:bodyPr>
          <a:lstStyle/>
          <a:p>
            <a:pPr algn="ctr" rtl="1">
              <a:buClrTx/>
              <a:buFontTx/>
              <a:buNone/>
            </a:pPr>
            <a:r>
              <a:rPr lang="ar-SA" sz="2400" b="1" kern="1200" dirty="0">
                <a:solidFill>
                  <a:schemeClr val="bg2">
                    <a:lumMod val="75000"/>
                  </a:schemeClr>
                </a:solidFill>
                <a:latin typeface="Calibri" panose="020F0502020204030204"/>
                <a:ea typeface="+mn-ea"/>
                <a:cs typeface="Arial" panose="020B0604020202020204" pitchFamily="34" charset="0"/>
              </a:rPr>
              <a:t>بسبب تأثير درجة الحرارة يبدأ الماء بالغليان وعندها يتحول من الحالة السائلة الى الحالة الغازية </a:t>
            </a:r>
          </a:p>
          <a:p>
            <a:pPr algn="ctr" rtl="1">
              <a:buClrTx/>
              <a:buFontTx/>
              <a:buNone/>
            </a:pPr>
            <a:r>
              <a:rPr lang="ar-SA" sz="2400" b="1" kern="1200" dirty="0">
                <a:solidFill>
                  <a:schemeClr val="accent1">
                    <a:lumMod val="50000"/>
                  </a:schemeClr>
                </a:solidFill>
                <a:latin typeface="Calibri" panose="020F0502020204030204"/>
                <a:ea typeface="+mn-ea"/>
                <a:cs typeface="Arial" panose="020B0604020202020204" pitchFamily="34" charset="0"/>
              </a:rPr>
              <a:t>ما نوع هذا التغير ؟</a:t>
            </a:r>
          </a:p>
        </p:txBody>
      </p:sp>
      <p:sp>
        <p:nvSpPr>
          <p:cNvPr id="16" name="شكل بيضاوي 15">
            <a:extLst>
              <a:ext uri="{FF2B5EF4-FFF2-40B4-BE49-F238E27FC236}">
                <a16:creationId xmlns:a16="http://schemas.microsoft.com/office/drawing/2014/main" id="{63C1CF42-8439-462A-83B4-E8588EE7EDB2}"/>
              </a:ext>
            </a:extLst>
          </p:cNvPr>
          <p:cNvSpPr/>
          <p:nvPr/>
        </p:nvSpPr>
        <p:spPr>
          <a:xfrm>
            <a:off x="6283354" y="3505118"/>
            <a:ext cx="2341054" cy="737123"/>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درجة الغليان   </a:t>
            </a:r>
          </a:p>
        </p:txBody>
      </p:sp>
      <p:sp>
        <p:nvSpPr>
          <p:cNvPr id="18" name="مربع نص 17">
            <a:extLst>
              <a:ext uri="{FF2B5EF4-FFF2-40B4-BE49-F238E27FC236}">
                <a16:creationId xmlns:a16="http://schemas.microsoft.com/office/drawing/2014/main" id="{8A2FB315-9D10-45F3-8741-517D44B1491F}"/>
              </a:ext>
            </a:extLst>
          </p:cNvPr>
          <p:cNvSpPr txBox="1"/>
          <p:nvPr/>
        </p:nvSpPr>
        <p:spPr>
          <a:xfrm>
            <a:off x="3330888" y="4319062"/>
            <a:ext cx="4772025" cy="830997"/>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هي الدرجة التي تتحول عندها المادة من الحالة السائلة الى الحالة الغازية</a:t>
            </a:r>
          </a:p>
        </p:txBody>
      </p:sp>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25715605-88A8-4ABD-A235-88709488AD4D}"/>
                  </a:ext>
                </a:extLst>
              </p:cNvPr>
              <p:cNvGraphicFramePr>
                <a:graphicFrameLocks noChangeAspect="1"/>
              </p:cNvGraphicFramePr>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9" name="صورة الشريحة 18">
                <a:hlinkClick r:id="rId5" action="ppaction://hlinksldjump"/>
                <a:extLst>
                  <a:ext uri="{FF2B5EF4-FFF2-40B4-BE49-F238E27FC236}">
                    <a16:creationId xmlns:a16="http://schemas.microsoft.com/office/drawing/2014/main" id="{25715605-88A8-4ABD-A235-88709488AD4D}"/>
                  </a:ext>
                </a:extLst>
              </p:cNvPr>
              <p:cNvPicPr>
                <a:picLocks noGrp="1" noRot="1" noChangeAspect="1" noMove="1" noResize="1" noEditPoints="1" noAdjustHandles="1" noChangeArrowheads="1" noChangeShapeType="1"/>
              </p:cNvPicPr>
              <p:nvPr/>
            </p:nvPicPr>
            <p:blipFill>
              <a:blip r:embed="rId6"/>
              <a:stretch>
                <a:fillRect/>
              </a:stretch>
            </p:blipFill>
            <p:spPr>
              <a:xfrm>
                <a:off x="-214797" y="4189969"/>
                <a:ext cx="857736" cy="836426"/>
              </a:xfrm>
              <a:prstGeom prst="rect">
                <a:avLst/>
              </a:prstGeom>
            </p:spPr>
          </p:pic>
        </mc:Fallback>
      </mc:AlternateContent>
      <p:sp>
        <p:nvSpPr>
          <p:cNvPr id="21" name="مربع نص 20">
            <a:extLst>
              <a:ext uri="{FF2B5EF4-FFF2-40B4-BE49-F238E27FC236}">
                <a16:creationId xmlns:a16="http://schemas.microsoft.com/office/drawing/2014/main" id="{2464C183-AA13-447A-BEB5-442FDB586E7A}"/>
              </a:ext>
            </a:extLst>
          </p:cNvPr>
          <p:cNvSpPr txBox="1"/>
          <p:nvPr/>
        </p:nvSpPr>
        <p:spPr>
          <a:xfrm>
            <a:off x="3352074" y="2464424"/>
            <a:ext cx="5316286" cy="523220"/>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2800" b="1" dirty="0">
                <a:solidFill>
                  <a:schemeClr val="accent4">
                    <a:lumMod val="50000"/>
                  </a:schemeClr>
                </a:solidFill>
                <a:latin typeface="Calibri"/>
              </a:rPr>
              <a:t>بقراءة النص صفحة 84 ماهي درجة الغليان</a:t>
            </a:r>
            <a:endParaRPr lang="ar-SA" sz="2800" b="1" kern="0" dirty="0">
              <a:solidFill>
                <a:schemeClr val="accent4">
                  <a:lumMod val="50000"/>
                </a:schemeClr>
              </a:solidFill>
              <a:latin typeface="Calibri"/>
            </a:endParaRPr>
          </a:p>
        </p:txBody>
      </p:sp>
      <p:pic>
        <p:nvPicPr>
          <p:cNvPr id="4098" name="Picture 2" descr="ترشيد – ترشيد استهلاك الكهرباء عند تشغيل غلاية المياه الكهربائية Electric  Kettle">
            <a:extLst>
              <a:ext uri="{FF2B5EF4-FFF2-40B4-BE49-F238E27FC236}">
                <a16:creationId xmlns:a16="http://schemas.microsoft.com/office/drawing/2014/main" id="{B812699C-4E99-47C6-AEC5-300CB877B61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4071" y="571226"/>
            <a:ext cx="2524125" cy="3000375"/>
          </a:xfrm>
          <a:prstGeom prst="rect">
            <a:avLst/>
          </a:prstGeom>
          <a:noFill/>
          <a:extLst>
            <a:ext uri="{909E8E84-426E-40DD-AFC4-6F175D3DCCD1}">
              <a14:hiddenFill xmlns:a14="http://schemas.microsoft.com/office/drawing/2010/main">
                <a:solidFill>
                  <a:srgbClr val="FFFFFF"/>
                </a:solidFill>
              </a14:hiddenFill>
            </a:ext>
          </a:extLst>
        </p:spPr>
      </p:pic>
      <p:sp>
        <p:nvSpPr>
          <p:cNvPr id="14" name="شكل بيضاوي 13">
            <a:extLst>
              <a:ext uri="{FF2B5EF4-FFF2-40B4-BE49-F238E27FC236}">
                <a16:creationId xmlns:a16="http://schemas.microsoft.com/office/drawing/2014/main" id="{578E4224-1CEE-4376-B16B-AE097ECB8275}"/>
              </a:ext>
            </a:extLst>
          </p:cNvPr>
          <p:cNvSpPr/>
          <p:nvPr/>
        </p:nvSpPr>
        <p:spPr>
          <a:xfrm rot="20337614">
            <a:off x="1883650" y="3527809"/>
            <a:ext cx="2133381" cy="969323"/>
          </a:xfrm>
          <a:prstGeom prst="ellipse">
            <a:avLst/>
          </a:prstGeom>
          <a:solidFill>
            <a:srgbClr val="82ADB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lumMod val="85000"/>
                  </a:schemeClr>
                </a:solidFill>
              </a:rPr>
              <a:t>ما هي درجة غليان الماء</a:t>
            </a:r>
          </a:p>
        </p:txBody>
      </p:sp>
    </p:spTree>
    <p:extLst>
      <p:ext uri="{BB962C8B-B14F-4D97-AF65-F5344CB8AC3E}">
        <p14:creationId xmlns:p14="http://schemas.microsoft.com/office/powerpoint/2010/main" val="351462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80">
                                          <p:stCondLst>
                                            <p:cond delay="0"/>
                                          </p:stCondLst>
                                        </p:cTn>
                                        <p:tgtEl>
                                          <p:spTgt spid="16"/>
                                        </p:tgtEl>
                                      </p:cBhvr>
                                    </p:animEffect>
                                    <p:anim calcmode="lin" valueType="num">
                                      <p:cBhvr>
                                        <p:cTn id="2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6" dur="26">
                                          <p:stCondLst>
                                            <p:cond delay="650"/>
                                          </p:stCondLst>
                                        </p:cTn>
                                        <p:tgtEl>
                                          <p:spTgt spid="16"/>
                                        </p:tgtEl>
                                      </p:cBhvr>
                                      <p:to x="100000" y="60000"/>
                                    </p:animScale>
                                    <p:animScale>
                                      <p:cBhvr>
                                        <p:cTn id="27" dur="166" decel="50000">
                                          <p:stCondLst>
                                            <p:cond delay="676"/>
                                          </p:stCondLst>
                                        </p:cTn>
                                        <p:tgtEl>
                                          <p:spTgt spid="16"/>
                                        </p:tgtEl>
                                      </p:cBhvr>
                                      <p:to x="100000" y="100000"/>
                                    </p:animScale>
                                    <p:animScale>
                                      <p:cBhvr>
                                        <p:cTn id="28" dur="26">
                                          <p:stCondLst>
                                            <p:cond delay="1312"/>
                                          </p:stCondLst>
                                        </p:cTn>
                                        <p:tgtEl>
                                          <p:spTgt spid="16"/>
                                        </p:tgtEl>
                                      </p:cBhvr>
                                      <p:to x="100000" y="80000"/>
                                    </p:animScale>
                                    <p:animScale>
                                      <p:cBhvr>
                                        <p:cTn id="29" dur="166" decel="50000">
                                          <p:stCondLst>
                                            <p:cond delay="1338"/>
                                          </p:stCondLst>
                                        </p:cTn>
                                        <p:tgtEl>
                                          <p:spTgt spid="16"/>
                                        </p:tgtEl>
                                      </p:cBhvr>
                                      <p:to x="100000" y="100000"/>
                                    </p:animScale>
                                    <p:animScale>
                                      <p:cBhvr>
                                        <p:cTn id="30" dur="26">
                                          <p:stCondLst>
                                            <p:cond delay="1642"/>
                                          </p:stCondLst>
                                        </p:cTn>
                                        <p:tgtEl>
                                          <p:spTgt spid="16"/>
                                        </p:tgtEl>
                                      </p:cBhvr>
                                      <p:to x="100000" y="90000"/>
                                    </p:animScale>
                                    <p:animScale>
                                      <p:cBhvr>
                                        <p:cTn id="31" dur="166" decel="50000">
                                          <p:stCondLst>
                                            <p:cond delay="1668"/>
                                          </p:stCondLst>
                                        </p:cTn>
                                        <p:tgtEl>
                                          <p:spTgt spid="16"/>
                                        </p:tgtEl>
                                      </p:cBhvr>
                                      <p:to x="100000" y="100000"/>
                                    </p:animScale>
                                    <p:animScale>
                                      <p:cBhvr>
                                        <p:cTn id="32" dur="26">
                                          <p:stCondLst>
                                            <p:cond delay="1808"/>
                                          </p:stCondLst>
                                        </p:cTn>
                                        <p:tgtEl>
                                          <p:spTgt spid="16"/>
                                        </p:tgtEl>
                                      </p:cBhvr>
                                      <p:to x="100000" y="95000"/>
                                    </p:animScale>
                                    <p:animScale>
                                      <p:cBhvr>
                                        <p:cTn id="33" dur="166" decel="50000">
                                          <p:stCondLst>
                                            <p:cond delay="1834"/>
                                          </p:stCondLst>
                                        </p:cTn>
                                        <p:tgtEl>
                                          <p:spTgt spid="1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p:bldP spid="21"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7" name="مربع نص 16">
            <a:extLst>
              <a:ext uri="{FF2B5EF4-FFF2-40B4-BE49-F238E27FC236}">
                <a16:creationId xmlns:a16="http://schemas.microsoft.com/office/drawing/2014/main" id="{9EF50772-6714-4FF8-BFBC-490DE3E06AA1}"/>
              </a:ext>
            </a:extLst>
          </p:cNvPr>
          <p:cNvSpPr txBox="1"/>
          <p:nvPr/>
        </p:nvSpPr>
        <p:spPr>
          <a:xfrm>
            <a:off x="-101012" y="93191"/>
            <a:ext cx="2190496" cy="369332"/>
          </a:xfrm>
          <a:prstGeom prst="rect">
            <a:avLst/>
          </a:prstGeom>
          <a:noFill/>
          <a:ln>
            <a:noFill/>
          </a:ln>
          <a:scene3d>
            <a:camera prst="orthographicFront"/>
            <a:lightRig rig="threePt" dir="t"/>
          </a:scene3d>
          <a:sp3d>
            <a:bevelT prst="angle"/>
          </a:sp3d>
        </p:spPr>
        <p:txBody>
          <a:bodyPr wrap="square" rtlCol="1">
            <a:spAutoFit/>
          </a:bodyPr>
          <a:lstStyle/>
          <a:p>
            <a:pPr algn="ctr"/>
            <a:endParaRPr lang="ar-SA" sz="1800" dirty="0">
              <a:solidFill>
                <a:schemeClr val="bg2">
                  <a:lumMod val="75000"/>
                </a:schemeClr>
              </a:solidFill>
            </a:endParaRPr>
          </a:p>
        </p:txBody>
      </p:sp>
      <p:sp>
        <p:nvSpPr>
          <p:cNvPr id="13" name="مربع نص 12">
            <a:extLst>
              <a:ext uri="{FF2B5EF4-FFF2-40B4-BE49-F238E27FC236}">
                <a16:creationId xmlns:a16="http://schemas.microsoft.com/office/drawing/2014/main" id="{A5E4631F-9AA9-4533-BFB2-F3A11C26B8D0}"/>
              </a:ext>
            </a:extLst>
          </p:cNvPr>
          <p:cNvSpPr txBox="1"/>
          <p:nvPr/>
        </p:nvSpPr>
        <p:spPr>
          <a:xfrm>
            <a:off x="2229825" y="311061"/>
            <a:ext cx="5316286" cy="954107"/>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2800" b="1" dirty="0">
                <a:solidFill>
                  <a:schemeClr val="accent4">
                    <a:lumMod val="50000"/>
                  </a:schemeClr>
                </a:solidFill>
                <a:latin typeface="Calibri"/>
              </a:rPr>
              <a:t>لاحظي في التجربة التالية تأثير ارتفاع درجة الحرارة على جزيئات المادة</a:t>
            </a:r>
            <a:endParaRPr lang="ar-SA" sz="2800" b="1" kern="0" dirty="0">
              <a:solidFill>
                <a:schemeClr val="accent4">
                  <a:lumMod val="50000"/>
                </a:schemeClr>
              </a:solidFill>
              <a:latin typeface="Calibri"/>
            </a:endParaRPr>
          </a:p>
        </p:txBody>
      </p:sp>
      <p:grpSp>
        <p:nvGrpSpPr>
          <p:cNvPr id="10" name="مجموعة 9">
            <a:extLst>
              <a:ext uri="{FF2B5EF4-FFF2-40B4-BE49-F238E27FC236}">
                <a16:creationId xmlns:a16="http://schemas.microsoft.com/office/drawing/2014/main" id="{141B40CA-DB64-4831-8785-79F9C2465676}"/>
              </a:ext>
            </a:extLst>
          </p:cNvPr>
          <p:cNvGrpSpPr/>
          <p:nvPr/>
        </p:nvGrpSpPr>
        <p:grpSpPr>
          <a:xfrm>
            <a:off x="-779054" y="-314461"/>
            <a:ext cx="3092699" cy="1006546"/>
            <a:chOff x="5022602" y="312421"/>
            <a:chExt cx="3092699" cy="1006546"/>
          </a:xfrm>
        </p:grpSpPr>
        <p:pic>
          <p:nvPicPr>
            <p:cNvPr id="11" name="صورة 10" descr="صورة تحتوي على نص&#10;&#10;تم إنشاء الوصف تلقائياً">
              <a:extLst>
                <a:ext uri="{FF2B5EF4-FFF2-40B4-BE49-F238E27FC236}">
                  <a16:creationId xmlns:a16="http://schemas.microsoft.com/office/drawing/2014/main" id="{44F2F2CB-6D1E-4EE9-989C-D89B4136357E}"/>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2" name="مربع نص 11">
              <a:extLst>
                <a:ext uri="{FF2B5EF4-FFF2-40B4-BE49-F238E27FC236}">
                  <a16:creationId xmlns:a16="http://schemas.microsoft.com/office/drawing/2014/main" id="{C37FE1CA-3682-46EB-8597-5A137F34B8A4}"/>
                </a:ext>
              </a:extLst>
            </p:cNvPr>
            <p:cNvSpPr txBox="1"/>
            <p:nvPr/>
          </p:nvSpPr>
          <p:spPr>
            <a:xfrm>
              <a:off x="5022602" y="568611"/>
              <a:ext cx="3008879" cy="369332"/>
            </a:xfrm>
            <a:prstGeom prst="rect">
              <a:avLst/>
            </a:prstGeom>
            <a:noFill/>
            <a:ln>
              <a:noFill/>
            </a:ln>
            <a:scene3d>
              <a:camera prst="orthographicFront"/>
              <a:lightRig rig="threePt" dir="t"/>
            </a:scene3d>
            <a:sp3d>
              <a:bevelT prst="angle"/>
            </a:sp3d>
          </p:spPr>
          <p:txBody>
            <a:bodyPr wrap="square" rtlCol="1">
              <a:spAutoFit/>
            </a:bodyPr>
            <a:lstStyle/>
            <a:p>
              <a:pPr algn="r"/>
              <a:r>
                <a:rPr lang="ar-SA" sz="1800" dirty="0">
                  <a:solidFill>
                    <a:schemeClr val="bg2">
                      <a:lumMod val="75000"/>
                    </a:schemeClr>
                  </a:solidFill>
                </a:rPr>
                <a:t>المعامل الافتراضية </a:t>
              </a:r>
            </a:p>
          </p:txBody>
        </p:sp>
      </p:grpSp>
      <mc:AlternateContent xmlns:mc="http://schemas.openxmlformats.org/markup-compatibility/2006">
        <mc:Choice xmlns:pslz="http://schemas.microsoft.com/office/powerpoint/2016/slidezoom" Requires="pslz">
          <p:graphicFrame>
            <p:nvGraphicFramePr>
              <p:cNvPr id="19" name="صورة الشريحة 18">
                <a:extLst>
                  <a:ext uri="{FF2B5EF4-FFF2-40B4-BE49-F238E27FC236}">
                    <a16:creationId xmlns:a16="http://schemas.microsoft.com/office/drawing/2014/main" id="{25715605-88A8-4ABD-A235-88709488AD4D}"/>
                  </a:ext>
                </a:extLst>
              </p:cNvPr>
              <p:cNvGraphicFramePr>
                <a:graphicFrameLocks noChangeAspect="1"/>
              </p:cNvGraphicFramePr>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p:pic>
            <p:nvPicPr>
              <p:cNvPr id="19" name="صورة الشريحة 18">
                <a:hlinkClick r:id="rId5" action="ppaction://hlinksldjump"/>
                <a:extLst>
                  <a:ext uri="{FF2B5EF4-FFF2-40B4-BE49-F238E27FC236}">
                    <a16:creationId xmlns:a16="http://schemas.microsoft.com/office/drawing/2014/main" id="{25715605-88A8-4ABD-A235-88709488AD4D}"/>
                  </a:ext>
                </a:extLst>
              </p:cNvPr>
              <p:cNvPicPr>
                <a:picLocks noGrp="1" noRot="1" noChangeAspect="1" noMove="1" noResize="1" noEditPoints="1" noAdjustHandles="1" noChangeArrowheads="1" noChangeShapeType="1"/>
              </p:cNvPicPr>
              <p:nvPr/>
            </p:nvPicPr>
            <p:blipFill>
              <a:blip r:embed="rId4"/>
              <a:stretch>
                <a:fillRect/>
              </a:stretch>
            </p:blipFill>
            <p:spPr>
              <a:xfrm>
                <a:off x="-214797" y="4189969"/>
                <a:ext cx="857736" cy="836426"/>
              </a:xfrm>
              <a:prstGeom prst="rect">
                <a:avLst/>
              </a:prstGeom>
            </p:spPr>
          </p:pic>
        </mc:Fallback>
      </mc:AlternateContent>
      <p:pic>
        <p:nvPicPr>
          <p:cNvPr id="20" name="صورة 19">
            <a:hlinkClick r:id="rId6"/>
            <a:extLst>
              <a:ext uri="{FF2B5EF4-FFF2-40B4-BE49-F238E27FC236}">
                <a16:creationId xmlns:a16="http://schemas.microsoft.com/office/drawing/2014/main" id="{D39F0FEE-F483-4B2B-8914-5FD714B2D509}"/>
              </a:ext>
            </a:extLst>
          </p:cNvPr>
          <p:cNvPicPr>
            <a:picLocks noChangeAspect="1"/>
          </p:cNvPicPr>
          <p:nvPr/>
        </p:nvPicPr>
        <p:blipFill rotWithShape="1">
          <a:blip r:embed="rId7"/>
          <a:srcRect l="17912" t="11089" r="9063" b="12904"/>
          <a:stretch/>
        </p:blipFill>
        <p:spPr>
          <a:xfrm>
            <a:off x="3299445" y="1549078"/>
            <a:ext cx="5615875" cy="3287951"/>
          </a:xfrm>
          <a:prstGeom prst="rect">
            <a:avLst/>
          </a:prstGeom>
        </p:spPr>
      </p:pic>
    </p:spTree>
    <p:extLst>
      <p:ext uri="{BB962C8B-B14F-4D97-AF65-F5344CB8AC3E}">
        <p14:creationId xmlns:p14="http://schemas.microsoft.com/office/powerpoint/2010/main" val="223303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8" name="صورة الشريحة 7">
                <a:extLst>
                  <a:ext uri="{FF2B5EF4-FFF2-40B4-BE49-F238E27FC236}">
                    <a16:creationId xmlns:a16="http://schemas.microsoft.com/office/drawing/2014/main" id="{1FB622E7-61E2-401B-B756-FD1463397CB4}"/>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8" name="صورة الشريحة 7">
                <a:hlinkClick r:id="rId9" action="ppaction://hlinksldjump"/>
                <a:extLst>
                  <a:ext uri="{FF2B5EF4-FFF2-40B4-BE49-F238E27FC236}">
                    <a16:creationId xmlns:a16="http://schemas.microsoft.com/office/drawing/2014/main" id="{1FB622E7-61E2-401B-B756-FD1463397CB4}"/>
                  </a:ext>
                </a:extLst>
              </p:cNvPr>
              <p:cNvPicPr>
                <a:picLocks noGrp="1" noRot="1" noChangeAspect="1" noMove="1" noResize="1" noEditPoints="1" noAdjustHandles="1" noChangeArrowheads="1" noChangeShapeType="1"/>
              </p:cNvPicPr>
              <p:nvPr/>
            </p:nvPicPr>
            <p:blipFill>
              <a:blip r:embed="rId8"/>
              <a:stretch>
                <a:fillRect/>
              </a:stretch>
            </p:blipFill>
            <p:spPr>
              <a:xfrm>
                <a:off x="-214797" y="4189969"/>
                <a:ext cx="857736" cy="836426"/>
              </a:xfrm>
              <a:prstGeom prst="rect">
                <a:avLst/>
              </a:prstGeom>
            </p:spPr>
          </p:pic>
        </mc:Fallback>
      </mc:AlternateContent>
      <p:pic>
        <p:nvPicPr>
          <p:cNvPr id="5124" name="Picture 4">
            <a:extLst>
              <a:ext uri="{FF2B5EF4-FFF2-40B4-BE49-F238E27FC236}">
                <a16:creationId xmlns:a16="http://schemas.microsoft.com/office/drawing/2014/main" id="{14B58CFC-AC75-41E5-8F51-8AD9707F5C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4297" y="1207889"/>
            <a:ext cx="3069410" cy="27277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AD315DA-48ED-4DA4-80BC-CC82EC7DC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0825" y="2038524"/>
            <a:ext cx="3521175" cy="1676750"/>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B9233591-2EBF-4EC4-A9C7-FD1CFA8E4192}"/>
              </a:ext>
            </a:extLst>
          </p:cNvPr>
          <p:cNvSpPr txBox="1"/>
          <p:nvPr/>
        </p:nvSpPr>
        <p:spPr>
          <a:xfrm>
            <a:off x="2398066" y="603445"/>
            <a:ext cx="5316286" cy="523220"/>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2800" b="1" dirty="0">
                <a:solidFill>
                  <a:schemeClr val="accent4">
                    <a:lumMod val="50000"/>
                  </a:schemeClr>
                </a:solidFill>
                <a:latin typeface="Calibri"/>
              </a:rPr>
              <a:t>صفي تحولات المادة في الصور التالية</a:t>
            </a:r>
            <a:endParaRPr lang="ar-SA" sz="2800" b="1" kern="0" dirty="0">
              <a:solidFill>
                <a:schemeClr val="accent4">
                  <a:lumMod val="50000"/>
                </a:schemeClr>
              </a:solidFill>
              <a:latin typeface="Calibri"/>
            </a:endParaRPr>
          </a:p>
        </p:txBody>
      </p:sp>
      <p:grpSp>
        <p:nvGrpSpPr>
          <p:cNvPr id="14" name="مجموعة 13">
            <a:extLst>
              <a:ext uri="{FF2B5EF4-FFF2-40B4-BE49-F238E27FC236}">
                <a16:creationId xmlns:a16="http://schemas.microsoft.com/office/drawing/2014/main" id="{D7C5BE91-1552-4EE2-9BDC-F11C481C8530}"/>
              </a:ext>
            </a:extLst>
          </p:cNvPr>
          <p:cNvGrpSpPr/>
          <p:nvPr/>
        </p:nvGrpSpPr>
        <p:grpSpPr>
          <a:xfrm>
            <a:off x="7377337" y="73642"/>
            <a:ext cx="1647036" cy="1202581"/>
            <a:chOff x="5921444" y="297093"/>
            <a:chExt cx="2158300" cy="1006546"/>
          </a:xfrm>
        </p:grpSpPr>
        <p:pic>
          <p:nvPicPr>
            <p:cNvPr id="15" name="صورة 14" descr="صورة تحتوي على نص&#10;&#10;تم إنشاء الوصف تلقائياً">
              <a:extLst>
                <a:ext uri="{FF2B5EF4-FFF2-40B4-BE49-F238E27FC236}">
                  <a16:creationId xmlns:a16="http://schemas.microsoft.com/office/drawing/2014/main" id="{008615AD-B184-4EA2-8337-18822B3137DB}"/>
                </a:ext>
              </a:extLst>
            </p:cNvPr>
            <p:cNvPicPr>
              <a:picLocks noChangeAspect="1"/>
            </p:cNvPicPr>
            <p:nvPr/>
          </p:nvPicPr>
          <p:blipFill>
            <a:blip r:embed="rId12">
              <a:clrChange>
                <a:clrFrom>
                  <a:srgbClr val="EFEFEF"/>
                </a:clrFrom>
                <a:clrTo>
                  <a:srgbClr val="EFEFEF">
                    <a:alpha val="0"/>
                  </a:srgbClr>
                </a:clrTo>
              </a:clrChange>
              <a:duotone>
                <a:prstClr val="black"/>
                <a:srgbClr val="A67C69">
                  <a:tint val="45000"/>
                  <a:satMod val="400000"/>
                </a:srgb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16" name="مربع نص 15">
              <a:extLst>
                <a:ext uri="{FF2B5EF4-FFF2-40B4-BE49-F238E27FC236}">
                  <a16:creationId xmlns:a16="http://schemas.microsoft.com/office/drawing/2014/main" id="{277CF124-29BE-4AA5-8088-1ABC4195D6DF}"/>
                </a:ext>
              </a:extLst>
            </p:cNvPr>
            <p:cNvSpPr txBox="1"/>
            <p:nvPr/>
          </p:nvSpPr>
          <p:spPr>
            <a:xfrm>
              <a:off x="6168736" y="642225"/>
              <a:ext cx="1506230" cy="251165"/>
            </a:xfrm>
            <a:prstGeom prst="rect">
              <a:avLst/>
            </a:prstGeom>
            <a:noFill/>
            <a:ln>
              <a:noFill/>
            </a:ln>
            <a:scene3d>
              <a:camera prst="orthographicFront"/>
              <a:lightRig rig="threePt" dir="t"/>
            </a:scene3d>
            <a:sp3d>
              <a:bevelT prst="angle"/>
            </a:sp3d>
          </p:spPr>
          <p:txBody>
            <a:bodyPr wrap="square" rtlCol="1">
              <a:spAutoFit/>
            </a:bodyPr>
            <a:lstStyle/>
            <a:p>
              <a:pPr algn="ctr" defTabSz="685800">
                <a:defRPr/>
              </a:pPr>
              <a:r>
                <a:rPr lang="ar-SA" sz="1350" b="1" dirty="0">
                  <a:solidFill>
                    <a:srgbClr val="B4C8D1">
                      <a:lumMod val="75000"/>
                    </a:srgbClr>
                  </a:solidFill>
                </a:rPr>
                <a:t>التقويم المرحلي </a:t>
              </a:r>
            </a:p>
          </p:txBody>
        </p:sp>
      </p:grpSp>
    </p:spTree>
    <p:extLst>
      <p:ext uri="{BB962C8B-B14F-4D97-AF65-F5344CB8AC3E}">
        <p14:creationId xmlns:p14="http://schemas.microsoft.com/office/powerpoint/2010/main" val="15574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grpSp>
        <p:nvGrpSpPr>
          <p:cNvPr id="6" name="مجموعة 5">
            <a:extLst>
              <a:ext uri="{FF2B5EF4-FFF2-40B4-BE49-F238E27FC236}">
                <a16:creationId xmlns:a16="http://schemas.microsoft.com/office/drawing/2014/main" id="{BB9641AB-DC14-498A-BD56-B9985CD038A5}"/>
              </a:ext>
            </a:extLst>
          </p:cNvPr>
          <p:cNvGrpSpPr/>
          <p:nvPr/>
        </p:nvGrpSpPr>
        <p:grpSpPr>
          <a:xfrm>
            <a:off x="-146636" y="-143950"/>
            <a:ext cx="2381652" cy="1006546"/>
            <a:chOff x="5810365" y="312421"/>
            <a:chExt cx="2381652" cy="1006546"/>
          </a:xfrm>
        </p:grpSpPr>
        <p:pic>
          <p:nvPicPr>
            <p:cNvPr id="7" name="صورة 6" descr="صورة تحتوي على نص&#10;&#10;تم إنشاء الوصف تلقائياً">
              <a:extLst>
                <a:ext uri="{FF2B5EF4-FFF2-40B4-BE49-F238E27FC236}">
                  <a16:creationId xmlns:a16="http://schemas.microsoft.com/office/drawing/2014/main" id="{7F121183-4887-4BF1-803A-5B6112C9696C}"/>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8" name="مربع نص 7">
              <a:extLst>
                <a:ext uri="{FF2B5EF4-FFF2-40B4-BE49-F238E27FC236}">
                  <a16:creationId xmlns:a16="http://schemas.microsoft.com/office/drawing/2014/main" id="{893471BE-2A1F-4C38-A43F-BC78129D7C95}"/>
                </a:ext>
              </a:extLst>
            </p:cNvPr>
            <p:cNvSpPr txBox="1"/>
            <p:nvPr/>
          </p:nvSpPr>
          <p:spPr>
            <a:xfrm>
              <a:off x="5810365" y="631028"/>
              <a:ext cx="2381652" cy="369332"/>
            </a:xfrm>
            <a:prstGeom prst="rect">
              <a:avLst/>
            </a:prstGeom>
            <a:noFill/>
            <a:ln>
              <a:noFill/>
            </a:ln>
            <a:scene3d>
              <a:camera prst="orthographicFront"/>
              <a:lightRig rig="threePt" dir="t"/>
            </a:scene3d>
            <a:sp3d>
              <a:bevelT prst="angle"/>
            </a:sp3d>
          </p:spPr>
          <p:txBody>
            <a:bodyPr wrap="square" rtlCol="1">
              <a:spAutoFit/>
            </a:bodyPr>
            <a:lstStyle/>
            <a:p>
              <a:pPr algn="ctr" defTabSz="914355"/>
              <a:r>
                <a:rPr lang="ar-SA" sz="1800" dirty="0">
                  <a:solidFill>
                    <a:srgbClr val="B4C8D1">
                      <a:lumMod val="75000"/>
                    </a:srgbClr>
                  </a:solidFill>
                </a:rPr>
                <a:t>استراتيجية شريط الذكريات </a:t>
              </a:r>
            </a:p>
          </p:txBody>
        </p:sp>
      </p:grpSp>
      <p:grpSp>
        <p:nvGrpSpPr>
          <p:cNvPr id="9" name="مجموعة 8">
            <a:extLst>
              <a:ext uri="{FF2B5EF4-FFF2-40B4-BE49-F238E27FC236}">
                <a16:creationId xmlns:a16="http://schemas.microsoft.com/office/drawing/2014/main" id="{8F17B727-615A-4262-A2EA-7F51D77596FB}"/>
              </a:ext>
            </a:extLst>
          </p:cNvPr>
          <p:cNvGrpSpPr/>
          <p:nvPr/>
        </p:nvGrpSpPr>
        <p:grpSpPr>
          <a:xfrm>
            <a:off x="7094094" y="-143951"/>
            <a:ext cx="2158300" cy="1006547"/>
            <a:chOff x="5957001" y="312421"/>
            <a:chExt cx="2158300" cy="1006546"/>
          </a:xfrm>
        </p:grpSpPr>
        <p:pic>
          <p:nvPicPr>
            <p:cNvPr id="10" name="صورة 9" descr="صورة تحتوي على نص&#10;&#10;تم إنشاء الوصف تلقائياً">
              <a:extLst>
                <a:ext uri="{FF2B5EF4-FFF2-40B4-BE49-F238E27FC236}">
                  <a16:creationId xmlns:a16="http://schemas.microsoft.com/office/drawing/2014/main" id="{0067B157-4D49-4CD0-A39E-120A5B02F89A}"/>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2" name="مربع نص 11">
              <a:extLst>
                <a:ext uri="{FF2B5EF4-FFF2-40B4-BE49-F238E27FC236}">
                  <a16:creationId xmlns:a16="http://schemas.microsoft.com/office/drawing/2014/main" id="{0B17BA26-44C0-46A5-B0A1-1B5328C2DF82}"/>
                </a:ext>
              </a:extLst>
            </p:cNvPr>
            <p:cNvSpPr txBox="1"/>
            <p:nvPr/>
          </p:nvSpPr>
          <p:spPr>
            <a:xfrm>
              <a:off x="6257589" y="534013"/>
              <a:ext cx="1557123" cy="461665"/>
            </a:xfrm>
            <a:prstGeom prst="rect">
              <a:avLst/>
            </a:prstGeom>
            <a:noFill/>
            <a:ln>
              <a:noFill/>
            </a:ln>
            <a:scene3d>
              <a:camera prst="orthographicFront"/>
              <a:lightRig rig="threePt" dir="t"/>
            </a:scene3d>
            <a:sp3d>
              <a:bevelT prst="angle"/>
            </a:sp3d>
          </p:spPr>
          <p:txBody>
            <a:bodyPr wrap="square" rtlCol="1">
              <a:spAutoFit/>
            </a:bodyPr>
            <a:lstStyle/>
            <a:p>
              <a:pPr defTabSz="914355"/>
              <a:r>
                <a:rPr lang="ar-SA" sz="2400" dirty="0">
                  <a:solidFill>
                    <a:srgbClr val="B4C8D1">
                      <a:lumMod val="75000"/>
                    </a:srgbClr>
                  </a:solidFill>
                </a:rPr>
                <a:t>تغذية راجعة </a:t>
              </a:r>
            </a:p>
          </p:txBody>
        </p:sp>
      </p:grpSp>
      <p:pic>
        <p:nvPicPr>
          <p:cNvPr id="1028" name="Picture 4">
            <a:extLst>
              <a:ext uri="{FF2B5EF4-FFF2-40B4-BE49-F238E27FC236}">
                <a16:creationId xmlns:a16="http://schemas.microsoft.com/office/drawing/2014/main" id="{84F7A552-E57E-430F-8B4A-4C5B8C634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1181205"/>
            <a:ext cx="8267700" cy="2679646"/>
          </a:xfrm>
          <a:prstGeom prst="rect">
            <a:avLst/>
          </a:prstGeom>
          <a:noFill/>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15" name="صورة الشريحة 14">
                <a:extLst>
                  <a:ext uri="{FF2B5EF4-FFF2-40B4-BE49-F238E27FC236}">
                    <a16:creationId xmlns:a16="http://schemas.microsoft.com/office/drawing/2014/main" id="{4FEC1EFD-E1E2-499A-BA76-21B01EF507D0}"/>
                  </a:ext>
                </a:extLst>
              </p:cNvPr>
              <p:cNvGraphicFramePr>
                <a:graphicFrameLocks noChangeAspect="1"/>
              </p:cNvGraphicFramePr>
              <p:nvPr/>
            </p:nvGraphicFramePr>
            <p:xfrm rot="21099979">
              <a:off x="1440481" y="2104247"/>
              <a:ext cx="1866293" cy="1049790"/>
            </p:xfrm>
            <a:graphic>
              <a:graphicData uri="http://schemas.microsoft.com/office/powerpoint/2016/slidezoom">
                <pslz:sldZm>
                  <pslz:sldZmObj sldId="342" cId="3659369983">
                    <pslz:zmPr id="{BE126514-8F8D-4317-B61B-C21A3AFA8464}" transitionDur="1000">
                      <p166:blipFill xmlns:p166="http://schemas.microsoft.com/office/powerpoint/2016/6/main">
                        <a:blip r:embed="rId5"/>
                        <a:stretch>
                          <a:fillRect/>
                        </a:stretch>
                      </p166:blipFill>
                      <p166:spPr xmlns:p166="http://schemas.microsoft.com/office/powerpoint/2016/6/main">
                        <a:xfrm rot="21099979">
                          <a:off x="0" y="0"/>
                          <a:ext cx="1866293" cy="1049790"/>
                        </a:xfrm>
                        <a:prstGeom prst="rect">
                          <a:avLst/>
                        </a:prstGeom>
                        <a:ln>
                          <a:noFill/>
                        </a:ln>
                        <a:effectLst>
                          <a:softEdge rad="112500"/>
                        </a:effectLst>
                      </p166:spPr>
                    </pslz:zmPr>
                  </pslz:sldZmObj>
                </pslz:sldZm>
              </a:graphicData>
            </a:graphic>
          </p:graphicFrame>
        </mc:Choice>
        <mc:Fallback xmlns="">
          <p:pic>
            <p:nvPicPr>
              <p:cNvPr id="15" name="صورة الشريحة 14">
                <a:hlinkClick r:id="rId6" action="ppaction://hlinksldjump"/>
                <a:extLst>
                  <a:ext uri="{FF2B5EF4-FFF2-40B4-BE49-F238E27FC236}">
                    <a16:creationId xmlns:a16="http://schemas.microsoft.com/office/drawing/2014/main" id="{4FEC1EFD-E1E2-499A-BA76-21B01EF507D0}"/>
                  </a:ext>
                </a:extLst>
              </p:cNvPr>
              <p:cNvPicPr>
                <a:picLocks noGrp="1" noRot="1" noChangeAspect="1" noMove="1" noResize="1" noEditPoints="1" noAdjustHandles="1" noChangeArrowheads="1" noChangeShapeType="1"/>
              </p:cNvPicPr>
              <p:nvPr/>
            </p:nvPicPr>
            <p:blipFill>
              <a:blip r:embed="rId7"/>
              <a:stretch>
                <a:fillRect/>
              </a:stretch>
            </p:blipFill>
            <p:spPr>
              <a:xfrm rot="21099979">
                <a:off x="1440481" y="2104247"/>
                <a:ext cx="1866293" cy="1049790"/>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895DDEFC-6388-4289-BD26-A38833BA36DC}"/>
                  </a:ext>
                </a:extLst>
              </p:cNvPr>
              <p:cNvGraphicFramePr>
                <a:graphicFrameLocks noChangeAspect="1"/>
              </p:cNvGraphicFramePr>
              <p:nvPr/>
            </p:nvGraphicFramePr>
            <p:xfrm rot="20934507">
              <a:off x="3442701" y="1756711"/>
              <a:ext cx="1557070" cy="875852"/>
            </p:xfrm>
            <a:graphic>
              <a:graphicData uri="http://schemas.microsoft.com/office/powerpoint/2016/slidezoom">
                <pslz:sldZm>
                  <pslz:sldZmObj sldId="343" cId="1188887536">
                    <pslz:zmPr id="{90451DCB-F34D-4B9C-BA80-7F7256B55A23}" transitionDur="1000">
                      <p166:blipFill xmlns:p166="http://schemas.microsoft.com/office/powerpoint/2016/6/main">
                        <a:blip r:embed="rId8"/>
                        <a:stretch>
                          <a:fillRect/>
                        </a:stretch>
                      </p166:blipFill>
                      <p166:spPr xmlns:p166="http://schemas.microsoft.com/office/powerpoint/2016/6/main">
                        <a:xfrm rot="20934507">
                          <a:off x="0" y="0"/>
                          <a:ext cx="1557070" cy="875852"/>
                        </a:xfrm>
                        <a:prstGeom prst="rect">
                          <a:avLst/>
                        </a:prstGeom>
                        <a:ln>
                          <a:noFill/>
                        </a:ln>
                        <a:effectLst>
                          <a:softEdge rad="112500"/>
                        </a:effectLst>
                      </p166:spPr>
                    </pslz:zmPr>
                  </pslz:sldZmObj>
                </pslz:sldZm>
              </a:graphicData>
            </a:graphic>
          </p:graphicFrame>
        </mc:Choice>
        <mc:Fallback xmlns="">
          <p:pic>
            <p:nvPicPr>
              <p:cNvPr id="17" name="صورة الشريحة 16">
                <a:hlinkClick r:id="rId9" action="ppaction://hlinksldjump"/>
                <a:extLst>
                  <a:ext uri="{FF2B5EF4-FFF2-40B4-BE49-F238E27FC236}">
                    <a16:creationId xmlns:a16="http://schemas.microsoft.com/office/drawing/2014/main" id="{895DDEFC-6388-4289-BD26-A38833BA36DC}"/>
                  </a:ext>
                </a:extLst>
              </p:cNvPr>
              <p:cNvPicPr>
                <a:picLocks noGrp="1" noRot="1" noChangeAspect="1" noMove="1" noResize="1" noEditPoints="1" noAdjustHandles="1" noChangeArrowheads="1" noChangeShapeType="1"/>
              </p:cNvPicPr>
              <p:nvPr/>
            </p:nvPicPr>
            <p:blipFill>
              <a:blip r:embed="rId10"/>
              <a:stretch>
                <a:fillRect/>
              </a:stretch>
            </p:blipFill>
            <p:spPr>
              <a:xfrm rot="20934507">
                <a:off x="3442701" y="1756711"/>
                <a:ext cx="1557070" cy="875852"/>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352094D1-717E-4A75-8D14-01415C0387AC}"/>
                  </a:ext>
                </a:extLst>
              </p:cNvPr>
              <p:cNvGraphicFramePr>
                <a:graphicFrameLocks noChangeAspect="1"/>
              </p:cNvGraphicFramePr>
              <p:nvPr/>
            </p:nvGraphicFramePr>
            <p:xfrm>
              <a:off x="5398640" y="1734174"/>
              <a:ext cx="1489024" cy="837576"/>
            </p:xfrm>
            <a:graphic>
              <a:graphicData uri="http://schemas.microsoft.com/office/powerpoint/2016/slidezoom">
                <pslz:sldZm>
                  <pslz:sldZmObj sldId="344" cId="3248047563">
                    <pslz:zmPr id="{478EDCC5-E7EE-4620-8154-E6F30FD5A874}" transitionDur="1000">
                      <p166:blipFill xmlns:p166="http://schemas.microsoft.com/office/powerpoint/2016/6/main">
                        <a:blip r:embed="rId11"/>
                        <a:stretch>
                          <a:fillRect/>
                        </a:stretch>
                      </p166:blipFill>
                      <p166:spPr xmlns:p166="http://schemas.microsoft.com/office/powerpoint/2016/6/main">
                        <a:xfrm>
                          <a:off x="0" y="0"/>
                          <a:ext cx="1489024" cy="837576"/>
                        </a:xfrm>
                        <a:prstGeom prst="rect">
                          <a:avLst/>
                        </a:prstGeom>
                        <a:ln>
                          <a:noFill/>
                        </a:ln>
                        <a:effectLst>
                          <a:softEdge rad="112500"/>
                        </a:effectLst>
                      </p166:spPr>
                    </pslz:zmPr>
                  </pslz:sldZmObj>
                </pslz:sldZm>
              </a:graphicData>
            </a:graphic>
          </p:graphicFrame>
        </mc:Choice>
        <mc:Fallback xmlns="">
          <p:pic>
            <p:nvPicPr>
              <p:cNvPr id="19" name="صورة الشريحة 18">
                <a:hlinkClick r:id="rId12" action="ppaction://hlinksldjump"/>
                <a:extLst>
                  <a:ext uri="{FF2B5EF4-FFF2-40B4-BE49-F238E27FC236}">
                    <a16:creationId xmlns:a16="http://schemas.microsoft.com/office/drawing/2014/main" id="{352094D1-717E-4A75-8D14-01415C0387AC}"/>
                  </a:ext>
                </a:extLst>
              </p:cNvPr>
              <p:cNvPicPr>
                <a:picLocks noGrp="1" noRot="1" noChangeAspect="1" noMove="1" noResize="1" noEditPoints="1" noAdjustHandles="1" noChangeArrowheads="1" noChangeShapeType="1"/>
              </p:cNvPicPr>
              <p:nvPr/>
            </p:nvPicPr>
            <p:blipFill>
              <a:blip r:embed="rId13"/>
              <a:stretch>
                <a:fillRect/>
              </a:stretch>
            </p:blipFill>
            <p:spPr>
              <a:xfrm>
                <a:off x="5398640" y="1734174"/>
                <a:ext cx="1489024" cy="837576"/>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14" name="صورة الشريحة 13">
                <a:extLst>
                  <a:ext uri="{FF2B5EF4-FFF2-40B4-BE49-F238E27FC236}">
                    <a16:creationId xmlns:a16="http://schemas.microsoft.com/office/drawing/2014/main" id="{36DEB5D7-6F99-414E-A8F3-C41411289EA1}"/>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14"/>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4" name="صورة الشريحة 13">
                <a:hlinkClick r:id="rId15" action="ppaction://hlinksldjump"/>
                <a:extLst>
                  <a:ext uri="{FF2B5EF4-FFF2-40B4-BE49-F238E27FC236}">
                    <a16:creationId xmlns:a16="http://schemas.microsoft.com/office/drawing/2014/main" id="{36DEB5D7-6F99-414E-A8F3-C41411289EA1}"/>
                  </a:ext>
                </a:extLst>
              </p:cNvPr>
              <p:cNvPicPr>
                <a:picLocks noGrp="1" noRot="1" noChangeAspect="1" noMove="1" noResize="1" noEditPoints="1" noAdjustHandles="1" noChangeArrowheads="1" noChangeShapeType="1"/>
              </p:cNvPicPr>
              <p:nvPr/>
            </p:nvPicPr>
            <p:blipFill>
              <a:blip r:embed="rId16"/>
              <a:stretch>
                <a:fillRect/>
              </a:stretch>
            </p:blipFill>
            <p:spPr>
              <a:xfrm>
                <a:off x="-214797" y="4189969"/>
                <a:ext cx="857736" cy="836426"/>
              </a:xfrm>
              <a:prstGeom prst="rect">
                <a:avLst/>
              </a:prstGeom>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1E44D677-2E00-4245-B984-C74095A493D7}"/>
              </a:ext>
            </a:extLst>
          </p:cNvPr>
          <p:cNvSpPr txBox="1"/>
          <p:nvPr/>
        </p:nvSpPr>
        <p:spPr>
          <a:xfrm>
            <a:off x="1585912" y="318859"/>
            <a:ext cx="6143625" cy="707886"/>
          </a:xfrm>
          <a:prstGeom prst="rect">
            <a:avLst/>
          </a:prstGeom>
          <a:noFill/>
          <a:ln w="38100">
            <a:noFill/>
          </a:ln>
        </p:spPr>
        <p:txBody>
          <a:bodyPr wrap="square">
            <a:spAutoFit/>
          </a:bodyPr>
          <a:lstStyle/>
          <a:p>
            <a:pPr algn="ctr" defTabSz="514350"/>
            <a:r>
              <a:rPr lang="ar-SA" sz="2000" b="1" dirty="0">
                <a:solidFill>
                  <a:schemeClr val="bg2">
                    <a:lumMod val="75000"/>
                  </a:schemeClr>
                </a:solidFill>
                <a:latin typeface="Calibri" panose="020F0502020204030204"/>
                <a:cs typeface="Arial" panose="020B0604020202020204" pitchFamily="34" charset="0"/>
              </a:rPr>
              <a:t>ما هي الفلزات وما خواصها </a:t>
            </a:r>
          </a:p>
          <a:p>
            <a:pPr algn="ctr" defTabSz="514350"/>
            <a:r>
              <a:rPr lang="ar-SA" sz="2000" b="1" dirty="0">
                <a:solidFill>
                  <a:schemeClr val="bg2">
                    <a:lumMod val="75000"/>
                  </a:schemeClr>
                </a:solidFill>
                <a:latin typeface="Calibri" panose="020F0502020204030204"/>
                <a:cs typeface="Arial" panose="020B0604020202020204" pitchFamily="34" charset="0"/>
              </a:rPr>
              <a:t>بقراءة النص صفحة 85 لخصي ذلك </a:t>
            </a:r>
          </a:p>
        </p:txBody>
      </p:sp>
      <p:pic>
        <p:nvPicPr>
          <p:cNvPr id="5" name="صورة 4"/>
          <p:cNvPicPr>
            <a:picLocks noChangeAspect="1"/>
          </p:cNvPicPr>
          <p:nvPr/>
        </p:nvPicPr>
        <p:blipFill>
          <a:blip r:embed="rId2"/>
          <a:stretch>
            <a:fillRect/>
          </a:stretch>
        </p:blipFill>
        <p:spPr>
          <a:xfrm>
            <a:off x="7844744" y="3667432"/>
            <a:ext cx="1179629" cy="1335203"/>
          </a:xfrm>
          <a:prstGeom prst="rect">
            <a:avLst/>
          </a:prstGeom>
        </p:spPr>
      </p:pic>
      <mc:AlternateContent xmlns:mc="http://schemas.openxmlformats.org/markup-compatibility/2006" xmlns:pslz="http://schemas.microsoft.com/office/powerpoint/2016/slidezoom">
        <mc:Choice Requires="pslz">
          <p:graphicFrame>
            <p:nvGraphicFramePr>
              <p:cNvPr id="12" name="صورة الشريحة 11">
                <a:extLst>
                  <a:ext uri="{FF2B5EF4-FFF2-40B4-BE49-F238E27FC236}">
                    <a16:creationId xmlns:a16="http://schemas.microsoft.com/office/drawing/2014/main" id="{E30A47B8-C59C-4B1F-A043-63BD1074CB2D}"/>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2" name="صورة الشريحة 11">
                <a:hlinkClick r:id="rId6" action="ppaction://hlinksldjump"/>
                <a:extLst>
                  <a:ext uri="{FF2B5EF4-FFF2-40B4-BE49-F238E27FC236}">
                    <a16:creationId xmlns:a16="http://schemas.microsoft.com/office/drawing/2014/main" id="{E30A47B8-C59C-4B1F-A043-63BD1074CB2D}"/>
                  </a:ext>
                </a:extLst>
              </p:cNvPr>
              <p:cNvPicPr>
                <a:picLocks noGrp="1" noRot="1" noChangeAspect="1" noMove="1" noResize="1" noEditPoints="1" noAdjustHandles="1" noChangeArrowheads="1" noChangeShapeType="1"/>
              </p:cNvPicPr>
              <p:nvPr/>
            </p:nvPicPr>
            <p:blipFill>
              <a:blip r:embed="rId5"/>
              <a:stretch>
                <a:fillRect/>
              </a:stretch>
            </p:blipFill>
            <p:spPr>
              <a:xfrm>
                <a:off x="-214797" y="4189969"/>
                <a:ext cx="857736" cy="836426"/>
              </a:xfrm>
              <a:prstGeom prst="rect">
                <a:avLst/>
              </a:prstGeom>
            </p:spPr>
          </p:pic>
        </mc:Fallback>
      </mc:AlternateContent>
      <p:pic>
        <p:nvPicPr>
          <p:cNvPr id="1026" name="Picture 2">
            <a:extLst>
              <a:ext uri="{FF2B5EF4-FFF2-40B4-BE49-F238E27FC236}">
                <a16:creationId xmlns:a16="http://schemas.microsoft.com/office/drawing/2014/main" id="{55119878-03C8-4802-AC72-9101FBFD3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714" y="1144430"/>
            <a:ext cx="4095185" cy="13970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جدول 8">
            <a:extLst>
              <a:ext uri="{FF2B5EF4-FFF2-40B4-BE49-F238E27FC236}">
                <a16:creationId xmlns:a16="http://schemas.microsoft.com/office/drawing/2014/main" id="{B53C0769-1204-45EC-91C5-E9894A6DD741}"/>
              </a:ext>
            </a:extLst>
          </p:cNvPr>
          <p:cNvGraphicFramePr>
            <a:graphicFrameLocks noGrp="1"/>
          </p:cNvGraphicFramePr>
          <p:nvPr>
            <p:extLst>
              <p:ext uri="{D42A27DB-BD31-4B8C-83A1-F6EECF244321}">
                <p14:modId xmlns:p14="http://schemas.microsoft.com/office/powerpoint/2010/main" val="3894584450"/>
              </p:ext>
            </p:extLst>
          </p:nvPr>
        </p:nvGraphicFramePr>
        <p:xfrm>
          <a:off x="662394" y="2411731"/>
          <a:ext cx="7313824" cy="1849120"/>
        </p:xfrm>
        <a:graphic>
          <a:graphicData uri="http://schemas.openxmlformats.org/drawingml/2006/table">
            <a:tbl>
              <a:tblPr rtl="1" firstRow="1" bandRow="1">
                <a:tableStyleId>{D113A9D2-9D6B-4929-AA2D-F23B5EE8CBE7}</a:tableStyleId>
              </a:tblPr>
              <a:tblGrid>
                <a:gridCol w="7313824">
                  <a:extLst>
                    <a:ext uri="{9D8B030D-6E8A-4147-A177-3AD203B41FA5}">
                      <a16:colId xmlns:a16="http://schemas.microsoft.com/office/drawing/2014/main" val="1413557262"/>
                    </a:ext>
                  </a:extLst>
                </a:gridCol>
              </a:tblGrid>
              <a:tr h="360039">
                <a:tc>
                  <a:txBody>
                    <a:bodyPr/>
                    <a:lstStyle/>
                    <a:p>
                      <a:pPr algn="ctr" rtl="1"/>
                      <a:r>
                        <a:rPr lang="ar-SA" sz="1800" dirty="0"/>
                        <a:t>خواص الفلزات </a:t>
                      </a:r>
                    </a:p>
                  </a:txBody>
                  <a:tcPr>
                    <a:cell3D prstMaterial="dkEdge">
                      <a:bevel prst="coolSlant"/>
                      <a:lightRig rig="flood" dir="t"/>
                    </a:cell3D>
                  </a:tcPr>
                </a:tc>
                <a:extLst>
                  <a:ext uri="{0D108BD9-81ED-4DB2-BD59-A6C34878D82A}">
                    <a16:rowId xmlns:a16="http://schemas.microsoft.com/office/drawing/2014/main" val="2194368051"/>
                  </a:ext>
                </a:extLst>
              </a:tr>
              <a:tr h="370840">
                <a:tc>
                  <a:txBody>
                    <a:bodyPr/>
                    <a:lstStyle/>
                    <a:p>
                      <a:pPr algn="ctr" rtl="1"/>
                      <a:r>
                        <a:rPr lang="ar-SA" sz="1800" dirty="0"/>
                        <a:t>اللمعان(عاكسة للضوء) اللافلزات لؤلؤية أو </a:t>
                      </a:r>
                      <a:r>
                        <a:rPr lang="ar-SA" sz="1800" dirty="0" err="1"/>
                        <a:t>حليبية</a:t>
                      </a:r>
                      <a:r>
                        <a:rPr lang="ar-SA" sz="1800" dirty="0"/>
                        <a:t> أو معتمة </a:t>
                      </a:r>
                    </a:p>
                  </a:txBody>
                  <a:tcPr>
                    <a:cell3D prstMaterial="dkEdge">
                      <a:bevel prst="coolSlant"/>
                      <a:lightRig rig="flood" dir="t"/>
                    </a:cell3D>
                  </a:tcPr>
                </a:tc>
                <a:extLst>
                  <a:ext uri="{0D108BD9-81ED-4DB2-BD59-A6C34878D82A}">
                    <a16:rowId xmlns:a16="http://schemas.microsoft.com/office/drawing/2014/main" val="4088442986"/>
                  </a:ext>
                </a:extLst>
              </a:tr>
              <a:tr h="370840">
                <a:tc>
                  <a:txBody>
                    <a:bodyPr/>
                    <a:lstStyle/>
                    <a:p>
                      <a:pPr algn="ctr" rtl="1"/>
                      <a:r>
                        <a:rPr lang="ar-SA" sz="1800" dirty="0"/>
                        <a:t>قابلة للطرق على شكل صفائح (الأعمال الفنية) والسحب على شكل أسلاك(التمديدات الكهربائية) </a:t>
                      </a:r>
                    </a:p>
                  </a:txBody>
                  <a:tcPr>
                    <a:cell3D prstMaterial="dkEdge">
                      <a:bevel prst="coolSlant"/>
                      <a:lightRig rig="flood" dir="t"/>
                    </a:cell3D>
                  </a:tcPr>
                </a:tc>
                <a:extLst>
                  <a:ext uri="{0D108BD9-81ED-4DB2-BD59-A6C34878D82A}">
                    <a16:rowId xmlns:a16="http://schemas.microsoft.com/office/drawing/2014/main" val="101108283"/>
                  </a:ext>
                </a:extLst>
              </a:tr>
              <a:tr h="370840">
                <a:tc>
                  <a:txBody>
                    <a:bodyPr/>
                    <a:lstStyle/>
                    <a:p>
                      <a:pPr algn="ctr" rtl="1"/>
                      <a:r>
                        <a:rPr lang="ar-SA" sz="1800" dirty="0"/>
                        <a:t>لبعضها خواص مغناطسية (الانجذاب للمغناطيس )</a:t>
                      </a:r>
                    </a:p>
                  </a:txBody>
                  <a:tcPr>
                    <a:cell3D prstMaterial="dkEdge">
                      <a:bevel prst="coolSlant"/>
                      <a:lightRig rig="flood" dir="t"/>
                    </a:cell3D>
                  </a:tcPr>
                </a:tc>
                <a:extLst>
                  <a:ext uri="{0D108BD9-81ED-4DB2-BD59-A6C34878D82A}">
                    <a16:rowId xmlns:a16="http://schemas.microsoft.com/office/drawing/2014/main" val="3566765148"/>
                  </a:ext>
                </a:extLst>
              </a:tr>
              <a:tr h="370840">
                <a:tc>
                  <a:txBody>
                    <a:bodyPr/>
                    <a:lstStyle/>
                    <a:p>
                      <a:pPr algn="ctr" rtl="1"/>
                      <a:r>
                        <a:rPr lang="ar-SA" sz="1800" dirty="0"/>
                        <a:t>موصلة جيدة للحرارة والكهرباء .</a:t>
                      </a:r>
                    </a:p>
                  </a:txBody>
                  <a:tcPr>
                    <a:cell3D prstMaterial="dkEdge">
                      <a:bevel prst="coolSlant"/>
                      <a:lightRig rig="flood" dir="t"/>
                    </a:cell3D>
                  </a:tcPr>
                </a:tc>
                <a:extLst>
                  <a:ext uri="{0D108BD9-81ED-4DB2-BD59-A6C34878D82A}">
                    <a16:rowId xmlns:a16="http://schemas.microsoft.com/office/drawing/2014/main" val="4081330608"/>
                  </a:ext>
                </a:extLst>
              </a:tr>
            </a:tbl>
          </a:graphicData>
        </a:graphic>
      </p:graphicFrame>
    </p:spTree>
    <p:extLst>
      <p:ext uri="{BB962C8B-B14F-4D97-AF65-F5344CB8AC3E}">
        <p14:creationId xmlns:p14="http://schemas.microsoft.com/office/powerpoint/2010/main" val="165376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مجموعة 54">
            <a:extLst>
              <a:ext uri="{FF2B5EF4-FFF2-40B4-BE49-F238E27FC236}">
                <a16:creationId xmlns:a16="http://schemas.microsoft.com/office/drawing/2014/main" id="{53755642-BEF2-485D-9442-29601B3A0B2E}"/>
              </a:ext>
            </a:extLst>
          </p:cNvPr>
          <p:cNvGrpSpPr/>
          <p:nvPr/>
        </p:nvGrpSpPr>
        <p:grpSpPr>
          <a:xfrm>
            <a:off x="7606828" y="-374004"/>
            <a:ext cx="1647036" cy="1202581"/>
            <a:chOff x="5921444" y="297093"/>
            <a:chExt cx="2158300" cy="1006546"/>
          </a:xfrm>
        </p:grpSpPr>
        <p:pic>
          <p:nvPicPr>
            <p:cNvPr id="56" name="صورة 55" descr="صورة تحتوي على نص&#10;&#10;تم إنشاء الوصف تلقائياً">
              <a:extLst>
                <a:ext uri="{FF2B5EF4-FFF2-40B4-BE49-F238E27FC236}">
                  <a16:creationId xmlns:a16="http://schemas.microsoft.com/office/drawing/2014/main" id="{769D8215-7553-45D2-948E-3447B022D6A8}"/>
                </a:ext>
              </a:extLst>
            </p:cNvPr>
            <p:cNvPicPr>
              <a:picLocks noChangeAspect="1"/>
            </p:cNvPicPr>
            <p:nvPr/>
          </p:nvPicPr>
          <p:blipFill>
            <a:blip r:embed="rId2">
              <a:clrChange>
                <a:clrFrom>
                  <a:srgbClr val="EFEFEF"/>
                </a:clrFrom>
                <a:clrTo>
                  <a:srgbClr val="EFEFEF">
                    <a:alpha val="0"/>
                  </a:srgbClr>
                </a:clrTo>
              </a:clrChange>
              <a:duotone>
                <a:prstClr val="black"/>
                <a:srgbClr val="A67C69">
                  <a:tint val="45000"/>
                  <a:satMod val="400000"/>
                </a:srgb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57" name="مربع نص 56">
              <a:extLst>
                <a:ext uri="{FF2B5EF4-FFF2-40B4-BE49-F238E27FC236}">
                  <a16:creationId xmlns:a16="http://schemas.microsoft.com/office/drawing/2014/main" id="{20DCDC3E-3B75-4E7E-8972-4A12B46F7BD9}"/>
                </a:ext>
              </a:extLst>
            </p:cNvPr>
            <p:cNvSpPr txBox="1"/>
            <p:nvPr/>
          </p:nvSpPr>
          <p:spPr>
            <a:xfrm>
              <a:off x="6326225" y="642225"/>
              <a:ext cx="1348740" cy="251165"/>
            </a:xfrm>
            <a:prstGeom prst="rect">
              <a:avLst/>
            </a:prstGeom>
            <a:noFill/>
            <a:ln>
              <a:noFill/>
            </a:ln>
            <a:scene3d>
              <a:camera prst="orthographicFront"/>
              <a:lightRig rig="threePt" dir="t"/>
            </a:scene3d>
            <a:sp3d>
              <a:bevelT prst="angle"/>
            </a:sp3d>
          </p:spPr>
          <p:txBody>
            <a:bodyPr wrap="square" rtlCol="1">
              <a:spAutoFit/>
            </a:bodyPr>
            <a:lstStyle/>
            <a:p>
              <a:pPr algn="ctr" defTabSz="685800">
                <a:defRPr/>
              </a:pPr>
              <a:r>
                <a:rPr lang="ar-SA" sz="1350" b="1" dirty="0">
                  <a:solidFill>
                    <a:srgbClr val="B4C8D1">
                      <a:lumMod val="75000"/>
                    </a:srgbClr>
                  </a:solidFill>
                  <a:ea typeface="+mn-ea"/>
                  <a:cs typeface="Arial" panose="020B0604020202020204" pitchFamily="34" charset="0"/>
                </a:rPr>
                <a:t>تقويم ختامي</a:t>
              </a:r>
            </a:p>
          </p:txBody>
        </p:sp>
      </p:grpSp>
      <mc:AlternateContent xmlns:mc="http://schemas.openxmlformats.org/markup-compatibility/2006">
        <mc:Choice xmlns:pslz="http://schemas.microsoft.com/office/powerpoint/2016/slidezoom" Requires="pslz">
          <p:graphicFrame>
            <p:nvGraphicFramePr>
              <p:cNvPr id="63" name="صورة الشريحة 62">
                <a:extLst>
                  <a:ext uri="{FF2B5EF4-FFF2-40B4-BE49-F238E27FC236}">
                    <a16:creationId xmlns:a16="http://schemas.microsoft.com/office/drawing/2014/main" id="{DE75DCC3-F9D1-4ADE-B035-E3CE01D5EF3A}"/>
                  </a:ext>
                </a:extLst>
              </p:cNvPr>
              <p:cNvGraphicFramePr>
                <a:graphicFrameLocks noChangeAspect="1"/>
              </p:cNvGraphicFramePr>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p:pic>
            <p:nvPicPr>
              <p:cNvPr id="63" name="صورة الشريحة 62">
                <a:hlinkClick r:id="rId4" action="ppaction://hlinksldjump"/>
                <a:extLst>
                  <a:ext uri="{FF2B5EF4-FFF2-40B4-BE49-F238E27FC236}">
                    <a16:creationId xmlns:a16="http://schemas.microsoft.com/office/drawing/2014/main" id="{DE75DCC3-F9D1-4ADE-B035-E3CE01D5EF3A}"/>
                  </a:ext>
                </a:extLst>
              </p:cNvPr>
              <p:cNvPicPr>
                <a:picLocks noGrp="1" noRot="1" noChangeAspect="1" noMove="1" noResize="1" noEditPoints="1" noAdjustHandles="1" noChangeArrowheads="1" noChangeShapeType="1"/>
              </p:cNvPicPr>
              <p:nvPr/>
            </p:nvPicPr>
            <p:blipFill>
              <a:blip r:embed="rId3"/>
              <a:stretch>
                <a:fillRect/>
              </a:stretch>
            </p:blipFill>
            <p:spPr>
              <a:xfrm>
                <a:off x="-214797" y="4189969"/>
                <a:ext cx="857736" cy="836426"/>
              </a:xfrm>
              <a:prstGeom prst="rect">
                <a:avLst/>
              </a:prstGeom>
            </p:spPr>
          </p:pic>
        </mc:Fallback>
      </mc:AlternateContent>
      <p:pic>
        <p:nvPicPr>
          <p:cNvPr id="6" name="صورة 5">
            <a:extLst>
              <a:ext uri="{FF2B5EF4-FFF2-40B4-BE49-F238E27FC236}">
                <a16:creationId xmlns:a16="http://schemas.microsoft.com/office/drawing/2014/main" id="{888538CE-26BC-4A5E-9ED1-9DA349CB8EA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5496" y="614970"/>
            <a:ext cx="8948504" cy="2304256"/>
          </a:xfrm>
          <a:prstGeom prst="rect">
            <a:avLst/>
          </a:prstGeom>
        </p:spPr>
      </p:pic>
      <p:pic>
        <p:nvPicPr>
          <p:cNvPr id="7" name="صورة 6">
            <a:extLst>
              <a:ext uri="{FF2B5EF4-FFF2-40B4-BE49-F238E27FC236}">
                <a16:creationId xmlns:a16="http://schemas.microsoft.com/office/drawing/2014/main" id="{9345DD2E-2AFF-4017-A8C3-DCF54D731A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6121" y="2774676"/>
            <a:ext cx="7492097" cy="2330478"/>
          </a:xfrm>
          <a:prstGeom prst="rect">
            <a:avLst/>
          </a:prstGeom>
        </p:spPr>
      </p:pic>
    </p:spTree>
    <p:extLst>
      <p:ext uri="{BB962C8B-B14F-4D97-AF65-F5344CB8AC3E}">
        <p14:creationId xmlns:p14="http://schemas.microsoft.com/office/powerpoint/2010/main" val="150608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مجموعة 54">
            <a:extLst>
              <a:ext uri="{FF2B5EF4-FFF2-40B4-BE49-F238E27FC236}">
                <a16:creationId xmlns:a16="http://schemas.microsoft.com/office/drawing/2014/main" id="{53755642-BEF2-485D-9442-29601B3A0B2E}"/>
              </a:ext>
            </a:extLst>
          </p:cNvPr>
          <p:cNvGrpSpPr/>
          <p:nvPr/>
        </p:nvGrpSpPr>
        <p:grpSpPr>
          <a:xfrm>
            <a:off x="7435378" y="-152548"/>
            <a:ext cx="1647036" cy="1202581"/>
            <a:chOff x="5921444" y="297093"/>
            <a:chExt cx="2158300" cy="1006546"/>
          </a:xfrm>
        </p:grpSpPr>
        <p:pic>
          <p:nvPicPr>
            <p:cNvPr id="56" name="صورة 55" descr="صورة تحتوي على نص&#10;&#10;تم إنشاء الوصف تلقائياً">
              <a:extLst>
                <a:ext uri="{FF2B5EF4-FFF2-40B4-BE49-F238E27FC236}">
                  <a16:creationId xmlns:a16="http://schemas.microsoft.com/office/drawing/2014/main" id="{769D8215-7553-45D2-948E-3447B022D6A8}"/>
                </a:ext>
              </a:extLst>
            </p:cNvPr>
            <p:cNvPicPr>
              <a:picLocks noChangeAspect="1"/>
            </p:cNvPicPr>
            <p:nvPr/>
          </p:nvPicPr>
          <p:blipFill>
            <a:blip r:embed="rId2">
              <a:clrChange>
                <a:clrFrom>
                  <a:srgbClr val="EFEFEF"/>
                </a:clrFrom>
                <a:clrTo>
                  <a:srgbClr val="EFEFEF">
                    <a:alpha val="0"/>
                  </a:srgbClr>
                </a:clrTo>
              </a:clrChange>
              <a:duotone>
                <a:prstClr val="black"/>
                <a:srgbClr val="A67C69">
                  <a:tint val="45000"/>
                  <a:satMod val="400000"/>
                </a:srgb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57" name="مربع نص 56">
              <a:extLst>
                <a:ext uri="{FF2B5EF4-FFF2-40B4-BE49-F238E27FC236}">
                  <a16:creationId xmlns:a16="http://schemas.microsoft.com/office/drawing/2014/main" id="{20DCDC3E-3B75-4E7E-8972-4A12B46F7BD9}"/>
                </a:ext>
              </a:extLst>
            </p:cNvPr>
            <p:cNvSpPr txBox="1"/>
            <p:nvPr/>
          </p:nvSpPr>
          <p:spPr>
            <a:xfrm>
              <a:off x="6326225" y="642225"/>
              <a:ext cx="1348740" cy="251165"/>
            </a:xfrm>
            <a:prstGeom prst="rect">
              <a:avLst/>
            </a:prstGeom>
            <a:noFill/>
            <a:ln>
              <a:noFill/>
            </a:ln>
            <a:scene3d>
              <a:camera prst="orthographicFront"/>
              <a:lightRig rig="threePt" dir="t"/>
            </a:scene3d>
            <a:sp3d>
              <a:bevelT prst="angle"/>
            </a:sp3d>
          </p:spPr>
          <p:txBody>
            <a:bodyPr wrap="square" rtlCol="1">
              <a:spAutoFit/>
            </a:bodyPr>
            <a:lstStyle/>
            <a:p>
              <a:pPr algn="ctr" defTabSz="685800">
                <a:defRPr/>
              </a:pPr>
              <a:r>
                <a:rPr lang="ar-SA" sz="1350" b="1" dirty="0">
                  <a:solidFill>
                    <a:srgbClr val="B4C8D1">
                      <a:lumMod val="75000"/>
                    </a:srgbClr>
                  </a:solidFill>
                  <a:ea typeface="+mn-ea"/>
                  <a:cs typeface="Arial" panose="020B0604020202020204" pitchFamily="34" charset="0"/>
                </a:rPr>
                <a:t>تقويم ختامي</a:t>
              </a:r>
            </a:p>
          </p:txBody>
        </p:sp>
      </p:grpSp>
      <mc:AlternateContent xmlns:mc="http://schemas.openxmlformats.org/markup-compatibility/2006" xmlns:pslz="http://schemas.microsoft.com/office/powerpoint/2016/slidezoom">
        <mc:Choice Requires="pslz">
          <p:graphicFrame>
            <p:nvGraphicFramePr>
              <p:cNvPr id="63" name="صورة الشريحة 62">
                <a:extLst>
                  <a:ext uri="{FF2B5EF4-FFF2-40B4-BE49-F238E27FC236}">
                    <a16:creationId xmlns:a16="http://schemas.microsoft.com/office/drawing/2014/main" id="{DE75DCC3-F9D1-4ADE-B035-E3CE01D5EF3A}"/>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63" name="صورة الشريحة 62">
                <a:hlinkClick r:id="rId25" action="ppaction://hlinksldjump"/>
                <a:extLst>
                  <a:ext uri="{FF2B5EF4-FFF2-40B4-BE49-F238E27FC236}">
                    <a16:creationId xmlns:a16="http://schemas.microsoft.com/office/drawing/2014/main" id="{DE75DCC3-F9D1-4ADE-B035-E3CE01D5EF3A}"/>
                  </a:ext>
                </a:extLst>
              </p:cNvPr>
              <p:cNvPicPr>
                <a:picLocks noGrp="1" noRot="1" noChangeAspect="1" noMove="1" noResize="1" noEditPoints="1" noAdjustHandles="1" noChangeArrowheads="1" noChangeShapeType="1"/>
              </p:cNvPicPr>
              <p:nvPr/>
            </p:nvPicPr>
            <p:blipFill>
              <a:blip r:embed="rId26"/>
              <a:stretch>
                <a:fillRect/>
              </a:stretch>
            </p:blipFill>
            <p:spPr>
              <a:xfrm>
                <a:off x="-214797" y="4189969"/>
                <a:ext cx="857736" cy="836426"/>
              </a:xfrm>
              <a:prstGeom prst="rect">
                <a:avLst/>
              </a:prstGeom>
            </p:spPr>
          </p:pic>
        </mc:Fallback>
      </mc:AlternateContent>
      <p:sp>
        <p:nvSpPr>
          <p:cNvPr id="7" name="مربع نص 6">
            <a:extLst>
              <a:ext uri="{FF2B5EF4-FFF2-40B4-BE49-F238E27FC236}">
                <a16:creationId xmlns:a16="http://schemas.microsoft.com/office/drawing/2014/main" id="{FA6822B1-2A74-42D7-8017-6B630A050E25}"/>
              </a:ext>
            </a:extLst>
          </p:cNvPr>
          <p:cNvSpPr txBox="1"/>
          <p:nvPr/>
        </p:nvSpPr>
        <p:spPr>
          <a:xfrm>
            <a:off x="1535906" y="559884"/>
            <a:ext cx="5715000" cy="3416320"/>
          </a:xfrm>
          <a:prstGeom prst="rect">
            <a:avLst/>
          </a:prstGeom>
          <a:noFill/>
        </p:spPr>
        <p:txBody>
          <a:bodyPr wrap="square" rtlCol="1">
            <a:spAutoFit/>
          </a:bodyPr>
          <a:lstStyle/>
          <a:p>
            <a:pPr algn="ctr"/>
            <a:r>
              <a:rPr lang="ar-SA" sz="2400" dirty="0">
                <a:solidFill>
                  <a:schemeClr val="accent1">
                    <a:lumMod val="75000"/>
                  </a:schemeClr>
                </a:solidFill>
              </a:rPr>
              <a:t>استخرجي أربع تغيرات فيزيائية من القصة التالية</a:t>
            </a:r>
          </a:p>
          <a:p>
            <a:pPr algn="ctr"/>
            <a:endParaRPr lang="ar-SA" sz="2400" dirty="0">
              <a:solidFill>
                <a:schemeClr val="accent1">
                  <a:lumMod val="75000"/>
                </a:schemeClr>
              </a:solidFill>
            </a:endParaRPr>
          </a:p>
          <a:p>
            <a:pPr algn="ctr"/>
            <a:r>
              <a:rPr lang="ar-SA" sz="2400" dirty="0"/>
              <a:t>ذهبت ذات يوم أنا وعائلتي في نزهة , احضرت أمي بعض الفواكه اللذيذة معها فقمنا بتقطيعها وتناولها , ثم وضعت أمي ابريق الماء على النار حتى يغلي ونصنع القهوة, كان الجو حارا قليلا فاشترينا المثلجات ولكنها سرعان ما ذابت بسبب الحر احضرت أختي الصغرى الصلصال معها فشكلنا منه أشكالا جميلة استمتعنا كثيرا وعند المساء عدنا للمنزل</a:t>
            </a:r>
          </a:p>
        </p:txBody>
      </p:sp>
    </p:spTree>
    <p:extLst>
      <p:ext uri="{BB962C8B-B14F-4D97-AF65-F5344CB8AC3E}">
        <p14:creationId xmlns:p14="http://schemas.microsoft.com/office/powerpoint/2010/main" val="330416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grpSp>
        <p:nvGrpSpPr>
          <p:cNvPr id="13" name="مجموعة 12">
            <a:extLst>
              <a:ext uri="{FF2B5EF4-FFF2-40B4-BE49-F238E27FC236}">
                <a16:creationId xmlns:a16="http://schemas.microsoft.com/office/drawing/2014/main" id="{92ACFEAD-8873-4BD1-9E6F-CA5752E59519}"/>
              </a:ext>
            </a:extLst>
          </p:cNvPr>
          <p:cNvGrpSpPr/>
          <p:nvPr/>
        </p:nvGrpSpPr>
        <p:grpSpPr>
          <a:xfrm>
            <a:off x="2051814" y="3485063"/>
            <a:ext cx="1755805" cy="923330"/>
            <a:chOff x="6075571" y="296170"/>
            <a:chExt cx="2158300" cy="1006546"/>
          </a:xfrm>
        </p:grpSpPr>
        <p:pic>
          <p:nvPicPr>
            <p:cNvPr id="14" name="صورة 13" descr="صورة تحتوي على نص&#10;&#10;تم إنشاء الوصف تلقائياً">
              <a:extLst>
                <a:ext uri="{FF2B5EF4-FFF2-40B4-BE49-F238E27FC236}">
                  <a16:creationId xmlns:a16="http://schemas.microsoft.com/office/drawing/2014/main" id="{10A16A4D-11CC-4300-AA9E-30C287645922}"/>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75571" y="296170"/>
              <a:ext cx="2158300" cy="1006546"/>
            </a:xfrm>
            <a:prstGeom prst="rect">
              <a:avLst/>
            </a:prstGeom>
            <a:ln>
              <a:noFill/>
            </a:ln>
            <a:scene3d>
              <a:camera prst="orthographicFront"/>
              <a:lightRig rig="threePt" dir="t"/>
            </a:scene3d>
            <a:sp3d>
              <a:bevelT prst="angle"/>
            </a:sp3d>
          </p:spPr>
        </p:pic>
        <p:sp>
          <p:nvSpPr>
            <p:cNvPr id="19" name="مربع نص 18">
              <a:extLst>
                <a:ext uri="{FF2B5EF4-FFF2-40B4-BE49-F238E27FC236}">
                  <a16:creationId xmlns:a16="http://schemas.microsoft.com/office/drawing/2014/main" id="{B01C433B-D9F1-4AFE-A2EE-CF4FAE4170D1}"/>
                </a:ext>
              </a:extLst>
            </p:cNvPr>
            <p:cNvSpPr txBox="1"/>
            <p:nvPr/>
          </p:nvSpPr>
          <p:spPr>
            <a:xfrm>
              <a:off x="6277961" y="568611"/>
              <a:ext cx="1753520" cy="461665"/>
            </a:xfrm>
            <a:prstGeom prst="rect">
              <a:avLst/>
            </a:prstGeom>
            <a:noFill/>
            <a:ln>
              <a:noFill/>
            </a:ln>
            <a:scene3d>
              <a:camera prst="orthographicFront"/>
              <a:lightRig rig="threePt" dir="t"/>
            </a:scene3d>
            <a:sp3d>
              <a:bevelT prst="angle"/>
            </a:sp3d>
          </p:spPr>
          <p:txBody>
            <a:bodyPr wrap="square" rtlCol="1">
              <a:spAutoFit/>
            </a:bodyPr>
            <a:lstStyle/>
            <a:p>
              <a:pPr algn="ctr"/>
              <a:r>
                <a:rPr lang="ar-SA" sz="2400" dirty="0">
                  <a:solidFill>
                    <a:schemeClr val="bg2">
                      <a:lumMod val="75000"/>
                    </a:schemeClr>
                  </a:solidFill>
                </a:rPr>
                <a:t>الواجب</a:t>
              </a:r>
            </a:p>
          </p:txBody>
        </p:sp>
      </p:grpSp>
      <p:sp>
        <p:nvSpPr>
          <p:cNvPr id="22" name="مربع نص 21">
            <a:extLst>
              <a:ext uri="{FF2B5EF4-FFF2-40B4-BE49-F238E27FC236}">
                <a16:creationId xmlns:a16="http://schemas.microsoft.com/office/drawing/2014/main" id="{B2228EBA-DF47-4A07-97D1-2A26594F0E62}"/>
              </a:ext>
            </a:extLst>
          </p:cNvPr>
          <p:cNvSpPr txBox="1"/>
          <p:nvPr/>
        </p:nvSpPr>
        <p:spPr>
          <a:xfrm>
            <a:off x="898554" y="4215844"/>
            <a:ext cx="2232410" cy="923330"/>
          </a:xfrm>
          <a:prstGeom prst="rect">
            <a:avLst/>
          </a:prstGeom>
          <a:noFill/>
        </p:spPr>
        <p:txBody>
          <a:bodyPr wrap="square" rtlCol="1">
            <a:spAutoFit/>
          </a:bodyPr>
          <a:lstStyle/>
          <a:p>
            <a:pPr algn="ctr"/>
            <a:r>
              <a:rPr lang="ar-SA" sz="1800" dirty="0">
                <a:solidFill>
                  <a:schemeClr val="accent1">
                    <a:lumMod val="75000"/>
                  </a:schemeClr>
                </a:solidFill>
              </a:rPr>
              <a:t>تلميذتي المجتهدة أتمنى منك حل الواجب الموجود في منصة مدرستي </a:t>
            </a:r>
          </a:p>
        </p:txBody>
      </p:sp>
      <p:grpSp>
        <p:nvGrpSpPr>
          <p:cNvPr id="16" name="مجموعة 15">
            <a:extLst>
              <a:ext uri="{FF2B5EF4-FFF2-40B4-BE49-F238E27FC236}">
                <a16:creationId xmlns:a16="http://schemas.microsoft.com/office/drawing/2014/main" id="{3340A383-FBF5-4DFE-A5E6-1D63A576E3C9}"/>
              </a:ext>
            </a:extLst>
          </p:cNvPr>
          <p:cNvGrpSpPr/>
          <p:nvPr/>
        </p:nvGrpSpPr>
        <p:grpSpPr>
          <a:xfrm>
            <a:off x="6899046" y="-253320"/>
            <a:ext cx="2158300" cy="1006546"/>
            <a:chOff x="5957001" y="312421"/>
            <a:chExt cx="2158300" cy="1006546"/>
          </a:xfrm>
        </p:grpSpPr>
        <p:pic>
          <p:nvPicPr>
            <p:cNvPr id="17" name="صورة 16" descr="صورة تحتوي على نص&#10;&#10;تم إنشاء الوصف تلقائياً">
              <a:extLst>
                <a:ext uri="{FF2B5EF4-FFF2-40B4-BE49-F238E27FC236}">
                  <a16:creationId xmlns:a16="http://schemas.microsoft.com/office/drawing/2014/main" id="{F65F0C98-A2E4-4D6C-92D3-FAEFC0870DD8}"/>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8" name="مربع نص 17">
              <a:extLst>
                <a:ext uri="{FF2B5EF4-FFF2-40B4-BE49-F238E27FC236}">
                  <a16:creationId xmlns:a16="http://schemas.microsoft.com/office/drawing/2014/main" id="{C4C7F67B-16BC-480F-A555-17788DDD2C0F}"/>
                </a:ext>
              </a:extLst>
            </p:cNvPr>
            <p:cNvSpPr txBox="1"/>
            <p:nvPr/>
          </p:nvSpPr>
          <p:spPr>
            <a:xfrm>
              <a:off x="6277961" y="568611"/>
              <a:ext cx="1753520" cy="461665"/>
            </a:xfrm>
            <a:prstGeom prst="rect">
              <a:avLst/>
            </a:prstGeom>
            <a:noFill/>
            <a:ln>
              <a:noFill/>
            </a:ln>
            <a:scene3d>
              <a:camera prst="orthographicFront"/>
              <a:lightRig rig="threePt" dir="t"/>
            </a:scene3d>
            <a:sp3d>
              <a:bevelT prst="angle"/>
            </a:sp3d>
          </p:spPr>
          <p:txBody>
            <a:bodyPr wrap="square" rtlCol="1">
              <a:spAutoFit/>
            </a:bodyPr>
            <a:lstStyle/>
            <a:p>
              <a:pPr algn="ctr"/>
              <a:r>
                <a:rPr lang="ar-SA" sz="2400" dirty="0">
                  <a:solidFill>
                    <a:schemeClr val="bg2">
                      <a:lumMod val="75000"/>
                    </a:schemeClr>
                  </a:solidFill>
                </a:rPr>
                <a:t>الخلاصة</a:t>
              </a:r>
            </a:p>
          </p:txBody>
        </p:sp>
      </p:grpSp>
      <p:graphicFrame>
        <p:nvGraphicFramePr>
          <p:cNvPr id="31" name="جدول 10">
            <a:extLst>
              <a:ext uri="{FF2B5EF4-FFF2-40B4-BE49-F238E27FC236}">
                <a16:creationId xmlns:a16="http://schemas.microsoft.com/office/drawing/2014/main" id="{C01F27FC-0D96-40EF-A56F-E54FAE6253A2}"/>
              </a:ext>
            </a:extLst>
          </p:cNvPr>
          <p:cNvGraphicFramePr>
            <a:graphicFrameLocks noGrp="1"/>
          </p:cNvGraphicFramePr>
          <p:nvPr>
            <p:extLst>
              <p:ext uri="{D42A27DB-BD31-4B8C-83A1-F6EECF244321}">
                <p14:modId xmlns:p14="http://schemas.microsoft.com/office/powerpoint/2010/main" val="618330351"/>
              </p:ext>
            </p:extLst>
          </p:nvPr>
        </p:nvGraphicFramePr>
        <p:xfrm>
          <a:off x="1407836" y="867376"/>
          <a:ext cx="6688930" cy="2560320"/>
        </p:xfrm>
        <a:graphic>
          <a:graphicData uri="http://schemas.openxmlformats.org/drawingml/2006/table">
            <a:tbl>
              <a:tblPr rtl="1" firstRow="1" bandRow="1">
                <a:tableStyleId>{125E5076-3810-47DD-B79F-674D7AD40C01}</a:tableStyleId>
              </a:tblPr>
              <a:tblGrid>
                <a:gridCol w="1307405">
                  <a:extLst>
                    <a:ext uri="{9D8B030D-6E8A-4147-A177-3AD203B41FA5}">
                      <a16:colId xmlns:a16="http://schemas.microsoft.com/office/drawing/2014/main" val="4262161950"/>
                    </a:ext>
                  </a:extLst>
                </a:gridCol>
                <a:gridCol w="816549">
                  <a:extLst>
                    <a:ext uri="{9D8B030D-6E8A-4147-A177-3AD203B41FA5}">
                      <a16:colId xmlns:a16="http://schemas.microsoft.com/office/drawing/2014/main" val="2255418864"/>
                    </a:ext>
                  </a:extLst>
                </a:gridCol>
                <a:gridCol w="2197274">
                  <a:extLst>
                    <a:ext uri="{9D8B030D-6E8A-4147-A177-3AD203B41FA5}">
                      <a16:colId xmlns:a16="http://schemas.microsoft.com/office/drawing/2014/main" val="3063596444"/>
                    </a:ext>
                  </a:extLst>
                </a:gridCol>
                <a:gridCol w="2367702">
                  <a:extLst>
                    <a:ext uri="{9D8B030D-6E8A-4147-A177-3AD203B41FA5}">
                      <a16:colId xmlns:a16="http://schemas.microsoft.com/office/drawing/2014/main" val="280238791"/>
                    </a:ext>
                  </a:extLst>
                </a:gridCol>
              </a:tblGrid>
              <a:tr h="256383">
                <a:tc>
                  <a:txBody>
                    <a:bodyPr/>
                    <a:lstStyle/>
                    <a:p>
                      <a:pPr algn="ctr" rtl="1"/>
                      <a:r>
                        <a:rPr lang="ar-SA" dirty="0">
                          <a:solidFill>
                            <a:schemeClr val="tx2">
                              <a:lumMod val="10000"/>
                            </a:schemeClr>
                          </a:solidFill>
                        </a:rPr>
                        <a:t>الحالة </a:t>
                      </a:r>
                    </a:p>
                  </a:txBody>
                  <a:tcPr/>
                </a:tc>
                <a:tc>
                  <a:txBody>
                    <a:bodyPr/>
                    <a:lstStyle/>
                    <a:p>
                      <a:pPr algn="ctr" rtl="1"/>
                      <a:r>
                        <a:rPr lang="ar-SA" dirty="0">
                          <a:solidFill>
                            <a:schemeClr val="tx2">
                              <a:lumMod val="10000"/>
                            </a:schemeClr>
                          </a:solidFill>
                        </a:rPr>
                        <a:t>الصلبة</a:t>
                      </a:r>
                    </a:p>
                  </a:txBody>
                  <a:tcPr/>
                </a:tc>
                <a:tc>
                  <a:txBody>
                    <a:bodyPr/>
                    <a:lstStyle/>
                    <a:p>
                      <a:pPr algn="ctr" rtl="1"/>
                      <a:r>
                        <a:rPr lang="ar-SA" dirty="0">
                          <a:solidFill>
                            <a:schemeClr val="tx2">
                              <a:lumMod val="10000"/>
                            </a:schemeClr>
                          </a:solidFill>
                        </a:rPr>
                        <a:t>السائلة</a:t>
                      </a:r>
                    </a:p>
                  </a:txBody>
                  <a:tcPr/>
                </a:tc>
                <a:tc>
                  <a:txBody>
                    <a:bodyPr/>
                    <a:lstStyle/>
                    <a:p>
                      <a:pPr algn="ctr" rtl="1"/>
                      <a:r>
                        <a:rPr lang="ar-SA" dirty="0">
                          <a:solidFill>
                            <a:schemeClr val="tx2">
                              <a:lumMod val="10000"/>
                            </a:schemeClr>
                          </a:solidFill>
                        </a:rPr>
                        <a:t>الغازية </a:t>
                      </a:r>
                    </a:p>
                  </a:txBody>
                  <a:tcPr/>
                </a:tc>
                <a:extLst>
                  <a:ext uri="{0D108BD9-81ED-4DB2-BD59-A6C34878D82A}">
                    <a16:rowId xmlns:a16="http://schemas.microsoft.com/office/drawing/2014/main" val="3919613297"/>
                  </a:ext>
                </a:extLst>
              </a:tr>
              <a:tr h="252751">
                <a:tc>
                  <a:txBody>
                    <a:bodyPr/>
                    <a:lstStyle/>
                    <a:p>
                      <a:pPr algn="ctr" rtl="1"/>
                      <a:r>
                        <a:rPr lang="ar-SA" dirty="0">
                          <a:solidFill>
                            <a:schemeClr val="tx2">
                              <a:lumMod val="10000"/>
                            </a:schemeClr>
                          </a:solidFill>
                        </a:rPr>
                        <a:t>طاقة الجسيمات</a:t>
                      </a:r>
                    </a:p>
                  </a:txBody>
                  <a:tcPr/>
                </a:tc>
                <a:tc>
                  <a:txBody>
                    <a:bodyPr/>
                    <a:lstStyle/>
                    <a:p>
                      <a:pPr algn="ctr" rtl="1"/>
                      <a:r>
                        <a:rPr lang="ar-SA" dirty="0">
                          <a:solidFill>
                            <a:schemeClr val="tx2">
                              <a:lumMod val="10000"/>
                            </a:schemeClr>
                          </a:solidFill>
                        </a:rPr>
                        <a:t>منخفضة</a:t>
                      </a:r>
                    </a:p>
                  </a:txBody>
                  <a:tcPr/>
                </a:tc>
                <a:tc>
                  <a:txBody>
                    <a:bodyPr/>
                    <a:lstStyle/>
                    <a:p>
                      <a:pPr algn="ctr" rtl="1"/>
                      <a:r>
                        <a:rPr lang="ar-SA" dirty="0">
                          <a:solidFill>
                            <a:schemeClr val="tx2">
                              <a:lumMod val="10000"/>
                            </a:schemeClr>
                          </a:solidFill>
                        </a:rPr>
                        <a:t>متوسطة</a:t>
                      </a:r>
                    </a:p>
                  </a:txBody>
                  <a:tcPr/>
                </a:tc>
                <a:tc>
                  <a:txBody>
                    <a:bodyPr/>
                    <a:lstStyle/>
                    <a:p>
                      <a:pPr algn="ctr" rtl="1"/>
                      <a:r>
                        <a:rPr lang="ar-SA" dirty="0">
                          <a:solidFill>
                            <a:schemeClr val="tx2">
                              <a:lumMod val="10000"/>
                            </a:schemeClr>
                          </a:solidFill>
                        </a:rPr>
                        <a:t>عالية</a:t>
                      </a:r>
                    </a:p>
                  </a:txBody>
                  <a:tcPr/>
                </a:tc>
                <a:extLst>
                  <a:ext uri="{0D108BD9-81ED-4DB2-BD59-A6C34878D82A}">
                    <a16:rowId xmlns:a16="http://schemas.microsoft.com/office/drawing/2014/main" val="973169910"/>
                  </a:ext>
                </a:extLst>
              </a:tr>
              <a:tr h="252751">
                <a:tc>
                  <a:txBody>
                    <a:bodyPr/>
                    <a:lstStyle/>
                    <a:p>
                      <a:pPr algn="ctr" rtl="1"/>
                      <a:r>
                        <a:rPr lang="ar-SA" dirty="0">
                          <a:solidFill>
                            <a:schemeClr val="tx2">
                              <a:lumMod val="10000"/>
                            </a:schemeClr>
                          </a:solidFill>
                        </a:rPr>
                        <a:t>حركة الجسيمات</a:t>
                      </a:r>
                    </a:p>
                  </a:txBody>
                  <a:tcPr/>
                </a:tc>
                <a:tc>
                  <a:txBody>
                    <a:bodyPr/>
                    <a:lstStyle/>
                    <a:p>
                      <a:pPr algn="ctr" rtl="1"/>
                      <a:r>
                        <a:rPr lang="ar-SA" dirty="0">
                          <a:solidFill>
                            <a:schemeClr val="tx2">
                              <a:lumMod val="10000"/>
                            </a:schemeClr>
                          </a:solidFill>
                        </a:rPr>
                        <a:t>اهتزازية </a:t>
                      </a:r>
                    </a:p>
                  </a:txBody>
                  <a:tcPr/>
                </a:tc>
                <a:tc>
                  <a:txBody>
                    <a:bodyPr/>
                    <a:lstStyle/>
                    <a:p>
                      <a:pPr algn="ctr" rtl="1"/>
                      <a:r>
                        <a:rPr lang="ar-SA" dirty="0">
                          <a:solidFill>
                            <a:schemeClr val="tx2">
                              <a:lumMod val="10000"/>
                            </a:schemeClr>
                          </a:solidFill>
                        </a:rPr>
                        <a:t>انزلاقية</a:t>
                      </a:r>
                    </a:p>
                  </a:txBody>
                  <a:tcPr/>
                </a:tc>
                <a:tc>
                  <a:txBody>
                    <a:bodyPr/>
                    <a:lstStyle/>
                    <a:p>
                      <a:pPr algn="ctr" rtl="1"/>
                      <a:r>
                        <a:rPr lang="ar-SA" dirty="0">
                          <a:solidFill>
                            <a:schemeClr val="tx2">
                              <a:lumMod val="10000"/>
                            </a:schemeClr>
                          </a:solidFill>
                        </a:rPr>
                        <a:t>حرة و عشوائية </a:t>
                      </a:r>
                    </a:p>
                  </a:txBody>
                  <a:tcPr/>
                </a:tc>
                <a:extLst>
                  <a:ext uri="{0D108BD9-81ED-4DB2-BD59-A6C34878D82A}">
                    <a16:rowId xmlns:a16="http://schemas.microsoft.com/office/drawing/2014/main" val="930570721"/>
                  </a:ext>
                </a:extLst>
              </a:tr>
              <a:tr h="252751">
                <a:tc>
                  <a:txBody>
                    <a:bodyPr/>
                    <a:lstStyle/>
                    <a:p>
                      <a:pPr algn="ctr" rtl="1"/>
                      <a:r>
                        <a:rPr lang="ar-SA" dirty="0">
                          <a:solidFill>
                            <a:schemeClr val="tx2">
                              <a:lumMod val="10000"/>
                            </a:schemeClr>
                          </a:solidFill>
                        </a:rPr>
                        <a:t>المسافة بين الجسيمات</a:t>
                      </a:r>
                    </a:p>
                  </a:txBody>
                  <a:tcPr/>
                </a:tc>
                <a:tc>
                  <a:txBody>
                    <a:bodyPr/>
                    <a:lstStyle/>
                    <a:p>
                      <a:pPr algn="ctr" rtl="1"/>
                      <a:r>
                        <a:rPr lang="ar-SA" dirty="0">
                          <a:solidFill>
                            <a:schemeClr val="tx2">
                              <a:lumMod val="10000"/>
                            </a:schemeClr>
                          </a:solidFill>
                        </a:rPr>
                        <a:t>صغيرة</a:t>
                      </a:r>
                    </a:p>
                  </a:txBody>
                  <a:tcPr/>
                </a:tc>
                <a:tc>
                  <a:txBody>
                    <a:bodyPr/>
                    <a:lstStyle/>
                    <a:p>
                      <a:pPr algn="ctr" rtl="1"/>
                      <a:r>
                        <a:rPr lang="ar-SA" dirty="0">
                          <a:solidFill>
                            <a:schemeClr val="tx2">
                              <a:lumMod val="10000"/>
                            </a:schemeClr>
                          </a:solidFill>
                        </a:rPr>
                        <a:t>متوسطة</a:t>
                      </a:r>
                    </a:p>
                  </a:txBody>
                  <a:tcPr/>
                </a:tc>
                <a:tc>
                  <a:txBody>
                    <a:bodyPr/>
                    <a:lstStyle/>
                    <a:p>
                      <a:pPr algn="ctr" rtl="1"/>
                      <a:r>
                        <a:rPr lang="ar-SA" dirty="0">
                          <a:solidFill>
                            <a:schemeClr val="tx2">
                              <a:lumMod val="10000"/>
                            </a:schemeClr>
                          </a:solidFill>
                        </a:rPr>
                        <a:t>كبيرة جدًا</a:t>
                      </a:r>
                    </a:p>
                  </a:txBody>
                  <a:tcPr/>
                </a:tc>
                <a:extLst>
                  <a:ext uri="{0D108BD9-81ED-4DB2-BD59-A6C34878D82A}">
                    <a16:rowId xmlns:a16="http://schemas.microsoft.com/office/drawing/2014/main" val="1774416788"/>
                  </a:ext>
                </a:extLst>
              </a:tr>
              <a:tr h="252751">
                <a:tc>
                  <a:txBody>
                    <a:bodyPr/>
                    <a:lstStyle/>
                    <a:p>
                      <a:pPr algn="ctr" rtl="1"/>
                      <a:r>
                        <a:rPr lang="ar-SA" dirty="0">
                          <a:solidFill>
                            <a:schemeClr val="tx2">
                              <a:lumMod val="10000"/>
                            </a:schemeClr>
                          </a:solidFill>
                        </a:rPr>
                        <a:t>خاصية المادة</a:t>
                      </a:r>
                    </a:p>
                  </a:txBody>
                  <a:tcPr/>
                </a:tc>
                <a:tc>
                  <a:txBody>
                    <a:bodyPr/>
                    <a:lstStyle/>
                    <a:p>
                      <a:pPr algn="ctr" rtl="1"/>
                      <a:r>
                        <a:rPr lang="ar-SA" dirty="0">
                          <a:solidFill>
                            <a:schemeClr val="tx2">
                              <a:lumMod val="10000"/>
                            </a:schemeClr>
                          </a:solidFill>
                        </a:rPr>
                        <a:t>الصلابة</a:t>
                      </a:r>
                    </a:p>
                  </a:txBody>
                  <a:tcPr/>
                </a:tc>
                <a:tc>
                  <a:txBody>
                    <a:bodyPr/>
                    <a:lstStyle/>
                    <a:p>
                      <a:pPr algn="ctr" rtl="1"/>
                      <a:r>
                        <a:rPr lang="ar-SA" dirty="0">
                          <a:solidFill>
                            <a:schemeClr val="tx2">
                              <a:lumMod val="10000"/>
                            </a:schemeClr>
                          </a:solidFill>
                        </a:rPr>
                        <a:t>الجريان</a:t>
                      </a:r>
                    </a:p>
                  </a:txBody>
                  <a:tcPr/>
                </a:tc>
                <a:tc>
                  <a:txBody>
                    <a:bodyPr/>
                    <a:lstStyle/>
                    <a:p>
                      <a:pPr algn="ctr" rtl="1"/>
                      <a:r>
                        <a:rPr lang="ar-SA" dirty="0">
                          <a:solidFill>
                            <a:schemeClr val="tx2">
                              <a:lumMod val="10000"/>
                            </a:schemeClr>
                          </a:solidFill>
                        </a:rPr>
                        <a:t>الانتشار </a:t>
                      </a:r>
                    </a:p>
                  </a:txBody>
                  <a:tcPr/>
                </a:tc>
                <a:extLst>
                  <a:ext uri="{0D108BD9-81ED-4DB2-BD59-A6C34878D82A}">
                    <a16:rowId xmlns:a16="http://schemas.microsoft.com/office/drawing/2014/main" val="2279054033"/>
                  </a:ext>
                </a:extLst>
              </a:tr>
              <a:tr h="252751">
                <a:tc>
                  <a:txBody>
                    <a:bodyPr/>
                    <a:lstStyle/>
                    <a:p>
                      <a:pPr algn="ctr" rtl="1"/>
                      <a:r>
                        <a:rPr lang="ar-SA" dirty="0">
                          <a:solidFill>
                            <a:schemeClr val="tx2">
                              <a:lumMod val="10000"/>
                            </a:schemeClr>
                          </a:solidFill>
                        </a:rPr>
                        <a:t>شكل المادة</a:t>
                      </a:r>
                    </a:p>
                  </a:txBody>
                  <a:tcPr/>
                </a:tc>
                <a:tc>
                  <a:txBody>
                    <a:bodyPr/>
                    <a:lstStyle/>
                    <a:p>
                      <a:pPr algn="ctr" rtl="1"/>
                      <a:r>
                        <a:rPr lang="ar-SA" dirty="0">
                          <a:solidFill>
                            <a:schemeClr val="tx2">
                              <a:lumMod val="10000"/>
                            </a:schemeClr>
                          </a:solidFill>
                        </a:rPr>
                        <a:t>ثابت</a:t>
                      </a:r>
                    </a:p>
                  </a:txBody>
                  <a:tcPr/>
                </a:tc>
                <a:tc>
                  <a:txBody>
                    <a:bodyPr/>
                    <a:lstStyle/>
                    <a:p>
                      <a:pPr algn="ctr" rtl="1"/>
                      <a:r>
                        <a:rPr lang="ar-SA" dirty="0">
                          <a:solidFill>
                            <a:schemeClr val="tx2">
                              <a:lumMod val="10000"/>
                            </a:schemeClr>
                          </a:solidFill>
                        </a:rPr>
                        <a:t>متغير تأخذ شكل الوعاء الذي يحتويه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solidFill>
                            <a:schemeClr val="tx2">
                              <a:lumMod val="10000"/>
                            </a:schemeClr>
                          </a:solidFill>
                        </a:rPr>
                        <a:t>متغير تأخذ شكل الوعاء الذي يحتويه </a:t>
                      </a:r>
                    </a:p>
                  </a:txBody>
                  <a:tcPr/>
                </a:tc>
                <a:extLst>
                  <a:ext uri="{0D108BD9-81ED-4DB2-BD59-A6C34878D82A}">
                    <a16:rowId xmlns:a16="http://schemas.microsoft.com/office/drawing/2014/main" val="3302046867"/>
                  </a:ext>
                </a:extLst>
              </a:tr>
              <a:tr h="252751">
                <a:tc>
                  <a:txBody>
                    <a:bodyPr/>
                    <a:lstStyle/>
                    <a:p>
                      <a:pPr algn="ctr" rtl="1"/>
                      <a:r>
                        <a:rPr lang="ar-SA" dirty="0">
                          <a:solidFill>
                            <a:schemeClr val="tx2">
                              <a:lumMod val="10000"/>
                            </a:schemeClr>
                          </a:solidFill>
                        </a:rPr>
                        <a:t>حجم المادة </a:t>
                      </a:r>
                    </a:p>
                  </a:txBody>
                  <a:tcPr/>
                </a:tc>
                <a:tc>
                  <a:txBody>
                    <a:bodyPr/>
                    <a:lstStyle/>
                    <a:p>
                      <a:pPr algn="ctr" rtl="1"/>
                      <a:r>
                        <a:rPr lang="ar-SA" dirty="0">
                          <a:solidFill>
                            <a:schemeClr val="tx2">
                              <a:lumMod val="10000"/>
                            </a:schemeClr>
                          </a:solidFill>
                        </a:rPr>
                        <a:t>ثابت</a:t>
                      </a:r>
                    </a:p>
                  </a:txBody>
                  <a:tcPr/>
                </a:tc>
                <a:tc>
                  <a:txBody>
                    <a:bodyPr/>
                    <a:lstStyle/>
                    <a:p>
                      <a:pPr algn="ctr" rtl="1"/>
                      <a:r>
                        <a:rPr lang="ar-SA" dirty="0">
                          <a:solidFill>
                            <a:schemeClr val="tx2">
                              <a:lumMod val="10000"/>
                            </a:schemeClr>
                          </a:solidFill>
                        </a:rPr>
                        <a:t>ثابت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solidFill>
                            <a:schemeClr val="tx2">
                              <a:lumMod val="10000"/>
                            </a:schemeClr>
                          </a:solidFill>
                        </a:rPr>
                        <a:t>متغير تأخذ حجم الوعاء الذي يحتويه </a:t>
                      </a:r>
                    </a:p>
                  </a:txBody>
                  <a:tcPr/>
                </a:tc>
                <a:extLst>
                  <a:ext uri="{0D108BD9-81ED-4DB2-BD59-A6C34878D82A}">
                    <a16:rowId xmlns:a16="http://schemas.microsoft.com/office/drawing/2014/main" val="1938589431"/>
                  </a:ext>
                </a:extLst>
              </a:tr>
            </a:tbl>
          </a:graphicData>
        </a:graphic>
      </p:graphicFrame>
    </p:spTree>
    <p:extLst>
      <p:ext uri="{BB962C8B-B14F-4D97-AF65-F5344CB8AC3E}">
        <p14:creationId xmlns:p14="http://schemas.microsoft.com/office/powerpoint/2010/main" val="405139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FEE9A0E-CC3B-4027-B55B-BCE3657ADA34}"/>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88020" y="467884"/>
            <a:ext cx="1028701" cy="581216"/>
          </a:xfrm>
          <a:prstGeom prst="rect">
            <a:avLst/>
          </a:prstGeom>
          <a:noFill/>
          <a:extLst>
            <a:ext uri="{909E8E84-426E-40DD-AFC4-6F175D3DCCD1}">
              <a14:hiddenFill xmlns:a14="http://schemas.microsoft.com/office/drawing/2010/main">
                <a:solidFill>
                  <a:srgbClr val="FFFFFF"/>
                </a:solidFill>
              </a14:hiddenFill>
            </a:ext>
          </a:extLst>
        </p:spPr>
      </p:pic>
      <p:sp>
        <p:nvSpPr>
          <p:cNvPr id="298" name="مربع نص 297">
            <a:extLst>
              <a:ext uri="{FF2B5EF4-FFF2-40B4-BE49-F238E27FC236}">
                <a16:creationId xmlns:a16="http://schemas.microsoft.com/office/drawing/2014/main" id="{E9AC3F89-ED7B-4D5D-88A6-7654AB854585}"/>
              </a:ext>
            </a:extLst>
          </p:cNvPr>
          <p:cNvSpPr txBox="1"/>
          <p:nvPr/>
        </p:nvSpPr>
        <p:spPr>
          <a:xfrm>
            <a:off x="502309" y="1125763"/>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العنود</a:t>
            </a:r>
          </a:p>
        </p:txBody>
      </p:sp>
      <p:pic>
        <p:nvPicPr>
          <p:cNvPr id="29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483D46-DCDA-4842-A73C-201B4224B0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6009" y="52434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F158A8-9416-4E75-844A-368C6350286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7366" y="51208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07A116F-FF8D-494A-923E-C392030AD3C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94429" y="51225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a:extLst>
              <a:ext uri="{FF2B5EF4-FFF2-40B4-BE49-F238E27FC236}">
                <a16:creationId xmlns:a16="http://schemas.microsoft.com/office/drawing/2014/main" id="{64BD2FDA-A5C4-4E8A-9D99-FD835DA5B8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91894" y="4357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ADD8C9-906D-44E8-AF0E-E0289A2D58DF}"/>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83784" y="48060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054F92A-BC67-4772-8421-2E3B1333056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51773" y="53706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4923A1-0877-4858-8ABF-31C7F505322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23130" y="5248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590D426-00C5-49DB-B936-E4C2988E93B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76515" y="5232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
            <a:extLst>
              <a:ext uri="{FF2B5EF4-FFF2-40B4-BE49-F238E27FC236}">
                <a16:creationId xmlns:a16="http://schemas.microsoft.com/office/drawing/2014/main" id="{C6737352-E964-485A-B0DF-0C09CBA0E5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45347" y="4357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1EC7F76-B232-49AE-A7EF-4570BF956C0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75628" y="52372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A5D9A0C-D16F-4E4B-A7B7-C102D878BBF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43617" y="58018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1F276F3-5482-42BA-8ABE-ABF209E0EC4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414974" y="5679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192EAA-17C2-426C-9007-19B71BCC1BD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700188" y="57967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4">
            <a:extLst>
              <a:ext uri="{FF2B5EF4-FFF2-40B4-BE49-F238E27FC236}">
                <a16:creationId xmlns:a16="http://schemas.microsoft.com/office/drawing/2014/main" id="{EFBB5D07-BCE5-4543-9D6D-2E68B6AA6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37191" y="4788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DB8B676-184F-4536-88A9-C144DE14E8E7}"/>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384650" y="51527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992A577-16A9-44EA-91B6-8B5348FE702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52639" y="5717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C7A8CA-18EF-49EA-928A-4F622AD0D5D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23996" y="5594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9A90286-17AA-469A-AB90-F04FBBAC50E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989481" y="5679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4">
            <a:extLst>
              <a:ext uri="{FF2B5EF4-FFF2-40B4-BE49-F238E27FC236}">
                <a16:creationId xmlns:a16="http://schemas.microsoft.com/office/drawing/2014/main" id="{3B112670-DE08-4F0C-B1DF-57B8F4B368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51364" y="4554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927257-3C12-4367-8CB5-3AC3225FDC3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520947" y="54353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BE0639-48B3-4B3E-A173-95DE20C4A7E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88936" y="59999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568638-EB65-4904-950E-8A5A9349CF6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60293" y="58773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DE34C17-1FF9-451E-9163-9ED991E2422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127356" y="5879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4">
            <a:extLst>
              <a:ext uri="{FF2B5EF4-FFF2-40B4-BE49-F238E27FC236}">
                <a16:creationId xmlns:a16="http://schemas.microsoft.com/office/drawing/2014/main" id="{2CFBD0E3-5245-491C-8875-FB1102E794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24821" y="51141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D9653B-614A-4E67-AAC7-19801E4BE8D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763010" y="54287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F44EC1E-D21F-4AA0-BD1D-6D247A34517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30999" y="5993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8D69081-D3B9-4791-A537-2A5538DAC90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02356" y="5870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128E583-C8F5-4FD3-9863-EE5DC2C13E5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369419" y="58724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4">
            <a:extLst>
              <a:ext uri="{FF2B5EF4-FFF2-40B4-BE49-F238E27FC236}">
                <a16:creationId xmlns:a16="http://schemas.microsoft.com/office/drawing/2014/main" id="{1BC92FF5-187A-43C6-A589-C7D6C0E94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66884" y="51075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51F7C98-765A-466A-A43F-3CE74C70BC6E}"/>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8005073" y="56918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7332FE-67F7-4876-918E-D2925A8C1CE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073062" y="62564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E61DBC4-58DB-4B18-B1DC-1FFA72519D3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44419" y="61338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644F09E-72A7-4BEF-8D1B-75ACBC129CB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611482" y="61355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4">
            <a:extLst>
              <a:ext uri="{FF2B5EF4-FFF2-40B4-BE49-F238E27FC236}">
                <a16:creationId xmlns:a16="http://schemas.microsoft.com/office/drawing/2014/main" id="{454B78BD-B001-4F45-9764-D4AA50B8EB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108947" y="5370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4C38C3-A847-488C-8D28-F0EBCF2C3DD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00585" y="158557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716F95-1E78-4FD3-866C-B52DB3F48C7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8574" y="164203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AB721A4-2FAF-4EF1-92B6-2111F2122B7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9931" y="162976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BE403AA-B751-4437-9A9E-6F73F1739E4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106994" y="162993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4">
            <a:extLst>
              <a:ext uri="{FF2B5EF4-FFF2-40B4-BE49-F238E27FC236}">
                <a16:creationId xmlns:a16="http://schemas.microsoft.com/office/drawing/2014/main" id="{B0A33153-AF0D-4463-A981-DAA17117ED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4459" y="155345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BCF96C0-8294-42C5-BD74-0E4C8C2618E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64490" y="158549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C04F53-C8C3-48C0-A62E-B36BC383FBA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32479" y="16419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94ECF73-B202-42AB-B461-6209860D234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03836" y="16296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55145ED-538F-4397-910C-C2D7650277C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70899" y="162986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4">
            <a:extLst>
              <a:ext uri="{FF2B5EF4-FFF2-40B4-BE49-F238E27FC236}">
                <a16:creationId xmlns:a16="http://schemas.microsoft.com/office/drawing/2014/main" id="{E73F8DF3-ED12-44F6-9A37-5507227B7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68364" y="15533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ACBC307-2C33-4CAB-8B85-730485973129}"/>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59698" y="158549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BF09037-D8B5-434C-A24E-D9F3827949A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27687" y="16419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CA20041-40E4-4E04-A8A7-A650563A732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399044" y="16296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6A6B644-776F-4FCC-9B74-8364E7EAECB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66107" y="162986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a:extLst>
              <a:ext uri="{FF2B5EF4-FFF2-40B4-BE49-F238E27FC236}">
                <a16:creationId xmlns:a16="http://schemas.microsoft.com/office/drawing/2014/main" id="{0E8F4F3E-35EA-4115-ADF3-1615DF1D43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63572" y="15533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57FF7DF-2908-4C2A-BF15-308D630450D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157487" y="153530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D41553-C72D-4114-A236-EBFF043EE37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25476" y="159176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2FA72B-7C50-4450-AD86-4BE5D9A78A8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96833" y="15795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B7248EB-379B-4B96-90BA-7E38CDC4082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63896" y="157967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4">
            <a:extLst>
              <a:ext uri="{FF2B5EF4-FFF2-40B4-BE49-F238E27FC236}">
                <a16:creationId xmlns:a16="http://schemas.microsoft.com/office/drawing/2014/main" id="{7C441FF3-7AB8-448A-8A89-C6DDA430C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61361" y="1503189"/>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A856BE4-1103-4A3D-BEF0-87D423E33AF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330400" y="155772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E2DE141-594B-4D83-8603-2332D166DE5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98389" y="16141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7451BFA-C944-4B30-BCBD-967F554E1B4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69746" y="160192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C51B6D6-8D0A-4D35-B490-DAA6B16C422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936809" y="16020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4">
            <a:extLst>
              <a:ext uri="{FF2B5EF4-FFF2-40B4-BE49-F238E27FC236}">
                <a16:creationId xmlns:a16="http://schemas.microsoft.com/office/drawing/2014/main" id="{E8866D3F-B71C-4FFE-A986-63FC6A3787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34274" y="1525610"/>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FBCA7CE-073A-4520-B0E0-C1554457F09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512857" y="155502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E97714A-470B-4B23-B5F2-9D16EC289E5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580846" y="161148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B35F44E-FC9B-4446-8183-0979C87D7E6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52203" y="15992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3499032-C40D-4750-8811-741AF2323C0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19266" y="15993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4">
            <a:extLst>
              <a:ext uri="{FF2B5EF4-FFF2-40B4-BE49-F238E27FC236}">
                <a16:creationId xmlns:a16="http://schemas.microsoft.com/office/drawing/2014/main" id="{6367B8E5-3F5A-4280-82E6-14ED863A63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16731" y="152290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EC4BC11-63D3-4FDC-A2E6-985E678B1A4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659951" y="154210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6622D7-D038-4EDE-A5C3-5D06B91EC06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727940" y="159856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EDE6E5-8705-43D5-AD19-D44A941F849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99297" y="15863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C63E487-E3D9-4DD7-825A-11A3120DE38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66360" y="158647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4">
            <a:extLst>
              <a:ext uri="{FF2B5EF4-FFF2-40B4-BE49-F238E27FC236}">
                <a16:creationId xmlns:a16="http://schemas.microsoft.com/office/drawing/2014/main" id="{CA77EF88-452A-47F9-B3EF-67B34CA99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63825" y="1509986"/>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3B2957-877D-42D2-A874-A5D329DEAF0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56835" y="245631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4D05980-A5F7-457F-8B38-F09C5FB79C7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24824" y="25127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52F7D6B-A960-4957-9017-1926F740D3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6181" y="250051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BD1C148-809B-4A50-957D-0983BB92157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63244" y="250068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4">
            <a:extLst>
              <a:ext uri="{FF2B5EF4-FFF2-40B4-BE49-F238E27FC236}">
                <a16:creationId xmlns:a16="http://schemas.microsoft.com/office/drawing/2014/main" id="{29C87784-5C9C-425B-AD03-9DFE75C5EB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9644" y="24420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7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2C3A5C3-063C-4199-93FB-2CC5CE4DAF9C}"/>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551867" y="248067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43B66D9-D277-4F5A-BC62-755FE3A33D4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613605" y="249321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A6FAD97-FA1C-4220-863E-018E904DB61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91213" y="25248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2C7B73E-F3E0-4C40-A909-708D41CAE5C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58276" y="252504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4">
            <a:extLst>
              <a:ext uri="{FF2B5EF4-FFF2-40B4-BE49-F238E27FC236}">
                <a16:creationId xmlns:a16="http://schemas.microsoft.com/office/drawing/2014/main" id="{B99B65D0-9C38-4B6B-8822-31091C5AB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55741" y="2448559"/>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378" name="مربع نص 377">
            <a:extLst>
              <a:ext uri="{FF2B5EF4-FFF2-40B4-BE49-F238E27FC236}">
                <a16:creationId xmlns:a16="http://schemas.microsoft.com/office/drawing/2014/main" id="{92A25B48-7815-48A7-9EF8-DA7B9F55A012}"/>
              </a:ext>
            </a:extLst>
          </p:cNvPr>
          <p:cNvSpPr txBox="1"/>
          <p:nvPr/>
        </p:nvSpPr>
        <p:spPr>
          <a:xfrm>
            <a:off x="1756038" y="115293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وعد</a:t>
            </a:r>
          </a:p>
        </p:txBody>
      </p:sp>
      <p:sp>
        <p:nvSpPr>
          <p:cNvPr id="379" name="مربع نص 378">
            <a:extLst>
              <a:ext uri="{FF2B5EF4-FFF2-40B4-BE49-F238E27FC236}">
                <a16:creationId xmlns:a16="http://schemas.microsoft.com/office/drawing/2014/main" id="{5F311D12-9F5E-48F9-9563-32947D68DF29}"/>
              </a:ext>
            </a:extLst>
          </p:cNvPr>
          <p:cNvSpPr txBox="1"/>
          <p:nvPr/>
        </p:nvSpPr>
        <p:spPr>
          <a:xfrm>
            <a:off x="3059913" y="120127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جودي</a:t>
            </a:r>
          </a:p>
        </p:txBody>
      </p:sp>
      <p:sp>
        <p:nvSpPr>
          <p:cNvPr id="380" name="مربع نص 379">
            <a:extLst>
              <a:ext uri="{FF2B5EF4-FFF2-40B4-BE49-F238E27FC236}">
                <a16:creationId xmlns:a16="http://schemas.microsoft.com/office/drawing/2014/main" id="{A4CFA0DC-9212-4663-87E5-8D9066823EF5}"/>
              </a:ext>
            </a:extLst>
          </p:cNvPr>
          <p:cNvSpPr txBox="1"/>
          <p:nvPr/>
        </p:nvSpPr>
        <p:spPr>
          <a:xfrm>
            <a:off x="4379254" y="1158808"/>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ليان </a:t>
            </a:r>
          </a:p>
        </p:txBody>
      </p:sp>
      <p:sp>
        <p:nvSpPr>
          <p:cNvPr id="381" name="مربع نص 380">
            <a:extLst>
              <a:ext uri="{FF2B5EF4-FFF2-40B4-BE49-F238E27FC236}">
                <a16:creationId xmlns:a16="http://schemas.microsoft.com/office/drawing/2014/main" id="{0A9D9576-DEDF-44CE-9460-EA5AC7BEC866}"/>
              </a:ext>
            </a:extLst>
          </p:cNvPr>
          <p:cNvSpPr txBox="1"/>
          <p:nvPr/>
        </p:nvSpPr>
        <p:spPr>
          <a:xfrm>
            <a:off x="5479741" y="116006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جود</a:t>
            </a:r>
          </a:p>
        </p:txBody>
      </p:sp>
      <p:sp>
        <p:nvSpPr>
          <p:cNvPr id="382" name="مربع نص 381">
            <a:extLst>
              <a:ext uri="{FF2B5EF4-FFF2-40B4-BE49-F238E27FC236}">
                <a16:creationId xmlns:a16="http://schemas.microsoft.com/office/drawing/2014/main" id="{8AD198BE-42FE-4506-8ED3-6536D7404CC9}"/>
              </a:ext>
            </a:extLst>
          </p:cNvPr>
          <p:cNvSpPr txBox="1"/>
          <p:nvPr/>
        </p:nvSpPr>
        <p:spPr>
          <a:xfrm>
            <a:off x="6793708" y="120127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ريم</a:t>
            </a:r>
          </a:p>
        </p:txBody>
      </p:sp>
      <p:sp>
        <p:nvSpPr>
          <p:cNvPr id="383" name="مربع نص 382">
            <a:extLst>
              <a:ext uri="{FF2B5EF4-FFF2-40B4-BE49-F238E27FC236}">
                <a16:creationId xmlns:a16="http://schemas.microsoft.com/office/drawing/2014/main" id="{ABC94055-EA27-4A18-A7AE-5AB2A8B9AF97}"/>
              </a:ext>
            </a:extLst>
          </p:cNvPr>
          <p:cNvSpPr txBox="1"/>
          <p:nvPr/>
        </p:nvSpPr>
        <p:spPr>
          <a:xfrm>
            <a:off x="8046455" y="1228589"/>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رنا</a:t>
            </a:r>
          </a:p>
        </p:txBody>
      </p:sp>
      <p:sp>
        <p:nvSpPr>
          <p:cNvPr id="384" name="مربع نص 383">
            <a:extLst>
              <a:ext uri="{FF2B5EF4-FFF2-40B4-BE49-F238E27FC236}">
                <a16:creationId xmlns:a16="http://schemas.microsoft.com/office/drawing/2014/main" id="{69016E89-5677-41D6-B4DF-7A3CDB011E3A}"/>
              </a:ext>
            </a:extLst>
          </p:cNvPr>
          <p:cNvSpPr txBox="1"/>
          <p:nvPr/>
        </p:nvSpPr>
        <p:spPr>
          <a:xfrm>
            <a:off x="199714" y="2124228"/>
            <a:ext cx="155574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عبير عبد المحسن</a:t>
            </a:r>
          </a:p>
        </p:txBody>
      </p:sp>
      <p:sp>
        <p:nvSpPr>
          <p:cNvPr id="385" name="مربع نص 384">
            <a:extLst>
              <a:ext uri="{FF2B5EF4-FFF2-40B4-BE49-F238E27FC236}">
                <a16:creationId xmlns:a16="http://schemas.microsoft.com/office/drawing/2014/main" id="{A2F70FBA-6FCD-4770-A203-5B4E25F5BE7F}"/>
              </a:ext>
            </a:extLst>
          </p:cNvPr>
          <p:cNvSpPr txBox="1"/>
          <p:nvPr/>
        </p:nvSpPr>
        <p:spPr>
          <a:xfrm>
            <a:off x="1708651" y="2137762"/>
            <a:ext cx="1184998"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سارا سلمان</a:t>
            </a:r>
          </a:p>
        </p:txBody>
      </p:sp>
      <p:sp>
        <p:nvSpPr>
          <p:cNvPr id="386" name="مربع نص 385">
            <a:extLst>
              <a:ext uri="{FF2B5EF4-FFF2-40B4-BE49-F238E27FC236}">
                <a16:creationId xmlns:a16="http://schemas.microsoft.com/office/drawing/2014/main" id="{D47280D6-C5A9-43BD-9422-67359A411E69}"/>
              </a:ext>
            </a:extLst>
          </p:cNvPr>
          <p:cNvSpPr txBox="1"/>
          <p:nvPr/>
        </p:nvSpPr>
        <p:spPr>
          <a:xfrm>
            <a:off x="3065455" y="223026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87" name="مربع نص 386">
            <a:extLst>
              <a:ext uri="{FF2B5EF4-FFF2-40B4-BE49-F238E27FC236}">
                <a16:creationId xmlns:a16="http://schemas.microsoft.com/office/drawing/2014/main" id="{13ECFADF-D1C4-41A4-997A-2820D819BDB7}"/>
              </a:ext>
            </a:extLst>
          </p:cNvPr>
          <p:cNvSpPr txBox="1"/>
          <p:nvPr/>
        </p:nvSpPr>
        <p:spPr>
          <a:xfrm>
            <a:off x="4307426" y="2186420"/>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88" name="مربع نص 387">
            <a:extLst>
              <a:ext uri="{FF2B5EF4-FFF2-40B4-BE49-F238E27FC236}">
                <a16:creationId xmlns:a16="http://schemas.microsoft.com/office/drawing/2014/main" id="{2C5E9A64-E9B6-4A58-853D-C4FEB5C370CB}"/>
              </a:ext>
            </a:extLst>
          </p:cNvPr>
          <p:cNvSpPr txBox="1"/>
          <p:nvPr/>
        </p:nvSpPr>
        <p:spPr>
          <a:xfrm>
            <a:off x="5472963" y="2238170"/>
            <a:ext cx="1000125" cy="307777"/>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89" name="مربع نص 388">
            <a:extLst>
              <a:ext uri="{FF2B5EF4-FFF2-40B4-BE49-F238E27FC236}">
                <a16:creationId xmlns:a16="http://schemas.microsoft.com/office/drawing/2014/main" id="{703188E9-AB3F-4966-9219-A049CFD5D23F}"/>
              </a:ext>
            </a:extLst>
          </p:cNvPr>
          <p:cNvSpPr txBox="1"/>
          <p:nvPr/>
        </p:nvSpPr>
        <p:spPr>
          <a:xfrm>
            <a:off x="6560165" y="221498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90" name="مربع نص 389">
            <a:extLst>
              <a:ext uri="{FF2B5EF4-FFF2-40B4-BE49-F238E27FC236}">
                <a16:creationId xmlns:a16="http://schemas.microsoft.com/office/drawing/2014/main" id="{F69833EA-C458-4276-863C-BF8EFF9F023D}"/>
              </a:ext>
            </a:extLst>
          </p:cNvPr>
          <p:cNvSpPr txBox="1"/>
          <p:nvPr/>
        </p:nvSpPr>
        <p:spPr>
          <a:xfrm>
            <a:off x="7763825" y="2229996"/>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91" name="مربع نص 390">
            <a:extLst>
              <a:ext uri="{FF2B5EF4-FFF2-40B4-BE49-F238E27FC236}">
                <a16:creationId xmlns:a16="http://schemas.microsoft.com/office/drawing/2014/main" id="{DFC62703-E709-42A0-87CB-6B61DA75BB08}"/>
              </a:ext>
            </a:extLst>
          </p:cNvPr>
          <p:cNvSpPr txBox="1"/>
          <p:nvPr/>
        </p:nvSpPr>
        <p:spPr>
          <a:xfrm>
            <a:off x="411399" y="3142395"/>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92" name="مربع نص 391">
            <a:extLst>
              <a:ext uri="{FF2B5EF4-FFF2-40B4-BE49-F238E27FC236}">
                <a16:creationId xmlns:a16="http://schemas.microsoft.com/office/drawing/2014/main" id="{0A416278-B969-432E-90BD-FEA04E2AADEA}"/>
              </a:ext>
            </a:extLst>
          </p:cNvPr>
          <p:cNvSpPr txBox="1"/>
          <p:nvPr/>
        </p:nvSpPr>
        <p:spPr>
          <a:xfrm>
            <a:off x="1633909" y="315043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39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9E509B2-A4D9-440A-8CDD-49E0631393D4}"/>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2583626" y="252573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9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7D334A4-FDD6-4615-B21F-F8ABFFFB4D1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651615" y="25821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9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4CBB1DB-0A02-4044-A6C7-49702B02784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922972" y="25699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9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A2D9D58-0AE5-4EDE-9696-EC89A92709A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90035" y="257010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4">
            <a:extLst>
              <a:ext uri="{FF2B5EF4-FFF2-40B4-BE49-F238E27FC236}">
                <a16:creationId xmlns:a16="http://schemas.microsoft.com/office/drawing/2014/main" id="{1D8AD496-9317-4CB3-BD4F-E9BCDAA7A4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87500" y="2493617"/>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398" name="مربع نص 397">
            <a:extLst>
              <a:ext uri="{FF2B5EF4-FFF2-40B4-BE49-F238E27FC236}">
                <a16:creationId xmlns:a16="http://schemas.microsoft.com/office/drawing/2014/main" id="{332C6D9E-8365-4289-9753-B6476CADB52D}"/>
              </a:ext>
            </a:extLst>
          </p:cNvPr>
          <p:cNvSpPr txBox="1"/>
          <p:nvPr/>
        </p:nvSpPr>
        <p:spPr>
          <a:xfrm>
            <a:off x="2545068" y="3174595"/>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39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9BA929E-CAD1-47DF-9A80-3A8FD7A99231}"/>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625220" y="2521343"/>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47C20AC-6643-42A1-8030-2A181364696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93209" y="25778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C395557-FDE3-40B9-ABB3-F45F13CC357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964566" y="256554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72C39B7-931D-4551-B1D3-259C0ECE399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31629" y="256571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3" name="Picture 4">
            <a:extLst>
              <a:ext uri="{FF2B5EF4-FFF2-40B4-BE49-F238E27FC236}">
                <a16:creationId xmlns:a16="http://schemas.microsoft.com/office/drawing/2014/main" id="{3DFFEE06-62EA-4C18-B7CB-5B9FD18C22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88029" y="2507094"/>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40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9724FA1-4EAF-4FFD-B4F0-B2584560FD16}"/>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720252" y="254570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0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F0C789E-3509-42EC-ABEA-2C3563713CC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81990" y="255824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9738B79-3B08-43AD-9E27-26515904F77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59598" y="25899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7F4A1DC-440F-4476-94E9-C4F7FAAFF3F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26661" y="259007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8" name="Picture 4">
            <a:extLst>
              <a:ext uri="{FF2B5EF4-FFF2-40B4-BE49-F238E27FC236}">
                <a16:creationId xmlns:a16="http://schemas.microsoft.com/office/drawing/2014/main" id="{C748B5EC-35C9-446F-A266-4E54A5EF55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24126" y="2513586"/>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09" name="مربع نص 408">
            <a:extLst>
              <a:ext uri="{FF2B5EF4-FFF2-40B4-BE49-F238E27FC236}">
                <a16:creationId xmlns:a16="http://schemas.microsoft.com/office/drawing/2014/main" id="{E725CBC2-F319-45BB-8D2E-0C8D0B09504D}"/>
              </a:ext>
            </a:extLst>
          </p:cNvPr>
          <p:cNvSpPr txBox="1"/>
          <p:nvPr/>
        </p:nvSpPr>
        <p:spPr>
          <a:xfrm>
            <a:off x="3579784" y="3207422"/>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10" name="مربع نص 409">
            <a:extLst>
              <a:ext uri="{FF2B5EF4-FFF2-40B4-BE49-F238E27FC236}">
                <a16:creationId xmlns:a16="http://schemas.microsoft.com/office/drawing/2014/main" id="{6CFC67D4-637A-41D4-8B21-4AF794405042}"/>
              </a:ext>
            </a:extLst>
          </p:cNvPr>
          <p:cNvSpPr txBox="1"/>
          <p:nvPr/>
        </p:nvSpPr>
        <p:spPr>
          <a:xfrm>
            <a:off x="4618422" y="3215458"/>
            <a:ext cx="1183998"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سارة </a:t>
            </a:r>
            <a:r>
              <a:rPr kumimoji="0" lang="ar-SA" sz="1800" b="0" i="0" u="none" strike="noStrike" kern="0" cap="none" spc="0" normalizeH="0" baseline="0" noProof="0" dirty="0" err="1">
                <a:ln>
                  <a:noFill/>
                </a:ln>
                <a:solidFill>
                  <a:sysClr val="windowText" lastClr="000000"/>
                </a:solidFill>
                <a:effectLst/>
                <a:uLnTx/>
                <a:uFillTx/>
                <a:latin typeface="Arial"/>
                <a:cs typeface="Arial"/>
                <a:sym typeface="Arial"/>
              </a:rPr>
              <a:t>الكحيلي</a:t>
            </a:r>
            <a:endParaRPr kumimoji="0" lang="ar-SA" sz="1800" b="0" i="0" u="none" strike="noStrike" kern="0" cap="none" spc="0" normalizeH="0" baseline="0" noProof="0" dirty="0">
              <a:ln>
                <a:noFill/>
              </a:ln>
              <a:solidFill>
                <a:sysClr val="windowText" lastClr="000000"/>
              </a:solidFill>
              <a:effectLst/>
              <a:uLnTx/>
              <a:uFillTx/>
              <a:latin typeface="Arial"/>
              <a:cs typeface="Arial"/>
              <a:sym typeface="Arial"/>
            </a:endParaRPr>
          </a:p>
        </p:txBody>
      </p:sp>
      <p:pic>
        <p:nvPicPr>
          <p:cNvPr id="411"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E490393-6664-40C8-8E0D-774275E7BEF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752011" y="2590763"/>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12"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9CB996F-0D36-48D3-A01A-0FDE2A2D19F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20000" y="264722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3"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659DC9D-8416-4D6D-88D8-F41823A8050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091357" y="263496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4"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965074-6C1C-43D3-9761-9DB7C748237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358420" y="263513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5" name="Picture 4">
            <a:extLst>
              <a:ext uri="{FF2B5EF4-FFF2-40B4-BE49-F238E27FC236}">
                <a16:creationId xmlns:a16="http://schemas.microsoft.com/office/drawing/2014/main" id="{FE1678E2-B61A-4AD7-8B31-CF8FFCF23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41262" y="2507849"/>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16" name="مربع نص 415">
            <a:extLst>
              <a:ext uri="{FF2B5EF4-FFF2-40B4-BE49-F238E27FC236}">
                <a16:creationId xmlns:a16="http://schemas.microsoft.com/office/drawing/2014/main" id="{2726DE62-2876-47B6-85D5-6BB90DA46312}"/>
              </a:ext>
            </a:extLst>
          </p:cNvPr>
          <p:cNvSpPr txBox="1"/>
          <p:nvPr/>
        </p:nvSpPr>
        <p:spPr>
          <a:xfrm>
            <a:off x="5713453" y="3239622"/>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ايناس</a:t>
            </a:r>
          </a:p>
        </p:txBody>
      </p:sp>
      <p:pic>
        <p:nvPicPr>
          <p:cNvPr id="41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DDFE077-D824-42E9-ABDD-0E30906A9F0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873589" y="2557032"/>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18"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397C795-ACDF-4BD8-931D-217059E818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92517" y="2614678"/>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9"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86F0CF-7D68-43F2-A789-01F266ECCAF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35480" y="2601229"/>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0"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B56A626-417B-4E43-BC7A-A94E3C475AE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402543" y="2601400"/>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4">
            <a:extLst>
              <a:ext uri="{FF2B5EF4-FFF2-40B4-BE49-F238E27FC236}">
                <a16:creationId xmlns:a16="http://schemas.microsoft.com/office/drawing/2014/main" id="{B49FC3E7-4ED1-414A-836A-60F92B2450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65727" y="2531786"/>
            <a:ext cx="715262" cy="638761"/>
          </a:xfrm>
          <a:prstGeom prst="rect">
            <a:avLst/>
          </a:prstGeom>
          <a:noFill/>
          <a:extLst>
            <a:ext uri="{909E8E84-426E-40DD-AFC4-6F175D3DCCD1}">
              <a14:hiddenFill xmlns:a14="http://schemas.microsoft.com/office/drawing/2010/main">
                <a:solidFill>
                  <a:srgbClr val="FFFFFF"/>
                </a:solidFill>
              </a14:hiddenFill>
            </a:ext>
          </a:extLst>
        </p:spPr>
      </p:pic>
      <p:pic>
        <p:nvPicPr>
          <p:cNvPr id="422"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A915823-FF1E-4620-A750-A83F0BA07BC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968621" y="2581394"/>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E24EA5E-1C11-4AE2-B41B-28A1DB61B38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97572" y="2630123"/>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4"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0D11CC-7832-4858-B473-83C2BD6B12A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30512" y="2625591"/>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5"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AC0AF6B-0918-4428-BD74-47D065BB01C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497575" y="2625762"/>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6" name="Picture 4">
            <a:extLst>
              <a:ext uri="{FF2B5EF4-FFF2-40B4-BE49-F238E27FC236}">
                <a16:creationId xmlns:a16="http://schemas.microsoft.com/office/drawing/2014/main" id="{ECDAB545-4CFC-4DBD-962B-FE6F4092C1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974301" y="2528259"/>
            <a:ext cx="715262" cy="638761"/>
          </a:xfrm>
          <a:prstGeom prst="rect">
            <a:avLst/>
          </a:prstGeom>
          <a:noFill/>
          <a:extLst>
            <a:ext uri="{909E8E84-426E-40DD-AFC4-6F175D3DCCD1}">
              <a14:hiddenFill xmlns:a14="http://schemas.microsoft.com/office/drawing/2010/main">
                <a:solidFill>
                  <a:srgbClr val="FFFFFF"/>
                </a:solidFill>
              </a14:hiddenFill>
            </a:ext>
          </a:extLst>
        </p:spPr>
      </p:pic>
      <p:sp>
        <p:nvSpPr>
          <p:cNvPr id="427" name="مربع نص 426">
            <a:extLst>
              <a:ext uri="{FF2B5EF4-FFF2-40B4-BE49-F238E27FC236}">
                <a16:creationId xmlns:a16="http://schemas.microsoft.com/office/drawing/2014/main" id="{A9E9D294-B544-4D74-B65B-3B4B11F15B37}"/>
              </a:ext>
            </a:extLst>
          </p:cNvPr>
          <p:cNvSpPr txBox="1"/>
          <p:nvPr/>
        </p:nvSpPr>
        <p:spPr>
          <a:xfrm>
            <a:off x="6852203" y="3083566"/>
            <a:ext cx="893157" cy="646331"/>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لينا </a:t>
            </a:r>
            <a:r>
              <a:rPr kumimoji="0" lang="ar-SA" sz="1800" b="0" i="0" u="none" strike="noStrike" kern="0" cap="none" spc="0" normalizeH="0" baseline="0" noProof="0" dirty="0" err="1">
                <a:ln>
                  <a:noFill/>
                </a:ln>
                <a:solidFill>
                  <a:sysClr val="windowText" lastClr="000000"/>
                </a:solidFill>
                <a:effectLst/>
                <a:uLnTx/>
                <a:uFillTx/>
                <a:latin typeface="Arial"/>
                <a:cs typeface="Arial"/>
                <a:sym typeface="Arial"/>
              </a:rPr>
              <a:t>الكحيلي</a:t>
            </a:r>
            <a:endParaRPr kumimoji="0" lang="ar-SA"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428" name="مربع نص 427">
            <a:extLst>
              <a:ext uri="{FF2B5EF4-FFF2-40B4-BE49-F238E27FC236}">
                <a16:creationId xmlns:a16="http://schemas.microsoft.com/office/drawing/2014/main" id="{BEDDA557-3EAC-4C22-B304-60DFBE41560F}"/>
              </a:ext>
            </a:extLst>
          </p:cNvPr>
          <p:cNvSpPr txBox="1"/>
          <p:nvPr/>
        </p:nvSpPr>
        <p:spPr>
          <a:xfrm>
            <a:off x="8116555" y="3099439"/>
            <a:ext cx="893157"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اثير</a:t>
            </a:r>
          </a:p>
        </p:txBody>
      </p:sp>
      <p:pic>
        <p:nvPicPr>
          <p:cNvPr id="42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C098ADC-89F5-4D03-A0AE-EE3BF1A5CE0C}"/>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36447" y="3552802"/>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3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F0EE70F-4AFA-4ADC-8E33-D6903893A2D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4436" y="360926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E69FAC-4AB2-4D91-95CB-0BFE6A904CD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75793" y="359699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2C5FF9F-2555-47E4-BB83-3901113599A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42856" y="359717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3" name="Picture 4">
            <a:extLst>
              <a:ext uri="{FF2B5EF4-FFF2-40B4-BE49-F238E27FC236}">
                <a16:creationId xmlns:a16="http://schemas.microsoft.com/office/drawing/2014/main" id="{0F3068EA-A8DD-4C41-B75C-CA40305EA9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9256" y="3538553"/>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43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CCDEB0F-031C-4147-BCE4-53F5F45DB8D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531479" y="357716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3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718F9CE-7F36-4B31-9923-D0E2BD3AD40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593217" y="358970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894881C-1AF4-4D64-84E2-1E5790E003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70825" y="362136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5CF7FF1-1812-45D2-84B8-749C190D745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37888" y="362153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8" name="Picture 4">
            <a:extLst>
              <a:ext uri="{FF2B5EF4-FFF2-40B4-BE49-F238E27FC236}">
                <a16:creationId xmlns:a16="http://schemas.microsoft.com/office/drawing/2014/main" id="{102065D7-90E6-4110-892E-F17576E4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35353" y="3545045"/>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39" name="مربع نص 438">
            <a:extLst>
              <a:ext uri="{FF2B5EF4-FFF2-40B4-BE49-F238E27FC236}">
                <a16:creationId xmlns:a16="http://schemas.microsoft.com/office/drawing/2014/main" id="{41BD80FE-8936-499B-B770-4C5F2A6C5360}"/>
              </a:ext>
            </a:extLst>
          </p:cNvPr>
          <p:cNvSpPr txBox="1"/>
          <p:nvPr/>
        </p:nvSpPr>
        <p:spPr>
          <a:xfrm>
            <a:off x="391011" y="423888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40" name="مربع نص 439">
            <a:extLst>
              <a:ext uri="{FF2B5EF4-FFF2-40B4-BE49-F238E27FC236}">
                <a16:creationId xmlns:a16="http://schemas.microsoft.com/office/drawing/2014/main" id="{BD7F82F3-D07E-4044-AA37-5917E97C78EE}"/>
              </a:ext>
            </a:extLst>
          </p:cNvPr>
          <p:cNvSpPr txBox="1"/>
          <p:nvPr/>
        </p:nvSpPr>
        <p:spPr>
          <a:xfrm>
            <a:off x="1613521" y="424691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41"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BD78FFB-6ACB-44DD-B8F9-F106026855BE}"/>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2563238" y="3622222"/>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42"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CC2E4A5-677B-4FC6-B45C-C95EBEC6C0D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631227" y="367868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3"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61819AC-1E2A-4045-BEC3-8E92268618D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902584" y="366641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4"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C0282C9-FDBA-4116-AF2B-90D55786DE0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69647" y="366659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5" name="Picture 4">
            <a:extLst>
              <a:ext uri="{FF2B5EF4-FFF2-40B4-BE49-F238E27FC236}">
                <a16:creationId xmlns:a16="http://schemas.microsoft.com/office/drawing/2014/main" id="{68289326-18EF-4B04-99D6-A2294A5B1D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67112" y="3590103"/>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46" name="مربع نص 445">
            <a:extLst>
              <a:ext uri="{FF2B5EF4-FFF2-40B4-BE49-F238E27FC236}">
                <a16:creationId xmlns:a16="http://schemas.microsoft.com/office/drawing/2014/main" id="{C8B4D645-D2BC-4C26-91A6-03EB42833715}"/>
              </a:ext>
            </a:extLst>
          </p:cNvPr>
          <p:cNvSpPr txBox="1"/>
          <p:nvPr/>
        </p:nvSpPr>
        <p:spPr>
          <a:xfrm>
            <a:off x="2524680" y="427108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4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42FAFA6-48E3-4081-B3AD-3B71D3FA5AC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604832" y="361782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48"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13613DA-6811-432E-B9F3-7028A662212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72821" y="36742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9"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7378119-1C4F-42A7-BBDA-ACD7B214EF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944178" y="366202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0"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9222B0F-8F30-44D4-8F7F-B72204965D6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11241" y="36621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1" name="Picture 4">
            <a:extLst>
              <a:ext uri="{FF2B5EF4-FFF2-40B4-BE49-F238E27FC236}">
                <a16:creationId xmlns:a16="http://schemas.microsoft.com/office/drawing/2014/main" id="{29F1FD4F-7F74-44A7-9E5C-0CA4700F8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67641" y="3603580"/>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452"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AAFEBE4-0D01-411E-BAAF-E97EF94E0D6D}"/>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699864" y="364219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53"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38D3F1A-5D04-4205-80FD-28FC713AE94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61602" y="365472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4"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F644000-9CBC-4923-BC5F-ACA021F3B9B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39210" y="36863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5"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F898487-6032-46AB-910D-CEE0AE66324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06273" y="368655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6" name="Picture 4">
            <a:extLst>
              <a:ext uri="{FF2B5EF4-FFF2-40B4-BE49-F238E27FC236}">
                <a16:creationId xmlns:a16="http://schemas.microsoft.com/office/drawing/2014/main" id="{F3A3C636-3096-4092-AC0F-8B716BDD97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3738" y="3610072"/>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57" name="مربع نص 456">
            <a:extLst>
              <a:ext uri="{FF2B5EF4-FFF2-40B4-BE49-F238E27FC236}">
                <a16:creationId xmlns:a16="http://schemas.microsoft.com/office/drawing/2014/main" id="{3A1493D5-40EE-4DF4-AA1D-2A916D08CA3D}"/>
              </a:ext>
            </a:extLst>
          </p:cNvPr>
          <p:cNvSpPr txBox="1"/>
          <p:nvPr/>
        </p:nvSpPr>
        <p:spPr>
          <a:xfrm>
            <a:off x="3559396" y="4303908"/>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58" name="مربع نص 457">
            <a:extLst>
              <a:ext uri="{FF2B5EF4-FFF2-40B4-BE49-F238E27FC236}">
                <a16:creationId xmlns:a16="http://schemas.microsoft.com/office/drawing/2014/main" id="{A72F083C-9B8D-4849-B407-EBD7FC4C3DDF}"/>
              </a:ext>
            </a:extLst>
          </p:cNvPr>
          <p:cNvSpPr txBox="1"/>
          <p:nvPr/>
        </p:nvSpPr>
        <p:spPr>
          <a:xfrm>
            <a:off x="4781906" y="4311944"/>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5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13E180-ED77-4187-A980-3165F3E36C0D}"/>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731623" y="368724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6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0FF9C98-F69F-4B4E-8AA5-1C709EA4399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799612" y="374370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EA227F4-4F6D-489C-8D44-68E7E639B39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070969" y="373144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26D69A5-7F5C-45D9-A324-9511EEB5B5E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338032" y="373161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3" name="Picture 4">
            <a:extLst>
              <a:ext uri="{FF2B5EF4-FFF2-40B4-BE49-F238E27FC236}">
                <a16:creationId xmlns:a16="http://schemas.microsoft.com/office/drawing/2014/main" id="{5D0B48CB-4369-410C-9F03-694F01CF4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20874" y="3604335"/>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64" name="مربع نص 463">
            <a:extLst>
              <a:ext uri="{FF2B5EF4-FFF2-40B4-BE49-F238E27FC236}">
                <a16:creationId xmlns:a16="http://schemas.microsoft.com/office/drawing/2014/main" id="{FD0CF80F-58E1-4D16-9C30-6A39F71B7B94}"/>
              </a:ext>
            </a:extLst>
          </p:cNvPr>
          <p:cNvSpPr txBox="1"/>
          <p:nvPr/>
        </p:nvSpPr>
        <p:spPr>
          <a:xfrm>
            <a:off x="5693065" y="4336108"/>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65"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DC44F22-4338-45BA-AB38-B7FC2FAA858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853201" y="3653518"/>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66"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2A34603-1186-4BD4-8DBF-BEB1B24AFC1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72129" y="3711164"/>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7"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5F97FEA-DCAC-4E78-9279-D1D7291B6E5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15092" y="3697715"/>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8"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5297C0F-748F-4ECC-AE35-56EB8F67020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382155" y="3697886"/>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9" name="Picture 4">
            <a:extLst>
              <a:ext uri="{FF2B5EF4-FFF2-40B4-BE49-F238E27FC236}">
                <a16:creationId xmlns:a16="http://schemas.microsoft.com/office/drawing/2014/main" id="{2D709983-24CD-4332-AA1D-FB200B5C13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45339" y="3628272"/>
            <a:ext cx="715262" cy="638761"/>
          </a:xfrm>
          <a:prstGeom prst="rect">
            <a:avLst/>
          </a:prstGeom>
          <a:noFill/>
          <a:extLst>
            <a:ext uri="{909E8E84-426E-40DD-AFC4-6F175D3DCCD1}">
              <a14:hiddenFill xmlns:a14="http://schemas.microsoft.com/office/drawing/2010/main">
                <a:solidFill>
                  <a:srgbClr val="FFFFFF"/>
                </a:solidFill>
              </a14:hiddenFill>
            </a:ext>
          </a:extLst>
        </p:spPr>
      </p:pic>
      <p:pic>
        <p:nvPicPr>
          <p:cNvPr id="470"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A8B81E-A582-49F2-9A0B-18713080C14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948233" y="3677880"/>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71"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2881174-D312-4B20-AB43-04D72B8A614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77184" y="3726609"/>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72"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5212238-50C6-4E0C-B77D-3ACDC6962AA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10124" y="3722077"/>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73"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79F6C15-C912-44E8-ACD4-888B824BE9C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477187" y="3722248"/>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74" name="Picture 4">
            <a:extLst>
              <a:ext uri="{FF2B5EF4-FFF2-40B4-BE49-F238E27FC236}">
                <a16:creationId xmlns:a16="http://schemas.microsoft.com/office/drawing/2014/main" id="{198DD98D-C279-42B0-B454-C1802AD7C8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938934" y="3617242"/>
            <a:ext cx="715262" cy="638761"/>
          </a:xfrm>
          <a:prstGeom prst="rect">
            <a:avLst/>
          </a:prstGeom>
          <a:noFill/>
          <a:extLst>
            <a:ext uri="{909E8E84-426E-40DD-AFC4-6F175D3DCCD1}">
              <a14:hiddenFill xmlns:a14="http://schemas.microsoft.com/office/drawing/2010/main">
                <a:solidFill>
                  <a:srgbClr val="FFFFFF"/>
                </a:solidFill>
              </a14:hiddenFill>
            </a:ext>
          </a:extLst>
        </p:spPr>
      </p:pic>
      <p:sp>
        <p:nvSpPr>
          <p:cNvPr id="475" name="مربع نص 474">
            <a:extLst>
              <a:ext uri="{FF2B5EF4-FFF2-40B4-BE49-F238E27FC236}">
                <a16:creationId xmlns:a16="http://schemas.microsoft.com/office/drawing/2014/main" id="{3D9945B8-9265-4FBE-B608-76A2FC0E70A1}"/>
              </a:ext>
            </a:extLst>
          </p:cNvPr>
          <p:cNvSpPr txBox="1"/>
          <p:nvPr/>
        </p:nvSpPr>
        <p:spPr>
          <a:xfrm>
            <a:off x="6804708" y="4339597"/>
            <a:ext cx="893157" cy="307777"/>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76" name="مربع نص 475">
            <a:extLst>
              <a:ext uri="{FF2B5EF4-FFF2-40B4-BE49-F238E27FC236}">
                <a16:creationId xmlns:a16="http://schemas.microsoft.com/office/drawing/2014/main" id="{0712790B-5792-4138-B2A8-88C6EC6651B6}"/>
              </a:ext>
            </a:extLst>
          </p:cNvPr>
          <p:cNvSpPr txBox="1"/>
          <p:nvPr/>
        </p:nvSpPr>
        <p:spPr>
          <a:xfrm>
            <a:off x="8012551" y="4274091"/>
            <a:ext cx="860079" cy="307777"/>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rgbClr val="FF0000"/>
                </a:solidFill>
                <a:effectLst/>
                <a:uLnTx/>
                <a:uFillTx/>
                <a:latin typeface="Arial"/>
                <a:cs typeface="Arial"/>
                <a:sym typeface="Arial"/>
              </a:rPr>
              <a:t>اسم الطالبة</a:t>
            </a:r>
          </a:p>
        </p:txBody>
      </p:sp>
    </p:spTree>
    <p:extLst>
      <p:ext uri="{BB962C8B-B14F-4D97-AF65-F5344CB8AC3E}">
        <p14:creationId xmlns:p14="http://schemas.microsoft.com/office/powerpoint/2010/main" val="162908206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9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childTnLst>
              </p:cTn>
              <p:nextCondLst>
                <p:cond evt="onClick" delay="0">
                  <p:tgtEl>
                    <p:spTgt spid="297"/>
                  </p:tgtEl>
                </p:cond>
              </p:nextCondLst>
            </p:seq>
            <p:seq concurrent="1" nextAc="seek">
              <p:cTn id="15" restart="whenNotActive" fill="hold" evtFilter="cancelBubble" nodeType="interactiveSeq">
                <p:stCondLst>
                  <p:cond evt="onClick" delay="0">
                    <p:tgtEl>
                      <p:spTgt spid="301"/>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2"/>
                                        </p:tgtEl>
                                        <p:attrNameLst>
                                          <p:attrName>style.visibility</p:attrName>
                                        </p:attrNameLst>
                                      </p:cBhvr>
                                      <p:to>
                                        <p:strVal val="visible"/>
                                      </p:to>
                                    </p:set>
                                    <p:animEffect transition="in" filter="wipe(down)">
                                      <p:cBhvr>
                                        <p:cTn id="20" dur="580">
                                          <p:stCondLst>
                                            <p:cond delay="0"/>
                                          </p:stCondLst>
                                        </p:cTn>
                                        <p:tgtEl>
                                          <p:spTgt spid="302"/>
                                        </p:tgtEl>
                                      </p:cBhvr>
                                    </p:animEffect>
                                    <p:anim calcmode="lin" valueType="num">
                                      <p:cBhvr>
                                        <p:cTn id="21" dur="1822" tmFilter="0,0; 0.14,0.36; 0.43,0.73; 0.71,0.91; 1.0,1.0">
                                          <p:stCondLst>
                                            <p:cond delay="0"/>
                                          </p:stCondLst>
                                        </p:cTn>
                                        <p:tgtEl>
                                          <p:spTgt spid="30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2"/>
                                        </p:tgtEl>
                                        <p:attrNameLst>
                                          <p:attrName>ppt_y</p:attrName>
                                        </p:attrNameLst>
                                      </p:cBhvr>
                                      <p:tavLst>
                                        <p:tav tm="0" fmla="#ppt_y-sin(pi*$)/81">
                                          <p:val>
                                            <p:fltVal val="0"/>
                                          </p:val>
                                        </p:tav>
                                        <p:tav tm="100000">
                                          <p:val>
                                            <p:fltVal val="1"/>
                                          </p:val>
                                        </p:tav>
                                      </p:tavLst>
                                    </p:anim>
                                    <p:animScale>
                                      <p:cBhvr>
                                        <p:cTn id="26" dur="26">
                                          <p:stCondLst>
                                            <p:cond delay="650"/>
                                          </p:stCondLst>
                                        </p:cTn>
                                        <p:tgtEl>
                                          <p:spTgt spid="302"/>
                                        </p:tgtEl>
                                      </p:cBhvr>
                                      <p:to x="100000" y="60000"/>
                                    </p:animScale>
                                    <p:animScale>
                                      <p:cBhvr>
                                        <p:cTn id="27" dur="166" decel="50000">
                                          <p:stCondLst>
                                            <p:cond delay="676"/>
                                          </p:stCondLst>
                                        </p:cTn>
                                        <p:tgtEl>
                                          <p:spTgt spid="302"/>
                                        </p:tgtEl>
                                      </p:cBhvr>
                                      <p:to x="100000" y="100000"/>
                                    </p:animScale>
                                    <p:animScale>
                                      <p:cBhvr>
                                        <p:cTn id="28" dur="26">
                                          <p:stCondLst>
                                            <p:cond delay="1312"/>
                                          </p:stCondLst>
                                        </p:cTn>
                                        <p:tgtEl>
                                          <p:spTgt spid="302"/>
                                        </p:tgtEl>
                                      </p:cBhvr>
                                      <p:to x="100000" y="80000"/>
                                    </p:animScale>
                                    <p:animScale>
                                      <p:cBhvr>
                                        <p:cTn id="29" dur="166" decel="50000">
                                          <p:stCondLst>
                                            <p:cond delay="1338"/>
                                          </p:stCondLst>
                                        </p:cTn>
                                        <p:tgtEl>
                                          <p:spTgt spid="302"/>
                                        </p:tgtEl>
                                      </p:cBhvr>
                                      <p:to x="100000" y="100000"/>
                                    </p:animScale>
                                    <p:animScale>
                                      <p:cBhvr>
                                        <p:cTn id="30" dur="26">
                                          <p:stCondLst>
                                            <p:cond delay="1642"/>
                                          </p:stCondLst>
                                        </p:cTn>
                                        <p:tgtEl>
                                          <p:spTgt spid="302"/>
                                        </p:tgtEl>
                                      </p:cBhvr>
                                      <p:to x="100000" y="90000"/>
                                    </p:animScale>
                                    <p:animScale>
                                      <p:cBhvr>
                                        <p:cTn id="31" dur="166" decel="50000">
                                          <p:stCondLst>
                                            <p:cond delay="1668"/>
                                          </p:stCondLst>
                                        </p:cTn>
                                        <p:tgtEl>
                                          <p:spTgt spid="302"/>
                                        </p:tgtEl>
                                      </p:cBhvr>
                                      <p:to x="100000" y="100000"/>
                                    </p:animScale>
                                    <p:animScale>
                                      <p:cBhvr>
                                        <p:cTn id="32" dur="26">
                                          <p:stCondLst>
                                            <p:cond delay="1808"/>
                                          </p:stCondLst>
                                        </p:cTn>
                                        <p:tgtEl>
                                          <p:spTgt spid="302"/>
                                        </p:tgtEl>
                                      </p:cBhvr>
                                      <p:to x="100000" y="95000"/>
                                    </p:animScale>
                                    <p:animScale>
                                      <p:cBhvr>
                                        <p:cTn id="33" dur="166" decel="50000">
                                          <p:stCondLst>
                                            <p:cond delay="1834"/>
                                          </p:stCondLst>
                                        </p:cTn>
                                        <p:tgtEl>
                                          <p:spTgt spid="302"/>
                                        </p:tgtEl>
                                      </p:cBhvr>
                                      <p:to x="100000" y="100000"/>
                                    </p:animScale>
                                  </p:childTnLst>
                                </p:cTn>
                              </p:par>
                            </p:childTnLst>
                          </p:cTn>
                        </p:par>
                      </p:childTnLst>
                    </p:cTn>
                  </p:par>
                </p:childTnLst>
              </p:cTn>
              <p:nextCondLst>
                <p:cond evt="onClick" delay="0">
                  <p:tgtEl>
                    <p:spTgt spid="301"/>
                  </p:tgtEl>
                </p:cond>
              </p:nextCondLst>
            </p:seq>
            <p:seq concurrent="1" nextAc="seek">
              <p:cTn id="34" restart="whenNotActive" fill="hold" evtFilter="cancelBubble" nodeType="interactiveSeq">
                <p:stCondLst>
                  <p:cond evt="onClick" delay="0">
                    <p:tgtEl>
                      <p:spTgt spid="30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6"/>
                                        </p:tgtEl>
                                        <p:attrNameLst>
                                          <p:attrName>style.visibility</p:attrName>
                                        </p:attrNameLst>
                                      </p:cBhvr>
                                      <p:to>
                                        <p:strVal val="visible"/>
                                      </p:to>
                                    </p:set>
                                  </p:childTnLst>
                                </p:cTn>
                              </p:par>
                            </p:childTnLst>
                          </p:cTn>
                        </p:par>
                      </p:childTnLst>
                    </p:cTn>
                  </p:par>
                </p:childTnLst>
              </p:cTn>
              <p:nextCondLst>
                <p:cond evt="onClick" delay="0">
                  <p:tgtEl>
                    <p:spTgt spid="303"/>
                  </p:tgtEl>
                </p:cond>
              </p:nextCondLst>
            </p:seq>
            <p:seq concurrent="1" nextAc="seek">
              <p:cTn id="47" restart="whenNotActive" fill="hold" evtFilter="cancelBubble" nodeType="interactiveSeq">
                <p:stCondLst>
                  <p:cond evt="onClick" delay="0">
                    <p:tgtEl>
                      <p:spTgt spid="306"/>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07"/>
                                        </p:tgtEl>
                                        <p:attrNameLst>
                                          <p:attrName>style.visibility</p:attrName>
                                        </p:attrNameLst>
                                      </p:cBhvr>
                                      <p:to>
                                        <p:strVal val="visible"/>
                                      </p:to>
                                    </p:set>
                                    <p:animEffect transition="in" filter="wipe(down)">
                                      <p:cBhvr>
                                        <p:cTn id="52" dur="580">
                                          <p:stCondLst>
                                            <p:cond delay="0"/>
                                          </p:stCondLst>
                                        </p:cTn>
                                        <p:tgtEl>
                                          <p:spTgt spid="307"/>
                                        </p:tgtEl>
                                      </p:cBhvr>
                                    </p:animEffect>
                                    <p:anim calcmode="lin" valueType="num">
                                      <p:cBhvr>
                                        <p:cTn id="53" dur="1822" tmFilter="0,0; 0.14,0.36; 0.43,0.73; 0.71,0.91; 1.0,1.0">
                                          <p:stCondLst>
                                            <p:cond delay="0"/>
                                          </p:stCondLst>
                                        </p:cTn>
                                        <p:tgtEl>
                                          <p:spTgt spid="30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0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0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0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07"/>
                                        </p:tgtEl>
                                        <p:attrNameLst>
                                          <p:attrName>ppt_y</p:attrName>
                                        </p:attrNameLst>
                                      </p:cBhvr>
                                      <p:tavLst>
                                        <p:tav tm="0" fmla="#ppt_y-sin(pi*$)/81">
                                          <p:val>
                                            <p:fltVal val="0"/>
                                          </p:val>
                                        </p:tav>
                                        <p:tav tm="100000">
                                          <p:val>
                                            <p:fltVal val="1"/>
                                          </p:val>
                                        </p:tav>
                                      </p:tavLst>
                                    </p:anim>
                                    <p:animScale>
                                      <p:cBhvr>
                                        <p:cTn id="58" dur="26">
                                          <p:stCondLst>
                                            <p:cond delay="650"/>
                                          </p:stCondLst>
                                        </p:cTn>
                                        <p:tgtEl>
                                          <p:spTgt spid="307"/>
                                        </p:tgtEl>
                                      </p:cBhvr>
                                      <p:to x="100000" y="60000"/>
                                    </p:animScale>
                                    <p:animScale>
                                      <p:cBhvr>
                                        <p:cTn id="59" dur="166" decel="50000">
                                          <p:stCondLst>
                                            <p:cond delay="676"/>
                                          </p:stCondLst>
                                        </p:cTn>
                                        <p:tgtEl>
                                          <p:spTgt spid="307"/>
                                        </p:tgtEl>
                                      </p:cBhvr>
                                      <p:to x="100000" y="100000"/>
                                    </p:animScale>
                                    <p:animScale>
                                      <p:cBhvr>
                                        <p:cTn id="60" dur="26">
                                          <p:stCondLst>
                                            <p:cond delay="1312"/>
                                          </p:stCondLst>
                                        </p:cTn>
                                        <p:tgtEl>
                                          <p:spTgt spid="307"/>
                                        </p:tgtEl>
                                      </p:cBhvr>
                                      <p:to x="100000" y="80000"/>
                                    </p:animScale>
                                    <p:animScale>
                                      <p:cBhvr>
                                        <p:cTn id="61" dur="166" decel="50000">
                                          <p:stCondLst>
                                            <p:cond delay="1338"/>
                                          </p:stCondLst>
                                        </p:cTn>
                                        <p:tgtEl>
                                          <p:spTgt spid="307"/>
                                        </p:tgtEl>
                                      </p:cBhvr>
                                      <p:to x="100000" y="100000"/>
                                    </p:animScale>
                                    <p:animScale>
                                      <p:cBhvr>
                                        <p:cTn id="62" dur="26">
                                          <p:stCondLst>
                                            <p:cond delay="1642"/>
                                          </p:stCondLst>
                                        </p:cTn>
                                        <p:tgtEl>
                                          <p:spTgt spid="307"/>
                                        </p:tgtEl>
                                      </p:cBhvr>
                                      <p:to x="100000" y="90000"/>
                                    </p:animScale>
                                    <p:animScale>
                                      <p:cBhvr>
                                        <p:cTn id="63" dur="166" decel="50000">
                                          <p:stCondLst>
                                            <p:cond delay="1668"/>
                                          </p:stCondLst>
                                        </p:cTn>
                                        <p:tgtEl>
                                          <p:spTgt spid="307"/>
                                        </p:tgtEl>
                                      </p:cBhvr>
                                      <p:to x="100000" y="100000"/>
                                    </p:animScale>
                                    <p:animScale>
                                      <p:cBhvr>
                                        <p:cTn id="64" dur="26">
                                          <p:stCondLst>
                                            <p:cond delay="1808"/>
                                          </p:stCondLst>
                                        </p:cTn>
                                        <p:tgtEl>
                                          <p:spTgt spid="307"/>
                                        </p:tgtEl>
                                      </p:cBhvr>
                                      <p:to x="100000" y="95000"/>
                                    </p:animScale>
                                    <p:animScale>
                                      <p:cBhvr>
                                        <p:cTn id="65" dur="166" decel="50000">
                                          <p:stCondLst>
                                            <p:cond delay="1834"/>
                                          </p:stCondLst>
                                        </p:cTn>
                                        <p:tgtEl>
                                          <p:spTgt spid="307"/>
                                        </p:tgtEl>
                                      </p:cBhvr>
                                      <p:to x="100000" y="100000"/>
                                    </p:animScale>
                                  </p:childTnLst>
                                </p:cTn>
                              </p:par>
                            </p:childTnLst>
                          </p:cTn>
                        </p:par>
                      </p:childTnLst>
                    </p:cTn>
                  </p:par>
                </p:childTnLst>
              </p:cTn>
              <p:nextCondLst>
                <p:cond evt="onClick" delay="0">
                  <p:tgtEl>
                    <p:spTgt spid="306"/>
                  </p:tgtEl>
                </p:cond>
              </p:nextCondLst>
            </p:seq>
            <p:seq concurrent="1" nextAc="seek">
              <p:cTn id="66" restart="whenNotActive" fill="hold" evtFilter="cancelBubble" nodeType="interactiveSeq">
                <p:stCondLst>
                  <p:cond evt="onClick" delay="0">
                    <p:tgtEl>
                      <p:spTgt spid="30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1"/>
                                        </p:tgtEl>
                                        <p:attrNameLst>
                                          <p:attrName>style.visibility</p:attrName>
                                        </p:attrNameLst>
                                      </p:cBhvr>
                                      <p:to>
                                        <p:strVal val="visible"/>
                                      </p:to>
                                    </p:set>
                                  </p:childTnLst>
                                </p:cTn>
                              </p:par>
                            </p:childTnLst>
                          </p:cTn>
                        </p:par>
                      </p:childTnLst>
                    </p:cTn>
                  </p:par>
                </p:childTnLst>
              </p:cTn>
              <p:nextCondLst>
                <p:cond evt="onClick" delay="0">
                  <p:tgtEl>
                    <p:spTgt spid="308"/>
                  </p:tgtEl>
                </p:cond>
              </p:nextCondLst>
            </p:seq>
            <p:seq concurrent="1" nextAc="seek">
              <p:cTn id="79" restart="whenNotActive" fill="hold" evtFilter="cancelBubble" nodeType="interactiveSeq">
                <p:stCondLst>
                  <p:cond evt="onClick" delay="0">
                    <p:tgtEl>
                      <p:spTgt spid="311"/>
                    </p:tgtEl>
                  </p:cond>
                </p:stCondLst>
                <p:endSync evt="end" delay="0">
                  <p:rtn val="all"/>
                </p:endSync>
                <p:childTnLst>
                  <p:par>
                    <p:cTn id="80" fill="hold">
                      <p:stCondLst>
                        <p:cond delay="0"/>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312"/>
                                        </p:tgtEl>
                                        <p:attrNameLst>
                                          <p:attrName>style.visibility</p:attrName>
                                        </p:attrNameLst>
                                      </p:cBhvr>
                                      <p:to>
                                        <p:strVal val="visible"/>
                                      </p:to>
                                    </p:set>
                                    <p:animEffect transition="in" filter="wipe(down)">
                                      <p:cBhvr>
                                        <p:cTn id="84" dur="580">
                                          <p:stCondLst>
                                            <p:cond delay="0"/>
                                          </p:stCondLst>
                                        </p:cTn>
                                        <p:tgtEl>
                                          <p:spTgt spid="312"/>
                                        </p:tgtEl>
                                      </p:cBhvr>
                                    </p:animEffect>
                                    <p:anim calcmode="lin" valueType="num">
                                      <p:cBhvr>
                                        <p:cTn id="85" dur="1822" tmFilter="0,0; 0.14,0.36; 0.43,0.73; 0.71,0.91; 1.0,1.0">
                                          <p:stCondLst>
                                            <p:cond delay="0"/>
                                          </p:stCondLst>
                                        </p:cTn>
                                        <p:tgtEl>
                                          <p:spTgt spid="312"/>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12"/>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12"/>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12"/>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12"/>
                                        </p:tgtEl>
                                        <p:attrNameLst>
                                          <p:attrName>ppt_y</p:attrName>
                                        </p:attrNameLst>
                                      </p:cBhvr>
                                      <p:tavLst>
                                        <p:tav tm="0" fmla="#ppt_y-sin(pi*$)/81">
                                          <p:val>
                                            <p:fltVal val="0"/>
                                          </p:val>
                                        </p:tav>
                                        <p:tav tm="100000">
                                          <p:val>
                                            <p:fltVal val="1"/>
                                          </p:val>
                                        </p:tav>
                                      </p:tavLst>
                                    </p:anim>
                                    <p:animScale>
                                      <p:cBhvr>
                                        <p:cTn id="90" dur="26">
                                          <p:stCondLst>
                                            <p:cond delay="650"/>
                                          </p:stCondLst>
                                        </p:cTn>
                                        <p:tgtEl>
                                          <p:spTgt spid="312"/>
                                        </p:tgtEl>
                                      </p:cBhvr>
                                      <p:to x="100000" y="60000"/>
                                    </p:animScale>
                                    <p:animScale>
                                      <p:cBhvr>
                                        <p:cTn id="91" dur="166" decel="50000">
                                          <p:stCondLst>
                                            <p:cond delay="676"/>
                                          </p:stCondLst>
                                        </p:cTn>
                                        <p:tgtEl>
                                          <p:spTgt spid="312"/>
                                        </p:tgtEl>
                                      </p:cBhvr>
                                      <p:to x="100000" y="100000"/>
                                    </p:animScale>
                                    <p:animScale>
                                      <p:cBhvr>
                                        <p:cTn id="92" dur="26">
                                          <p:stCondLst>
                                            <p:cond delay="1312"/>
                                          </p:stCondLst>
                                        </p:cTn>
                                        <p:tgtEl>
                                          <p:spTgt spid="312"/>
                                        </p:tgtEl>
                                      </p:cBhvr>
                                      <p:to x="100000" y="80000"/>
                                    </p:animScale>
                                    <p:animScale>
                                      <p:cBhvr>
                                        <p:cTn id="93" dur="166" decel="50000">
                                          <p:stCondLst>
                                            <p:cond delay="1338"/>
                                          </p:stCondLst>
                                        </p:cTn>
                                        <p:tgtEl>
                                          <p:spTgt spid="312"/>
                                        </p:tgtEl>
                                      </p:cBhvr>
                                      <p:to x="100000" y="100000"/>
                                    </p:animScale>
                                    <p:animScale>
                                      <p:cBhvr>
                                        <p:cTn id="94" dur="26">
                                          <p:stCondLst>
                                            <p:cond delay="1642"/>
                                          </p:stCondLst>
                                        </p:cTn>
                                        <p:tgtEl>
                                          <p:spTgt spid="312"/>
                                        </p:tgtEl>
                                      </p:cBhvr>
                                      <p:to x="100000" y="90000"/>
                                    </p:animScale>
                                    <p:animScale>
                                      <p:cBhvr>
                                        <p:cTn id="95" dur="166" decel="50000">
                                          <p:stCondLst>
                                            <p:cond delay="1668"/>
                                          </p:stCondLst>
                                        </p:cTn>
                                        <p:tgtEl>
                                          <p:spTgt spid="312"/>
                                        </p:tgtEl>
                                      </p:cBhvr>
                                      <p:to x="100000" y="100000"/>
                                    </p:animScale>
                                    <p:animScale>
                                      <p:cBhvr>
                                        <p:cTn id="96" dur="26">
                                          <p:stCondLst>
                                            <p:cond delay="1808"/>
                                          </p:stCondLst>
                                        </p:cTn>
                                        <p:tgtEl>
                                          <p:spTgt spid="312"/>
                                        </p:tgtEl>
                                      </p:cBhvr>
                                      <p:to x="100000" y="95000"/>
                                    </p:animScale>
                                    <p:animScale>
                                      <p:cBhvr>
                                        <p:cTn id="97" dur="166" decel="50000">
                                          <p:stCondLst>
                                            <p:cond delay="1834"/>
                                          </p:stCondLst>
                                        </p:cTn>
                                        <p:tgtEl>
                                          <p:spTgt spid="312"/>
                                        </p:tgtEl>
                                      </p:cBhvr>
                                      <p:to x="100000" y="100000"/>
                                    </p:animScale>
                                  </p:childTnLst>
                                </p:cTn>
                              </p:par>
                            </p:childTnLst>
                          </p:cTn>
                        </p:par>
                      </p:childTnLst>
                    </p:cTn>
                  </p:par>
                </p:childTnLst>
              </p:cTn>
              <p:nextCondLst>
                <p:cond evt="onClick" delay="0">
                  <p:tgtEl>
                    <p:spTgt spid="311"/>
                  </p:tgtEl>
                </p:cond>
              </p:nextCondLst>
            </p:seq>
            <p:seq concurrent="1" nextAc="seek">
              <p:cTn id="98" restart="whenNotActive" fill="hold" evtFilter="cancelBubble" nodeType="interactiveSeq">
                <p:stCondLst>
                  <p:cond evt="onClick" delay="0">
                    <p:tgtEl>
                      <p:spTgt spid="313"/>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1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6"/>
                                        </p:tgtEl>
                                        <p:attrNameLst>
                                          <p:attrName>style.visibility</p:attrName>
                                        </p:attrNameLst>
                                      </p:cBhvr>
                                      <p:to>
                                        <p:strVal val="visible"/>
                                      </p:to>
                                    </p:set>
                                  </p:childTnLst>
                                </p:cTn>
                              </p:par>
                            </p:childTnLst>
                          </p:cTn>
                        </p:par>
                      </p:childTnLst>
                    </p:cTn>
                  </p:par>
                </p:childTnLst>
              </p:cTn>
              <p:nextCondLst>
                <p:cond evt="onClick" delay="0">
                  <p:tgtEl>
                    <p:spTgt spid="313"/>
                  </p:tgtEl>
                </p:cond>
              </p:nextCondLst>
            </p:seq>
            <p:seq concurrent="1" nextAc="seek">
              <p:cTn id="111" restart="whenNotActive" fill="hold" evtFilter="cancelBubble" nodeType="interactiveSeq">
                <p:stCondLst>
                  <p:cond evt="onClick" delay="0">
                    <p:tgtEl>
                      <p:spTgt spid="316"/>
                    </p:tgtEl>
                  </p:cond>
                </p:stCondLst>
                <p:endSync evt="end" delay="0">
                  <p:rtn val="all"/>
                </p:endSync>
                <p:childTnLst>
                  <p:par>
                    <p:cTn id="112" fill="hold">
                      <p:stCondLst>
                        <p:cond delay="0"/>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317"/>
                                        </p:tgtEl>
                                        <p:attrNameLst>
                                          <p:attrName>style.visibility</p:attrName>
                                        </p:attrNameLst>
                                      </p:cBhvr>
                                      <p:to>
                                        <p:strVal val="visible"/>
                                      </p:to>
                                    </p:set>
                                    <p:animEffect transition="in" filter="wipe(down)">
                                      <p:cBhvr>
                                        <p:cTn id="116" dur="580">
                                          <p:stCondLst>
                                            <p:cond delay="0"/>
                                          </p:stCondLst>
                                        </p:cTn>
                                        <p:tgtEl>
                                          <p:spTgt spid="317"/>
                                        </p:tgtEl>
                                      </p:cBhvr>
                                    </p:animEffect>
                                    <p:anim calcmode="lin" valueType="num">
                                      <p:cBhvr>
                                        <p:cTn id="117" dur="1822" tmFilter="0,0; 0.14,0.36; 0.43,0.73; 0.71,0.91; 1.0,1.0">
                                          <p:stCondLst>
                                            <p:cond delay="0"/>
                                          </p:stCondLst>
                                        </p:cTn>
                                        <p:tgtEl>
                                          <p:spTgt spid="31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31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31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31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317"/>
                                        </p:tgtEl>
                                        <p:attrNameLst>
                                          <p:attrName>ppt_y</p:attrName>
                                        </p:attrNameLst>
                                      </p:cBhvr>
                                      <p:tavLst>
                                        <p:tav tm="0" fmla="#ppt_y-sin(pi*$)/81">
                                          <p:val>
                                            <p:fltVal val="0"/>
                                          </p:val>
                                        </p:tav>
                                        <p:tav tm="100000">
                                          <p:val>
                                            <p:fltVal val="1"/>
                                          </p:val>
                                        </p:tav>
                                      </p:tavLst>
                                    </p:anim>
                                    <p:animScale>
                                      <p:cBhvr>
                                        <p:cTn id="122" dur="26">
                                          <p:stCondLst>
                                            <p:cond delay="650"/>
                                          </p:stCondLst>
                                        </p:cTn>
                                        <p:tgtEl>
                                          <p:spTgt spid="317"/>
                                        </p:tgtEl>
                                      </p:cBhvr>
                                      <p:to x="100000" y="60000"/>
                                    </p:animScale>
                                    <p:animScale>
                                      <p:cBhvr>
                                        <p:cTn id="123" dur="166" decel="50000">
                                          <p:stCondLst>
                                            <p:cond delay="676"/>
                                          </p:stCondLst>
                                        </p:cTn>
                                        <p:tgtEl>
                                          <p:spTgt spid="317"/>
                                        </p:tgtEl>
                                      </p:cBhvr>
                                      <p:to x="100000" y="100000"/>
                                    </p:animScale>
                                    <p:animScale>
                                      <p:cBhvr>
                                        <p:cTn id="124" dur="26">
                                          <p:stCondLst>
                                            <p:cond delay="1312"/>
                                          </p:stCondLst>
                                        </p:cTn>
                                        <p:tgtEl>
                                          <p:spTgt spid="317"/>
                                        </p:tgtEl>
                                      </p:cBhvr>
                                      <p:to x="100000" y="80000"/>
                                    </p:animScale>
                                    <p:animScale>
                                      <p:cBhvr>
                                        <p:cTn id="125" dur="166" decel="50000">
                                          <p:stCondLst>
                                            <p:cond delay="1338"/>
                                          </p:stCondLst>
                                        </p:cTn>
                                        <p:tgtEl>
                                          <p:spTgt spid="317"/>
                                        </p:tgtEl>
                                      </p:cBhvr>
                                      <p:to x="100000" y="100000"/>
                                    </p:animScale>
                                    <p:animScale>
                                      <p:cBhvr>
                                        <p:cTn id="126" dur="26">
                                          <p:stCondLst>
                                            <p:cond delay="1642"/>
                                          </p:stCondLst>
                                        </p:cTn>
                                        <p:tgtEl>
                                          <p:spTgt spid="317"/>
                                        </p:tgtEl>
                                      </p:cBhvr>
                                      <p:to x="100000" y="90000"/>
                                    </p:animScale>
                                    <p:animScale>
                                      <p:cBhvr>
                                        <p:cTn id="127" dur="166" decel="50000">
                                          <p:stCondLst>
                                            <p:cond delay="1668"/>
                                          </p:stCondLst>
                                        </p:cTn>
                                        <p:tgtEl>
                                          <p:spTgt spid="317"/>
                                        </p:tgtEl>
                                      </p:cBhvr>
                                      <p:to x="100000" y="100000"/>
                                    </p:animScale>
                                    <p:animScale>
                                      <p:cBhvr>
                                        <p:cTn id="128" dur="26">
                                          <p:stCondLst>
                                            <p:cond delay="1808"/>
                                          </p:stCondLst>
                                        </p:cTn>
                                        <p:tgtEl>
                                          <p:spTgt spid="317"/>
                                        </p:tgtEl>
                                      </p:cBhvr>
                                      <p:to x="100000" y="95000"/>
                                    </p:animScale>
                                    <p:animScale>
                                      <p:cBhvr>
                                        <p:cTn id="129" dur="166" decel="50000">
                                          <p:stCondLst>
                                            <p:cond delay="1834"/>
                                          </p:stCondLst>
                                        </p:cTn>
                                        <p:tgtEl>
                                          <p:spTgt spid="317"/>
                                        </p:tgtEl>
                                      </p:cBhvr>
                                      <p:to x="100000" y="100000"/>
                                    </p:animScale>
                                  </p:childTnLst>
                                </p:cTn>
                              </p:par>
                            </p:childTnLst>
                          </p:cTn>
                        </p:par>
                      </p:childTnLst>
                    </p:cTn>
                  </p:par>
                </p:childTnLst>
              </p:cTn>
              <p:nextCondLst>
                <p:cond evt="onClick" delay="0">
                  <p:tgtEl>
                    <p:spTgt spid="316"/>
                  </p:tgtEl>
                </p:cond>
              </p:nextCondLst>
            </p:seq>
            <p:seq concurrent="1" nextAc="seek">
              <p:cTn id="130" restart="whenNotActive" fill="hold" evtFilter="cancelBubble" nodeType="interactiveSeq">
                <p:stCondLst>
                  <p:cond evt="onClick" delay="0">
                    <p:tgtEl>
                      <p:spTgt spid="318"/>
                    </p:tgtEl>
                  </p:cond>
                </p:stCondLst>
                <p:endSync evt="end" delay="0">
                  <p:rtn val="all"/>
                </p:endSync>
                <p:childTnLst>
                  <p:par>
                    <p:cTn id="131" fill="hold">
                      <p:stCondLst>
                        <p:cond delay="0"/>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1"/>
                                        </p:tgtEl>
                                        <p:attrNameLst>
                                          <p:attrName>style.visibility</p:attrName>
                                        </p:attrNameLst>
                                      </p:cBhvr>
                                      <p:to>
                                        <p:strVal val="visible"/>
                                      </p:to>
                                    </p:set>
                                  </p:childTnLst>
                                </p:cTn>
                              </p:par>
                            </p:childTnLst>
                          </p:cTn>
                        </p:par>
                      </p:childTnLst>
                    </p:cTn>
                  </p:par>
                </p:childTnLst>
              </p:cTn>
              <p:nextCondLst>
                <p:cond evt="onClick" delay="0">
                  <p:tgtEl>
                    <p:spTgt spid="318"/>
                  </p:tgtEl>
                </p:cond>
              </p:nextCondLst>
            </p:seq>
            <p:seq concurrent="1" nextAc="seek">
              <p:cTn id="143" restart="whenNotActive" fill="hold" evtFilter="cancelBubble" nodeType="interactiveSeq">
                <p:stCondLst>
                  <p:cond evt="onClick" delay="0">
                    <p:tgtEl>
                      <p:spTgt spid="321"/>
                    </p:tgtEl>
                  </p:cond>
                </p:stCondLst>
                <p:endSync evt="end" delay="0">
                  <p:rtn val="all"/>
                </p:endSync>
                <p:childTnLst>
                  <p:par>
                    <p:cTn id="144" fill="hold">
                      <p:stCondLst>
                        <p:cond delay="0"/>
                      </p:stCondLst>
                      <p:childTnLst>
                        <p:par>
                          <p:cTn id="145" fill="hold">
                            <p:stCondLst>
                              <p:cond delay="0"/>
                            </p:stCondLst>
                            <p:childTnLst>
                              <p:par>
                                <p:cTn id="146" presetID="26" presetClass="entr" presetSubtype="0" fill="hold" nodeType="clickEffect">
                                  <p:stCondLst>
                                    <p:cond delay="0"/>
                                  </p:stCondLst>
                                  <p:childTnLst>
                                    <p:set>
                                      <p:cBhvr>
                                        <p:cTn id="147" dur="1" fill="hold">
                                          <p:stCondLst>
                                            <p:cond delay="0"/>
                                          </p:stCondLst>
                                        </p:cTn>
                                        <p:tgtEl>
                                          <p:spTgt spid="322"/>
                                        </p:tgtEl>
                                        <p:attrNameLst>
                                          <p:attrName>style.visibility</p:attrName>
                                        </p:attrNameLst>
                                      </p:cBhvr>
                                      <p:to>
                                        <p:strVal val="visible"/>
                                      </p:to>
                                    </p:set>
                                    <p:animEffect transition="in" filter="wipe(down)">
                                      <p:cBhvr>
                                        <p:cTn id="148" dur="580">
                                          <p:stCondLst>
                                            <p:cond delay="0"/>
                                          </p:stCondLst>
                                        </p:cTn>
                                        <p:tgtEl>
                                          <p:spTgt spid="322"/>
                                        </p:tgtEl>
                                      </p:cBhvr>
                                    </p:animEffect>
                                    <p:anim calcmode="lin" valueType="num">
                                      <p:cBhvr>
                                        <p:cTn id="149" dur="1822" tmFilter="0,0; 0.14,0.36; 0.43,0.73; 0.71,0.91; 1.0,1.0">
                                          <p:stCondLst>
                                            <p:cond delay="0"/>
                                          </p:stCondLst>
                                        </p:cTn>
                                        <p:tgtEl>
                                          <p:spTgt spid="32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32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32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32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322"/>
                                        </p:tgtEl>
                                        <p:attrNameLst>
                                          <p:attrName>ppt_y</p:attrName>
                                        </p:attrNameLst>
                                      </p:cBhvr>
                                      <p:tavLst>
                                        <p:tav tm="0" fmla="#ppt_y-sin(pi*$)/81">
                                          <p:val>
                                            <p:fltVal val="0"/>
                                          </p:val>
                                        </p:tav>
                                        <p:tav tm="100000">
                                          <p:val>
                                            <p:fltVal val="1"/>
                                          </p:val>
                                        </p:tav>
                                      </p:tavLst>
                                    </p:anim>
                                    <p:animScale>
                                      <p:cBhvr>
                                        <p:cTn id="154" dur="26">
                                          <p:stCondLst>
                                            <p:cond delay="650"/>
                                          </p:stCondLst>
                                        </p:cTn>
                                        <p:tgtEl>
                                          <p:spTgt spid="322"/>
                                        </p:tgtEl>
                                      </p:cBhvr>
                                      <p:to x="100000" y="60000"/>
                                    </p:animScale>
                                    <p:animScale>
                                      <p:cBhvr>
                                        <p:cTn id="155" dur="166" decel="50000">
                                          <p:stCondLst>
                                            <p:cond delay="676"/>
                                          </p:stCondLst>
                                        </p:cTn>
                                        <p:tgtEl>
                                          <p:spTgt spid="322"/>
                                        </p:tgtEl>
                                      </p:cBhvr>
                                      <p:to x="100000" y="100000"/>
                                    </p:animScale>
                                    <p:animScale>
                                      <p:cBhvr>
                                        <p:cTn id="156" dur="26">
                                          <p:stCondLst>
                                            <p:cond delay="1312"/>
                                          </p:stCondLst>
                                        </p:cTn>
                                        <p:tgtEl>
                                          <p:spTgt spid="322"/>
                                        </p:tgtEl>
                                      </p:cBhvr>
                                      <p:to x="100000" y="80000"/>
                                    </p:animScale>
                                    <p:animScale>
                                      <p:cBhvr>
                                        <p:cTn id="157" dur="166" decel="50000">
                                          <p:stCondLst>
                                            <p:cond delay="1338"/>
                                          </p:stCondLst>
                                        </p:cTn>
                                        <p:tgtEl>
                                          <p:spTgt spid="322"/>
                                        </p:tgtEl>
                                      </p:cBhvr>
                                      <p:to x="100000" y="100000"/>
                                    </p:animScale>
                                    <p:animScale>
                                      <p:cBhvr>
                                        <p:cTn id="158" dur="26">
                                          <p:stCondLst>
                                            <p:cond delay="1642"/>
                                          </p:stCondLst>
                                        </p:cTn>
                                        <p:tgtEl>
                                          <p:spTgt spid="322"/>
                                        </p:tgtEl>
                                      </p:cBhvr>
                                      <p:to x="100000" y="90000"/>
                                    </p:animScale>
                                    <p:animScale>
                                      <p:cBhvr>
                                        <p:cTn id="159" dur="166" decel="50000">
                                          <p:stCondLst>
                                            <p:cond delay="1668"/>
                                          </p:stCondLst>
                                        </p:cTn>
                                        <p:tgtEl>
                                          <p:spTgt spid="322"/>
                                        </p:tgtEl>
                                      </p:cBhvr>
                                      <p:to x="100000" y="100000"/>
                                    </p:animScale>
                                    <p:animScale>
                                      <p:cBhvr>
                                        <p:cTn id="160" dur="26">
                                          <p:stCondLst>
                                            <p:cond delay="1808"/>
                                          </p:stCondLst>
                                        </p:cTn>
                                        <p:tgtEl>
                                          <p:spTgt spid="322"/>
                                        </p:tgtEl>
                                      </p:cBhvr>
                                      <p:to x="100000" y="95000"/>
                                    </p:animScale>
                                    <p:animScale>
                                      <p:cBhvr>
                                        <p:cTn id="161" dur="166" decel="50000">
                                          <p:stCondLst>
                                            <p:cond delay="1834"/>
                                          </p:stCondLst>
                                        </p:cTn>
                                        <p:tgtEl>
                                          <p:spTgt spid="322"/>
                                        </p:tgtEl>
                                      </p:cBhvr>
                                      <p:to x="100000" y="100000"/>
                                    </p:animScale>
                                  </p:childTnLst>
                                </p:cTn>
                              </p:par>
                            </p:childTnLst>
                          </p:cTn>
                        </p:par>
                      </p:childTnLst>
                    </p:cTn>
                  </p:par>
                </p:childTnLst>
              </p:cTn>
              <p:nextCondLst>
                <p:cond evt="onClick" delay="0">
                  <p:tgtEl>
                    <p:spTgt spid="321"/>
                  </p:tgtEl>
                </p:cond>
              </p:nextCondLst>
            </p:seq>
            <p:seq concurrent="1" nextAc="seek">
              <p:cTn id="162" restart="whenNotActive" fill="hold" evtFilter="cancelBubble" nodeType="interactiveSeq">
                <p:stCondLst>
                  <p:cond evt="onClick" delay="0">
                    <p:tgtEl>
                      <p:spTgt spid="323"/>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2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2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26"/>
                                        </p:tgtEl>
                                        <p:attrNameLst>
                                          <p:attrName>style.visibility</p:attrName>
                                        </p:attrNameLst>
                                      </p:cBhvr>
                                      <p:to>
                                        <p:strVal val="visible"/>
                                      </p:to>
                                    </p:set>
                                  </p:childTnLst>
                                </p:cTn>
                              </p:par>
                            </p:childTnLst>
                          </p:cTn>
                        </p:par>
                      </p:childTnLst>
                    </p:cTn>
                  </p:par>
                </p:childTnLst>
              </p:cTn>
              <p:nextCondLst>
                <p:cond evt="onClick" delay="0">
                  <p:tgtEl>
                    <p:spTgt spid="323"/>
                  </p:tgtEl>
                </p:cond>
              </p:nextCondLst>
            </p:seq>
            <p:seq concurrent="1" nextAc="seek">
              <p:cTn id="175" restart="whenNotActive" fill="hold" evtFilter="cancelBubble" nodeType="interactiveSeq">
                <p:stCondLst>
                  <p:cond evt="onClick" delay="0">
                    <p:tgtEl>
                      <p:spTgt spid="326"/>
                    </p:tgtEl>
                  </p:cond>
                </p:stCondLst>
                <p:endSync evt="end" delay="0">
                  <p:rtn val="all"/>
                </p:endSync>
                <p:childTnLst>
                  <p:par>
                    <p:cTn id="176" fill="hold">
                      <p:stCondLst>
                        <p:cond delay="0"/>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327"/>
                                        </p:tgtEl>
                                        <p:attrNameLst>
                                          <p:attrName>style.visibility</p:attrName>
                                        </p:attrNameLst>
                                      </p:cBhvr>
                                      <p:to>
                                        <p:strVal val="visible"/>
                                      </p:to>
                                    </p:set>
                                    <p:animEffect transition="in" filter="wipe(down)">
                                      <p:cBhvr>
                                        <p:cTn id="180" dur="580">
                                          <p:stCondLst>
                                            <p:cond delay="0"/>
                                          </p:stCondLst>
                                        </p:cTn>
                                        <p:tgtEl>
                                          <p:spTgt spid="327"/>
                                        </p:tgtEl>
                                      </p:cBhvr>
                                    </p:animEffect>
                                    <p:anim calcmode="lin" valueType="num">
                                      <p:cBhvr>
                                        <p:cTn id="181" dur="1822" tmFilter="0,0; 0.14,0.36; 0.43,0.73; 0.71,0.91; 1.0,1.0">
                                          <p:stCondLst>
                                            <p:cond delay="0"/>
                                          </p:stCondLst>
                                        </p:cTn>
                                        <p:tgtEl>
                                          <p:spTgt spid="327"/>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327"/>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327"/>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327"/>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327"/>
                                        </p:tgtEl>
                                        <p:attrNameLst>
                                          <p:attrName>ppt_y</p:attrName>
                                        </p:attrNameLst>
                                      </p:cBhvr>
                                      <p:tavLst>
                                        <p:tav tm="0" fmla="#ppt_y-sin(pi*$)/81">
                                          <p:val>
                                            <p:fltVal val="0"/>
                                          </p:val>
                                        </p:tav>
                                        <p:tav tm="100000">
                                          <p:val>
                                            <p:fltVal val="1"/>
                                          </p:val>
                                        </p:tav>
                                      </p:tavLst>
                                    </p:anim>
                                    <p:animScale>
                                      <p:cBhvr>
                                        <p:cTn id="186" dur="26">
                                          <p:stCondLst>
                                            <p:cond delay="650"/>
                                          </p:stCondLst>
                                        </p:cTn>
                                        <p:tgtEl>
                                          <p:spTgt spid="327"/>
                                        </p:tgtEl>
                                      </p:cBhvr>
                                      <p:to x="100000" y="60000"/>
                                    </p:animScale>
                                    <p:animScale>
                                      <p:cBhvr>
                                        <p:cTn id="187" dur="166" decel="50000">
                                          <p:stCondLst>
                                            <p:cond delay="676"/>
                                          </p:stCondLst>
                                        </p:cTn>
                                        <p:tgtEl>
                                          <p:spTgt spid="327"/>
                                        </p:tgtEl>
                                      </p:cBhvr>
                                      <p:to x="100000" y="100000"/>
                                    </p:animScale>
                                    <p:animScale>
                                      <p:cBhvr>
                                        <p:cTn id="188" dur="26">
                                          <p:stCondLst>
                                            <p:cond delay="1312"/>
                                          </p:stCondLst>
                                        </p:cTn>
                                        <p:tgtEl>
                                          <p:spTgt spid="327"/>
                                        </p:tgtEl>
                                      </p:cBhvr>
                                      <p:to x="100000" y="80000"/>
                                    </p:animScale>
                                    <p:animScale>
                                      <p:cBhvr>
                                        <p:cTn id="189" dur="166" decel="50000">
                                          <p:stCondLst>
                                            <p:cond delay="1338"/>
                                          </p:stCondLst>
                                        </p:cTn>
                                        <p:tgtEl>
                                          <p:spTgt spid="327"/>
                                        </p:tgtEl>
                                      </p:cBhvr>
                                      <p:to x="100000" y="100000"/>
                                    </p:animScale>
                                    <p:animScale>
                                      <p:cBhvr>
                                        <p:cTn id="190" dur="26">
                                          <p:stCondLst>
                                            <p:cond delay="1642"/>
                                          </p:stCondLst>
                                        </p:cTn>
                                        <p:tgtEl>
                                          <p:spTgt spid="327"/>
                                        </p:tgtEl>
                                      </p:cBhvr>
                                      <p:to x="100000" y="90000"/>
                                    </p:animScale>
                                    <p:animScale>
                                      <p:cBhvr>
                                        <p:cTn id="191" dur="166" decel="50000">
                                          <p:stCondLst>
                                            <p:cond delay="1668"/>
                                          </p:stCondLst>
                                        </p:cTn>
                                        <p:tgtEl>
                                          <p:spTgt spid="327"/>
                                        </p:tgtEl>
                                      </p:cBhvr>
                                      <p:to x="100000" y="100000"/>
                                    </p:animScale>
                                    <p:animScale>
                                      <p:cBhvr>
                                        <p:cTn id="192" dur="26">
                                          <p:stCondLst>
                                            <p:cond delay="1808"/>
                                          </p:stCondLst>
                                        </p:cTn>
                                        <p:tgtEl>
                                          <p:spTgt spid="327"/>
                                        </p:tgtEl>
                                      </p:cBhvr>
                                      <p:to x="100000" y="95000"/>
                                    </p:animScale>
                                    <p:animScale>
                                      <p:cBhvr>
                                        <p:cTn id="193" dur="166" decel="50000">
                                          <p:stCondLst>
                                            <p:cond delay="1834"/>
                                          </p:stCondLst>
                                        </p:cTn>
                                        <p:tgtEl>
                                          <p:spTgt spid="327"/>
                                        </p:tgtEl>
                                      </p:cBhvr>
                                      <p:to x="100000" y="100000"/>
                                    </p:animScale>
                                  </p:childTnLst>
                                </p:cTn>
                              </p:par>
                            </p:childTnLst>
                          </p:cTn>
                        </p:par>
                      </p:childTnLst>
                    </p:cTn>
                  </p:par>
                </p:childTnLst>
              </p:cTn>
              <p:nextCondLst>
                <p:cond evt="onClick" delay="0">
                  <p:tgtEl>
                    <p:spTgt spid="326"/>
                  </p:tgtEl>
                </p:cond>
              </p:nextCondLst>
            </p:seq>
            <p:seq concurrent="1" nextAc="seek">
              <p:cTn id="194" restart="whenNotActive" fill="hold" evtFilter="cancelBubble" nodeType="interactiveSeq">
                <p:stCondLst>
                  <p:cond evt="onClick" delay="0">
                    <p:tgtEl>
                      <p:spTgt spid="328"/>
                    </p:tgtEl>
                  </p:cond>
                </p:stCondLst>
                <p:endSync evt="end" delay="0">
                  <p:rtn val="all"/>
                </p:endSync>
                <p:childTnLst>
                  <p:par>
                    <p:cTn id="195" fill="hold">
                      <p:stCondLst>
                        <p:cond delay="0"/>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32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33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331"/>
                                        </p:tgtEl>
                                        <p:attrNameLst>
                                          <p:attrName>style.visibility</p:attrName>
                                        </p:attrNameLst>
                                      </p:cBhvr>
                                      <p:to>
                                        <p:strVal val="visible"/>
                                      </p:to>
                                    </p:set>
                                  </p:childTnLst>
                                </p:cTn>
                              </p:par>
                            </p:childTnLst>
                          </p:cTn>
                        </p:par>
                      </p:childTnLst>
                    </p:cTn>
                  </p:par>
                </p:childTnLst>
              </p:cTn>
              <p:nextCondLst>
                <p:cond evt="onClick" delay="0">
                  <p:tgtEl>
                    <p:spTgt spid="328"/>
                  </p:tgtEl>
                </p:cond>
              </p:nextCondLst>
            </p:seq>
            <p:seq concurrent="1" nextAc="seek">
              <p:cTn id="207" restart="whenNotActive" fill="hold" evtFilter="cancelBubble" nodeType="interactiveSeq">
                <p:stCondLst>
                  <p:cond evt="onClick" delay="0">
                    <p:tgtEl>
                      <p:spTgt spid="331"/>
                    </p:tgtEl>
                  </p:cond>
                </p:stCondLst>
                <p:endSync evt="end" delay="0">
                  <p:rtn val="all"/>
                </p:endSync>
                <p:childTnLst>
                  <p:par>
                    <p:cTn id="208" fill="hold">
                      <p:stCondLst>
                        <p:cond delay="0"/>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332"/>
                                        </p:tgtEl>
                                        <p:attrNameLst>
                                          <p:attrName>style.visibility</p:attrName>
                                        </p:attrNameLst>
                                      </p:cBhvr>
                                      <p:to>
                                        <p:strVal val="visible"/>
                                      </p:to>
                                    </p:set>
                                    <p:animEffect transition="in" filter="wipe(down)">
                                      <p:cBhvr>
                                        <p:cTn id="212" dur="580">
                                          <p:stCondLst>
                                            <p:cond delay="0"/>
                                          </p:stCondLst>
                                        </p:cTn>
                                        <p:tgtEl>
                                          <p:spTgt spid="332"/>
                                        </p:tgtEl>
                                      </p:cBhvr>
                                    </p:animEffect>
                                    <p:anim calcmode="lin" valueType="num">
                                      <p:cBhvr>
                                        <p:cTn id="213" dur="1822" tmFilter="0,0; 0.14,0.36; 0.43,0.73; 0.71,0.91; 1.0,1.0">
                                          <p:stCondLst>
                                            <p:cond delay="0"/>
                                          </p:stCondLst>
                                        </p:cTn>
                                        <p:tgtEl>
                                          <p:spTgt spid="332"/>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332"/>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332"/>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332"/>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332"/>
                                        </p:tgtEl>
                                        <p:attrNameLst>
                                          <p:attrName>ppt_y</p:attrName>
                                        </p:attrNameLst>
                                      </p:cBhvr>
                                      <p:tavLst>
                                        <p:tav tm="0" fmla="#ppt_y-sin(pi*$)/81">
                                          <p:val>
                                            <p:fltVal val="0"/>
                                          </p:val>
                                        </p:tav>
                                        <p:tav tm="100000">
                                          <p:val>
                                            <p:fltVal val="1"/>
                                          </p:val>
                                        </p:tav>
                                      </p:tavLst>
                                    </p:anim>
                                    <p:animScale>
                                      <p:cBhvr>
                                        <p:cTn id="218" dur="26">
                                          <p:stCondLst>
                                            <p:cond delay="650"/>
                                          </p:stCondLst>
                                        </p:cTn>
                                        <p:tgtEl>
                                          <p:spTgt spid="332"/>
                                        </p:tgtEl>
                                      </p:cBhvr>
                                      <p:to x="100000" y="60000"/>
                                    </p:animScale>
                                    <p:animScale>
                                      <p:cBhvr>
                                        <p:cTn id="219" dur="166" decel="50000">
                                          <p:stCondLst>
                                            <p:cond delay="676"/>
                                          </p:stCondLst>
                                        </p:cTn>
                                        <p:tgtEl>
                                          <p:spTgt spid="332"/>
                                        </p:tgtEl>
                                      </p:cBhvr>
                                      <p:to x="100000" y="100000"/>
                                    </p:animScale>
                                    <p:animScale>
                                      <p:cBhvr>
                                        <p:cTn id="220" dur="26">
                                          <p:stCondLst>
                                            <p:cond delay="1312"/>
                                          </p:stCondLst>
                                        </p:cTn>
                                        <p:tgtEl>
                                          <p:spTgt spid="332"/>
                                        </p:tgtEl>
                                      </p:cBhvr>
                                      <p:to x="100000" y="80000"/>
                                    </p:animScale>
                                    <p:animScale>
                                      <p:cBhvr>
                                        <p:cTn id="221" dur="166" decel="50000">
                                          <p:stCondLst>
                                            <p:cond delay="1338"/>
                                          </p:stCondLst>
                                        </p:cTn>
                                        <p:tgtEl>
                                          <p:spTgt spid="332"/>
                                        </p:tgtEl>
                                      </p:cBhvr>
                                      <p:to x="100000" y="100000"/>
                                    </p:animScale>
                                    <p:animScale>
                                      <p:cBhvr>
                                        <p:cTn id="222" dur="26">
                                          <p:stCondLst>
                                            <p:cond delay="1642"/>
                                          </p:stCondLst>
                                        </p:cTn>
                                        <p:tgtEl>
                                          <p:spTgt spid="332"/>
                                        </p:tgtEl>
                                      </p:cBhvr>
                                      <p:to x="100000" y="90000"/>
                                    </p:animScale>
                                    <p:animScale>
                                      <p:cBhvr>
                                        <p:cTn id="223" dur="166" decel="50000">
                                          <p:stCondLst>
                                            <p:cond delay="1668"/>
                                          </p:stCondLst>
                                        </p:cTn>
                                        <p:tgtEl>
                                          <p:spTgt spid="332"/>
                                        </p:tgtEl>
                                      </p:cBhvr>
                                      <p:to x="100000" y="100000"/>
                                    </p:animScale>
                                    <p:animScale>
                                      <p:cBhvr>
                                        <p:cTn id="224" dur="26">
                                          <p:stCondLst>
                                            <p:cond delay="1808"/>
                                          </p:stCondLst>
                                        </p:cTn>
                                        <p:tgtEl>
                                          <p:spTgt spid="332"/>
                                        </p:tgtEl>
                                      </p:cBhvr>
                                      <p:to x="100000" y="95000"/>
                                    </p:animScale>
                                    <p:animScale>
                                      <p:cBhvr>
                                        <p:cTn id="225" dur="166" decel="50000">
                                          <p:stCondLst>
                                            <p:cond delay="1834"/>
                                          </p:stCondLst>
                                        </p:cTn>
                                        <p:tgtEl>
                                          <p:spTgt spid="332"/>
                                        </p:tgtEl>
                                      </p:cBhvr>
                                      <p:to x="100000" y="100000"/>
                                    </p:animScale>
                                  </p:childTnLst>
                                </p:cTn>
                              </p:par>
                            </p:childTnLst>
                          </p:cTn>
                        </p:par>
                      </p:childTnLst>
                    </p:cTn>
                  </p:par>
                </p:childTnLst>
              </p:cTn>
              <p:nextCondLst>
                <p:cond evt="onClick" delay="0">
                  <p:tgtEl>
                    <p:spTgt spid="331"/>
                  </p:tgtEl>
                </p:cond>
              </p:nextCondLst>
            </p:seq>
            <p:seq concurrent="1" nextAc="seek">
              <p:cTn id="226" restart="whenNotActive" fill="hold" evtFilter="cancelBubble" nodeType="interactiveSeq">
                <p:stCondLst>
                  <p:cond evt="onClick" delay="0">
                    <p:tgtEl>
                      <p:spTgt spid="333"/>
                    </p:tgtEl>
                  </p:cond>
                </p:stCondLst>
                <p:endSync evt="end" delay="0">
                  <p:rtn val="all"/>
                </p:endSync>
                <p:childTnLst>
                  <p:par>
                    <p:cTn id="227" fill="hold">
                      <p:stCondLst>
                        <p:cond delay="0"/>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334"/>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nodeType="clickEffect">
                                  <p:stCondLst>
                                    <p:cond delay="0"/>
                                  </p:stCondLst>
                                  <p:childTnLst>
                                    <p:set>
                                      <p:cBhvr>
                                        <p:cTn id="234" dur="1" fill="hold">
                                          <p:stCondLst>
                                            <p:cond delay="0"/>
                                          </p:stCondLst>
                                        </p:cTn>
                                        <p:tgtEl>
                                          <p:spTgt spid="33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336"/>
                                        </p:tgtEl>
                                        <p:attrNameLst>
                                          <p:attrName>style.visibility</p:attrName>
                                        </p:attrNameLst>
                                      </p:cBhvr>
                                      <p:to>
                                        <p:strVal val="visible"/>
                                      </p:to>
                                    </p:set>
                                  </p:childTnLst>
                                </p:cTn>
                              </p:par>
                            </p:childTnLst>
                          </p:cTn>
                        </p:par>
                      </p:childTnLst>
                    </p:cTn>
                  </p:par>
                </p:childTnLst>
              </p:cTn>
              <p:nextCondLst>
                <p:cond evt="onClick" delay="0">
                  <p:tgtEl>
                    <p:spTgt spid="333"/>
                  </p:tgtEl>
                </p:cond>
              </p:nextCondLst>
            </p:seq>
            <p:seq concurrent="1" nextAc="seek">
              <p:cTn id="239" restart="whenNotActive" fill="hold" evtFilter="cancelBubble" nodeType="interactiveSeq">
                <p:stCondLst>
                  <p:cond evt="onClick" delay="0">
                    <p:tgtEl>
                      <p:spTgt spid="336"/>
                    </p:tgtEl>
                  </p:cond>
                </p:stCondLst>
                <p:endSync evt="end" delay="0">
                  <p:rtn val="all"/>
                </p:endSync>
                <p:childTnLst>
                  <p:par>
                    <p:cTn id="240" fill="hold">
                      <p:stCondLst>
                        <p:cond delay="0"/>
                      </p:stCondLst>
                      <p:childTnLst>
                        <p:par>
                          <p:cTn id="241" fill="hold">
                            <p:stCondLst>
                              <p:cond delay="0"/>
                            </p:stCondLst>
                            <p:childTnLst>
                              <p:par>
                                <p:cTn id="242" presetID="26" presetClass="entr" presetSubtype="0" fill="hold" nodeType="clickEffect">
                                  <p:stCondLst>
                                    <p:cond delay="0"/>
                                  </p:stCondLst>
                                  <p:childTnLst>
                                    <p:set>
                                      <p:cBhvr>
                                        <p:cTn id="243" dur="1" fill="hold">
                                          <p:stCondLst>
                                            <p:cond delay="0"/>
                                          </p:stCondLst>
                                        </p:cTn>
                                        <p:tgtEl>
                                          <p:spTgt spid="337"/>
                                        </p:tgtEl>
                                        <p:attrNameLst>
                                          <p:attrName>style.visibility</p:attrName>
                                        </p:attrNameLst>
                                      </p:cBhvr>
                                      <p:to>
                                        <p:strVal val="visible"/>
                                      </p:to>
                                    </p:set>
                                    <p:animEffect transition="in" filter="wipe(down)">
                                      <p:cBhvr>
                                        <p:cTn id="244" dur="580">
                                          <p:stCondLst>
                                            <p:cond delay="0"/>
                                          </p:stCondLst>
                                        </p:cTn>
                                        <p:tgtEl>
                                          <p:spTgt spid="337"/>
                                        </p:tgtEl>
                                      </p:cBhvr>
                                    </p:animEffect>
                                    <p:anim calcmode="lin" valueType="num">
                                      <p:cBhvr>
                                        <p:cTn id="245" dur="1822" tmFilter="0,0; 0.14,0.36; 0.43,0.73; 0.71,0.91; 1.0,1.0">
                                          <p:stCondLst>
                                            <p:cond delay="0"/>
                                          </p:stCondLst>
                                        </p:cTn>
                                        <p:tgtEl>
                                          <p:spTgt spid="337"/>
                                        </p:tgtEl>
                                        <p:attrNameLst>
                                          <p:attrName>ppt_x</p:attrName>
                                        </p:attrNameLst>
                                      </p:cBhvr>
                                      <p:tavLst>
                                        <p:tav tm="0">
                                          <p:val>
                                            <p:strVal val="#ppt_x-0.25"/>
                                          </p:val>
                                        </p:tav>
                                        <p:tav tm="100000">
                                          <p:val>
                                            <p:strVal val="#ppt_x"/>
                                          </p:val>
                                        </p:tav>
                                      </p:tavLst>
                                    </p:anim>
                                    <p:anim calcmode="lin" valueType="num">
                                      <p:cBhvr>
                                        <p:cTn id="246" dur="664" tmFilter="0.0,0.0; 0.25,0.07; 0.50,0.2; 0.75,0.467; 1.0,1.0">
                                          <p:stCondLst>
                                            <p:cond delay="0"/>
                                          </p:stCondLst>
                                        </p:cTn>
                                        <p:tgtEl>
                                          <p:spTgt spid="337"/>
                                        </p:tgtEl>
                                        <p:attrNameLst>
                                          <p:attrName>ppt_y</p:attrName>
                                        </p:attrNameLst>
                                      </p:cBhvr>
                                      <p:tavLst>
                                        <p:tav tm="0" fmla="#ppt_y-sin(pi*$)/3">
                                          <p:val>
                                            <p:fltVal val="0.5"/>
                                          </p:val>
                                        </p:tav>
                                        <p:tav tm="100000">
                                          <p:val>
                                            <p:fltVal val="1"/>
                                          </p:val>
                                        </p:tav>
                                      </p:tavLst>
                                    </p:anim>
                                    <p:anim calcmode="lin" valueType="num">
                                      <p:cBhvr>
                                        <p:cTn id="247" dur="664" tmFilter="0, 0; 0.125,0.2665; 0.25,0.4; 0.375,0.465; 0.5,0.5;  0.625,0.535; 0.75,0.6; 0.875,0.7335; 1,1">
                                          <p:stCondLst>
                                            <p:cond delay="664"/>
                                          </p:stCondLst>
                                        </p:cTn>
                                        <p:tgtEl>
                                          <p:spTgt spid="337"/>
                                        </p:tgtEl>
                                        <p:attrNameLst>
                                          <p:attrName>ppt_y</p:attrName>
                                        </p:attrNameLst>
                                      </p:cBhvr>
                                      <p:tavLst>
                                        <p:tav tm="0" fmla="#ppt_y-sin(pi*$)/9">
                                          <p:val>
                                            <p:fltVal val="0"/>
                                          </p:val>
                                        </p:tav>
                                        <p:tav tm="100000">
                                          <p:val>
                                            <p:fltVal val="1"/>
                                          </p:val>
                                        </p:tav>
                                      </p:tavLst>
                                    </p:anim>
                                    <p:anim calcmode="lin" valueType="num">
                                      <p:cBhvr>
                                        <p:cTn id="248" dur="332" tmFilter="0, 0; 0.125,0.2665; 0.25,0.4; 0.375,0.465; 0.5,0.5;  0.625,0.535; 0.75,0.6; 0.875,0.7335; 1,1">
                                          <p:stCondLst>
                                            <p:cond delay="1324"/>
                                          </p:stCondLst>
                                        </p:cTn>
                                        <p:tgtEl>
                                          <p:spTgt spid="337"/>
                                        </p:tgtEl>
                                        <p:attrNameLst>
                                          <p:attrName>ppt_y</p:attrName>
                                        </p:attrNameLst>
                                      </p:cBhvr>
                                      <p:tavLst>
                                        <p:tav tm="0" fmla="#ppt_y-sin(pi*$)/27">
                                          <p:val>
                                            <p:fltVal val="0"/>
                                          </p:val>
                                        </p:tav>
                                        <p:tav tm="100000">
                                          <p:val>
                                            <p:fltVal val="1"/>
                                          </p:val>
                                        </p:tav>
                                      </p:tavLst>
                                    </p:anim>
                                    <p:anim calcmode="lin" valueType="num">
                                      <p:cBhvr>
                                        <p:cTn id="249" dur="164" tmFilter="0, 0; 0.125,0.2665; 0.25,0.4; 0.375,0.465; 0.5,0.5;  0.625,0.535; 0.75,0.6; 0.875,0.7335; 1,1">
                                          <p:stCondLst>
                                            <p:cond delay="1656"/>
                                          </p:stCondLst>
                                        </p:cTn>
                                        <p:tgtEl>
                                          <p:spTgt spid="337"/>
                                        </p:tgtEl>
                                        <p:attrNameLst>
                                          <p:attrName>ppt_y</p:attrName>
                                        </p:attrNameLst>
                                      </p:cBhvr>
                                      <p:tavLst>
                                        <p:tav tm="0" fmla="#ppt_y-sin(pi*$)/81">
                                          <p:val>
                                            <p:fltVal val="0"/>
                                          </p:val>
                                        </p:tav>
                                        <p:tav tm="100000">
                                          <p:val>
                                            <p:fltVal val="1"/>
                                          </p:val>
                                        </p:tav>
                                      </p:tavLst>
                                    </p:anim>
                                    <p:animScale>
                                      <p:cBhvr>
                                        <p:cTn id="250" dur="26">
                                          <p:stCondLst>
                                            <p:cond delay="650"/>
                                          </p:stCondLst>
                                        </p:cTn>
                                        <p:tgtEl>
                                          <p:spTgt spid="337"/>
                                        </p:tgtEl>
                                      </p:cBhvr>
                                      <p:to x="100000" y="60000"/>
                                    </p:animScale>
                                    <p:animScale>
                                      <p:cBhvr>
                                        <p:cTn id="251" dur="166" decel="50000">
                                          <p:stCondLst>
                                            <p:cond delay="676"/>
                                          </p:stCondLst>
                                        </p:cTn>
                                        <p:tgtEl>
                                          <p:spTgt spid="337"/>
                                        </p:tgtEl>
                                      </p:cBhvr>
                                      <p:to x="100000" y="100000"/>
                                    </p:animScale>
                                    <p:animScale>
                                      <p:cBhvr>
                                        <p:cTn id="252" dur="26">
                                          <p:stCondLst>
                                            <p:cond delay="1312"/>
                                          </p:stCondLst>
                                        </p:cTn>
                                        <p:tgtEl>
                                          <p:spTgt spid="337"/>
                                        </p:tgtEl>
                                      </p:cBhvr>
                                      <p:to x="100000" y="80000"/>
                                    </p:animScale>
                                    <p:animScale>
                                      <p:cBhvr>
                                        <p:cTn id="253" dur="166" decel="50000">
                                          <p:stCondLst>
                                            <p:cond delay="1338"/>
                                          </p:stCondLst>
                                        </p:cTn>
                                        <p:tgtEl>
                                          <p:spTgt spid="337"/>
                                        </p:tgtEl>
                                      </p:cBhvr>
                                      <p:to x="100000" y="100000"/>
                                    </p:animScale>
                                    <p:animScale>
                                      <p:cBhvr>
                                        <p:cTn id="254" dur="26">
                                          <p:stCondLst>
                                            <p:cond delay="1642"/>
                                          </p:stCondLst>
                                        </p:cTn>
                                        <p:tgtEl>
                                          <p:spTgt spid="337"/>
                                        </p:tgtEl>
                                      </p:cBhvr>
                                      <p:to x="100000" y="90000"/>
                                    </p:animScale>
                                    <p:animScale>
                                      <p:cBhvr>
                                        <p:cTn id="255" dur="166" decel="50000">
                                          <p:stCondLst>
                                            <p:cond delay="1668"/>
                                          </p:stCondLst>
                                        </p:cTn>
                                        <p:tgtEl>
                                          <p:spTgt spid="337"/>
                                        </p:tgtEl>
                                      </p:cBhvr>
                                      <p:to x="100000" y="100000"/>
                                    </p:animScale>
                                    <p:animScale>
                                      <p:cBhvr>
                                        <p:cTn id="256" dur="26">
                                          <p:stCondLst>
                                            <p:cond delay="1808"/>
                                          </p:stCondLst>
                                        </p:cTn>
                                        <p:tgtEl>
                                          <p:spTgt spid="337"/>
                                        </p:tgtEl>
                                      </p:cBhvr>
                                      <p:to x="100000" y="95000"/>
                                    </p:animScale>
                                    <p:animScale>
                                      <p:cBhvr>
                                        <p:cTn id="257" dur="166" decel="50000">
                                          <p:stCondLst>
                                            <p:cond delay="1834"/>
                                          </p:stCondLst>
                                        </p:cTn>
                                        <p:tgtEl>
                                          <p:spTgt spid="337"/>
                                        </p:tgtEl>
                                      </p:cBhvr>
                                      <p:to x="100000" y="100000"/>
                                    </p:animScale>
                                  </p:childTnLst>
                                </p:cTn>
                              </p:par>
                            </p:childTnLst>
                          </p:cTn>
                        </p:par>
                      </p:childTnLst>
                    </p:cTn>
                  </p:par>
                </p:childTnLst>
              </p:cTn>
              <p:nextCondLst>
                <p:cond evt="onClick" delay="0">
                  <p:tgtEl>
                    <p:spTgt spid="336"/>
                  </p:tgtEl>
                </p:cond>
              </p:nextCondLst>
            </p:seq>
            <p:seq concurrent="1" nextAc="seek">
              <p:cTn id="258" restart="whenNotActive" fill="hold" evtFilter="cancelBubble" nodeType="interactiveSeq">
                <p:stCondLst>
                  <p:cond evt="onClick" delay="0">
                    <p:tgtEl>
                      <p:spTgt spid="338"/>
                    </p:tgtEl>
                  </p:cond>
                </p:stCondLst>
                <p:endSync evt="end" delay="0">
                  <p:rtn val="all"/>
                </p:endSync>
                <p:childTnLst>
                  <p:par>
                    <p:cTn id="259" fill="hold">
                      <p:stCondLst>
                        <p:cond delay="0"/>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339"/>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340"/>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341"/>
                                        </p:tgtEl>
                                        <p:attrNameLst>
                                          <p:attrName>style.visibility</p:attrName>
                                        </p:attrNameLst>
                                      </p:cBhvr>
                                      <p:to>
                                        <p:strVal val="visible"/>
                                      </p:to>
                                    </p:set>
                                  </p:childTnLst>
                                </p:cTn>
                              </p:par>
                            </p:childTnLst>
                          </p:cTn>
                        </p:par>
                      </p:childTnLst>
                    </p:cTn>
                  </p:par>
                </p:childTnLst>
              </p:cTn>
              <p:nextCondLst>
                <p:cond evt="onClick" delay="0">
                  <p:tgtEl>
                    <p:spTgt spid="338"/>
                  </p:tgtEl>
                </p:cond>
              </p:nextCondLst>
            </p:seq>
            <p:seq concurrent="1" nextAc="seek">
              <p:cTn id="271" restart="whenNotActive" fill="hold" evtFilter="cancelBubble" nodeType="interactiveSeq">
                <p:stCondLst>
                  <p:cond evt="onClick" delay="0">
                    <p:tgtEl>
                      <p:spTgt spid="341"/>
                    </p:tgtEl>
                  </p:cond>
                </p:stCondLst>
                <p:endSync evt="end" delay="0">
                  <p:rtn val="all"/>
                </p:endSync>
                <p:childTnLst>
                  <p:par>
                    <p:cTn id="272" fill="hold">
                      <p:stCondLst>
                        <p:cond delay="0"/>
                      </p:stCondLst>
                      <p:childTnLst>
                        <p:par>
                          <p:cTn id="273" fill="hold">
                            <p:stCondLst>
                              <p:cond delay="0"/>
                            </p:stCondLst>
                            <p:childTnLst>
                              <p:par>
                                <p:cTn id="274" presetID="26" presetClass="entr" presetSubtype="0" fill="hold" nodeType="clickEffect">
                                  <p:stCondLst>
                                    <p:cond delay="0"/>
                                  </p:stCondLst>
                                  <p:childTnLst>
                                    <p:set>
                                      <p:cBhvr>
                                        <p:cTn id="275" dur="1" fill="hold">
                                          <p:stCondLst>
                                            <p:cond delay="0"/>
                                          </p:stCondLst>
                                        </p:cTn>
                                        <p:tgtEl>
                                          <p:spTgt spid="342"/>
                                        </p:tgtEl>
                                        <p:attrNameLst>
                                          <p:attrName>style.visibility</p:attrName>
                                        </p:attrNameLst>
                                      </p:cBhvr>
                                      <p:to>
                                        <p:strVal val="visible"/>
                                      </p:to>
                                    </p:set>
                                    <p:animEffect transition="in" filter="wipe(down)">
                                      <p:cBhvr>
                                        <p:cTn id="276" dur="580">
                                          <p:stCondLst>
                                            <p:cond delay="0"/>
                                          </p:stCondLst>
                                        </p:cTn>
                                        <p:tgtEl>
                                          <p:spTgt spid="342"/>
                                        </p:tgtEl>
                                      </p:cBhvr>
                                    </p:animEffect>
                                    <p:anim calcmode="lin" valueType="num">
                                      <p:cBhvr>
                                        <p:cTn id="277" dur="1822" tmFilter="0,0; 0.14,0.36; 0.43,0.73; 0.71,0.91; 1.0,1.0">
                                          <p:stCondLst>
                                            <p:cond delay="0"/>
                                          </p:stCondLst>
                                        </p:cTn>
                                        <p:tgtEl>
                                          <p:spTgt spid="342"/>
                                        </p:tgtEl>
                                        <p:attrNameLst>
                                          <p:attrName>ppt_x</p:attrName>
                                        </p:attrNameLst>
                                      </p:cBhvr>
                                      <p:tavLst>
                                        <p:tav tm="0">
                                          <p:val>
                                            <p:strVal val="#ppt_x-0.25"/>
                                          </p:val>
                                        </p:tav>
                                        <p:tav tm="100000">
                                          <p:val>
                                            <p:strVal val="#ppt_x"/>
                                          </p:val>
                                        </p:tav>
                                      </p:tavLst>
                                    </p:anim>
                                    <p:anim calcmode="lin" valueType="num">
                                      <p:cBhvr>
                                        <p:cTn id="278" dur="664" tmFilter="0.0,0.0; 0.25,0.07; 0.50,0.2; 0.75,0.467; 1.0,1.0">
                                          <p:stCondLst>
                                            <p:cond delay="0"/>
                                          </p:stCondLst>
                                        </p:cTn>
                                        <p:tgtEl>
                                          <p:spTgt spid="342"/>
                                        </p:tgtEl>
                                        <p:attrNameLst>
                                          <p:attrName>ppt_y</p:attrName>
                                        </p:attrNameLst>
                                      </p:cBhvr>
                                      <p:tavLst>
                                        <p:tav tm="0" fmla="#ppt_y-sin(pi*$)/3">
                                          <p:val>
                                            <p:fltVal val="0.5"/>
                                          </p:val>
                                        </p:tav>
                                        <p:tav tm="100000">
                                          <p:val>
                                            <p:fltVal val="1"/>
                                          </p:val>
                                        </p:tav>
                                      </p:tavLst>
                                    </p:anim>
                                    <p:anim calcmode="lin" valueType="num">
                                      <p:cBhvr>
                                        <p:cTn id="279" dur="664" tmFilter="0, 0; 0.125,0.2665; 0.25,0.4; 0.375,0.465; 0.5,0.5;  0.625,0.535; 0.75,0.6; 0.875,0.7335; 1,1">
                                          <p:stCondLst>
                                            <p:cond delay="664"/>
                                          </p:stCondLst>
                                        </p:cTn>
                                        <p:tgtEl>
                                          <p:spTgt spid="342"/>
                                        </p:tgtEl>
                                        <p:attrNameLst>
                                          <p:attrName>ppt_y</p:attrName>
                                        </p:attrNameLst>
                                      </p:cBhvr>
                                      <p:tavLst>
                                        <p:tav tm="0" fmla="#ppt_y-sin(pi*$)/9">
                                          <p:val>
                                            <p:fltVal val="0"/>
                                          </p:val>
                                        </p:tav>
                                        <p:tav tm="100000">
                                          <p:val>
                                            <p:fltVal val="1"/>
                                          </p:val>
                                        </p:tav>
                                      </p:tavLst>
                                    </p:anim>
                                    <p:anim calcmode="lin" valueType="num">
                                      <p:cBhvr>
                                        <p:cTn id="280" dur="332" tmFilter="0, 0; 0.125,0.2665; 0.25,0.4; 0.375,0.465; 0.5,0.5;  0.625,0.535; 0.75,0.6; 0.875,0.7335; 1,1">
                                          <p:stCondLst>
                                            <p:cond delay="1324"/>
                                          </p:stCondLst>
                                        </p:cTn>
                                        <p:tgtEl>
                                          <p:spTgt spid="342"/>
                                        </p:tgtEl>
                                        <p:attrNameLst>
                                          <p:attrName>ppt_y</p:attrName>
                                        </p:attrNameLst>
                                      </p:cBhvr>
                                      <p:tavLst>
                                        <p:tav tm="0" fmla="#ppt_y-sin(pi*$)/27">
                                          <p:val>
                                            <p:fltVal val="0"/>
                                          </p:val>
                                        </p:tav>
                                        <p:tav tm="100000">
                                          <p:val>
                                            <p:fltVal val="1"/>
                                          </p:val>
                                        </p:tav>
                                      </p:tavLst>
                                    </p:anim>
                                    <p:anim calcmode="lin" valueType="num">
                                      <p:cBhvr>
                                        <p:cTn id="281" dur="164" tmFilter="0, 0; 0.125,0.2665; 0.25,0.4; 0.375,0.465; 0.5,0.5;  0.625,0.535; 0.75,0.6; 0.875,0.7335; 1,1">
                                          <p:stCondLst>
                                            <p:cond delay="1656"/>
                                          </p:stCondLst>
                                        </p:cTn>
                                        <p:tgtEl>
                                          <p:spTgt spid="342"/>
                                        </p:tgtEl>
                                        <p:attrNameLst>
                                          <p:attrName>ppt_y</p:attrName>
                                        </p:attrNameLst>
                                      </p:cBhvr>
                                      <p:tavLst>
                                        <p:tav tm="0" fmla="#ppt_y-sin(pi*$)/81">
                                          <p:val>
                                            <p:fltVal val="0"/>
                                          </p:val>
                                        </p:tav>
                                        <p:tav tm="100000">
                                          <p:val>
                                            <p:fltVal val="1"/>
                                          </p:val>
                                        </p:tav>
                                      </p:tavLst>
                                    </p:anim>
                                    <p:animScale>
                                      <p:cBhvr>
                                        <p:cTn id="282" dur="26">
                                          <p:stCondLst>
                                            <p:cond delay="650"/>
                                          </p:stCondLst>
                                        </p:cTn>
                                        <p:tgtEl>
                                          <p:spTgt spid="342"/>
                                        </p:tgtEl>
                                      </p:cBhvr>
                                      <p:to x="100000" y="60000"/>
                                    </p:animScale>
                                    <p:animScale>
                                      <p:cBhvr>
                                        <p:cTn id="283" dur="166" decel="50000">
                                          <p:stCondLst>
                                            <p:cond delay="676"/>
                                          </p:stCondLst>
                                        </p:cTn>
                                        <p:tgtEl>
                                          <p:spTgt spid="342"/>
                                        </p:tgtEl>
                                      </p:cBhvr>
                                      <p:to x="100000" y="100000"/>
                                    </p:animScale>
                                    <p:animScale>
                                      <p:cBhvr>
                                        <p:cTn id="284" dur="26">
                                          <p:stCondLst>
                                            <p:cond delay="1312"/>
                                          </p:stCondLst>
                                        </p:cTn>
                                        <p:tgtEl>
                                          <p:spTgt spid="342"/>
                                        </p:tgtEl>
                                      </p:cBhvr>
                                      <p:to x="100000" y="80000"/>
                                    </p:animScale>
                                    <p:animScale>
                                      <p:cBhvr>
                                        <p:cTn id="285" dur="166" decel="50000">
                                          <p:stCondLst>
                                            <p:cond delay="1338"/>
                                          </p:stCondLst>
                                        </p:cTn>
                                        <p:tgtEl>
                                          <p:spTgt spid="342"/>
                                        </p:tgtEl>
                                      </p:cBhvr>
                                      <p:to x="100000" y="100000"/>
                                    </p:animScale>
                                    <p:animScale>
                                      <p:cBhvr>
                                        <p:cTn id="286" dur="26">
                                          <p:stCondLst>
                                            <p:cond delay="1642"/>
                                          </p:stCondLst>
                                        </p:cTn>
                                        <p:tgtEl>
                                          <p:spTgt spid="342"/>
                                        </p:tgtEl>
                                      </p:cBhvr>
                                      <p:to x="100000" y="90000"/>
                                    </p:animScale>
                                    <p:animScale>
                                      <p:cBhvr>
                                        <p:cTn id="287" dur="166" decel="50000">
                                          <p:stCondLst>
                                            <p:cond delay="1668"/>
                                          </p:stCondLst>
                                        </p:cTn>
                                        <p:tgtEl>
                                          <p:spTgt spid="342"/>
                                        </p:tgtEl>
                                      </p:cBhvr>
                                      <p:to x="100000" y="100000"/>
                                    </p:animScale>
                                    <p:animScale>
                                      <p:cBhvr>
                                        <p:cTn id="288" dur="26">
                                          <p:stCondLst>
                                            <p:cond delay="1808"/>
                                          </p:stCondLst>
                                        </p:cTn>
                                        <p:tgtEl>
                                          <p:spTgt spid="342"/>
                                        </p:tgtEl>
                                      </p:cBhvr>
                                      <p:to x="100000" y="95000"/>
                                    </p:animScale>
                                    <p:animScale>
                                      <p:cBhvr>
                                        <p:cTn id="289" dur="166" decel="50000">
                                          <p:stCondLst>
                                            <p:cond delay="1834"/>
                                          </p:stCondLst>
                                        </p:cTn>
                                        <p:tgtEl>
                                          <p:spTgt spid="342"/>
                                        </p:tgtEl>
                                      </p:cBhvr>
                                      <p:to x="100000" y="100000"/>
                                    </p:animScale>
                                  </p:childTnLst>
                                </p:cTn>
                              </p:par>
                            </p:childTnLst>
                          </p:cTn>
                        </p:par>
                      </p:childTnLst>
                    </p:cTn>
                  </p:par>
                </p:childTnLst>
              </p:cTn>
              <p:nextCondLst>
                <p:cond evt="onClick" delay="0">
                  <p:tgtEl>
                    <p:spTgt spid="341"/>
                  </p:tgtEl>
                </p:cond>
              </p:nextCondLst>
            </p:seq>
            <p:seq concurrent="1" nextAc="seek">
              <p:cTn id="290" restart="whenNotActive" fill="hold" evtFilter="cancelBubble" nodeType="interactiveSeq">
                <p:stCondLst>
                  <p:cond evt="onClick" delay="0">
                    <p:tgtEl>
                      <p:spTgt spid="343"/>
                    </p:tgtEl>
                  </p:cond>
                </p:stCondLst>
                <p:endSync evt="end" delay="0">
                  <p:rtn val="all"/>
                </p:endSync>
                <p:childTnLst>
                  <p:par>
                    <p:cTn id="291" fill="hold">
                      <p:stCondLst>
                        <p:cond delay="0"/>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344"/>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345"/>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nodeType="clickEffect">
                                  <p:stCondLst>
                                    <p:cond delay="0"/>
                                  </p:stCondLst>
                                  <p:childTnLst>
                                    <p:set>
                                      <p:cBhvr>
                                        <p:cTn id="302" dur="1" fill="hold">
                                          <p:stCondLst>
                                            <p:cond delay="0"/>
                                          </p:stCondLst>
                                        </p:cTn>
                                        <p:tgtEl>
                                          <p:spTgt spid="346"/>
                                        </p:tgtEl>
                                        <p:attrNameLst>
                                          <p:attrName>style.visibility</p:attrName>
                                        </p:attrNameLst>
                                      </p:cBhvr>
                                      <p:to>
                                        <p:strVal val="visible"/>
                                      </p:to>
                                    </p:set>
                                  </p:childTnLst>
                                </p:cTn>
                              </p:par>
                            </p:childTnLst>
                          </p:cTn>
                        </p:par>
                      </p:childTnLst>
                    </p:cTn>
                  </p:par>
                </p:childTnLst>
              </p:cTn>
              <p:nextCondLst>
                <p:cond evt="onClick" delay="0">
                  <p:tgtEl>
                    <p:spTgt spid="343"/>
                  </p:tgtEl>
                </p:cond>
              </p:nextCondLst>
            </p:seq>
            <p:seq concurrent="1" nextAc="seek">
              <p:cTn id="303" restart="whenNotActive" fill="hold" evtFilter="cancelBubble" nodeType="interactiveSeq">
                <p:stCondLst>
                  <p:cond evt="onClick" delay="0">
                    <p:tgtEl>
                      <p:spTgt spid="346"/>
                    </p:tgtEl>
                  </p:cond>
                </p:stCondLst>
                <p:endSync evt="end" delay="0">
                  <p:rtn val="all"/>
                </p:endSync>
                <p:childTnLst>
                  <p:par>
                    <p:cTn id="304" fill="hold">
                      <p:stCondLst>
                        <p:cond delay="0"/>
                      </p:stCondLst>
                      <p:childTnLst>
                        <p:par>
                          <p:cTn id="305" fill="hold">
                            <p:stCondLst>
                              <p:cond delay="0"/>
                            </p:stCondLst>
                            <p:childTnLst>
                              <p:par>
                                <p:cTn id="306" presetID="26" presetClass="entr" presetSubtype="0" fill="hold" nodeType="clickEffect">
                                  <p:stCondLst>
                                    <p:cond delay="0"/>
                                  </p:stCondLst>
                                  <p:childTnLst>
                                    <p:set>
                                      <p:cBhvr>
                                        <p:cTn id="307" dur="1" fill="hold">
                                          <p:stCondLst>
                                            <p:cond delay="0"/>
                                          </p:stCondLst>
                                        </p:cTn>
                                        <p:tgtEl>
                                          <p:spTgt spid="347"/>
                                        </p:tgtEl>
                                        <p:attrNameLst>
                                          <p:attrName>style.visibility</p:attrName>
                                        </p:attrNameLst>
                                      </p:cBhvr>
                                      <p:to>
                                        <p:strVal val="visible"/>
                                      </p:to>
                                    </p:set>
                                    <p:animEffect transition="in" filter="wipe(down)">
                                      <p:cBhvr>
                                        <p:cTn id="308" dur="580">
                                          <p:stCondLst>
                                            <p:cond delay="0"/>
                                          </p:stCondLst>
                                        </p:cTn>
                                        <p:tgtEl>
                                          <p:spTgt spid="347"/>
                                        </p:tgtEl>
                                      </p:cBhvr>
                                    </p:animEffect>
                                    <p:anim calcmode="lin" valueType="num">
                                      <p:cBhvr>
                                        <p:cTn id="309" dur="1822" tmFilter="0,0; 0.14,0.36; 0.43,0.73; 0.71,0.91; 1.0,1.0">
                                          <p:stCondLst>
                                            <p:cond delay="0"/>
                                          </p:stCondLst>
                                        </p:cTn>
                                        <p:tgtEl>
                                          <p:spTgt spid="347"/>
                                        </p:tgtEl>
                                        <p:attrNameLst>
                                          <p:attrName>ppt_x</p:attrName>
                                        </p:attrNameLst>
                                      </p:cBhvr>
                                      <p:tavLst>
                                        <p:tav tm="0">
                                          <p:val>
                                            <p:strVal val="#ppt_x-0.25"/>
                                          </p:val>
                                        </p:tav>
                                        <p:tav tm="100000">
                                          <p:val>
                                            <p:strVal val="#ppt_x"/>
                                          </p:val>
                                        </p:tav>
                                      </p:tavLst>
                                    </p:anim>
                                    <p:anim calcmode="lin" valueType="num">
                                      <p:cBhvr>
                                        <p:cTn id="310" dur="664" tmFilter="0.0,0.0; 0.25,0.07; 0.50,0.2; 0.75,0.467; 1.0,1.0">
                                          <p:stCondLst>
                                            <p:cond delay="0"/>
                                          </p:stCondLst>
                                        </p:cTn>
                                        <p:tgtEl>
                                          <p:spTgt spid="347"/>
                                        </p:tgtEl>
                                        <p:attrNameLst>
                                          <p:attrName>ppt_y</p:attrName>
                                        </p:attrNameLst>
                                      </p:cBhvr>
                                      <p:tavLst>
                                        <p:tav tm="0" fmla="#ppt_y-sin(pi*$)/3">
                                          <p:val>
                                            <p:fltVal val="0.5"/>
                                          </p:val>
                                        </p:tav>
                                        <p:tav tm="100000">
                                          <p:val>
                                            <p:fltVal val="1"/>
                                          </p:val>
                                        </p:tav>
                                      </p:tavLst>
                                    </p:anim>
                                    <p:anim calcmode="lin" valueType="num">
                                      <p:cBhvr>
                                        <p:cTn id="311" dur="664" tmFilter="0, 0; 0.125,0.2665; 0.25,0.4; 0.375,0.465; 0.5,0.5;  0.625,0.535; 0.75,0.6; 0.875,0.7335; 1,1">
                                          <p:stCondLst>
                                            <p:cond delay="664"/>
                                          </p:stCondLst>
                                        </p:cTn>
                                        <p:tgtEl>
                                          <p:spTgt spid="347"/>
                                        </p:tgtEl>
                                        <p:attrNameLst>
                                          <p:attrName>ppt_y</p:attrName>
                                        </p:attrNameLst>
                                      </p:cBhvr>
                                      <p:tavLst>
                                        <p:tav tm="0" fmla="#ppt_y-sin(pi*$)/9">
                                          <p:val>
                                            <p:fltVal val="0"/>
                                          </p:val>
                                        </p:tav>
                                        <p:tav tm="100000">
                                          <p:val>
                                            <p:fltVal val="1"/>
                                          </p:val>
                                        </p:tav>
                                      </p:tavLst>
                                    </p:anim>
                                    <p:anim calcmode="lin" valueType="num">
                                      <p:cBhvr>
                                        <p:cTn id="312" dur="332" tmFilter="0, 0; 0.125,0.2665; 0.25,0.4; 0.375,0.465; 0.5,0.5;  0.625,0.535; 0.75,0.6; 0.875,0.7335; 1,1">
                                          <p:stCondLst>
                                            <p:cond delay="1324"/>
                                          </p:stCondLst>
                                        </p:cTn>
                                        <p:tgtEl>
                                          <p:spTgt spid="347"/>
                                        </p:tgtEl>
                                        <p:attrNameLst>
                                          <p:attrName>ppt_y</p:attrName>
                                        </p:attrNameLst>
                                      </p:cBhvr>
                                      <p:tavLst>
                                        <p:tav tm="0" fmla="#ppt_y-sin(pi*$)/27">
                                          <p:val>
                                            <p:fltVal val="0"/>
                                          </p:val>
                                        </p:tav>
                                        <p:tav tm="100000">
                                          <p:val>
                                            <p:fltVal val="1"/>
                                          </p:val>
                                        </p:tav>
                                      </p:tavLst>
                                    </p:anim>
                                    <p:anim calcmode="lin" valueType="num">
                                      <p:cBhvr>
                                        <p:cTn id="313" dur="164" tmFilter="0, 0; 0.125,0.2665; 0.25,0.4; 0.375,0.465; 0.5,0.5;  0.625,0.535; 0.75,0.6; 0.875,0.7335; 1,1">
                                          <p:stCondLst>
                                            <p:cond delay="1656"/>
                                          </p:stCondLst>
                                        </p:cTn>
                                        <p:tgtEl>
                                          <p:spTgt spid="347"/>
                                        </p:tgtEl>
                                        <p:attrNameLst>
                                          <p:attrName>ppt_y</p:attrName>
                                        </p:attrNameLst>
                                      </p:cBhvr>
                                      <p:tavLst>
                                        <p:tav tm="0" fmla="#ppt_y-sin(pi*$)/81">
                                          <p:val>
                                            <p:fltVal val="0"/>
                                          </p:val>
                                        </p:tav>
                                        <p:tav tm="100000">
                                          <p:val>
                                            <p:fltVal val="1"/>
                                          </p:val>
                                        </p:tav>
                                      </p:tavLst>
                                    </p:anim>
                                    <p:animScale>
                                      <p:cBhvr>
                                        <p:cTn id="314" dur="26">
                                          <p:stCondLst>
                                            <p:cond delay="650"/>
                                          </p:stCondLst>
                                        </p:cTn>
                                        <p:tgtEl>
                                          <p:spTgt spid="347"/>
                                        </p:tgtEl>
                                      </p:cBhvr>
                                      <p:to x="100000" y="60000"/>
                                    </p:animScale>
                                    <p:animScale>
                                      <p:cBhvr>
                                        <p:cTn id="315" dur="166" decel="50000">
                                          <p:stCondLst>
                                            <p:cond delay="676"/>
                                          </p:stCondLst>
                                        </p:cTn>
                                        <p:tgtEl>
                                          <p:spTgt spid="347"/>
                                        </p:tgtEl>
                                      </p:cBhvr>
                                      <p:to x="100000" y="100000"/>
                                    </p:animScale>
                                    <p:animScale>
                                      <p:cBhvr>
                                        <p:cTn id="316" dur="26">
                                          <p:stCondLst>
                                            <p:cond delay="1312"/>
                                          </p:stCondLst>
                                        </p:cTn>
                                        <p:tgtEl>
                                          <p:spTgt spid="347"/>
                                        </p:tgtEl>
                                      </p:cBhvr>
                                      <p:to x="100000" y="80000"/>
                                    </p:animScale>
                                    <p:animScale>
                                      <p:cBhvr>
                                        <p:cTn id="317" dur="166" decel="50000">
                                          <p:stCondLst>
                                            <p:cond delay="1338"/>
                                          </p:stCondLst>
                                        </p:cTn>
                                        <p:tgtEl>
                                          <p:spTgt spid="347"/>
                                        </p:tgtEl>
                                      </p:cBhvr>
                                      <p:to x="100000" y="100000"/>
                                    </p:animScale>
                                    <p:animScale>
                                      <p:cBhvr>
                                        <p:cTn id="318" dur="26">
                                          <p:stCondLst>
                                            <p:cond delay="1642"/>
                                          </p:stCondLst>
                                        </p:cTn>
                                        <p:tgtEl>
                                          <p:spTgt spid="347"/>
                                        </p:tgtEl>
                                      </p:cBhvr>
                                      <p:to x="100000" y="90000"/>
                                    </p:animScale>
                                    <p:animScale>
                                      <p:cBhvr>
                                        <p:cTn id="319" dur="166" decel="50000">
                                          <p:stCondLst>
                                            <p:cond delay="1668"/>
                                          </p:stCondLst>
                                        </p:cTn>
                                        <p:tgtEl>
                                          <p:spTgt spid="347"/>
                                        </p:tgtEl>
                                      </p:cBhvr>
                                      <p:to x="100000" y="100000"/>
                                    </p:animScale>
                                    <p:animScale>
                                      <p:cBhvr>
                                        <p:cTn id="320" dur="26">
                                          <p:stCondLst>
                                            <p:cond delay="1808"/>
                                          </p:stCondLst>
                                        </p:cTn>
                                        <p:tgtEl>
                                          <p:spTgt spid="347"/>
                                        </p:tgtEl>
                                      </p:cBhvr>
                                      <p:to x="100000" y="95000"/>
                                    </p:animScale>
                                    <p:animScale>
                                      <p:cBhvr>
                                        <p:cTn id="321" dur="166" decel="50000">
                                          <p:stCondLst>
                                            <p:cond delay="1834"/>
                                          </p:stCondLst>
                                        </p:cTn>
                                        <p:tgtEl>
                                          <p:spTgt spid="347"/>
                                        </p:tgtEl>
                                      </p:cBhvr>
                                      <p:to x="100000" y="100000"/>
                                    </p:animScale>
                                  </p:childTnLst>
                                </p:cTn>
                              </p:par>
                            </p:childTnLst>
                          </p:cTn>
                        </p:par>
                      </p:childTnLst>
                    </p:cTn>
                  </p:par>
                </p:childTnLst>
              </p:cTn>
              <p:nextCondLst>
                <p:cond evt="onClick" delay="0">
                  <p:tgtEl>
                    <p:spTgt spid="346"/>
                  </p:tgtEl>
                </p:cond>
              </p:nextCondLst>
            </p:seq>
            <p:seq concurrent="1" nextAc="seek">
              <p:cTn id="322" restart="whenNotActive" fill="hold" evtFilter="cancelBubble" nodeType="interactiveSeq">
                <p:stCondLst>
                  <p:cond evt="onClick" delay="0">
                    <p:tgtEl>
                      <p:spTgt spid="348"/>
                    </p:tgtEl>
                  </p:cond>
                </p:stCondLst>
                <p:endSync evt="end" delay="0">
                  <p:rtn val="all"/>
                </p:endSync>
                <p:childTnLst>
                  <p:par>
                    <p:cTn id="323" fill="hold">
                      <p:stCondLst>
                        <p:cond delay="0"/>
                      </p:stCondLst>
                      <p:childTnLst>
                        <p:par>
                          <p:cTn id="324" fill="hold">
                            <p:stCondLst>
                              <p:cond delay="0"/>
                            </p:stCondLst>
                            <p:childTnLst>
                              <p:par>
                                <p:cTn id="325" presetID="1" presetClass="entr" presetSubtype="0" fill="hold" nodeType="clickEffect">
                                  <p:stCondLst>
                                    <p:cond delay="0"/>
                                  </p:stCondLst>
                                  <p:childTnLst>
                                    <p:set>
                                      <p:cBhvr>
                                        <p:cTn id="326" dur="1" fill="hold">
                                          <p:stCondLst>
                                            <p:cond delay="0"/>
                                          </p:stCondLst>
                                        </p:cTn>
                                        <p:tgtEl>
                                          <p:spTgt spid="349"/>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ntr" presetSubtype="0" fill="hold" nodeType="clickEffect">
                                  <p:stCondLst>
                                    <p:cond delay="0"/>
                                  </p:stCondLst>
                                  <p:childTnLst>
                                    <p:set>
                                      <p:cBhvr>
                                        <p:cTn id="330" dur="1" fill="hold">
                                          <p:stCondLst>
                                            <p:cond delay="0"/>
                                          </p:stCondLst>
                                        </p:cTn>
                                        <p:tgtEl>
                                          <p:spTgt spid="350"/>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nodeType="clickEffect">
                                  <p:stCondLst>
                                    <p:cond delay="0"/>
                                  </p:stCondLst>
                                  <p:childTnLst>
                                    <p:set>
                                      <p:cBhvr>
                                        <p:cTn id="334" dur="1" fill="hold">
                                          <p:stCondLst>
                                            <p:cond delay="0"/>
                                          </p:stCondLst>
                                        </p:cTn>
                                        <p:tgtEl>
                                          <p:spTgt spid="351"/>
                                        </p:tgtEl>
                                        <p:attrNameLst>
                                          <p:attrName>style.visibility</p:attrName>
                                        </p:attrNameLst>
                                      </p:cBhvr>
                                      <p:to>
                                        <p:strVal val="visible"/>
                                      </p:to>
                                    </p:set>
                                  </p:childTnLst>
                                </p:cTn>
                              </p:par>
                            </p:childTnLst>
                          </p:cTn>
                        </p:par>
                      </p:childTnLst>
                    </p:cTn>
                  </p:par>
                </p:childTnLst>
              </p:cTn>
              <p:nextCondLst>
                <p:cond evt="onClick" delay="0">
                  <p:tgtEl>
                    <p:spTgt spid="348"/>
                  </p:tgtEl>
                </p:cond>
              </p:nextCondLst>
            </p:seq>
            <p:seq concurrent="1" nextAc="seek">
              <p:cTn id="335" restart="whenNotActive" fill="hold" evtFilter="cancelBubble" nodeType="interactiveSeq">
                <p:stCondLst>
                  <p:cond evt="onClick" delay="0">
                    <p:tgtEl>
                      <p:spTgt spid="351"/>
                    </p:tgtEl>
                  </p:cond>
                </p:stCondLst>
                <p:endSync evt="end" delay="0">
                  <p:rtn val="all"/>
                </p:endSync>
                <p:childTnLst>
                  <p:par>
                    <p:cTn id="336" fill="hold">
                      <p:stCondLst>
                        <p:cond delay="0"/>
                      </p:stCondLst>
                      <p:childTnLst>
                        <p:par>
                          <p:cTn id="337" fill="hold">
                            <p:stCondLst>
                              <p:cond delay="0"/>
                            </p:stCondLst>
                            <p:childTnLst>
                              <p:par>
                                <p:cTn id="338" presetID="26" presetClass="entr" presetSubtype="0" fill="hold" nodeType="clickEffect">
                                  <p:stCondLst>
                                    <p:cond delay="0"/>
                                  </p:stCondLst>
                                  <p:childTnLst>
                                    <p:set>
                                      <p:cBhvr>
                                        <p:cTn id="339" dur="1" fill="hold">
                                          <p:stCondLst>
                                            <p:cond delay="0"/>
                                          </p:stCondLst>
                                        </p:cTn>
                                        <p:tgtEl>
                                          <p:spTgt spid="352"/>
                                        </p:tgtEl>
                                        <p:attrNameLst>
                                          <p:attrName>style.visibility</p:attrName>
                                        </p:attrNameLst>
                                      </p:cBhvr>
                                      <p:to>
                                        <p:strVal val="visible"/>
                                      </p:to>
                                    </p:set>
                                    <p:animEffect transition="in" filter="wipe(down)">
                                      <p:cBhvr>
                                        <p:cTn id="340" dur="580">
                                          <p:stCondLst>
                                            <p:cond delay="0"/>
                                          </p:stCondLst>
                                        </p:cTn>
                                        <p:tgtEl>
                                          <p:spTgt spid="352"/>
                                        </p:tgtEl>
                                      </p:cBhvr>
                                    </p:animEffect>
                                    <p:anim calcmode="lin" valueType="num">
                                      <p:cBhvr>
                                        <p:cTn id="341" dur="1822" tmFilter="0,0; 0.14,0.36; 0.43,0.73; 0.71,0.91; 1.0,1.0">
                                          <p:stCondLst>
                                            <p:cond delay="0"/>
                                          </p:stCondLst>
                                        </p:cTn>
                                        <p:tgtEl>
                                          <p:spTgt spid="352"/>
                                        </p:tgtEl>
                                        <p:attrNameLst>
                                          <p:attrName>ppt_x</p:attrName>
                                        </p:attrNameLst>
                                      </p:cBhvr>
                                      <p:tavLst>
                                        <p:tav tm="0">
                                          <p:val>
                                            <p:strVal val="#ppt_x-0.25"/>
                                          </p:val>
                                        </p:tav>
                                        <p:tav tm="100000">
                                          <p:val>
                                            <p:strVal val="#ppt_x"/>
                                          </p:val>
                                        </p:tav>
                                      </p:tavLst>
                                    </p:anim>
                                    <p:anim calcmode="lin" valueType="num">
                                      <p:cBhvr>
                                        <p:cTn id="342" dur="664" tmFilter="0.0,0.0; 0.25,0.07; 0.50,0.2; 0.75,0.467; 1.0,1.0">
                                          <p:stCondLst>
                                            <p:cond delay="0"/>
                                          </p:stCondLst>
                                        </p:cTn>
                                        <p:tgtEl>
                                          <p:spTgt spid="352"/>
                                        </p:tgtEl>
                                        <p:attrNameLst>
                                          <p:attrName>ppt_y</p:attrName>
                                        </p:attrNameLst>
                                      </p:cBhvr>
                                      <p:tavLst>
                                        <p:tav tm="0" fmla="#ppt_y-sin(pi*$)/3">
                                          <p:val>
                                            <p:fltVal val="0.5"/>
                                          </p:val>
                                        </p:tav>
                                        <p:tav tm="100000">
                                          <p:val>
                                            <p:fltVal val="1"/>
                                          </p:val>
                                        </p:tav>
                                      </p:tavLst>
                                    </p:anim>
                                    <p:anim calcmode="lin" valueType="num">
                                      <p:cBhvr>
                                        <p:cTn id="343" dur="664" tmFilter="0, 0; 0.125,0.2665; 0.25,0.4; 0.375,0.465; 0.5,0.5;  0.625,0.535; 0.75,0.6; 0.875,0.7335; 1,1">
                                          <p:stCondLst>
                                            <p:cond delay="664"/>
                                          </p:stCondLst>
                                        </p:cTn>
                                        <p:tgtEl>
                                          <p:spTgt spid="352"/>
                                        </p:tgtEl>
                                        <p:attrNameLst>
                                          <p:attrName>ppt_y</p:attrName>
                                        </p:attrNameLst>
                                      </p:cBhvr>
                                      <p:tavLst>
                                        <p:tav tm="0" fmla="#ppt_y-sin(pi*$)/9">
                                          <p:val>
                                            <p:fltVal val="0"/>
                                          </p:val>
                                        </p:tav>
                                        <p:tav tm="100000">
                                          <p:val>
                                            <p:fltVal val="1"/>
                                          </p:val>
                                        </p:tav>
                                      </p:tavLst>
                                    </p:anim>
                                    <p:anim calcmode="lin" valueType="num">
                                      <p:cBhvr>
                                        <p:cTn id="344" dur="332" tmFilter="0, 0; 0.125,0.2665; 0.25,0.4; 0.375,0.465; 0.5,0.5;  0.625,0.535; 0.75,0.6; 0.875,0.7335; 1,1">
                                          <p:stCondLst>
                                            <p:cond delay="1324"/>
                                          </p:stCondLst>
                                        </p:cTn>
                                        <p:tgtEl>
                                          <p:spTgt spid="352"/>
                                        </p:tgtEl>
                                        <p:attrNameLst>
                                          <p:attrName>ppt_y</p:attrName>
                                        </p:attrNameLst>
                                      </p:cBhvr>
                                      <p:tavLst>
                                        <p:tav tm="0" fmla="#ppt_y-sin(pi*$)/27">
                                          <p:val>
                                            <p:fltVal val="0"/>
                                          </p:val>
                                        </p:tav>
                                        <p:tav tm="100000">
                                          <p:val>
                                            <p:fltVal val="1"/>
                                          </p:val>
                                        </p:tav>
                                      </p:tavLst>
                                    </p:anim>
                                    <p:anim calcmode="lin" valueType="num">
                                      <p:cBhvr>
                                        <p:cTn id="345" dur="164" tmFilter="0, 0; 0.125,0.2665; 0.25,0.4; 0.375,0.465; 0.5,0.5;  0.625,0.535; 0.75,0.6; 0.875,0.7335; 1,1">
                                          <p:stCondLst>
                                            <p:cond delay="1656"/>
                                          </p:stCondLst>
                                        </p:cTn>
                                        <p:tgtEl>
                                          <p:spTgt spid="352"/>
                                        </p:tgtEl>
                                        <p:attrNameLst>
                                          <p:attrName>ppt_y</p:attrName>
                                        </p:attrNameLst>
                                      </p:cBhvr>
                                      <p:tavLst>
                                        <p:tav tm="0" fmla="#ppt_y-sin(pi*$)/81">
                                          <p:val>
                                            <p:fltVal val="0"/>
                                          </p:val>
                                        </p:tav>
                                        <p:tav tm="100000">
                                          <p:val>
                                            <p:fltVal val="1"/>
                                          </p:val>
                                        </p:tav>
                                      </p:tavLst>
                                    </p:anim>
                                    <p:animScale>
                                      <p:cBhvr>
                                        <p:cTn id="346" dur="26">
                                          <p:stCondLst>
                                            <p:cond delay="650"/>
                                          </p:stCondLst>
                                        </p:cTn>
                                        <p:tgtEl>
                                          <p:spTgt spid="352"/>
                                        </p:tgtEl>
                                      </p:cBhvr>
                                      <p:to x="100000" y="60000"/>
                                    </p:animScale>
                                    <p:animScale>
                                      <p:cBhvr>
                                        <p:cTn id="347" dur="166" decel="50000">
                                          <p:stCondLst>
                                            <p:cond delay="676"/>
                                          </p:stCondLst>
                                        </p:cTn>
                                        <p:tgtEl>
                                          <p:spTgt spid="352"/>
                                        </p:tgtEl>
                                      </p:cBhvr>
                                      <p:to x="100000" y="100000"/>
                                    </p:animScale>
                                    <p:animScale>
                                      <p:cBhvr>
                                        <p:cTn id="348" dur="26">
                                          <p:stCondLst>
                                            <p:cond delay="1312"/>
                                          </p:stCondLst>
                                        </p:cTn>
                                        <p:tgtEl>
                                          <p:spTgt spid="352"/>
                                        </p:tgtEl>
                                      </p:cBhvr>
                                      <p:to x="100000" y="80000"/>
                                    </p:animScale>
                                    <p:animScale>
                                      <p:cBhvr>
                                        <p:cTn id="349" dur="166" decel="50000">
                                          <p:stCondLst>
                                            <p:cond delay="1338"/>
                                          </p:stCondLst>
                                        </p:cTn>
                                        <p:tgtEl>
                                          <p:spTgt spid="352"/>
                                        </p:tgtEl>
                                      </p:cBhvr>
                                      <p:to x="100000" y="100000"/>
                                    </p:animScale>
                                    <p:animScale>
                                      <p:cBhvr>
                                        <p:cTn id="350" dur="26">
                                          <p:stCondLst>
                                            <p:cond delay="1642"/>
                                          </p:stCondLst>
                                        </p:cTn>
                                        <p:tgtEl>
                                          <p:spTgt spid="352"/>
                                        </p:tgtEl>
                                      </p:cBhvr>
                                      <p:to x="100000" y="90000"/>
                                    </p:animScale>
                                    <p:animScale>
                                      <p:cBhvr>
                                        <p:cTn id="351" dur="166" decel="50000">
                                          <p:stCondLst>
                                            <p:cond delay="1668"/>
                                          </p:stCondLst>
                                        </p:cTn>
                                        <p:tgtEl>
                                          <p:spTgt spid="352"/>
                                        </p:tgtEl>
                                      </p:cBhvr>
                                      <p:to x="100000" y="100000"/>
                                    </p:animScale>
                                    <p:animScale>
                                      <p:cBhvr>
                                        <p:cTn id="352" dur="26">
                                          <p:stCondLst>
                                            <p:cond delay="1808"/>
                                          </p:stCondLst>
                                        </p:cTn>
                                        <p:tgtEl>
                                          <p:spTgt spid="352"/>
                                        </p:tgtEl>
                                      </p:cBhvr>
                                      <p:to x="100000" y="95000"/>
                                    </p:animScale>
                                    <p:animScale>
                                      <p:cBhvr>
                                        <p:cTn id="353" dur="166" decel="50000">
                                          <p:stCondLst>
                                            <p:cond delay="1834"/>
                                          </p:stCondLst>
                                        </p:cTn>
                                        <p:tgtEl>
                                          <p:spTgt spid="352"/>
                                        </p:tgtEl>
                                      </p:cBhvr>
                                      <p:to x="100000" y="100000"/>
                                    </p:animScale>
                                  </p:childTnLst>
                                </p:cTn>
                              </p:par>
                            </p:childTnLst>
                          </p:cTn>
                        </p:par>
                      </p:childTnLst>
                    </p:cTn>
                  </p:par>
                </p:childTnLst>
              </p:cTn>
              <p:nextCondLst>
                <p:cond evt="onClick" delay="0">
                  <p:tgtEl>
                    <p:spTgt spid="351"/>
                  </p:tgtEl>
                </p:cond>
              </p:nextCondLst>
            </p:seq>
            <p:seq concurrent="1" nextAc="seek">
              <p:cTn id="354" restart="whenNotActive" fill="hold" evtFilter="cancelBubble" nodeType="interactiveSeq">
                <p:stCondLst>
                  <p:cond evt="onClick" delay="0">
                    <p:tgtEl>
                      <p:spTgt spid="353"/>
                    </p:tgtEl>
                  </p:cond>
                </p:stCondLst>
                <p:endSync evt="end" delay="0">
                  <p:rtn val="all"/>
                </p:endSync>
                <p:childTnLst>
                  <p:par>
                    <p:cTn id="355" fill="hold">
                      <p:stCondLst>
                        <p:cond delay="0"/>
                      </p:stCondLst>
                      <p:childTnLst>
                        <p:par>
                          <p:cTn id="356" fill="hold">
                            <p:stCondLst>
                              <p:cond delay="0"/>
                            </p:stCondLst>
                            <p:childTnLst>
                              <p:par>
                                <p:cTn id="357" presetID="1" presetClass="entr" presetSubtype="0" fill="hold" nodeType="clickEffect">
                                  <p:stCondLst>
                                    <p:cond delay="0"/>
                                  </p:stCondLst>
                                  <p:childTnLst>
                                    <p:set>
                                      <p:cBhvr>
                                        <p:cTn id="358" dur="1" fill="hold">
                                          <p:stCondLst>
                                            <p:cond delay="0"/>
                                          </p:stCondLst>
                                        </p:cTn>
                                        <p:tgtEl>
                                          <p:spTgt spid="354"/>
                                        </p:tgtEl>
                                        <p:attrNameLst>
                                          <p:attrName>style.visibility</p:attrName>
                                        </p:attrNameLst>
                                      </p:cBhvr>
                                      <p:to>
                                        <p:strVal val="visible"/>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nodeType="clickEffect">
                                  <p:stCondLst>
                                    <p:cond delay="0"/>
                                  </p:stCondLst>
                                  <p:childTnLst>
                                    <p:set>
                                      <p:cBhvr>
                                        <p:cTn id="362" dur="1" fill="hold">
                                          <p:stCondLst>
                                            <p:cond delay="0"/>
                                          </p:stCondLst>
                                        </p:cTn>
                                        <p:tgtEl>
                                          <p:spTgt spid="355"/>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ntr" presetSubtype="0" fill="hold" nodeType="clickEffect">
                                  <p:stCondLst>
                                    <p:cond delay="0"/>
                                  </p:stCondLst>
                                  <p:childTnLst>
                                    <p:set>
                                      <p:cBhvr>
                                        <p:cTn id="366" dur="1" fill="hold">
                                          <p:stCondLst>
                                            <p:cond delay="0"/>
                                          </p:stCondLst>
                                        </p:cTn>
                                        <p:tgtEl>
                                          <p:spTgt spid="356"/>
                                        </p:tgtEl>
                                        <p:attrNameLst>
                                          <p:attrName>style.visibility</p:attrName>
                                        </p:attrNameLst>
                                      </p:cBhvr>
                                      <p:to>
                                        <p:strVal val="visible"/>
                                      </p:to>
                                    </p:set>
                                  </p:childTnLst>
                                </p:cTn>
                              </p:par>
                            </p:childTnLst>
                          </p:cTn>
                        </p:par>
                      </p:childTnLst>
                    </p:cTn>
                  </p:par>
                </p:childTnLst>
              </p:cTn>
              <p:nextCondLst>
                <p:cond evt="onClick" delay="0">
                  <p:tgtEl>
                    <p:spTgt spid="353"/>
                  </p:tgtEl>
                </p:cond>
              </p:nextCondLst>
            </p:seq>
            <p:seq concurrent="1" nextAc="seek">
              <p:cTn id="367" restart="whenNotActive" fill="hold" evtFilter="cancelBubble" nodeType="interactiveSeq">
                <p:stCondLst>
                  <p:cond evt="onClick" delay="0">
                    <p:tgtEl>
                      <p:spTgt spid="356"/>
                    </p:tgtEl>
                  </p:cond>
                </p:stCondLst>
                <p:endSync evt="end" delay="0">
                  <p:rtn val="all"/>
                </p:endSync>
                <p:childTnLst>
                  <p:par>
                    <p:cTn id="368" fill="hold">
                      <p:stCondLst>
                        <p:cond delay="0"/>
                      </p:stCondLst>
                      <p:childTnLst>
                        <p:par>
                          <p:cTn id="369" fill="hold">
                            <p:stCondLst>
                              <p:cond delay="0"/>
                            </p:stCondLst>
                            <p:childTnLst>
                              <p:par>
                                <p:cTn id="370" presetID="26" presetClass="entr" presetSubtype="0" fill="hold" nodeType="clickEffect">
                                  <p:stCondLst>
                                    <p:cond delay="0"/>
                                  </p:stCondLst>
                                  <p:childTnLst>
                                    <p:set>
                                      <p:cBhvr>
                                        <p:cTn id="371" dur="1" fill="hold">
                                          <p:stCondLst>
                                            <p:cond delay="0"/>
                                          </p:stCondLst>
                                        </p:cTn>
                                        <p:tgtEl>
                                          <p:spTgt spid="357"/>
                                        </p:tgtEl>
                                        <p:attrNameLst>
                                          <p:attrName>style.visibility</p:attrName>
                                        </p:attrNameLst>
                                      </p:cBhvr>
                                      <p:to>
                                        <p:strVal val="visible"/>
                                      </p:to>
                                    </p:set>
                                    <p:animEffect transition="in" filter="wipe(down)">
                                      <p:cBhvr>
                                        <p:cTn id="372" dur="580">
                                          <p:stCondLst>
                                            <p:cond delay="0"/>
                                          </p:stCondLst>
                                        </p:cTn>
                                        <p:tgtEl>
                                          <p:spTgt spid="357"/>
                                        </p:tgtEl>
                                      </p:cBhvr>
                                    </p:animEffect>
                                    <p:anim calcmode="lin" valueType="num">
                                      <p:cBhvr>
                                        <p:cTn id="373" dur="1822" tmFilter="0,0; 0.14,0.36; 0.43,0.73; 0.71,0.91; 1.0,1.0">
                                          <p:stCondLst>
                                            <p:cond delay="0"/>
                                          </p:stCondLst>
                                        </p:cTn>
                                        <p:tgtEl>
                                          <p:spTgt spid="357"/>
                                        </p:tgtEl>
                                        <p:attrNameLst>
                                          <p:attrName>ppt_x</p:attrName>
                                        </p:attrNameLst>
                                      </p:cBhvr>
                                      <p:tavLst>
                                        <p:tav tm="0">
                                          <p:val>
                                            <p:strVal val="#ppt_x-0.25"/>
                                          </p:val>
                                        </p:tav>
                                        <p:tav tm="100000">
                                          <p:val>
                                            <p:strVal val="#ppt_x"/>
                                          </p:val>
                                        </p:tav>
                                      </p:tavLst>
                                    </p:anim>
                                    <p:anim calcmode="lin" valueType="num">
                                      <p:cBhvr>
                                        <p:cTn id="374" dur="664" tmFilter="0.0,0.0; 0.25,0.07; 0.50,0.2; 0.75,0.467; 1.0,1.0">
                                          <p:stCondLst>
                                            <p:cond delay="0"/>
                                          </p:stCondLst>
                                        </p:cTn>
                                        <p:tgtEl>
                                          <p:spTgt spid="357"/>
                                        </p:tgtEl>
                                        <p:attrNameLst>
                                          <p:attrName>ppt_y</p:attrName>
                                        </p:attrNameLst>
                                      </p:cBhvr>
                                      <p:tavLst>
                                        <p:tav tm="0" fmla="#ppt_y-sin(pi*$)/3">
                                          <p:val>
                                            <p:fltVal val="0.5"/>
                                          </p:val>
                                        </p:tav>
                                        <p:tav tm="100000">
                                          <p:val>
                                            <p:fltVal val="1"/>
                                          </p:val>
                                        </p:tav>
                                      </p:tavLst>
                                    </p:anim>
                                    <p:anim calcmode="lin" valueType="num">
                                      <p:cBhvr>
                                        <p:cTn id="375" dur="664" tmFilter="0, 0; 0.125,0.2665; 0.25,0.4; 0.375,0.465; 0.5,0.5;  0.625,0.535; 0.75,0.6; 0.875,0.7335; 1,1">
                                          <p:stCondLst>
                                            <p:cond delay="664"/>
                                          </p:stCondLst>
                                        </p:cTn>
                                        <p:tgtEl>
                                          <p:spTgt spid="357"/>
                                        </p:tgtEl>
                                        <p:attrNameLst>
                                          <p:attrName>ppt_y</p:attrName>
                                        </p:attrNameLst>
                                      </p:cBhvr>
                                      <p:tavLst>
                                        <p:tav tm="0" fmla="#ppt_y-sin(pi*$)/9">
                                          <p:val>
                                            <p:fltVal val="0"/>
                                          </p:val>
                                        </p:tav>
                                        <p:tav tm="100000">
                                          <p:val>
                                            <p:fltVal val="1"/>
                                          </p:val>
                                        </p:tav>
                                      </p:tavLst>
                                    </p:anim>
                                    <p:anim calcmode="lin" valueType="num">
                                      <p:cBhvr>
                                        <p:cTn id="376" dur="332" tmFilter="0, 0; 0.125,0.2665; 0.25,0.4; 0.375,0.465; 0.5,0.5;  0.625,0.535; 0.75,0.6; 0.875,0.7335; 1,1">
                                          <p:stCondLst>
                                            <p:cond delay="1324"/>
                                          </p:stCondLst>
                                        </p:cTn>
                                        <p:tgtEl>
                                          <p:spTgt spid="357"/>
                                        </p:tgtEl>
                                        <p:attrNameLst>
                                          <p:attrName>ppt_y</p:attrName>
                                        </p:attrNameLst>
                                      </p:cBhvr>
                                      <p:tavLst>
                                        <p:tav tm="0" fmla="#ppt_y-sin(pi*$)/27">
                                          <p:val>
                                            <p:fltVal val="0"/>
                                          </p:val>
                                        </p:tav>
                                        <p:tav tm="100000">
                                          <p:val>
                                            <p:fltVal val="1"/>
                                          </p:val>
                                        </p:tav>
                                      </p:tavLst>
                                    </p:anim>
                                    <p:anim calcmode="lin" valueType="num">
                                      <p:cBhvr>
                                        <p:cTn id="377" dur="164" tmFilter="0, 0; 0.125,0.2665; 0.25,0.4; 0.375,0.465; 0.5,0.5;  0.625,0.535; 0.75,0.6; 0.875,0.7335; 1,1">
                                          <p:stCondLst>
                                            <p:cond delay="1656"/>
                                          </p:stCondLst>
                                        </p:cTn>
                                        <p:tgtEl>
                                          <p:spTgt spid="357"/>
                                        </p:tgtEl>
                                        <p:attrNameLst>
                                          <p:attrName>ppt_y</p:attrName>
                                        </p:attrNameLst>
                                      </p:cBhvr>
                                      <p:tavLst>
                                        <p:tav tm="0" fmla="#ppt_y-sin(pi*$)/81">
                                          <p:val>
                                            <p:fltVal val="0"/>
                                          </p:val>
                                        </p:tav>
                                        <p:tav tm="100000">
                                          <p:val>
                                            <p:fltVal val="1"/>
                                          </p:val>
                                        </p:tav>
                                      </p:tavLst>
                                    </p:anim>
                                    <p:animScale>
                                      <p:cBhvr>
                                        <p:cTn id="378" dur="26">
                                          <p:stCondLst>
                                            <p:cond delay="650"/>
                                          </p:stCondLst>
                                        </p:cTn>
                                        <p:tgtEl>
                                          <p:spTgt spid="357"/>
                                        </p:tgtEl>
                                      </p:cBhvr>
                                      <p:to x="100000" y="60000"/>
                                    </p:animScale>
                                    <p:animScale>
                                      <p:cBhvr>
                                        <p:cTn id="379" dur="166" decel="50000">
                                          <p:stCondLst>
                                            <p:cond delay="676"/>
                                          </p:stCondLst>
                                        </p:cTn>
                                        <p:tgtEl>
                                          <p:spTgt spid="357"/>
                                        </p:tgtEl>
                                      </p:cBhvr>
                                      <p:to x="100000" y="100000"/>
                                    </p:animScale>
                                    <p:animScale>
                                      <p:cBhvr>
                                        <p:cTn id="380" dur="26">
                                          <p:stCondLst>
                                            <p:cond delay="1312"/>
                                          </p:stCondLst>
                                        </p:cTn>
                                        <p:tgtEl>
                                          <p:spTgt spid="357"/>
                                        </p:tgtEl>
                                      </p:cBhvr>
                                      <p:to x="100000" y="80000"/>
                                    </p:animScale>
                                    <p:animScale>
                                      <p:cBhvr>
                                        <p:cTn id="381" dur="166" decel="50000">
                                          <p:stCondLst>
                                            <p:cond delay="1338"/>
                                          </p:stCondLst>
                                        </p:cTn>
                                        <p:tgtEl>
                                          <p:spTgt spid="357"/>
                                        </p:tgtEl>
                                      </p:cBhvr>
                                      <p:to x="100000" y="100000"/>
                                    </p:animScale>
                                    <p:animScale>
                                      <p:cBhvr>
                                        <p:cTn id="382" dur="26">
                                          <p:stCondLst>
                                            <p:cond delay="1642"/>
                                          </p:stCondLst>
                                        </p:cTn>
                                        <p:tgtEl>
                                          <p:spTgt spid="357"/>
                                        </p:tgtEl>
                                      </p:cBhvr>
                                      <p:to x="100000" y="90000"/>
                                    </p:animScale>
                                    <p:animScale>
                                      <p:cBhvr>
                                        <p:cTn id="383" dur="166" decel="50000">
                                          <p:stCondLst>
                                            <p:cond delay="1668"/>
                                          </p:stCondLst>
                                        </p:cTn>
                                        <p:tgtEl>
                                          <p:spTgt spid="357"/>
                                        </p:tgtEl>
                                      </p:cBhvr>
                                      <p:to x="100000" y="100000"/>
                                    </p:animScale>
                                    <p:animScale>
                                      <p:cBhvr>
                                        <p:cTn id="384" dur="26">
                                          <p:stCondLst>
                                            <p:cond delay="1808"/>
                                          </p:stCondLst>
                                        </p:cTn>
                                        <p:tgtEl>
                                          <p:spTgt spid="357"/>
                                        </p:tgtEl>
                                      </p:cBhvr>
                                      <p:to x="100000" y="95000"/>
                                    </p:animScale>
                                    <p:animScale>
                                      <p:cBhvr>
                                        <p:cTn id="385" dur="166" decel="50000">
                                          <p:stCondLst>
                                            <p:cond delay="1834"/>
                                          </p:stCondLst>
                                        </p:cTn>
                                        <p:tgtEl>
                                          <p:spTgt spid="357"/>
                                        </p:tgtEl>
                                      </p:cBhvr>
                                      <p:to x="100000" y="100000"/>
                                    </p:animScale>
                                  </p:childTnLst>
                                </p:cTn>
                              </p:par>
                            </p:childTnLst>
                          </p:cTn>
                        </p:par>
                      </p:childTnLst>
                    </p:cTn>
                  </p:par>
                </p:childTnLst>
              </p:cTn>
              <p:nextCondLst>
                <p:cond evt="onClick" delay="0">
                  <p:tgtEl>
                    <p:spTgt spid="356"/>
                  </p:tgtEl>
                </p:cond>
              </p:nextCondLst>
            </p:seq>
            <p:seq concurrent="1" nextAc="seek">
              <p:cTn id="386" restart="whenNotActive" fill="hold" evtFilter="cancelBubble" nodeType="interactiveSeq">
                <p:stCondLst>
                  <p:cond evt="onClick" delay="0">
                    <p:tgtEl>
                      <p:spTgt spid="358"/>
                    </p:tgtEl>
                  </p:cond>
                </p:stCondLst>
                <p:endSync evt="end" delay="0">
                  <p:rtn val="all"/>
                </p:endSync>
                <p:childTnLst>
                  <p:par>
                    <p:cTn id="387" fill="hold">
                      <p:stCondLst>
                        <p:cond delay="0"/>
                      </p:stCondLst>
                      <p:childTnLst>
                        <p:par>
                          <p:cTn id="388" fill="hold">
                            <p:stCondLst>
                              <p:cond delay="0"/>
                            </p:stCondLst>
                            <p:childTnLst>
                              <p:par>
                                <p:cTn id="389" presetID="1" presetClass="entr" presetSubtype="0" fill="hold" nodeType="clickEffect">
                                  <p:stCondLst>
                                    <p:cond delay="0"/>
                                  </p:stCondLst>
                                  <p:childTnLst>
                                    <p:set>
                                      <p:cBhvr>
                                        <p:cTn id="390" dur="1" fill="hold">
                                          <p:stCondLst>
                                            <p:cond delay="0"/>
                                          </p:stCondLst>
                                        </p:cTn>
                                        <p:tgtEl>
                                          <p:spTgt spid="359"/>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presetID="1" presetClass="entr" presetSubtype="0" fill="hold" nodeType="clickEffect">
                                  <p:stCondLst>
                                    <p:cond delay="0"/>
                                  </p:stCondLst>
                                  <p:childTnLst>
                                    <p:set>
                                      <p:cBhvr>
                                        <p:cTn id="394" dur="1" fill="hold">
                                          <p:stCondLst>
                                            <p:cond delay="0"/>
                                          </p:stCondLst>
                                        </p:cTn>
                                        <p:tgtEl>
                                          <p:spTgt spid="360"/>
                                        </p:tgtEl>
                                        <p:attrNameLst>
                                          <p:attrName>style.visibility</p:attrName>
                                        </p:attrNameLst>
                                      </p:cBhvr>
                                      <p:to>
                                        <p:strVal val="visible"/>
                                      </p:to>
                                    </p:set>
                                  </p:childTnLst>
                                </p:cTn>
                              </p:par>
                            </p:childTnLst>
                          </p:cTn>
                        </p:par>
                      </p:childTnLst>
                    </p:cTn>
                  </p:par>
                  <p:par>
                    <p:cTn id="395" fill="hold">
                      <p:stCondLst>
                        <p:cond delay="indefinite"/>
                      </p:stCondLst>
                      <p:childTnLst>
                        <p:par>
                          <p:cTn id="396" fill="hold">
                            <p:stCondLst>
                              <p:cond delay="0"/>
                            </p:stCondLst>
                            <p:childTnLst>
                              <p:par>
                                <p:cTn id="397" presetID="1" presetClass="entr" presetSubtype="0" fill="hold" nodeType="clickEffect">
                                  <p:stCondLst>
                                    <p:cond delay="0"/>
                                  </p:stCondLst>
                                  <p:childTnLst>
                                    <p:set>
                                      <p:cBhvr>
                                        <p:cTn id="398" dur="1" fill="hold">
                                          <p:stCondLst>
                                            <p:cond delay="0"/>
                                          </p:stCondLst>
                                        </p:cTn>
                                        <p:tgtEl>
                                          <p:spTgt spid="361"/>
                                        </p:tgtEl>
                                        <p:attrNameLst>
                                          <p:attrName>style.visibility</p:attrName>
                                        </p:attrNameLst>
                                      </p:cBhvr>
                                      <p:to>
                                        <p:strVal val="visible"/>
                                      </p:to>
                                    </p:set>
                                  </p:childTnLst>
                                </p:cTn>
                              </p:par>
                            </p:childTnLst>
                          </p:cTn>
                        </p:par>
                      </p:childTnLst>
                    </p:cTn>
                  </p:par>
                </p:childTnLst>
              </p:cTn>
              <p:nextCondLst>
                <p:cond evt="onClick" delay="0">
                  <p:tgtEl>
                    <p:spTgt spid="358"/>
                  </p:tgtEl>
                </p:cond>
              </p:nextCondLst>
            </p:seq>
            <p:seq concurrent="1" nextAc="seek">
              <p:cTn id="399" restart="whenNotActive" fill="hold" evtFilter="cancelBubble" nodeType="interactiveSeq">
                <p:stCondLst>
                  <p:cond evt="onClick" delay="0">
                    <p:tgtEl>
                      <p:spTgt spid="361"/>
                    </p:tgtEl>
                  </p:cond>
                </p:stCondLst>
                <p:endSync evt="end" delay="0">
                  <p:rtn val="all"/>
                </p:endSync>
                <p:childTnLst>
                  <p:par>
                    <p:cTn id="400" fill="hold">
                      <p:stCondLst>
                        <p:cond delay="0"/>
                      </p:stCondLst>
                      <p:childTnLst>
                        <p:par>
                          <p:cTn id="401" fill="hold">
                            <p:stCondLst>
                              <p:cond delay="0"/>
                            </p:stCondLst>
                            <p:childTnLst>
                              <p:par>
                                <p:cTn id="402" presetID="26" presetClass="entr" presetSubtype="0" fill="hold" nodeType="clickEffect">
                                  <p:stCondLst>
                                    <p:cond delay="0"/>
                                  </p:stCondLst>
                                  <p:childTnLst>
                                    <p:set>
                                      <p:cBhvr>
                                        <p:cTn id="403" dur="1" fill="hold">
                                          <p:stCondLst>
                                            <p:cond delay="0"/>
                                          </p:stCondLst>
                                        </p:cTn>
                                        <p:tgtEl>
                                          <p:spTgt spid="362"/>
                                        </p:tgtEl>
                                        <p:attrNameLst>
                                          <p:attrName>style.visibility</p:attrName>
                                        </p:attrNameLst>
                                      </p:cBhvr>
                                      <p:to>
                                        <p:strVal val="visible"/>
                                      </p:to>
                                    </p:set>
                                    <p:animEffect transition="in" filter="wipe(down)">
                                      <p:cBhvr>
                                        <p:cTn id="404" dur="580">
                                          <p:stCondLst>
                                            <p:cond delay="0"/>
                                          </p:stCondLst>
                                        </p:cTn>
                                        <p:tgtEl>
                                          <p:spTgt spid="362"/>
                                        </p:tgtEl>
                                      </p:cBhvr>
                                    </p:animEffect>
                                    <p:anim calcmode="lin" valueType="num">
                                      <p:cBhvr>
                                        <p:cTn id="405" dur="1822" tmFilter="0,0; 0.14,0.36; 0.43,0.73; 0.71,0.91; 1.0,1.0">
                                          <p:stCondLst>
                                            <p:cond delay="0"/>
                                          </p:stCondLst>
                                        </p:cTn>
                                        <p:tgtEl>
                                          <p:spTgt spid="362"/>
                                        </p:tgtEl>
                                        <p:attrNameLst>
                                          <p:attrName>ppt_x</p:attrName>
                                        </p:attrNameLst>
                                      </p:cBhvr>
                                      <p:tavLst>
                                        <p:tav tm="0">
                                          <p:val>
                                            <p:strVal val="#ppt_x-0.25"/>
                                          </p:val>
                                        </p:tav>
                                        <p:tav tm="100000">
                                          <p:val>
                                            <p:strVal val="#ppt_x"/>
                                          </p:val>
                                        </p:tav>
                                      </p:tavLst>
                                    </p:anim>
                                    <p:anim calcmode="lin" valueType="num">
                                      <p:cBhvr>
                                        <p:cTn id="406" dur="664" tmFilter="0.0,0.0; 0.25,0.07; 0.50,0.2; 0.75,0.467; 1.0,1.0">
                                          <p:stCondLst>
                                            <p:cond delay="0"/>
                                          </p:stCondLst>
                                        </p:cTn>
                                        <p:tgtEl>
                                          <p:spTgt spid="362"/>
                                        </p:tgtEl>
                                        <p:attrNameLst>
                                          <p:attrName>ppt_y</p:attrName>
                                        </p:attrNameLst>
                                      </p:cBhvr>
                                      <p:tavLst>
                                        <p:tav tm="0" fmla="#ppt_y-sin(pi*$)/3">
                                          <p:val>
                                            <p:fltVal val="0.5"/>
                                          </p:val>
                                        </p:tav>
                                        <p:tav tm="100000">
                                          <p:val>
                                            <p:fltVal val="1"/>
                                          </p:val>
                                        </p:tav>
                                      </p:tavLst>
                                    </p:anim>
                                    <p:anim calcmode="lin" valueType="num">
                                      <p:cBhvr>
                                        <p:cTn id="407" dur="664" tmFilter="0, 0; 0.125,0.2665; 0.25,0.4; 0.375,0.465; 0.5,0.5;  0.625,0.535; 0.75,0.6; 0.875,0.7335; 1,1">
                                          <p:stCondLst>
                                            <p:cond delay="664"/>
                                          </p:stCondLst>
                                        </p:cTn>
                                        <p:tgtEl>
                                          <p:spTgt spid="362"/>
                                        </p:tgtEl>
                                        <p:attrNameLst>
                                          <p:attrName>ppt_y</p:attrName>
                                        </p:attrNameLst>
                                      </p:cBhvr>
                                      <p:tavLst>
                                        <p:tav tm="0" fmla="#ppt_y-sin(pi*$)/9">
                                          <p:val>
                                            <p:fltVal val="0"/>
                                          </p:val>
                                        </p:tav>
                                        <p:tav tm="100000">
                                          <p:val>
                                            <p:fltVal val="1"/>
                                          </p:val>
                                        </p:tav>
                                      </p:tavLst>
                                    </p:anim>
                                    <p:anim calcmode="lin" valueType="num">
                                      <p:cBhvr>
                                        <p:cTn id="408" dur="332" tmFilter="0, 0; 0.125,0.2665; 0.25,0.4; 0.375,0.465; 0.5,0.5;  0.625,0.535; 0.75,0.6; 0.875,0.7335; 1,1">
                                          <p:stCondLst>
                                            <p:cond delay="1324"/>
                                          </p:stCondLst>
                                        </p:cTn>
                                        <p:tgtEl>
                                          <p:spTgt spid="362"/>
                                        </p:tgtEl>
                                        <p:attrNameLst>
                                          <p:attrName>ppt_y</p:attrName>
                                        </p:attrNameLst>
                                      </p:cBhvr>
                                      <p:tavLst>
                                        <p:tav tm="0" fmla="#ppt_y-sin(pi*$)/27">
                                          <p:val>
                                            <p:fltVal val="0"/>
                                          </p:val>
                                        </p:tav>
                                        <p:tav tm="100000">
                                          <p:val>
                                            <p:fltVal val="1"/>
                                          </p:val>
                                        </p:tav>
                                      </p:tavLst>
                                    </p:anim>
                                    <p:anim calcmode="lin" valueType="num">
                                      <p:cBhvr>
                                        <p:cTn id="409" dur="164" tmFilter="0, 0; 0.125,0.2665; 0.25,0.4; 0.375,0.465; 0.5,0.5;  0.625,0.535; 0.75,0.6; 0.875,0.7335; 1,1">
                                          <p:stCondLst>
                                            <p:cond delay="1656"/>
                                          </p:stCondLst>
                                        </p:cTn>
                                        <p:tgtEl>
                                          <p:spTgt spid="362"/>
                                        </p:tgtEl>
                                        <p:attrNameLst>
                                          <p:attrName>ppt_y</p:attrName>
                                        </p:attrNameLst>
                                      </p:cBhvr>
                                      <p:tavLst>
                                        <p:tav tm="0" fmla="#ppt_y-sin(pi*$)/81">
                                          <p:val>
                                            <p:fltVal val="0"/>
                                          </p:val>
                                        </p:tav>
                                        <p:tav tm="100000">
                                          <p:val>
                                            <p:fltVal val="1"/>
                                          </p:val>
                                        </p:tav>
                                      </p:tavLst>
                                    </p:anim>
                                    <p:animScale>
                                      <p:cBhvr>
                                        <p:cTn id="410" dur="26">
                                          <p:stCondLst>
                                            <p:cond delay="650"/>
                                          </p:stCondLst>
                                        </p:cTn>
                                        <p:tgtEl>
                                          <p:spTgt spid="362"/>
                                        </p:tgtEl>
                                      </p:cBhvr>
                                      <p:to x="100000" y="60000"/>
                                    </p:animScale>
                                    <p:animScale>
                                      <p:cBhvr>
                                        <p:cTn id="411" dur="166" decel="50000">
                                          <p:stCondLst>
                                            <p:cond delay="676"/>
                                          </p:stCondLst>
                                        </p:cTn>
                                        <p:tgtEl>
                                          <p:spTgt spid="362"/>
                                        </p:tgtEl>
                                      </p:cBhvr>
                                      <p:to x="100000" y="100000"/>
                                    </p:animScale>
                                    <p:animScale>
                                      <p:cBhvr>
                                        <p:cTn id="412" dur="26">
                                          <p:stCondLst>
                                            <p:cond delay="1312"/>
                                          </p:stCondLst>
                                        </p:cTn>
                                        <p:tgtEl>
                                          <p:spTgt spid="362"/>
                                        </p:tgtEl>
                                      </p:cBhvr>
                                      <p:to x="100000" y="80000"/>
                                    </p:animScale>
                                    <p:animScale>
                                      <p:cBhvr>
                                        <p:cTn id="413" dur="166" decel="50000">
                                          <p:stCondLst>
                                            <p:cond delay="1338"/>
                                          </p:stCondLst>
                                        </p:cTn>
                                        <p:tgtEl>
                                          <p:spTgt spid="362"/>
                                        </p:tgtEl>
                                      </p:cBhvr>
                                      <p:to x="100000" y="100000"/>
                                    </p:animScale>
                                    <p:animScale>
                                      <p:cBhvr>
                                        <p:cTn id="414" dur="26">
                                          <p:stCondLst>
                                            <p:cond delay="1642"/>
                                          </p:stCondLst>
                                        </p:cTn>
                                        <p:tgtEl>
                                          <p:spTgt spid="362"/>
                                        </p:tgtEl>
                                      </p:cBhvr>
                                      <p:to x="100000" y="90000"/>
                                    </p:animScale>
                                    <p:animScale>
                                      <p:cBhvr>
                                        <p:cTn id="415" dur="166" decel="50000">
                                          <p:stCondLst>
                                            <p:cond delay="1668"/>
                                          </p:stCondLst>
                                        </p:cTn>
                                        <p:tgtEl>
                                          <p:spTgt spid="362"/>
                                        </p:tgtEl>
                                      </p:cBhvr>
                                      <p:to x="100000" y="100000"/>
                                    </p:animScale>
                                    <p:animScale>
                                      <p:cBhvr>
                                        <p:cTn id="416" dur="26">
                                          <p:stCondLst>
                                            <p:cond delay="1808"/>
                                          </p:stCondLst>
                                        </p:cTn>
                                        <p:tgtEl>
                                          <p:spTgt spid="362"/>
                                        </p:tgtEl>
                                      </p:cBhvr>
                                      <p:to x="100000" y="95000"/>
                                    </p:animScale>
                                    <p:animScale>
                                      <p:cBhvr>
                                        <p:cTn id="417" dur="166" decel="50000">
                                          <p:stCondLst>
                                            <p:cond delay="1834"/>
                                          </p:stCondLst>
                                        </p:cTn>
                                        <p:tgtEl>
                                          <p:spTgt spid="362"/>
                                        </p:tgtEl>
                                      </p:cBhvr>
                                      <p:to x="100000" y="100000"/>
                                    </p:animScale>
                                  </p:childTnLst>
                                </p:cTn>
                              </p:par>
                            </p:childTnLst>
                          </p:cTn>
                        </p:par>
                      </p:childTnLst>
                    </p:cTn>
                  </p:par>
                </p:childTnLst>
              </p:cTn>
              <p:nextCondLst>
                <p:cond evt="onClick" delay="0">
                  <p:tgtEl>
                    <p:spTgt spid="361"/>
                  </p:tgtEl>
                </p:cond>
              </p:nextCondLst>
            </p:seq>
            <p:seq concurrent="1" nextAc="seek">
              <p:cTn id="418" restart="whenNotActive" fill="hold" evtFilter="cancelBubble" nodeType="interactiveSeq">
                <p:stCondLst>
                  <p:cond evt="onClick" delay="0">
                    <p:tgtEl>
                      <p:spTgt spid="363"/>
                    </p:tgtEl>
                  </p:cond>
                </p:stCondLst>
                <p:endSync evt="end" delay="0">
                  <p:rtn val="all"/>
                </p:endSync>
                <p:childTnLst>
                  <p:par>
                    <p:cTn id="419" fill="hold">
                      <p:stCondLst>
                        <p:cond delay="0"/>
                      </p:stCondLst>
                      <p:childTnLst>
                        <p:par>
                          <p:cTn id="420" fill="hold">
                            <p:stCondLst>
                              <p:cond delay="0"/>
                            </p:stCondLst>
                            <p:childTnLst>
                              <p:par>
                                <p:cTn id="421" presetID="1" presetClass="entr" presetSubtype="0" fill="hold" nodeType="clickEffect">
                                  <p:stCondLst>
                                    <p:cond delay="0"/>
                                  </p:stCondLst>
                                  <p:childTnLst>
                                    <p:set>
                                      <p:cBhvr>
                                        <p:cTn id="422" dur="1" fill="hold">
                                          <p:stCondLst>
                                            <p:cond delay="0"/>
                                          </p:stCondLst>
                                        </p:cTn>
                                        <p:tgtEl>
                                          <p:spTgt spid="364"/>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 presetClass="entr" presetSubtype="0" fill="hold" nodeType="clickEffect">
                                  <p:stCondLst>
                                    <p:cond delay="0"/>
                                  </p:stCondLst>
                                  <p:childTnLst>
                                    <p:set>
                                      <p:cBhvr>
                                        <p:cTn id="426" dur="1" fill="hold">
                                          <p:stCondLst>
                                            <p:cond delay="0"/>
                                          </p:stCondLst>
                                        </p:cTn>
                                        <p:tgtEl>
                                          <p:spTgt spid="365"/>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nodeType="clickEffect">
                                  <p:stCondLst>
                                    <p:cond delay="0"/>
                                  </p:stCondLst>
                                  <p:childTnLst>
                                    <p:set>
                                      <p:cBhvr>
                                        <p:cTn id="430" dur="1" fill="hold">
                                          <p:stCondLst>
                                            <p:cond delay="0"/>
                                          </p:stCondLst>
                                        </p:cTn>
                                        <p:tgtEl>
                                          <p:spTgt spid="366"/>
                                        </p:tgtEl>
                                        <p:attrNameLst>
                                          <p:attrName>style.visibility</p:attrName>
                                        </p:attrNameLst>
                                      </p:cBhvr>
                                      <p:to>
                                        <p:strVal val="visible"/>
                                      </p:to>
                                    </p:set>
                                  </p:childTnLst>
                                </p:cTn>
                              </p:par>
                            </p:childTnLst>
                          </p:cTn>
                        </p:par>
                      </p:childTnLst>
                    </p:cTn>
                  </p:par>
                </p:childTnLst>
              </p:cTn>
              <p:nextCondLst>
                <p:cond evt="onClick" delay="0">
                  <p:tgtEl>
                    <p:spTgt spid="363"/>
                  </p:tgtEl>
                </p:cond>
              </p:nextCondLst>
            </p:seq>
            <p:seq concurrent="1" nextAc="seek">
              <p:cTn id="431" restart="whenNotActive" fill="hold" evtFilter="cancelBubble" nodeType="interactiveSeq">
                <p:stCondLst>
                  <p:cond evt="onClick" delay="0">
                    <p:tgtEl>
                      <p:spTgt spid="366"/>
                    </p:tgtEl>
                  </p:cond>
                </p:stCondLst>
                <p:endSync evt="end" delay="0">
                  <p:rtn val="all"/>
                </p:endSync>
                <p:childTnLst>
                  <p:par>
                    <p:cTn id="432" fill="hold">
                      <p:stCondLst>
                        <p:cond delay="0"/>
                      </p:stCondLst>
                      <p:childTnLst>
                        <p:par>
                          <p:cTn id="433" fill="hold">
                            <p:stCondLst>
                              <p:cond delay="0"/>
                            </p:stCondLst>
                            <p:childTnLst>
                              <p:par>
                                <p:cTn id="434" presetID="26" presetClass="entr" presetSubtype="0" fill="hold" nodeType="clickEffect">
                                  <p:stCondLst>
                                    <p:cond delay="0"/>
                                  </p:stCondLst>
                                  <p:childTnLst>
                                    <p:set>
                                      <p:cBhvr>
                                        <p:cTn id="435" dur="1" fill="hold">
                                          <p:stCondLst>
                                            <p:cond delay="0"/>
                                          </p:stCondLst>
                                        </p:cTn>
                                        <p:tgtEl>
                                          <p:spTgt spid="367"/>
                                        </p:tgtEl>
                                        <p:attrNameLst>
                                          <p:attrName>style.visibility</p:attrName>
                                        </p:attrNameLst>
                                      </p:cBhvr>
                                      <p:to>
                                        <p:strVal val="visible"/>
                                      </p:to>
                                    </p:set>
                                    <p:animEffect transition="in" filter="wipe(down)">
                                      <p:cBhvr>
                                        <p:cTn id="436" dur="580">
                                          <p:stCondLst>
                                            <p:cond delay="0"/>
                                          </p:stCondLst>
                                        </p:cTn>
                                        <p:tgtEl>
                                          <p:spTgt spid="367"/>
                                        </p:tgtEl>
                                      </p:cBhvr>
                                    </p:animEffect>
                                    <p:anim calcmode="lin" valueType="num">
                                      <p:cBhvr>
                                        <p:cTn id="437" dur="1822" tmFilter="0,0; 0.14,0.36; 0.43,0.73; 0.71,0.91; 1.0,1.0">
                                          <p:stCondLst>
                                            <p:cond delay="0"/>
                                          </p:stCondLst>
                                        </p:cTn>
                                        <p:tgtEl>
                                          <p:spTgt spid="367"/>
                                        </p:tgtEl>
                                        <p:attrNameLst>
                                          <p:attrName>ppt_x</p:attrName>
                                        </p:attrNameLst>
                                      </p:cBhvr>
                                      <p:tavLst>
                                        <p:tav tm="0">
                                          <p:val>
                                            <p:strVal val="#ppt_x-0.25"/>
                                          </p:val>
                                        </p:tav>
                                        <p:tav tm="100000">
                                          <p:val>
                                            <p:strVal val="#ppt_x"/>
                                          </p:val>
                                        </p:tav>
                                      </p:tavLst>
                                    </p:anim>
                                    <p:anim calcmode="lin" valueType="num">
                                      <p:cBhvr>
                                        <p:cTn id="438" dur="664" tmFilter="0.0,0.0; 0.25,0.07; 0.50,0.2; 0.75,0.467; 1.0,1.0">
                                          <p:stCondLst>
                                            <p:cond delay="0"/>
                                          </p:stCondLst>
                                        </p:cTn>
                                        <p:tgtEl>
                                          <p:spTgt spid="367"/>
                                        </p:tgtEl>
                                        <p:attrNameLst>
                                          <p:attrName>ppt_y</p:attrName>
                                        </p:attrNameLst>
                                      </p:cBhvr>
                                      <p:tavLst>
                                        <p:tav tm="0" fmla="#ppt_y-sin(pi*$)/3">
                                          <p:val>
                                            <p:fltVal val="0.5"/>
                                          </p:val>
                                        </p:tav>
                                        <p:tav tm="100000">
                                          <p:val>
                                            <p:fltVal val="1"/>
                                          </p:val>
                                        </p:tav>
                                      </p:tavLst>
                                    </p:anim>
                                    <p:anim calcmode="lin" valueType="num">
                                      <p:cBhvr>
                                        <p:cTn id="439" dur="664" tmFilter="0, 0; 0.125,0.2665; 0.25,0.4; 0.375,0.465; 0.5,0.5;  0.625,0.535; 0.75,0.6; 0.875,0.7335; 1,1">
                                          <p:stCondLst>
                                            <p:cond delay="664"/>
                                          </p:stCondLst>
                                        </p:cTn>
                                        <p:tgtEl>
                                          <p:spTgt spid="367"/>
                                        </p:tgtEl>
                                        <p:attrNameLst>
                                          <p:attrName>ppt_y</p:attrName>
                                        </p:attrNameLst>
                                      </p:cBhvr>
                                      <p:tavLst>
                                        <p:tav tm="0" fmla="#ppt_y-sin(pi*$)/9">
                                          <p:val>
                                            <p:fltVal val="0"/>
                                          </p:val>
                                        </p:tav>
                                        <p:tav tm="100000">
                                          <p:val>
                                            <p:fltVal val="1"/>
                                          </p:val>
                                        </p:tav>
                                      </p:tavLst>
                                    </p:anim>
                                    <p:anim calcmode="lin" valueType="num">
                                      <p:cBhvr>
                                        <p:cTn id="440" dur="332" tmFilter="0, 0; 0.125,0.2665; 0.25,0.4; 0.375,0.465; 0.5,0.5;  0.625,0.535; 0.75,0.6; 0.875,0.7335; 1,1">
                                          <p:stCondLst>
                                            <p:cond delay="1324"/>
                                          </p:stCondLst>
                                        </p:cTn>
                                        <p:tgtEl>
                                          <p:spTgt spid="367"/>
                                        </p:tgtEl>
                                        <p:attrNameLst>
                                          <p:attrName>ppt_y</p:attrName>
                                        </p:attrNameLst>
                                      </p:cBhvr>
                                      <p:tavLst>
                                        <p:tav tm="0" fmla="#ppt_y-sin(pi*$)/27">
                                          <p:val>
                                            <p:fltVal val="0"/>
                                          </p:val>
                                        </p:tav>
                                        <p:tav tm="100000">
                                          <p:val>
                                            <p:fltVal val="1"/>
                                          </p:val>
                                        </p:tav>
                                      </p:tavLst>
                                    </p:anim>
                                    <p:anim calcmode="lin" valueType="num">
                                      <p:cBhvr>
                                        <p:cTn id="441" dur="164" tmFilter="0, 0; 0.125,0.2665; 0.25,0.4; 0.375,0.465; 0.5,0.5;  0.625,0.535; 0.75,0.6; 0.875,0.7335; 1,1">
                                          <p:stCondLst>
                                            <p:cond delay="1656"/>
                                          </p:stCondLst>
                                        </p:cTn>
                                        <p:tgtEl>
                                          <p:spTgt spid="367"/>
                                        </p:tgtEl>
                                        <p:attrNameLst>
                                          <p:attrName>ppt_y</p:attrName>
                                        </p:attrNameLst>
                                      </p:cBhvr>
                                      <p:tavLst>
                                        <p:tav tm="0" fmla="#ppt_y-sin(pi*$)/81">
                                          <p:val>
                                            <p:fltVal val="0"/>
                                          </p:val>
                                        </p:tav>
                                        <p:tav tm="100000">
                                          <p:val>
                                            <p:fltVal val="1"/>
                                          </p:val>
                                        </p:tav>
                                      </p:tavLst>
                                    </p:anim>
                                    <p:animScale>
                                      <p:cBhvr>
                                        <p:cTn id="442" dur="26">
                                          <p:stCondLst>
                                            <p:cond delay="650"/>
                                          </p:stCondLst>
                                        </p:cTn>
                                        <p:tgtEl>
                                          <p:spTgt spid="367"/>
                                        </p:tgtEl>
                                      </p:cBhvr>
                                      <p:to x="100000" y="60000"/>
                                    </p:animScale>
                                    <p:animScale>
                                      <p:cBhvr>
                                        <p:cTn id="443" dur="166" decel="50000">
                                          <p:stCondLst>
                                            <p:cond delay="676"/>
                                          </p:stCondLst>
                                        </p:cTn>
                                        <p:tgtEl>
                                          <p:spTgt spid="367"/>
                                        </p:tgtEl>
                                      </p:cBhvr>
                                      <p:to x="100000" y="100000"/>
                                    </p:animScale>
                                    <p:animScale>
                                      <p:cBhvr>
                                        <p:cTn id="444" dur="26">
                                          <p:stCondLst>
                                            <p:cond delay="1312"/>
                                          </p:stCondLst>
                                        </p:cTn>
                                        <p:tgtEl>
                                          <p:spTgt spid="367"/>
                                        </p:tgtEl>
                                      </p:cBhvr>
                                      <p:to x="100000" y="80000"/>
                                    </p:animScale>
                                    <p:animScale>
                                      <p:cBhvr>
                                        <p:cTn id="445" dur="166" decel="50000">
                                          <p:stCondLst>
                                            <p:cond delay="1338"/>
                                          </p:stCondLst>
                                        </p:cTn>
                                        <p:tgtEl>
                                          <p:spTgt spid="367"/>
                                        </p:tgtEl>
                                      </p:cBhvr>
                                      <p:to x="100000" y="100000"/>
                                    </p:animScale>
                                    <p:animScale>
                                      <p:cBhvr>
                                        <p:cTn id="446" dur="26">
                                          <p:stCondLst>
                                            <p:cond delay="1642"/>
                                          </p:stCondLst>
                                        </p:cTn>
                                        <p:tgtEl>
                                          <p:spTgt spid="367"/>
                                        </p:tgtEl>
                                      </p:cBhvr>
                                      <p:to x="100000" y="90000"/>
                                    </p:animScale>
                                    <p:animScale>
                                      <p:cBhvr>
                                        <p:cTn id="447" dur="166" decel="50000">
                                          <p:stCondLst>
                                            <p:cond delay="1668"/>
                                          </p:stCondLst>
                                        </p:cTn>
                                        <p:tgtEl>
                                          <p:spTgt spid="367"/>
                                        </p:tgtEl>
                                      </p:cBhvr>
                                      <p:to x="100000" y="100000"/>
                                    </p:animScale>
                                    <p:animScale>
                                      <p:cBhvr>
                                        <p:cTn id="448" dur="26">
                                          <p:stCondLst>
                                            <p:cond delay="1808"/>
                                          </p:stCondLst>
                                        </p:cTn>
                                        <p:tgtEl>
                                          <p:spTgt spid="367"/>
                                        </p:tgtEl>
                                      </p:cBhvr>
                                      <p:to x="100000" y="95000"/>
                                    </p:animScale>
                                    <p:animScale>
                                      <p:cBhvr>
                                        <p:cTn id="449" dur="166" decel="50000">
                                          <p:stCondLst>
                                            <p:cond delay="1834"/>
                                          </p:stCondLst>
                                        </p:cTn>
                                        <p:tgtEl>
                                          <p:spTgt spid="367"/>
                                        </p:tgtEl>
                                      </p:cBhvr>
                                      <p:to x="100000" y="100000"/>
                                    </p:animScale>
                                  </p:childTnLst>
                                </p:cTn>
                              </p:par>
                            </p:childTnLst>
                          </p:cTn>
                        </p:par>
                      </p:childTnLst>
                    </p:cTn>
                  </p:par>
                </p:childTnLst>
              </p:cTn>
              <p:nextCondLst>
                <p:cond evt="onClick" delay="0">
                  <p:tgtEl>
                    <p:spTgt spid="366"/>
                  </p:tgtEl>
                </p:cond>
              </p:nextCondLst>
            </p:seq>
            <p:seq concurrent="1" nextAc="seek">
              <p:cTn id="450" restart="whenNotActive" fill="hold" evtFilter="cancelBubble" nodeType="interactiveSeq">
                <p:stCondLst>
                  <p:cond evt="onClick" delay="0">
                    <p:tgtEl>
                      <p:spTgt spid="368"/>
                    </p:tgtEl>
                  </p:cond>
                </p:stCondLst>
                <p:endSync evt="end" delay="0">
                  <p:rtn val="all"/>
                </p:endSync>
                <p:childTnLst>
                  <p:par>
                    <p:cTn id="451" fill="hold">
                      <p:stCondLst>
                        <p:cond delay="0"/>
                      </p:stCondLst>
                      <p:childTnLst>
                        <p:par>
                          <p:cTn id="452" fill="hold">
                            <p:stCondLst>
                              <p:cond delay="0"/>
                            </p:stCondLst>
                            <p:childTnLst>
                              <p:par>
                                <p:cTn id="453" presetID="1" presetClass="entr" presetSubtype="0" fill="hold" nodeType="clickEffect">
                                  <p:stCondLst>
                                    <p:cond delay="0"/>
                                  </p:stCondLst>
                                  <p:childTnLst>
                                    <p:set>
                                      <p:cBhvr>
                                        <p:cTn id="454" dur="1" fill="hold">
                                          <p:stCondLst>
                                            <p:cond delay="0"/>
                                          </p:stCondLst>
                                        </p:cTn>
                                        <p:tgtEl>
                                          <p:spTgt spid="369"/>
                                        </p:tgtEl>
                                        <p:attrNameLst>
                                          <p:attrName>style.visibility</p:attrName>
                                        </p:attrNameLst>
                                      </p:cBhvr>
                                      <p:to>
                                        <p:strVal val="visible"/>
                                      </p:to>
                                    </p:set>
                                  </p:childTnLst>
                                </p:cTn>
                              </p:par>
                            </p:childTnLst>
                          </p:cTn>
                        </p:par>
                      </p:childTnLst>
                    </p:cTn>
                  </p:par>
                  <p:par>
                    <p:cTn id="455" fill="hold">
                      <p:stCondLst>
                        <p:cond delay="indefinite"/>
                      </p:stCondLst>
                      <p:childTnLst>
                        <p:par>
                          <p:cTn id="456" fill="hold">
                            <p:stCondLst>
                              <p:cond delay="0"/>
                            </p:stCondLst>
                            <p:childTnLst>
                              <p:par>
                                <p:cTn id="457" presetID="1" presetClass="entr" presetSubtype="0" fill="hold" nodeType="clickEffect">
                                  <p:stCondLst>
                                    <p:cond delay="0"/>
                                  </p:stCondLst>
                                  <p:childTnLst>
                                    <p:set>
                                      <p:cBhvr>
                                        <p:cTn id="458" dur="1" fill="hold">
                                          <p:stCondLst>
                                            <p:cond delay="0"/>
                                          </p:stCondLst>
                                        </p:cTn>
                                        <p:tgtEl>
                                          <p:spTgt spid="370"/>
                                        </p:tgtEl>
                                        <p:attrNameLst>
                                          <p:attrName>style.visibility</p:attrName>
                                        </p:attrNameLst>
                                      </p:cBhvr>
                                      <p:to>
                                        <p:strVal val="visible"/>
                                      </p:to>
                                    </p:set>
                                  </p:childTnLst>
                                </p:cTn>
                              </p:par>
                            </p:childTnLst>
                          </p:cTn>
                        </p:par>
                      </p:childTnLst>
                    </p:cTn>
                  </p:par>
                  <p:par>
                    <p:cTn id="459" fill="hold">
                      <p:stCondLst>
                        <p:cond delay="indefinite"/>
                      </p:stCondLst>
                      <p:childTnLst>
                        <p:par>
                          <p:cTn id="460" fill="hold">
                            <p:stCondLst>
                              <p:cond delay="0"/>
                            </p:stCondLst>
                            <p:childTnLst>
                              <p:par>
                                <p:cTn id="461" presetID="1" presetClass="entr" presetSubtype="0" fill="hold" nodeType="clickEffect">
                                  <p:stCondLst>
                                    <p:cond delay="0"/>
                                  </p:stCondLst>
                                  <p:childTnLst>
                                    <p:set>
                                      <p:cBhvr>
                                        <p:cTn id="462" dur="1" fill="hold">
                                          <p:stCondLst>
                                            <p:cond delay="0"/>
                                          </p:stCondLst>
                                        </p:cTn>
                                        <p:tgtEl>
                                          <p:spTgt spid="371"/>
                                        </p:tgtEl>
                                        <p:attrNameLst>
                                          <p:attrName>style.visibility</p:attrName>
                                        </p:attrNameLst>
                                      </p:cBhvr>
                                      <p:to>
                                        <p:strVal val="visible"/>
                                      </p:to>
                                    </p:set>
                                  </p:childTnLst>
                                </p:cTn>
                              </p:par>
                            </p:childTnLst>
                          </p:cTn>
                        </p:par>
                      </p:childTnLst>
                    </p:cTn>
                  </p:par>
                </p:childTnLst>
              </p:cTn>
              <p:nextCondLst>
                <p:cond evt="onClick" delay="0">
                  <p:tgtEl>
                    <p:spTgt spid="368"/>
                  </p:tgtEl>
                </p:cond>
              </p:nextCondLst>
            </p:seq>
            <p:seq concurrent="1" nextAc="seek">
              <p:cTn id="463" restart="whenNotActive" fill="hold" evtFilter="cancelBubble" nodeType="interactiveSeq">
                <p:stCondLst>
                  <p:cond evt="onClick" delay="0">
                    <p:tgtEl>
                      <p:spTgt spid="371"/>
                    </p:tgtEl>
                  </p:cond>
                </p:stCondLst>
                <p:endSync evt="end" delay="0">
                  <p:rtn val="all"/>
                </p:endSync>
                <p:childTnLst>
                  <p:par>
                    <p:cTn id="464" fill="hold">
                      <p:stCondLst>
                        <p:cond delay="0"/>
                      </p:stCondLst>
                      <p:childTnLst>
                        <p:par>
                          <p:cTn id="465" fill="hold">
                            <p:stCondLst>
                              <p:cond delay="0"/>
                            </p:stCondLst>
                            <p:childTnLst>
                              <p:par>
                                <p:cTn id="466" presetID="26" presetClass="entr" presetSubtype="0" fill="hold" nodeType="clickEffect">
                                  <p:stCondLst>
                                    <p:cond delay="0"/>
                                  </p:stCondLst>
                                  <p:childTnLst>
                                    <p:set>
                                      <p:cBhvr>
                                        <p:cTn id="467" dur="1" fill="hold">
                                          <p:stCondLst>
                                            <p:cond delay="0"/>
                                          </p:stCondLst>
                                        </p:cTn>
                                        <p:tgtEl>
                                          <p:spTgt spid="372"/>
                                        </p:tgtEl>
                                        <p:attrNameLst>
                                          <p:attrName>style.visibility</p:attrName>
                                        </p:attrNameLst>
                                      </p:cBhvr>
                                      <p:to>
                                        <p:strVal val="visible"/>
                                      </p:to>
                                    </p:set>
                                    <p:animEffect transition="in" filter="wipe(down)">
                                      <p:cBhvr>
                                        <p:cTn id="468" dur="580">
                                          <p:stCondLst>
                                            <p:cond delay="0"/>
                                          </p:stCondLst>
                                        </p:cTn>
                                        <p:tgtEl>
                                          <p:spTgt spid="372"/>
                                        </p:tgtEl>
                                      </p:cBhvr>
                                    </p:animEffect>
                                    <p:anim calcmode="lin" valueType="num">
                                      <p:cBhvr>
                                        <p:cTn id="469" dur="1822" tmFilter="0,0; 0.14,0.36; 0.43,0.73; 0.71,0.91; 1.0,1.0">
                                          <p:stCondLst>
                                            <p:cond delay="0"/>
                                          </p:stCondLst>
                                        </p:cTn>
                                        <p:tgtEl>
                                          <p:spTgt spid="372"/>
                                        </p:tgtEl>
                                        <p:attrNameLst>
                                          <p:attrName>ppt_x</p:attrName>
                                        </p:attrNameLst>
                                      </p:cBhvr>
                                      <p:tavLst>
                                        <p:tav tm="0">
                                          <p:val>
                                            <p:strVal val="#ppt_x-0.25"/>
                                          </p:val>
                                        </p:tav>
                                        <p:tav tm="100000">
                                          <p:val>
                                            <p:strVal val="#ppt_x"/>
                                          </p:val>
                                        </p:tav>
                                      </p:tavLst>
                                    </p:anim>
                                    <p:anim calcmode="lin" valueType="num">
                                      <p:cBhvr>
                                        <p:cTn id="470" dur="664" tmFilter="0.0,0.0; 0.25,0.07; 0.50,0.2; 0.75,0.467; 1.0,1.0">
                                          <p:stCondLst>
                                            <p:cond delay="0"/>
                                          </p:stCondLst>
                                        </p:cTn>
                                        <p:tgtEl>
                                          <p:spTgt spid="372"/>
                                        </p:tgtEl>
                                        <p:attrNameLst>
                                          <p:attrName>ppt_y</p:attrName>
                                        </p:attrNameLst>
                                      </p:cBhvr>
                                      <p:tavLst>
                                        <p:tav tm="0" fmla="#ppt_y-sin(pi*$)/3">
                                          <p:val>
                                            <p:fltVal val="0.5"/>
                                          </p:val>
                                        </p:tav>
                                        <p:tav tm="100000">
                                          <p:val>
                                            <p:fltVal val="1"/>
                                          </p:val>
                                        </p:tav>
                                      </p:tavLst>
                                    </p:anim>
                                    <p:anim calcmode="lin" valueType="num">
                                      <p:cBhvr>
                                        <p:cTn id="471" dur="664" tmFilter="0, 0; 0.125,0.2665; 0.25,0.4; 0.375,0.465; 0.5,0.5;  0.625,0.535; 0.75,0.6; 0.875,0.7335; 1,1">
                                          <p:stCondLst>
                                            <p:cond delay="664"/>
                                          </p:stCondLst>
                                        </p:cTn>
                                        <p:tgtEl>
                                          <p:spTgt spid="372"/>
                                        </p:tgtEl>
                                        <p:attrNameLst>
                                          <p:attrName>ppt_y</p:attrName>
                                        </p:attrNameLst>
                                      </p:cBhvr>
                                      <p:tavLst>
                                        <p:tav tm="0" fmla="#ppt_y-sin(pi*$)/9">
                                          <p:val>
                                            <p:fltVal val="0"/>
                                          </p:val>
                                        </p:tav>
                                        <p:tav tm="100000">
                                          <p:val>
                                            <p:fltVal val="1"/>
                                          </p:val>
                                        </p:tav>
                                      </p:tavLst>
                                    </p:anim>
                                    <p:anim calcmode="lin" valueType="num">
                                      <p:cBhvr>
                                        <p:cTn id="472" dur="332" tmFilter="0, 0; 0.125,0.2665; 0.25,0.4; 0.375,0.465; 0.5,0.5;  0.625,0.535; 0.75,0.6; 0.875,0.7335; 1,1">
                                          <p:stCondLst>
                                            <p:cond delay="1324"/>
                                          </p:stCondLst>
                                        </p:cTn>
                                        <p:tgtEl>
                                          <p:spTgt spid="372"/>
                                        </p:tgtEl>
                                        <p:attrNameLst>
                                          <p:attrName>ppt_y</p:attrName>
                                        </p:attrNameLst>
                                      </p:cBhvr>
                                      <p:tavLst>
                                        <p:tav tm="0" fmla="#ppt_y-sin(pi*$)/27">
                                          <p:val>
                                            <p:fltVal val="0"/>
                                          </p:val>
                                        </p:tav>
                                        <p:tav tm="100000">
                                          <p:val>
                                            <p:fltVal val="1"/>
                                          </p:val>
                                        </p:tav>
                                      </p:tavLst>
                                    </p:anim>
                                    <p:anim calcmode="lin" valueType="num">
                                      <p:cBhvr>
                                        <p:cTn id="473" dur="164" tmFilter="0, 0; 0.125,0.2665; 0.25,0.4; 0.375,0.465; 0.5,0.5;  0.625,0.535; 0.75,0.6; 0.875,0.7335; 1,1">
                                          <p:stCondLst>
                                            <p:cond delay="1656"/>
                                          </p:stCondLst>
                                        </p:cTn>
                                        <p:tgtEl>
                                          <p:spTgt spid="372"/>
                                        </p:tgtEl>
                                        <p:attrNameLst>
                                          <p:attrName>ppt_y</p:attrName>
                                        </p:attrNameLst>
                                      </p:cBhvr>
                                      <p:tavLst>
                                        <p:tav tm="0" fmla="#ppt_y-sin(pi*$)/81">
                                          <p:val>
                                            <p:fltVal val="0"/>
                                          </p:val>
                                        </p:tav>
                                        <p:tav tm="100000">
                                          <p:val>
                                            <p:fltVal val="1"/>
                                          </p:val>
                                        </p:tav>
                                      </p:tavLst>
                                    </p:anim>
                                    <p:animScale>
                                      <p:cBhvr>
                                        <p:cTn id="474" dur="26">
                                          <p:stCondLst>
                                            <p:cond delay="650"/>
                                          </p:stCondLst>
                                        </p:cTn>
                                        <p:tgtEl>
                                          <p:spTgt spid="372"/>
                                        </p:tgtEl>
                                      </p:cBhvr>
                                      <p:to x="100000" y="60000"/>
                                    </p:animScale>
                                    <p:animScale>
                                      <p:cBhvr>
                                        <p:cTn id="475" dur="166" decel="50000">
                                          <p:stCondLst>
                                            <p:cond delay="676"/>
                                          </p:stCondLst>
                                        </p:cTn>
                                        <p:tgtEl>
                                          <p:spTgt spid="372"/>
                                        </p:tgtEl>
                                      </p:cBhvr>
                                      <p:to x="100000" y="100000"/>
                                    </p:animScale>
                                    <p:animScale>
                                      <p:cBhvr>
                                        <p:cTn id="476" dur="26">
                                          <p:stCondLst>
                                            <p:cond delay="1312"/>
                                          </p:stCondLst>
                                        </p:cTn>
                                        <p:tgtEl>
                                          <p:spTgt spid="372"/>
                                        </p:tgtEl>
                                      </p:cBhvr>
                                      <p:to x="100000" y="80000"/>
                                    </p:animScale>
                                    <p:animScale>
                                      <p:cBhvr>
                                        <p:cTn id="477" dur="166" decel="50000">
                                          <p:stCondLst>
                                            <p:cond delay="1338"/>
                                          </p:stCondLst>
                                        </p:cTn>
                                        <p:tgtEl>
                                          <p:spTgt spid="372"/>
                                        </p:tgtEl>
                                      </p:cBhvr>
                                      <p:to x="100000" y="100000"/>
                                    </p:animScale>
                                    <p:animScale>
                                      <p:cBhvr>
                                        <p:cTn id="478" dur="26">
                                          <p:stCondLst>
                                            <p:cond delay="1642"/>
                                          </p:stCondLst>
                                        </p:cTn>
                                        <p:tgtEl>
                                          <p:spTgt spid="372"/>
                                        </p:tgtEl>
                                      </p:cBhvr>
                                      <p:to x="100000" y="90000"/>
                                    </p:animScale>
                                    <p:animScale>
                                      <p:cBhvr>
                                        <p:cTn id="479" dur="166" decel="50000">
                                          <p:stCondLst>
                                            <p:cond delay="1668"/>
                                          </p:stCondLst>
                                        </p:cTn>
                                        <p:tgtEl>
                                          <p:spTgt spid="372"/>
                                        </p:tgtEl>
                                      </p:cBhvr>
                                      <p:to x="100000" y="100000"/>
                                    </p:animScale>
                                    <p:animScale>
                                      <p:cBhvr>
                                        <p:cTn id="480" dur="26">
                                          <p:stCondLst>
                                            <p:cond delay="1808"/>
                                          </p:stCondLst>
                                        </p:cTn>
                                        <p:tgtEl>
                                          <p:spTgt spid="372"/>
                                        </p:tgtEl>
                                      </p:cBhvr>
                                      <p:to x="100000" y="95000"/>
                                    </p:animScale>
                                    <p:animScale>
                                      <p:cBhvr>
                                        <p:cTn id="481" dur="166" decel="50000">
                                          <p:stCondLst>
                                            <p:cond delay="1834"/>
                                          </p:stCondLst>
                                        </p:cTn>
                                        <p:tgtEl>
                                          <p:spTgt spid="372"/>
                                        </p:tgtEl>
                                      </p:cBhvr>
                                      <p:to x="100000" y="100000"/>
                                    </p:animScale>
                                  </p:childTnLst>
                                </p:cTn>
                              </p:par>
                            </p:childTnLst>
                          </p:cTn>
                        </p:par>
                      </p:childTnLst>
                    </p:cTn>
                  </p:par>
                </p:childTnLst>
              </p:cTn>
              <p:nextCondLst>
                <p:cond evt="onClick" delay="0">
                  <p:tgtEl>
                    <p:spTgt spid="371"/>
                  </p:tgtEl>
                </p:cond>
              </p:nextCondLst>
            </p:seq>
            <p:seq concurrent="1" nextAc="seek">
              <p:cTn id="482" restart="whenNotActive" fill="hold" evtFilter="cancelBubble" nodeType="interactiveSeq">
                <p:stCondLst>
                  <p:cond evt="onClick" delay="0">
                    <p:tgtEl>
                      <p:spTgt spid="373"/>
                    </p:tgtEl>
                  </p:cond>
                </p:stCondLst>
                <p:endSync evt="end" delay="0">
                  <p:rtn val="all"/>
                </p:endSync>
                <p:childTnLst>
                  <p:par>
                    <p:cTn id="483" fill="hold">
                      <p:stCondLst>
                        <p:cond delay="0"/>
                      </p:stCondLst>
                      <p:childTnLst>
                        <p:par>
                          <p:cTn id="484" fill="hold">
                            <p:stCondLst>
                              <p:cond delay="0"/>
                            </p:stCondLst>
                            <p:childTnLst>
                              <p:par>
                                <p:cTn id="485" presetID="1" presetClass="entr" presetSubtype="0" fill="hold" nodeType="clickEffect">
                                  <p:stCondLst>
                                    <p:cond delay="0"/>
                                  </p:stCondLst>
                                  <p:childTnLst>
                                    <p:set>
                                      <p:cBhvr>
                                        <p:cTn id="486" dur="1" fill="hold">
                                          <p:stCondLst>
                                            <p:cond delay="0"/>
                                          </p:stCondLst>
                                        </p:cTn>
                                        <p:tgtEl>
                                          <p:spTgt spid="374"/>
                                        </p:tgtEl>
                                        <p:attrNameLst>
                                          <p:attrName>style.visibility</p:attrName>
                                        </p:attrNameLst>
                                      </p:cBhvr>
                                      <p:to>
                                        <p:strVal val="visible"/>
                                      </p:to>
                                    </p:set>
                                  </p:childTnLst>
                                </p:cTn>
                              </p:par>
                            </p:childTnLst>
                          </p:cTn>
                        </p:par>
                      </p:childTnLst>
                    </p:cTn>
                  </p:par>
                  <p:par>
                    <p:cTn id="487" fill="hold">
                      <p:stCondLst>
                        <p:cond delay="indefinite"/>
                      </p:stCondLst>
                      <p:childTnLst>
                        <p:par>
                          <p:cTn id="488" fill="hold">
                            <p:stCondLst>
                              <p:cond delay="0"/>
                            </p:stCondLst>
                            <p:childTnLst>
                              <p:par>
                                <p:cTn id="489" presetID="1" presetClass="entr" presetSubtype="0" fill="hold" nodeType="clickEffect">
                                  <p:stCondLst>
                                    <p:cond delay="0"/>
                                  </p:stCondLst>
                                  <p:childTnLst>
                                    <p:set>
                                      <p:cBhvr>
                                        <p:cTn id="490" dur="1" fill="hold">
                                          <p:stCondLst>
                                            <p:cond delay="0"/>
                                          </p:stCondLst>
                                        </p:cTn>
                                        <p:tgtEl>
                                          <p:spTgt spid="375"/>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presetID="1" presetClass="entr" presetSubtype="0" fill="hold" nodeType="clickEffect">
                                  <p:stCondLst>
                                    <p:cond delay="0"/>
                                  </p:stCondLst>
                                  <p:childTnLst>
                                    <p:set>
                                      <p:cBhvr>
                                        <p:cTn id="494" dur="1" fill="hold">
                                          <p:stCondLst>
                                            <p:cond delay="0"/>
                                          </p:stCondLst>
                                        </p:cTn>
                                        <p:tgtEl>
                                          <p:spTgt spid="376"/>
                                        </p:tgtEl>
                                        <p:attrNameLst>
                                          <p:attrName>style.visibility</p:attrName>
                                        </p:attrNameLst>
                                      </p:cBhvr>
                                      <p:to>
                                        <p:strVal val="visible"/>
                                      </p:to>
                                    </p:set>
                                  </p:childTnLst>
                                </p:cTn>
                              </p:par>
                            </p:childTnLst>
                          </p:cTn>
                        </p:par>
                      </p:childTnLst>
                    </p:cTn>
                  </p:par>
                </p:childTnLst>
              </p:cTn>
              <p:nextCondLst>
                <p:cond evt="onClick" delay="0">
                  <p:tgtEl>
                    <p:spTgt spid="373"/>
                  </p:tgtEl>
                </p:cond>
              </p:nextCondLst>
            </p:seq>
            <p:seq concurrent="1" nextAc="seek">
              <p:cTn id="495" restart="whenNotActive" fill="hold" evtFilter="cancelBubble" nodeType="interactiveSeq">
                <p:stCondLst>
                  <p:cond evt="onClick" delay="0">
                    <p:tgtEl>
                      <p:spTgt spid="376"/>
                    </p:tgtEl>
                  </p:cond>
                </p:stCondLst>
                <p:endSync evt="end" delay="0">
                  <p:rtn val="all"/>
                </p:endSync>
                <p:childTnLst>
                  <p:par>
                    <p:cTn id="496" fill="hold">
                      <p:stCondLst>
                        <p:cond delay="0"/>
                      </p:stCondLst>
                      <p:childTnLst>
                        <p:par>
                          <p:cTn id="497" fill="hold">
                            <p:stCondLst>
                              <p:cond delay="0"/>
                            </p:stCondLst>
                            <p:childTnLst>
                              <p:par>
                                <p:cTn id="498" presetID="26" presetClass="entr" presetSubtype="0" fill="hold" nodeType="clickEffect">
                                  <p:stCondLst>
                                    <p:cond delay="0"/>
                                  </p:stCondLst>
                                  <p:childTnLst>
                                    <p:set>
                                      <p:cBhvr>
                                        <p:cTn id="499" dur="1" fill="hold">
                                          <p:stCondLst>
                                            <p:cond delay="0"/>
                                          </p:stCondLst>
                                        </p:cTn>
                                        <p:tgtEl>
                                          <p:spTgt spid="377"/>
                                        </p:tgtEl>
                                        <p:attrNameLst>
                                          <p:attrName>style.visibility</p:attrName>
                                        </p:attrNameLst>
                                      </p:cBhvr>
                                      <p:to>
                                        <p:strVal val="visible"/>
                                      </p:to>
                                    </p:set>
                                    <p:animEffect transition="in" filter="wipe(down)">
                                      <p:cBhvr>
                                        <p:cTn id="500" dur="580">
                                          <p:stCondLst>
                                            <p:cond delay="0"/>
                                          </p:stCondLst>
                                        </p:cTn>
                                        <p:tgtEl>
                                          <p:spTgt spid="377"/>
                                        </p:tgtEl>
                                      </p:cBhvr>
                                    </p:animEffect>
                                    <p:anim calcmode="lin" valueType="num">
                                      <p:cBhvr>
                                        <p:cTn id="501" dur="1822" tmFilter="0,0; 0.14,0.36; 0.43,0.73; 0.71,0.91; 1.0,1.0">
                                          <p:stCondLst>
                                            <p:cond delay="0"/>
                                          </p:stCondLst>
                                        </p:cTn>
                                        <p:tgtEl>
                                          <p:spTgt spid="377"/>
                                        </p:tgtEl>
                                        <p:attrNameLst>
                                          <p:attrName>ppt_x</p:attrName>
                                        </p:attrNameLst>
                                      </p:cBhvr>
                                      <p:tavLst>
                                        <p:tav tm="0">
                                          <p:val>
                                            <p:strVal val="#ppt_x-0.25"/>
                                          </p:val>
                                        </p:tav>
                                        <p:tav tm="100000">
                                          <p:val>
                                            <p:strVal val="#ppt_x"/>
                                          </p:val>
                                        </p:tav>
                                      </p:tavLst>
                                    </p:anim>
                                    <p:anim calcmode="lin" valueType="num">
                                      <p:cBhvr>
                                        <p:cTn id="502" dur="664" tmFilter="0.0,0.0; 0.25,0.07; 0.50,0.2; 0.75,0.467; 1.0,1.0">
                                          <p:stCondLst>
                                            <p:cond delay="0"/>
                                          </p:stCondLst>
                                        </p:cTn>
                                        <p:tgtEl>
                                          <p:spTgt spid="377"/>
                                        </p:tgtEl>
                                        <p:attrNameLst>
                                          <p:attrName>ppt_y</p:attrName>
                                        </p:attrNameLst>
                                      </p:cBhvr>
                                      <p:tavLst>
                                        <p:tav tm="0" fmla="#ppt_y-sin(pi*$)/3">
                                          <p:val>
                                            <p:fltVal val="0.5"/>
                                          </p:val>
                                        </p:tav>
                                        <p:tav tm="100000">
                                          <p:val>
                                            <p:fltVal val="1"/>
                                          </p:val>
                                        </p:tav>
                                      </p:tavLst>
                                    </p:anim>
                                    <p:anim calcmode="lin" valueType="num">
                                      <p:cBhvr>
                                        <p:cTn id="503" dur="664" tmFilter="0, 0; 0.125,0.2665; 0.25,0.4; 0.375,0.465; 0.5,0.5;  0.625,0.535; 0.75,0.6; 0.875,0.7335; 1,1">
                                          <p:stCondLst>
                                            <p:cond delay="664"/>
                                          </p:stCondLst>
                                        </p:cTn>
                                        <p:tgtEl>
                                          <p:spTgt spid="377"/>
                                        </p:tgtEl>
                                        <p:attrNameLst>
                                          <p:attrName>ppt_y</p:attrName>
                                        </p:attrNameLst>
                                      </p:cBhvr>
                                      <p:tavLst>
                                        <p:tav tm="0" fmla="#ppt_y-sin(pi*$)/9">
                                          <p:val>
                                            <p:fltVal val="0"/>
                                          </p:val>
                                        </p:tav>
                                        <p:tav tm="100000">
                                          <p:val>
                                            <p:fltVal val="1"/>
                                          </p:val>
                                        </p:tav>
                                      </p:tavLst>
                                    </p:anim>
                                    <p:anim calcmode="lin" valueType="num">
                                      <p:cBhvr>
                                        <p:cTn id="504" dur="332" tmFilter="0, 0; 0.125,0.2665; 0.25,0.4; 0.375,0.465; 0.5,0.5;  0.625,0.535; 0.75,0.6; 0.875,0.7335; 1,1">
                                          <p:stCondLst>
                                            <p:cond delay="1324"/>
                                          </p:stCondLst>
                                        </p:cTn>
                                        <p:tgtEl>
                                          <p:spTgt spid="377"/>
                                        </p:tgtEl>
                                        <p:attrNameLst>
                                          <p:attrName>ppt_y</p:attrName>
                                        </p:attrNameLst>
                                      </p:cBhvr>
                                      <p:tavLst>
                                        <p:tav tm="0" fmla="#ppt_y-sin(pi*$)/27">
                                          <p:val>
                                            <p:fltVal val="0"/>
                                          </p:val>
                                        </p:tav>
                                        <p:tav tm="100000">
                                          <p:val>
                                            <p:fltVal val="1"/>
                                          </p:val>
                                        </p:tav>
                                      </p:tavLst>
                                    </p:anim>
                                    <p:anim calcmode="lin" valueType="num">
                                      <p:cBhvr>
                                        <p:cTn id="505" dur="164" tmFilter="0, 0; 0.125,0.2665; 0.25,0.4; 0.375,0.465; 0.5,0.5;  0.625,0.535; 0.75,0.6; 0.875,0.7335; 1,1">
                                          <p:stCondLst>
                                            <p:cond delay="1656"/>
                                          </p:stCondLst>
                                        </p:cTn>
                                        <p:tgtEl>
                                          <p:spTgt spid="377"/>
                                        </p:tgtEl>
                                        <p:attrNameLst>
                                          <p:attrName>ppt_y</p:attrName>
                                        </p:attrNameLst>
                                      </p:cBhvr>
                                      <p:tavLst>
                                        <p:tav tm="0" fmla="#ppt_y-sin(pi*$)/81">
                                          <p:val>
                                            <p:fltVal val="0"/>
                                          </p:val>
                                        </p:tav>
                                        <p:tav tm="100000">
                                          <p:val>
                                            <p:fltVal val="1"/>
                                          </p:val>
                                        </p:tav>
                                      </p:tavLst>
                                    </p:anim>
                                    <p:animScale>
                                      <p:cBhvr>
                                        <p:cTn id="506" dur="26">
                                          <p:stCondLst>
                                            <p:cond delay="650"/>
                                          </p:stCondLst>
                                        </p:cTn>
                                        <p:tgtEl>
                                          <p:spTgt spid="377"/>
                                        </p:tgtEl>
                                      </p:cBhvr>
                                      <p:to x="100000" y="60000"/>
                                    </p:animScale>
                                    <p:animScale>
                                      <p:cBhvr>
                                        <p:cTn id="507" dur="166" decel="50000">
                                          <p:stCondLst>
                                            <p:cond delay="676"/>
                                          </p:stCondLst>
                                        </p:cTn>
                                        <p:tgtEl>
                                          <p:spTgt spid="377"/>
                                        </p:tgtEl>
                                      </p:cBhvr>
                                      <p:to x="100000" y="100000"/>
                                    </p:animScale>
                                    <p:animScale>
                                      <p:cBhvr>
                                        <p:cTn id="508" dur="26">
                                          <p:stCondLst>
                                            <p:cond delay="1312"/>
                                          </p:stCondLst>
                                        </p:cTn>
                                        <p:tgtEl>
                                          <p:spTgt spid="377"/>
                                        </p:tgtEl>
                                      </p:cBhvr>
                                      <p:to x="100000" y="80000"/>
                                    </p:animScale>
                                    <p:animScale>
                                      <p:cBhvr>
                                        <p:cTn id="509" dur="166" decel="50000">
                                          <p:stCondLst>
                                            <p:cond delay="1338"/>
                                          </p:stCondLst>
                                        </p:cTn>
                                        <p:tgtEl>
                                          <p:spTgt spid="377"/>
                                        </p:tgtEl>
                                      </p:cBhvr>
                                      <p:to x="100000" y="100000"/>
                                    </p:animScale>
                                    <p:animScale>
                                      <p:cBhvr>
                                        <p:cTn id="510" dur="26">
                                          <p:stCondLst>
                                            <p:cond delay="1642"/>
                                          </p:stCondLst>
                                        </p:cTn>
                                        <p:tgtEl>
                                          <p:spTgt spid="377"/>
                                        </p:tgtEl>
                                      </p:cBhvr>
                                      <p:to x="100000" y="90000"/>
                                    </p:animScale>
                                    <p:animScale>
                                      <p:cBhvr>
                                        <p:cTn id="511" dur="166" decel="50000">
                                          <p:stCondLst>
                                            <p:cond delay="1668"/>
                                          </p:stCondLst>
                                        </p:cTn>
                                        <p:tgtEl>
                                          <p:spTgt spid="377"/>
                                        </p:tgtEl>
                                      </p:cBhvr>
                                      <p:to x="100000" y="100000"/>
                                    </p:animScale>
                                    <p:animScale>
                                      <p:cBhvr>
                                        <p:cTn id="512" dur="26">
                                          <p:stCondLst>
                                            <p:cond delay="1808"/>
                                          </p:stCondLst>
                                        </p:cTn>
                                        <p:tgtEl>
                                          <p:spTgt spid="377"/>
                                        </p:tgtEl>
                                      </p:cBhvr>
                                      <p:to x="100000" y="95000"/>
                                    </p:animScale>
                                    <p:animScale>
                                      <p:cBhvr>
                                        <p:cTn id="513" dur="166" decel="50000">
                                          <p:stCondLst>
                                            <p:cond delay="1834"/>
                                          </p:stCondLst>
                                        </p:cTn>
                                        <p:tgtEl>
                                          <p:spTgt spid="377"/>
                                        </p:tgtEl>
                                      </p:cBhvr>
                                      <p:to x="100000" y="100000"/>
                                    </p:animScale>
                                  </p:childTnLst>
                                </p:cTn>
                              </p:par>
                            </p:childTnLst>
                          </p:cTn>
                        </p:par>
                      </p:childTnLst>
                    </p:cTn>
                  </p:par>
                </p:childTnLst>
              </p:cTn>
              <p:nextCondLst>
                <p:cond evt="onClick" delay="0">
                  <p:tgtEl>
                    <p:spTgt spid="376"/>
                  </p:tgtEl>
                </p:cond>
              </p:nextCondLst>
            </p:seq>
            <p:seq concurrent="1" nextAc="seek">
              <p:cTn id="514" restart="whenNotActive" fill="hold" evtFilter="cancelBubble" nodeType="interactiveSeq">
                <p:stCondLst>
                  <p:cond evt="onClick" delay="0">
                    <p:tgtEl>
                      <p:spTgt spid="393"/>
                    </p:tgtEl>
                  </p:cond>
                </p:stCondLst>
                <p:endSync evt="end" delay="0">
                  <p:rtn val="all"/>
                </p:endSync>
                <p:childTnLst>
                  <p:par>
                    <p:cTn id="515" fill="hold">
                      <p:stCondLst>
                        <p:cond delay="0"/>
                      </p:stCondLst>
                      <p:childTnLst>
                        <p:par>
                          <p:cTn id="516" fill="hold">
                            <p:stCondLst>
                              <p:cond delay="0"/>
                            </p:stCondLst>
                            <p:childTnLst>
                              <p:par>
                                <p:cTn id="517" presetID="1" presetClass="entr" presetSubtype="0" fill="hold" nodeType="clickEffect">
                                  <p:stCondLst>
                                    <p:cond delay="0"/>
                                  </p:stCondLst>
                                  <p:childTnLst>
                                    <p:set>
                                      <p:cBhvr>
                                        <p:cTn id="518" dur="1" fill="hold">
                                          <p:stCondLst>
                                            <p:cond delay="0"/>
                                          </p:stCondLst>
                                        </p:cTn>
                                        <p:tgtEl>
                                          <p:spTgt spid="394"/>
                                        </p:tgtEl>
                                        <p:attrNameLst>
                                          <p:attrName>style.visibility</p:attrName>
                                        </p:attrNameLst>
                                      </p:cBhvr>
                                      <p:to>
                                        <p:strVal val="visible"/>
                                      </p:to>
                                    </p:set>
                                  </p:childTnLst>
                                </p:cTn>
                              </p:par>
                            </p:childTnLst>
                          </p:cTn>
                        </p:par>
                      </p:childTnLst>
                    </p:cTn>
                  </p:par>
                  <p:par>
                    <p:cTn id="519" fill="hold">
                      <p:stCondLst>
                        <p:cond delay="indefinite"/>
                      </p:stCondLst>
                      <p:childTnLst>
                        <p:par>
                          <p:cTn id="520" fill="hold">
                            <p:stCondLst>
                              <p:cond delay="0"/>
                            </p:stCondLst>
                            <p:childTnLst>
                              <p:par>
                                <p:cTn id="521" presetID="1" presetClass="entr" presetSubtype="0" fill="hold" nodeType="clickEffect">
                                  <p:stCondLst>
                                    <p:cond delay="0"/>
                                  </p:stCondLst>
                                  <p:childTnLst>
                                    <p:set>
                                      <p:cBhvr>
                                        <p:cTn id="522" dur="1" fill="hold">
                                          <p:stCondLst>
                                            <p:cond delay="0"/>
                                          </p:stCondLst>
                                        </p:cTn>
                                        <p:tgtEl>
                                          <p:spTgt spid="395"/>
                                        </p:tgtEl>
                                        <p:attrNameLst>
                                          <p:attrName>style.visibility</p:attrName>
                                        </p:attrNameLst>
                                      </p:cBhvr>
                                      <p:to>
                                        <p:strVal val="visible"/>
                                      </p:to>
                                    </p:set>
                                  </p:childTnLst>
                                </p:cTn>
                              </p:par>
                            </p:childTnLst>
                          </p:cTn>
                        </p:par>
                      </p:childTnLst>
                    </p:cTn>
                  </p:par>
                  <p:par>
                    <p:cTn id="523" fill="hold">
                      <p:stCondLst>
                        <p:cond delay="indefinite"/>
                      </p:stCondLst>
                      <p:childTnLst>
                        <p:par>
                          <p:cTn id="524" fill="hold">
                            <p:stCondLst>
                              <p:cond delay="0"/>
                            </p:stCondLst>
                            <p:childTnLst>
                              <p:par>
                                <p:cTn id="525" presetID="1" presetClass="entr" presetSubtype="0" fill="hold" nodeType="clickEffect">
                                  <p:stCondLst>
                                    <p:cond delay="0"/>
                                  </p:stCondLst>
                                  <p:childTnLst>
                                    <p:set>
                                      <p:cBhvr>
                                        <p:cTn id="526" dur="1" fill="hold">
                                          <p:stCondLst>
                                            <p:cond delay="0"/>
                                          </p:stCondLst>
                                        </p:cTn>
                                        <p:tgtEl>
                                          <p:spTgt spid="396"/>
                                        </p:tgtEl>
                                        <p:attrNameLst>
                                          <p:attrName>style.visibility</p:attrName>
                                        </p:attrNameLst>
                                      </p:cBhvr>
                                      <p:to>
                                        <p:strVal val="visible"/>
                                      </p:to>
                                    </p:set>
                                  </p:childTnLst>
                                </p:cTn>
                              </p:par>
                            </p:childTnLst>
                          </p:cTn>
                        </p:par>
                      </p:childTnLst>
                    </p:cTn>
                  </p:par>
                </p:childTnLst>
              </p:cTn>
              <p:nextCondLst>
                <p:cond evt="onClick" delay="0">
                  <p:tgtEl>
                    <p:spTgt spid="393"/>
                  </p:tgtEl>
                </p:cond>
              </p:nextCondLst>
            </p:seq>
            <p:seq concurrent="1" nextAc="seek">
              <p:cTn id="527" restart="whenNotActive" fill="hold" evtFilter="cancelBubble" nodeType="interactiveSeq">
                <p:stCondLst>
                  <p:cond evt="onClick" delay="0">
                    <p:tgtEl>
                      <p:spTgt spid="396"/>
                    </p:tgtEl>
                  </p:cond>
                </p:stCondLst>
                <p:endSync evt="end" delay="0">
                  <p:rtn val="all"/>
                </p:endSync>
                <p:childTnLst>
                  <p:par>
                    <p:cTn id="528" fill="hold">
                      <p:stCondLst>
                        <p:cond delay="0"/>
                      </p:stCondLst>
                      <p:childTnLst>
                        <p:par>
                          <p:cTn id="529" fill="hold">
                            <p:stCondLst>
                              <p:cond delay="0"/>
                            </p:stCondLst>
                            <p:childTnLst>
                              <p:par>
                                <p:cTn id="530" presetID="26" presetClass="entr" presetSubtype="0" fill="hold" nodeType="clickEffect">
                                  <p:stCondLst>
                                    <p:cond delay="0"/>
                                  </p:stCondLst>
                                  <p:childTnLst>
                                    <p:set>
                                      <p:cBhvr>
                                        <p:cTn id="531" dur="1" fill="hold">
                                          <p:stCondLst>
                                            <p:cond delay="0"/>
                                          </p:stCondLst>
                                        </p:cTn>
                                        <p:tgtEl>
                                          <p:spTgt spid="397"/>
                                        </p:tgtEl>
                                        <p:attrNameLst>
                                          <p:attrName>style.visibility</p:attrName>
                                        </p:attrNameLst>
                                      </p:cBhvr>
                                      <p:to>
                                        <p:strVal val="visible"/>
                                      </p:to>
                                    </p:set>
                                    <p:animEffect transition="in" filter="wipe(down)">
                                      <p:cBhvr>
                                        <p:cTn id="532" dur="580">
                                          <p:stCondLst>
                                            <p:cond delay="0"/>
                                          </p:stCondLst>
                                        </p:cTn>
                                        <p:tgtEl>
                                          <p:spTgt spid="397"/>
                                        </p:tgtEl>
                                      </p:cBhvr>
                                    </p:animEffect>
                                    <p:anim calcmode="lin" valueType="num">
                                      <p:cBhvr>
                                        <p:cTn id="533" dur="1822" tmFilter="0,0; 0.14,0.36; 0.43,0.73; 0.71,0.91; 1.0,1.0">
                                          <p:stCondLst>
                                            <p:cond delay="0"/>
                                          </p:stCondLst>
                                        </p:cTn>
                                        <p:tgtEl>
                                          <p:spTgt spid="397"/>
                                        </p:tgtEl>
                                        <p:attrNameLst>
                                          <p:attrName>ppt_x</p:attrName>
                                        </p:attrNameLst>
                                      </p:cBhvr>
                                      <p:tavLst>
                                        <p:tav tm="0">
                                          <p:val>
                                            <p:strVal val="#ppt_x-0.25"/>
                                          </p:val>
                                        </p:tav>
                                        <p:tav tm="100000">
                                          <p:val>
                                            <p:strVal val="#ppt_x"/>
                                          </p:val>
                                        </p:tav>
                                      </p:tavLst>
                                    </p:anim>
                                    <p:anim calcmode="lin" valueType="num">
                                      <p:cBhvr>
                                        <p:cTn id="534" dur="664" tmFilter="0.0,0.0; 0.25,0.07; 0.50,0.2; 0.75,0.467; 1.0,1.0">
                                          <p:stCondLst>
                                            <p:cond delay="0"/>
                                          </p:stCondLst>
                                        </p:cTn>
                                        <p:tgtEl>
                                          <p:spTgt spid="397"/>
                                        </p:tgtEl>
                                        <p:attrNameLst>
                                          <p:attrName>ppt_y</p:attrName>
                                        </p:attrNameLst>
                                      </p:cBhvr>
                                      <p:tavLst>
                                        <p:tav tm="0" fmla="#ppt_y-sin(pi*$)/3">
                                          <p:val>
                                            <p:fltVal val="0.5"/>
                                          </p:val>
                                        </p:tav>
                                        <p:tav tm="100000">
                                          <p:val>
                                            <p:fltVal val="1"/>
                                          </p:val>
                                        </p:tav>
                                      </p:tavLst>
                                    </p:anim>
                                    <p:anim calcmode="lin" valueType="num">
                                      <p:cBhvr>
                                        <p:cTn id="535" dur="664" tmFilter="0, 0; 0.125,0.2665; 0.25,0.4; 0.375,0.465; 0.5,0.5;  0.625,0.535; 0.75,0.6; 0.875,0.7335; 1,1">
                                          <p:stCondLst>
                                            <p:cond delay="664"/>
                                          </p:stCondLst>
                                        </p:cTn>
                                        <p:tgtEl>
                                          <p:spTgt spid="397"/>
                                        </p:tgtEl>
                                        <p:attrNameLst>
                                          <p:attrName>ppt_y</p:attrName>
                                        </p:attrNameLst>
                                      </p:cBhvr>
                                      <p:tavLst>
                                        <p:tav tm="0" fmla="#ppt_y-sin(pi*$)/9">
                                          <p:val>
                                            <p:fltVal val="0"/>
                                          </p:val>
                                        </p:tav>
                                        <p:tav tm="100000">
                                          <p:val>
                                            <p:fltVal val="1"/>
                                          </p:val>
                                        </p:tav>
                                      </p:tavLst>
                                    </p:anim>
                                    <p:anim calcmode="lin" valueType="num">
                                      <p:cBhvr>
                                        <p:cTn id="536" dur="332" tmFilter="0, 0; 0.125,0.2665; 0.25,0.4; 0.375,0.465; 0.5,0.5;  0.625,0.535; 0.75,0.6; 0.875,0.7335; 1,1">
                                          <p:stCondLst>
                                            <p:cond delay="1324"/>
                                          </p:stCondLst>
                                        </p:cTn>
                                        <p:tgtEl>
                                          <p:spTgt spid="397"/>
                                        </p:tgtEl>
                                        <p:attrNameLst>
                                          <p:attrName>ppt_y</p:attrName>
                                        </p:attrNameLst>
                                      </p:cBhvr>
                                      <p:tavLst>
                                        <p:tav tm="0" fmla="#ppt_y-sin(pi*$)/27">
                                          <p:val>
                                            <p:fltVal val="0"/>
                                          </p:val>
                                        </p:tav>
                                        <p:tav tm="100000">
                                          <p:val>
                                            <p:fltVal val="1"/>
                                          </p:val>
                                        </p:tav>
                                      </p:tavLst>
                                    </p:anim>
                                    <p:anim calcmode="lin" valueType="num">
                                      <p:cBhvr>
                                        <p:cTn id="537" dur="164" tmFilter="0, 0; 0.125,0.2665; 0.25,0.4; 0.375,0.465; 0.5,0.5;  0.625,0.535; 0.75,0.6; 0.875,0.7335; 1,1">
                                          <p:stCondLst>
                                            <p:cond delay="1656"/>
                                          </p:stCondLst>
                                        </p:cTn>
                                        <p:tgtEl>
                                          <p:spTgt spid="397"/>
                                        </p:tgtEl>
                                        <p:attrNameLst>
                                          <p:attrName>ppt_y</p:attrName>
                                        </p:attrNameLst>
                                      </p:cBhvr>
                                      <p:tavLst>
                                        <p:tav tm="0" fmla="#ppt_y-sin(pi*$)/81">
                                          <p:val>
                                            <p:fltVal val="0"/>
                                          </p:val>
                                        </p:tav>
                                        <p:tav tm="100000">
                                          <p:val>
                                            <p:fltVal val="1"/>
                                          </p:val>
                                        </p:tav>
                                      </p:tavLst>
                                    </p:anim>
                                    <p:animScale>
                                      <p:cBhvr>
                                        <p:cTn id="538" dur="26">
                                          <p:stCondLst>
                                            <p:cond delay="650"/>
                                          </p:stCondLst>
                                        </p:cTn>
                                        <p:tgtEl>
                                          <p:spTgt spid="397"/>
                                        </p:tgtEl>
                                      </p:cBhvr>
                                      <p:to x="100000" y="60000"/>
                                    </p:animScale>
                                    <p:animScale>
                                      <p:cBhvr>
                                        <p:cTn id="539" dur="166" decel="50000">
                                          <p:stCondLst>
                                            <p:cond delay="676"/>
                                          </p:stCondLst>
                                        </p:cTn>
                                        <p:tgtEl>
                                          <p:spTgt spid="397"/>
                                        </p:tgtEl>
                                      </p:cBhvr>
                                      <p:to x="100000" y="100000"/>
                                    </p:animScale>
                                    <p:animScale>
                                      <p:cBhvr>
                                        <p:cTn id="540" dur="26">
                                          <p:stCondLst>
                                            <p:cond delay="1312"/>
                                          </p:stCondLst>
                                        </p:cTn>
                                        <p:tgtEl>
                                          <p:spTgt spid="397"/>
                                        </p:tgtEl>
                                      </p:cBhvr>
                                      <p:to x="100000" y="80000"/>
                                    </p:animScale>
                                    <p:animScale>
                                      <p:cBhvr>
                                        <p:cTn id="541" dur="166" decel="50000">
                                          <p:stCondLst>
                                            <p:cond delay="1338"/>
                                          </p:stCondLst>
                                        </p:cTn>
                                        <p:tgtEl>
                                          <p:spTgt spid="397"/>
                                        </p:tgtEl>
                                      </p:cBhvr>
                                      <p:to x="100000" y="100000"/>
                                    </p:animScale>
                                    <p:animScale>
                                      <p:cBhvr>
                                        <p:cTn id="542" dur="26">
                                          <p:stCondLst>
                                            <p:cond delay="1642"/>
                                          </p:stCondLst>
                                        </p:cTn>
                                        <p:tgtEl>
                                          <p:spTgt spid="397"/>
                                        </p:tgtEl>
                                      </p:cBhvr>
                                      <p:to x="100000" y="90000"/>
                                    </p:animScale>
                                    <p:animScale>
                                      <p:cBhvr>
                                        <p:cTn id="543" dur="166" decel="50000">
                                          <p:stCondLst>
                                            <p:cond delay="1668"/>
                                          </p:stCondLst>
                                        </p:cTn>
                                        <p:tgtEl>
                                          <p:spTgt spid="397"/>
                                        </p:tgtEl>
                                      </p:cBhvr>
                                      <p:to x="100000" y="100000"/>
                                    </p:animScale>
                                    <p:animScale>
                                      <p:cBhvr>
                                        <p:cTn id="544" dur="26">
                                          <p:stCondLst>
                                            <p:cond delay="1808"/>
                                          </p:stCondLst>
                                        </p:cTn>
                                        <p:tgtEl>
                                          <p:spTgt spid="397"/>
                                        </p:tgtEl>
                                      </p:cBhvr>
                                      <p:to x="100000" y="95000"/>
                                    </p:animScale>
                                    <p:animScale>
                                      <p:cBhvr>
                                        <p:cTn id="545" dur="166" decel="50000">
                                          <p:stCondLst>
                                            <p:cond delay="1834"/>
                                          </p:stCondLst>
                                        </p:cTn>
                                        <p:tgtEl>
                                          <p:spTgt spid="397"/>
                                        </p:tgtEl>
                                      </p:cBhvr>
                                      <p:to x="100000" y="100000"/>
                                    </p:animScale>
                                  </p:childTnLst>
                                </p:cTn>
                              </p:par>
                            </p:childTnLst>
                          </p:cTn>
                        </p:par>
                      </p:childTnLst>
                    </p:cTn>
                  </p:par>
                </p:childTnLst>
              </p:cTn>
              <p:nextCondLst>
                <p:cond evt="onClick" delay="0">
                  <p:tgtEl>
                    <p:spTgt spid="396"/>
                  </p:tgtEl>
                </p:cond>
              </p:nextCondLst>
            </p:seq>
            <p:seq concurrent="1" nextAc="seek">
              <p:cTn id="546" restart="whenNotActive" fill="hold" evtFilter="cancelBubble" nodeType="interactiveSeq">
                <p:stCondLst>
                  <p:cond evt="onClick" delay="0">
                    <p:tgtEl>
                      <p:spTgt spid="399"/>
                    </p:tgtEl>
                  </p:cond>
                </p:stCondLst>
                <p:endSync evt="end" delay="0">
                  <p:rtn val="all"/>
                </p:endSync>
                <p:childTnLst>
                  <p:par>
                    <p:cTn id="547" fill="hold">
                      <p:stCondLst>
                        <p:cond delay="0"/>
                      </p:stCondLst>
                      <p:childTnLst>
                        <p:par>
                          <p:cTn id="548" fill="hold">
                            <p:stCondLst>
                              <p:cond delay="0"/>
                            </p:stCondLst>
                            <p:childTnLst>
                              <p:par>
                                <p:cTn id="549" presetID="1" presetClass="entr" presetSubtype="0" fill="hold" nodeType="clickEffect">
                                  <p:stCondLst>
                                    <p:cond delay="0"/>
                                  </p:stCondLst>
                                  <p:childTnLst>
                                    <p:set>
                                      <p:cBhvr>
                                        <p:cTn id="550" dur="1" fill="hold">
                                          <p:stCondLst>
                                            <p:cond delay="0"/>
                                          </p:stCondLst>
                                        </p:cTn>
                                        <p:tgtEl>
                                          <p:spTgt spid="400"/>
                                        </p:tgtEl>
                                        <p:attrNameLst>
                                          <p:attrName>style.visibility</p:attrName>
                                        </p:attrNameLst>
                                      </p:cBhvr>
                                      <p:to>
                                        <p:strVal val="visible"/>
                                      </p:to>
                                    </p:set>
                                  </p:childTnLst>
                                </p:cTn>
                              </p:par>
                            </p:childTnLst>
                          </p:cTn>
                        </p:par>
                      </p:childTnLst>
                    </p:cTn>
                  </p:par>
                  <p:par>
                    <p:cTn id="551" fill="hold">
                      <p:stCondLst>
                        <p:cond delay="indefinite"/>
                      </p:stCondLst>
                      <p:childTnLst>
                        <p:par>
                          <p:cTn id="552" fill="hold">
                            <p:stCondLst>
                              <p:cond delay="0"/>
                            </p:stCondLst>
                            <p:childTnLst>
                              <p:par>
                                <p:cTn id="553" presetID="1" presetClass="entr" presetSubtype="0" fill="hold" nodeType="clickEffect">
                                  <p:stCondLst>
                                    <p:cond delay="0"/>
                                  </p:stCondLst>
                                  <p:childTnLst>
                                    <p:set>
                                      <p:cBhvr>
                                        <p:cTn id="554" dur="1" fill="hold">
                                          <p:stCondLst>
                                            <p:cond delay="0"/>
                                          </p:stCondLst>
                                        </p:cTn>
                                        <p:tgtEl>
                                          <p:spTgt spid="401"/>
                                        </p:tgtEl>
                                        <p:attrNameLst>
                                          <p:attrName>style.visibility</p:attrName>
                                        </p:attrNameLst>
                                      </p:cBhvr>
                                      <p:to>
                                        <p:strVal val="visible"/>
                                      </p:to>
                                    </p:set>
                                  </p:childTnLst>
                                </p:cTn>
                              </p:par>
                            </p:childTnLst>
                          </p:cTn>
                        </p:par>
                      </p:childTnLst>
                    </p:cTn>
                  </p:par>
                  <p:par>
                    <p:cTn id="555" fill="hold">
                      <p:stCondLst>
                        <p:cond delay="indefinite"/>
                      </p:stCondLst>
                      <p:childTnLst>
                        <p:par>
                          <p:cTn id="556" fill="hold">
                            <p:stCondLst>
                              <p:cond delay="0"/>
                            </p:stCondLst>
                            <p:childTnLst>
                              <p:par>
                                <p:cTn id="557" presetID="1" presetClass="entr" presetSubtype="0" fill="hold" nodeType="clickEffect">
                                  <p:stCondLst>
                                    <p:cond delay="0"/>
                                  </p:stCondLst>
                                  <p:childTnLst>
                                    <p:set>
                                      <p:cBhvr>
                                        <p:cTn id="558" dur="1" fill="hold">
                                          <p:stCondLst>
                                            <p:cond delay="0"/>
                                          </p:stCondLst>
                                        </p:cTn>
                                        <p:tgtEl>
                                          <p:spTgt spid="402"/>
                                        </p:tgtEl>
                                        <p:attrNameLst>
                                          <p:attrName>style.visibility</p:attrName>
                                        </p:attrNameLst>
                                      </p:cBhvr>
                                      <p:to>
                                        <p:strVal val="visible"/>
                                      </p:to>
                                    </p:set>
                                  </p:childTnLst>
                                </p:cTn>
                              </p:par>
                            </p:childTnLst>
                          </p:cTn>
                        </p:par>
                      </p:childTnLst>
                    </p:cTn>
                  </p:par>
                </p:childTnLst>
              </p:cTn>
              <p:nextCondLst>
                <p:cond evt="onClick" delay="0">
                  <p:tgtEl>
                    <p:spTgt spid="399"/>
                  </p:tgtEl>
                </p:cond>
              </p:nextCondLst>
            </p:seq>
            <p:seq concurrent="1" nextAc="seek">
              <p:cTn id="559" restart="whenNotActive" fill="hold" evtFilter="cancelBubble" nodeType="interactiveSeq">
                <p:stCondLst>
                  <p:cond evt="onClick" delay="0">
                    <p:tgtEl>
                      <p:spTgt spid="402"/>
                    </p:tgtEl>
                  </p:cond>
                </p:stCondLst>
                <p:endSync evt="end" delay="0">
                  <p:rtn val="all"/>
                </p:endSync>
                <p:childTnLst>
                  <p:par>
                    <p:cTn id="560" fill="hold">
                      <p:stCondLst>
                        <p:cond delay="0"/>
                      </p:stCondLst>
                      <p:childTnLst>
                        <p:par>
                          <p:cTn id="561" fill="hold">
                            <p:stCondLst>
                              <p:cond delay="0"/>
                            </p:stCondLst>
                            <p:childTnLst>
                              <p:par>
                                <p:cTn id="562" presetID="26" presetClass="entr" presetSubtype="0" fill="hold" nodeType="clickEffect">
                                  <p:stCondLst>
                                    <p:cond delay="0"/>
                                  </p:stCondLst>
                                  <p:childTnLst>
                                    <p:set>
                                      <p:cBhvr>
                                        <p:cTn id="563" dur="1" fill="hold">
                                          <p:stCondLst>
                                            <p:cond delay="0"/>
                                          </p:stCondLst>
                                        </p:cTn>
                                        <p:tgtEl>
                                          <p:spTgt spid="403"/>
                                        </p:tgtEl>
                                        <p:attrNameLst>
                                          <p:attrName>style.visibility</p:attrName>
                                        </p:attrNameLst>
                                      </p:cBhvr>
                                      <p:to>
                                        <p:strVal val="visible"/>
                                      </p:to>
                                    </p:set>
                                    <p:animEffect transition="in" filter="wipe(down)">
                                      <p:cBhvr>
                                        <p:cTn id="564" dur="580">
                                          <p:stCondLst>
                                            <p:cond delay="0"/>
                                          </p:stCondLst>
                                        </p:cTn>
                                        <p:tgtEl>
                                          <p:spTgt spid="403"/>
                                        </p:tgtEl>
                                      </p:cBhvr>
                                    </p:animEffect>
                                    <p:anim calcmode="lin" valueType="num">
                                      <p:cBhvr>
                                        <p:cTn id="565" dur="1822" tmFilter="0,0; 0.14,0.36; 0.43,0.73; 0.71,0.91; 1.0,1.0">
                                          <p:stCondLst>
                                            <p:cond delay="0"/>
                                          </p:stCondLst>
                                        </p:cTn>
                                        <p:tgtEl>
                                          <p:spTgt spid="403"/>
                                        </p:tgtEl>
                                        <p:attrNameLst>
                                          <p:attrName>ppt_x</p:attrName>
                                        </p:attrNameLst>
                                      </p:cBhvr>
                                      <p:tavLst>
                                        <p:tav tm="0">
                                          <p:val>
                                            <p:strVal val="#ppt_x-0.25"/>
                                          </p:val>
                                        </p:tav>
                                        <p:tav tm="100000">
                                          <p:val>
                                            <p:strVal val="#ppt_x"/>
                                          </p:val>
                                        </p:tav>
                                      </p:tavLst>
                                    </p:anim>
                                    <p:anim calcmode="lin" valueType="num">
                                      <p:cBhvr>
                                        <p:cTn id="566" dur="664" tmFilter="0.0,0.0; 0.25,0.07; 0.50,0.2; 0.75,0.467; 1.0,1.0">
                                          <p:stCondLst>
                                            <p:cond delay="0"/>
                                          </p:stCondLst>
                                        </p:cTn>
                                        <p:tgtEl>
                                          <p:spTgt spid="403"/>
                                        </p:tgtEl>
                                        <p:attrNameLst>
                                          <p:attrName>ppt_y</p:attrName>
                                        </p:attrNameLst>
                                      </p:cBhvr>
                                      <p:tavLst>
                                        <p:tav tm="0" fmla="#ppt_y-sin(pi*$)/3">
                                          <p:val>
                                            <p:fltVal val="0.5"/>
                                          </p:val>
                                        </p:tav>
                                        <p:tav tm="100000">
                                          <p:val>
                                            <p:fltVal val="1"/>
                                          </p:val>
                                        </p:tav>
                                      </p:tavLst>
                                    </p:anim>
                                    <p:anim calcmode="lin" valueType="num">
                                      <p:cBhvr>
                                        <p:cTn id="567" dur="664" tmFilter="0, 0; 0.125,0.2665; 0.25,0.4; 0.375,0.465; 0.5,0.5;  0.625,0.535; 0.75,0.6; 0.875,0.7335; 1,1">
                                          <p:stCondLst>
                                            <p:cond delay="664"/>
                                          </p:stCondLst>
                                        </p:cTn>
                                        <p:tgtEl>
                                          <p:spTgt spid="403"/>
                                        </p:tgtEl>
                                        <p:attrNameLst>
                                          <p:attrName>ppt_y</p:attrName>
                                        </p:attrNameLst>
                                      </p:cBhvr>
                                      <p:tavLst>
                                        <p:tav tm="0" fmla="#ppt_y-sin(pi*$)/9">
                                          <p:val>
                                            <p:fltVal val="0"/>
                                          </p:val>
                                        </p:tav>
                                        <p:tav tm="100000">
                                          <p:val>
                                            <p:fltVal val="1"/>
                                          </p:val>
                                        </p:tav>
                                      </p:tavLst>
                                    </p:anim>
                                    <p:anim calcmode="lin" valueType="num">
                                      <p:cBhvr>
                                        <p:cTn id="568" dur="332" tmFilter="0, 0; 0.125,0.2665; 0.25,0.4; 0.375,0.465; 0.5,0.5;  0.625,0.535; 0.75,0.6; 0.875,0.7335; 1,1">
                                          <p:stCondLst>
                                            <p:cond delay="1324"/>
                                          </p:stCondLst>
                                        </p:cTn>
                                        <p:tgtEl>
                                          <p:spTgt spid="403"/>
                                        </p:tgtEl>
                                        <p:attrNameLst>
                                          <p:attrName>ppt_y</p:attrName>
                                        </p:attrNameLst>
                                      </p:cBhvr>
                                      <p:tavLst>
                                        <p:tav tm="0" fmla="#ppt_y-sin(pi*$)/27">
                                          <p:val>
                                            <p:fltVal val="0"/>
                                          </p:val>
                                        </p:tav>
                                        <p:tav tm="100000">
                                          <p:val>
                                            <p:fltVal val="1"/>
                                          </p:val>
                                        </p:tav>
                                      </p:tavLst>
                                    </p:anim>
                                    <p:anim calcmode="lin" valueType="num">
                                      <p:cBhvr>
                                        <p:cTn id="569" dur="164" tmFilter="0, 0; 0.125,0.2665; 0.25,0.4; 0.375,0.465; 0.5,0.5;  0.625,0.535; 0.75,0.6; 0.875,0.7335; 1,1">
                                          <p:stCondLst>
                                            <p:cond delay="1656"/>
                                          </p:stCondLst>
                                        </p:cTn>
                                        <p:tgtEl>
                                          <p:spTgt spid="403"/>
                                        </p:tgtEl>
                                        <p:attrNameLst>
                                          <p:attrName>ppt_y</p:attrName>
                                        </p:attrNameLst>
                                      </p:cBhvr>
                                      <p:tavLst>
                                        <p:tav tm="0" fmla="#ppt_y-sin(pi*$)/81">
                                          <p:val>
                                            <p:fltVal val="0"/>
                                          </p:val>
                                        </p:tav>
                                        <p:tav tm="100000">
                                          <p:val>
                                            <p:fltVal val="1"/>
                                          </p:val>
                                        </p:tav>
                                      </p:tavLst>
                                    </p:anim>
                                    <p:animScale>
                                      <p:cBhvr>
                                        <p:cTn id="570" dur="26">
                                          <p:stCondLst>
                                            <p:cond delay="650"/>
                                          </p:stCondLst>
                                        </p:cTn>
                                        <p:tgtEl>
                                          <p:spTgt spid="403"/>
                                        </p:tgtEl>
                                      </p:cBhvr>
                                      <p:to x="100000" y="60000"/>
                                    </p:animScale>
                                    <p:animScale>
                                      <p:cBhvr>
                                        <p:cTn id="571" dur="166" decel="50000">
                                          <p:stCondLst>
                                            <p:cond delay="676"/>
                                          </p:stCondLst>
                                        </p:cTn>
                                        <p:tgtEl>
                                          <p:spTgt spid="403"/>
                                        </p:tgtEl>
                                      </p:cBhvr>
                                      <p:to x="100000" y="100000"/>
                                    </p:animScale>
                                    <p:animScale>
                                      <p:cBhvr>
                                        <p:cTn id="572" dur="26">
                                          <p:stCondLst>
                                            <p:cond delay="1312"/>
                                          </p:stCondLst>
                                        </p:cTn>
                                        <p:tgtEl>
                                          <p:spTgt spid="403"/>
                                        </p:tgtEl>
                                      </p:cBhvr>
                                      <p:to x="100000" y="80000"/>
                                    </p:animScale>
                                    <p:animScale>
                                      <p:cBhvr>
                                        <p:cTn id="573" dur="166" decel="50000">
                                          <p:stCondLst>
                                            <p:cond delay="1338"/>
                                          </p:stCondLst>
                                        </p:cTn>
                                        <p:tgtEl>
                                          <p:spTgt spid="403"/>
                                        </p:tgtEl>
                                      </p:cBhvr>
                                      <p:to x="100000" y="100000"/>
                                    </p:animScale>
                                    <p:animScale>
                                      <p:cBhvr>
                                        <p:cTn id="574" dur="26">
                                          <p:stCondLst>
                                            <p:cond delay="1642"/>
                                          </p:stCondLst>
                                        </p:cTn>
                                        <p:tgtEl>
                                          <p:spTgt spid="403"/>
                                        </p:tgtEl>
                                      </p:cBhvr>
                                      <p:to x="100000" y="90000"/>
                                    </p:animScale>
                                    <p:animScale>
                                      <p:cBhvr>
                                        <p:cTn id="575" dur="166" decel="50000">
                                          <p:stCondLst>
                                            <p:cond delay="1668"/>
                                          </p:stCondLst>
                                        </p:cTn>
                                        <p:tgtEl>
                                          <p:spTgt spid="403"/>
                                        </p:tgtEl>
                                      </p:cBhvr>
                                      <p:to x="100000" y="100000"/>
                                    </p:animScale>
                                    <p:animScale>
                                      <p:cBhvr>
                                        <p:cTn id="576" dur="26">
                                          <p:stCondLst>
                                            <p:cond delay="1808"/>
                                          </p:stCondLst>
                                        </p:cTn>
                                        <p:tgtEl>
                                          <p:spTgt spid="403"/>
                                        </p:tgtEl>
                                      </p:cBhvr>
                                      <p:to x="100000" y="95000"/>
                                    </p:animScale>
                                    <p:animScale>
                                      <p:cBhvr>
                                        <p:cTn id="577" dur="166" decel="50000">
                                          <p:stCondLst>
                                            <p:cond delay="1834"/>
                                          </p:stCondLst>
                                        </p:cTn>
                                        <p:tgtEl>
                                          <p:spTgt spid="403"/>
                                        </p:tgtEl>
                                      </p:cBhvr>
                                      <p:to x="100000" y="100000"/>
                                    </p:animScale>
                                  </p:childTnLst>
                                </p:cTn>
                              </p:par>
                            </p:childTnLst>
                          </p:cTn>
                        </p:par>
                      </p:childTnLst>
                    </p:cTn>
                  </p:par>
                </p:childTnLst>
              </p:cTn>
              <p:nextCondLst>
                <p:cond evt="onClick" delay="0">
                  <p:tgtEl>
                    <p:spTgt spid="402"/>
                  </p:tgtEl>
                </p:cond>
              </p:nextCondLst>
            </p:seq>
            <p:seq concurrent="1" nextAc="seek">
              <p:cTn id="578" restart="whenNotActive" fill="hold" evtFilter="cancelBubble" nodeType="interactiveSeq">
                <p:stCondLst>
                  <p:cond evt="onClick" delay="0">
                    <p:tgtEl>
                      <p:spTgt spid="404"/>
                    </p:tgtEl>
                  </p:cond>
                </p:stCondLst>
                <p:endSync evt="end" delay="0">
                  <p:rtn val="all"/>
                </p:endSync>
                <p:childTnLst>
                  <p:par>
                    <p:cTn id="579" fill="hold">
                      <p:stCondLst>
                        <p:cond delay="0"/>
                      </p:stCondLst>
                      <p:childTnLst>
                        <p:par>
                          <p:cTn id="580" fill="hold">
                            <p:stCondLst>
                              <p:cond delay="0"/>
                            </p:stCondLst>
                            <p:childTnLst>
                              <p:par>
                                <p:cTn id="581" presetID="1" presetClass="entr" presetSubtype="0" fill="hold" nodeType="clickEffect">
                                  <p:stCondLst>
                                    <p:cond delay="0"/>
                                  </p:stCondLst>
                                  <p:childTnLst>
                                    <p:set>
                                      <p:cBhvr>
                                        <p:cTn id="582" dur="1" fill="hold">
                                          <p:stCondLst>
                                            <p:cond delay="0"/>
                                          </p:stCondLst>
                                        </p:cTn>
                                        <p:tgtEl>
                                          <p:spTgt spid="405"/>
                                        </p:tgtEl>
                                        <p:attrNameLst>
                                          <p:attrName>style.visibility</p:attrName>
                                        </p:attrNameLst>
                                      </p:cBhvr>
                                      <p:to>
                                        <p:strVal val="visible"/>
                                      </p:to>
                                    </p:set>
                                  </p:childTnLst>
                                </p:cTn>
                              </p:par>
                            </p:childTnLst>
                          </p:cTn>
                        </p:par>
                      </p:childTnLst>
                    </p:cTn>
                  </p:par>
                  <p:par>
                    <p:cTn id="583" fill="hold">
                      <p:stCondLst>
                        <p:cond delay="indefinite"/>
                      </p:stCondLst>
                      <p:childTnLst>
                        <p:par>
                          <p:cTn id="584" fill="hold">
                            <p:stCondLst>
                              <p:cond delay="0"/>
                            </p:stCondLst>
                            <p:childTnLst>
                              <p:par>
                                <p:cTn id="585" presetID="1" presetClass="entr" presetSubtype="0" fill="hold" nodeType="clickEffect">
                                  <p:stCondLst>
                                    <p:cond delay="0"/>
                                  </p:stCondLst>
                                  <p:childTnLst>
                                    <p:set>
                                      <p:cBhvr>
                                        <p:cTn id="586" dur="1" fill="hold">
                                          <p:stCondLst>
                                            <p:cond delay="0"/>
                                          </p:stCondLst>
                                        </p:cTn>
                                        <p:tgtEl>
                                          <p:spTgt spid="406"/>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presetID="1" presetClass="entr" presetSubtype="0" fill="hold" nodeType="clickEffect">
                                  <p:stCondLst>
                                    <p:cond delay="0"/>
                                  </p:stCondLst>
                                  <p:childTnLst>
                                    <p:set>
                                      <p:cBhvr>
                                        <p:cTn id="590" dur="1" fill="hold">
                                          <p:stCondLst>
                                            <p:cond delay="0"/>
                                          </p:stCondLst>
                                        </p:cTn>
                                        <p:tgtEl>
                                          <p:spTgt spid="407"/>
                                        </p:tgtEl>
                                        <p:attrNameLst>
                                          <p:attrName>style.visibility</p:attrName>
                                        </p:attrNameLst>
                                      </p:cBhvr>
                                      <p:to>
                                        <p:strVal val="visible"/>
                                      </p:to>
                                    </p:set>
                                  </p:childTnLst>
                                </p:cTn>
                              </p:par>
                            </p:childTnLst>
                          </p:cTn>
                        </p:par>
                      </p:childTnLst>
                    </p:cTn>
                  </p:par>
                </p:childTnLst>
              </p:cTn>
              <p:nextCondLst>
                <p:cond evt="onClick" delay="0">
                  <p:tgtEl>
                    <p:spTgt spid="404"/>
                  </p:tgtEl>
                </p:cond>
              </p:nextCondLst>
            </p:seq>
            <p:seq concurrent="1" nextAc="seek">
              <p:cTn id="591" restart="whenNotActive" fill="hold" evtFilter="cancelBubble" nodeType="interactiveSeq">
                <p:stCondLst>
                  <p:cond evt="onClick" delay="0">
                    <p:tgtEl>
                      <p:spTgt spid="407"/>
                    </p:tgtEl>
                  </p:cond>
                </p:stCondLst>
                <p:endSync evt="end" delay="0">
                  <p:rtn val="all"/>
                </p:endSync>
                <p:childTnLst>
                  <p:par>
                    <p:cTn id="592" fill="hold">
                      <p:stCondLst>
                        <p:cond delay="0"/>
                      </p:stCondLst>
                      <p:childTnLst>
                        <p:par>
                          <p:cTn id="593" fill="hold">
                            <p:stCondLst>
                              <p:cond delay="0"/>
                            </p:stCondLst>
                            <p:childTnLst>
                              <p:par>
                                <p:cTn id="594" presetID="26" presetClass="entr" presetSubtype="0" fill="hold" nodeType="clickEffect">
                                  <p:stCondLst>
                                    <p:cond delay="0"/>
                                  </p:stCondLst>
                                  <p:childTnLst>
                                    <p:set>
                                      <p:cBhvr>
                                        <p:cTn id="595" dur="1" fill="hold">
                                          <p:stCondLst>
                                            <p:cond delay="0"/>
                                          </p:stCondLst>
                                        </p:cTn>
                                        <p:tgtEl>
                                          <p:spTgt spid="408"/>
                                        </p:tgtEl>
                                        <p:attrNameLst>
                                          <p:attrName>style.visibility</p:attrName>
                                        </p:attrNameLst>
                                      </p:cBhvr>
                                      <p:to>
                                        <p:strVal val="visible"/>
                                      </p:to>
                                    </p:set>
                                    <p:animEffect transition="in" filter="wipe(down)">
                                      <p:cBhvr>
                                        <p:cTn id="596" dur="580">
                                          <p:stCondLst>
                                            <p:cond delay="0"/>
                                          </p:stCondLst>
                                        </p:cTn>
                                        <p:tgtEl>
                                          <p:spTgt spid="408"/>
                                        </p:tgtEl>
                                      </p:cBhvr>
                                    </p:animEffect>
                                    <p:anim calcmode="lin" valueType="num">
                                      <p:cBhvr>
                                        <p:cTn id="597" dur="1822" tmFilter="0,0; 0.14,0.36; 0.43,0.73; 0.71,0.91; 1.0,1.0">
                                          <p:stCondLst>
                                            <p:cond delay="0"/>
                                          </p:stCondLst>
                                        </p:cTn>
                                        <p:tgtEl>
                                          <p:spTgt spid="408"/>
                                        </p:tgtEl>
                                        <p:attrNameLst>
                                          <p:attrName>ppt_x</p:attrName>
                                        </p:attrNameLst>
                                      </p:cBhvr>
                                      <p:tavLst>
                                        <p:tav tm="0">
                                          <p:val>
                                            <p:strVal val="#ppt_x-0.25"/>
                                          </p:val>
                                        </p:tav>
                                        <p:tav tm="100000">
                                          <p:val>
                                            <p:strVal val="#ppt_x"/>
                                          </p:val>
                                        </p:tav>
                                      </p:tavLst>
                                    </p:anim>
                                    <p:anim calcmode="lin" valueType="num">
                                      <p:cBhvr>
                                        <p:cTn id="598" dur="664" tmFilter="0.0,0.0; 0.25,0.07; 0.50,0.2; 0.75,0.467; 1.0,1.0">
                                          <p:stCondLst>
                                            <p:cond delay="0"/>
                                          </p:stCondLst>
                                        </p:cTn>
                                        <p:tgtEl>
                                          <p:spTgt spid="408"/>
                                        </p:tgtEl>
                                        <p:attrNameLst>
                                          <p:attrName>ppt_y</p:attrName>
                                        </p:attrNameLst>
                                      </p:cBhvr>
                                      <p:tavLst>
                                        <p:tav tm="0" fmla="#ppt_y-sin(pi*$)/3">
                                          <p:val>
                                            <p:fltVal val="0.5"/>
                                          </p:val>
                                        </p:tav>
                                        <p:tav tm="100000">
                                          <p:val>
                                            <p:fltVal val="1"/>
                                          </p:val>
                                        </p:tav>
                                      </p:tavLst>
                                    </p:anim>
                                    <p:anim calcmode="lin" valueType="num">
                                      <p:cBhvr>
                                        <p:cTn id="599" dur="664" tmFilter="0, 0; 0.125,0.2665; 0.25,0.4; 0.375,0.465; 0.5,0.5;  0.625,0.535; 0.75,0.6; 0.875,0.7335; 1,1">
                                          <p:stCondLst>
                                            <p:cond delay="664"/>
                                          </p:stCondLst>
                                        </p:cTn>
                                        <p:tgtEl>
                                          <p:spTgt spid="408"/>
                                        </p:tgtEl>
                                        <p:attrNameLst>
                                          <p:attrName>ppt_y</p:attrName>
                                        </p:attrNameLst>
                                      </p:cBhvr>
                                      <p:tavLst>
                                        <p:tav tm="0" fmla="#ppt_y-sin(pi*$)/9">
                                          <p:val>
                                            <p:fltVal val="0"/>
                                          </p:val>
                                        </p:tav>
                                        <p:tav tm="100000">
                                          <p:val>
                                            <p:fltVal val="1"/>
                                          </p:val>
                                        </p:tav>
                                      </p:tavLst>
                                    </p:anim>
                                    <p:anim calcmode="lin" valueType="num">
                                      <p:cBhvr>
                                        <p:cTn id="600" dur="332" tmFilter="0, 0; 0.125,0.2665; 0.25,0.4; 0.375,0.465; 0.5,0.5;  0.625,0.535; 0.75,0.6; 0.875,0.7335; 1,1">
                                          <p:stCondLst>
                                            <p:cond delay="1324"/>
                                          </p:stCondLst>
                                        </p:cTn>
                                        <p:tgtEl>
                                          <p:spTgt spid="408"/>
                                        </p:tgtEl>
                                        <p:attrNameLst>
                                          <p:attrName>ppt_y</p:attrName>
                                        </p:attrNameLst>
                                      </p:cBhvr>
                                      <p:tavLst>
                                        <p:tav tm="0" fmla="#ppt_y-sin(pi*$)/27">
                                          <p:val>
                                            <p:fltVal val="0"/>
                                          </p:val>
                                        </p:tav>
                                        <p:tav tm="100000">
                                          <p:val>
                                            <p:fltVal val="1"/>
                                          </p:val>
                                        </p:tav>
                                      </p:tavLst>
                                    </p:anim>
                                    <p:anim calcmode="lin" valueType="num">
                                      <p:cBhvr>
                                        <p:cTn id="601" dur="164" tmFilter="0, 0; 0.125,0.2665; 0.25,0.4; 0.375,0.465; 0.5,0.5;  0.625,0.535; 0.75,0.6; 0.875,0.7335; 1,1">
                                          <p:stCondLst>
                                            <p:cond delay="1656"/>
                                          </p:stCondLst>
                                        </p:cTn>
                                        <p:tgtEl>
                                          <p:spTgt spid="408"/>
                                        </p:tgtEl>
                                        <p:attrNameLst>
                                          <p:attrName>ppt_y</p:attrName>
                                        </p:attrNameLst>
                                      </p:cBhvr>
                                      <p:tavLst>
                                        <p:tav tm="0" fmla="#ppt_y-sin(pi*$)/81">
                                          <p:val>
                                            <p:fltVal val="0"/>
                                          </p:val>
                                        </p:tav>
                                        <p:tav tm="100000">
                                          <p:val>
                                            <p:fltVal val="1"/>
                                          </p:val>
                                        </p:tav>
                                      </p:tavLst>
                                    </p:anim>
                                    <p:animScale>
                                      <p:cBhvr>
                                        <p:cTn id="602" dur="26">
                                          <p:stCondLst>
                                            <p:cond delay="650"/>
                                          </p:stCondLst>
                                        </p:cTn>
                                        <p:tgtEl>
                                          <p:spTgt spid="408"/>
                                        </p:tgtEl>
                                      </p:cBhvr>
                                      <p:to x="100000" y="60000"/>
                                    </p:animScale>
                                    <p:animScale>
                                      <p:cBhvr>
                                        <p:cTn id="603" dur="166" decel="50000">
                                          <p:stCondLst>
                                            <p:cond delay="676"/>
                                          </p:stCondLst>
                                        </p:cTn>
                                        <p:tgtEl>
                                          <p:spTgt spid="408"/>
                                        </p:tgtEl>
                                      </p:cBhvr>
                                      <p:to x="100000" y="100000"/>
                                    </p:animScale>
                                    <p:animScale>
                                      <p:cBhvr>
                                        <p:cTn id="604" dur="26">
                                          <p:stCondLst>
                                            <p:cond delay="1312"/>
                                          </p:stCondLst>
                                        </p:cTn>
                                        <p:tgtEl>
                                          <p:spTgt spid="408"/>
                                        </p:tgtEl>
                                      </p:cBhvr>
                                      <p:to x="100000" y="80000"/>
                                    </p:animScale>
                                    <p:animScale>
                                      <p:cBhvr>
                                        <p:cTn id="605" dur="166" decel="50000">
                                          <p:stCondLst>
                                            <p:cond delay="1338"/>
                                          </p:stCondLst>
                                        </p:cTn>
                                        <p:tgtEl>
                                          <p:spTgt spid="408"/>
                                        </p:tgtEl>
                                      </p:cBhvr>
                                      <p:to x="100000" y="100000"/>
                                    </p:animScale>
                                    <p:animScale>
                                      <p:cBhvr>
                                        <p:cTn id="606" dur="26">
                                          <p:stCondLst>
                                            <p:cond delay="1642"/>
                                          </p:stCondLst>
                                        </p:cTn>
                                        <p:tgtEl>
                                          <p:spTgt spid="408"/>
                                        </p:tgtEl>
                                      </p:cBhvr>
                                      <p:to x="100000" y="90000"/>
                                    </p:animScale>
                                    <p:animScale>
                                      <p:cBhvr>
                                        <p:cTn id="607" dur="166" decel="50000">
                                          <p:stCondLst>
                                            <p:cond delay="1668"/>
                                          </p:stCondLst>
                                        </p:cTn>
                                        <p:tgtEl>
                                          <p:spTgt spid="408"/>
                                        </p:tgtEl>
                                      </p:cBhvr>
                                      <p:to x="100000" y="100000"/>
                                    </p:animScale>
                                    <p:animScale>
                                      <p:cBhvr>
                                        <p:cTn id="608" dur="26">
                                          <p:stCondLst>
                                            <p:cond delay="1808"/>
                                          </p:stCondLst>
                                        </p:cTn>
                                        <p:tgtEl>
                                          <p:spTgt spid="408"/>
                                        </p:tgtEl>
                                      </p:cBhvr>
                                      <p:to x="100000" y="95000"/>
                                    </p:animScale>
                                    <p:animScale>
                                      <p:cBhvr>
                                        <p:cTn id="609" dur="166" decel="50000">
                                          <p:stCondLst>
                                            <p:cond delay="1834"/>
                                          </p:stCondLst>
                                        </p:cTn>
                                        <p:tgtEl>
                                          <p:spTgt spid="408"/>
                                        </p:tgtEl>
                                      </p:cBhvr>
                                      <p:to x="100000" y="100000"/>
                                    </p:animScale>
                                  </p:childTnLst>
                                </p:cTn>
                              </p:par>
                            </p:childTnLst>
                          </p:cTn>
                        </p:par>
                      </p:childTnLst>
                    </p:cTn>
                  </p:par>
                </p:childTnLst>
              </p:cTn>
              <p:nextCondLst>
                <p:cond evt="onClick" delay="0">
                  <p:tgtEl>
                    <p:spTgt spid="407"/>
                  </p:tgtEl>
                </p:cond>
              </p:nextCondLst>
            </p:seq>
            <p:seq concurrent="1" nextAc="seek">
              <p:cTn id="610" restart="whenNotActive" fill="hold" evtFilter="cancelBubble" nodeType="interactiveSeq">
                <p:stCondLst>
                  <p:cond evt="onClick" delay="0">
                    <p:tgtEl>
                      <p:spTgt spid="411"/>
                    </p:tgtEl>
                  </p:cond>
                </p:stCondLst>
                <p:endSync evt="end" delay="0">
                  <p:rtn val="all"/>
                </p:endSync>
                <p:childTnLst>
                  <p:par>
                    <p:cTn id="611" fill="hold">
                      <p:stCondLst>
                        <p:cond delay="0"/>
                      </p:stCondLst>
                      <p:childTnLst>
                        <p:par>
                          <p:cTn id="612" fill="hold">
                            <p:stCondLst>
                              <p:cond delay="0"/>
                            </p:stCondLst>
                            <p:childTnLst>
                              <p:par>
                                <p:cTn id="613" presetID="1" presetClass="entr" presetSubtype="0" fill="hold" nodeType="clickEffect">
                                  <p:stCondLst>
                                    <p:cond delay="0"/>
                                  </p:stCondLst>
                                  <p:childTnLst>
                                    <p:set>
                                      <p:cBhvr>
                                        <p:cTn id="614" dur="1" fill="hold">
                                          <p:stCondLst>
                                            <p:cond delay="0"/>
                                          </p:stCondLst>
                                        </p:cTn>
                                        <p:tgtEl>
                                          <p:spTgt spid="412"/>
                                        </p:tgtEl>
                                        <p:attrNameLst>
                                          <p:attrName>style.visibility</p:attrName>
                                        </p:attrNameLst>
                                      </p:cBhvr>
                                      <p:to>
                                        <p:strVal val="visible"/>
                                      </p:to>
                                    </p:set>
                                  </p:childTnLst>
                                </p:cTn>
                              </p:par>
                            </p:childTnLst>
                          </p:cTn>
                        </p:par>
                      </p:childTnLst>
                    </p:cTn>
                  </p:par>
                  <p:par>
                    <p:cTn id="615" fill="hold">
                      <p:stCondLst>
                        <p:cond delay="indefinite"/>
                      </p:stCondLst>
                      <p:childTnLst>
                        <p:par>
                          <p:cTn id="616" fill="hold">
                            <p:stCondLst>
                              <p:cond delay="0"/>
                            </p:stCondLst>
                            <p:childTnLst>
                              <p:par>
                                <p:cTn id="617" presetID="1" presetClass="entr" presetSubtype="0" fill="hold" nodeType="clickEffect">
                                  <p:stCondLst>
                                    <p:cond delay="0"/>
                                  </p:stCondLst>
                                  <p:childTnLst>
                                    <p:set>
                                      <p:cBhvr>
                                        <p:cTn id="618" dur="1" fill="hold">
                                          <p:stCondLst>
                                            <p:cond delay="0"/>
                                          </p:stCondLst>
                                        </p:cTn>
                                        <p:tgtEl>
                                          <p:spTgt spid="413"/>
                                        </p:tgtEl>
                                        <p:attrNameLst>
                                          <p:attrName>style.visibility</p:attrName>
                                        </p:attrNameLst>
                                      </p:cBhvr>
                                      <p:to>
                                        <p:strVal val="visible"/>
                                      </p:to>
                                    </p:set>
                                  </p:childTnLst>
                                </p:cTn>
                              </p:par>
                            </p:childTnLst>
                          </p:cTn>
                        </p:par>
                      </p:childTnLst>
                    </p:cTn>
                  </p:par>
                  <p:par>
                    <p:cTn id="619" fill="hold">
                      <p:stCondLst>
                        <p:cond delay="indefinite"/>
                      </p:stCondLst>
                      <p:childTnLst>
                        <p:par>
                          <p:cTn id="620" fill="hold">
                            <p:stCondLst>
                              <p:cond delay="0"/>
                            </p:stCondLst>
                            <p:childTnLst>
                              <p:par>
                                <p:cTn id="621" presetID="1" presetClass="entr" presetSubtype="0" fill="hold" nodeType="clickEffect">
                                  <p:stCondLst>
                                    <p:cond delay="0"/>
                                  </p:stCondLst>
                                  <p:childTnLst>
                                    <p:set>
                                      <p:cBhvr>
                                        <p:cTn id="622" dur="1" fill="hold">
                                          <p:stCondLst>
                                            <p:cond delay="0"/>
                                          </p:stCondLst>
                                        </p:cTn>
                                        <p:tgtEl>
                                          <p:spTgt spid="414"/>
                                        </p:tgtEl>
                                        <p:attrNameLst>
                                          <p:attrName>style.visibility</p:attrName>
                                        </p:attrNameLst>
                                      </p:cBhvr>
                                      <p:to>
                                        <p:strVal val="visible"/>
                                      </p:to>
                                    </p:set>
                                  </p:childTnLst>
                                </p:cTn>
                              </p:par>
                            </p:childTnLst>
                          </p:cTn>
                        </p:par>
                      </p:childTnLst>
                    </p:cTn>
                  </p:par>
                </p:childTnLst>
              </p:cTn>
              <p:nextCondLst>
                <p:cond evt="onClick" delay="0">
                  <p:tgtEl>
                    <p:spTgt spid="411"/>
                  </p:tgtEl>
                </p:cond>
              </p:nextCondLst>
            </p:seq>
            <p:seq concurrent="1" nextAc="seek">
              <p:cTn id="623" restart="whenNotActive" fill="hold" evtFilter="cancelBubble" nodeType="interactiveSeq">
                <p:stCondLst>
                  <p:cond evt="onClick" delay="0">
                    <p:tgtEl>
                      <p:spTgt spid="414"/>
                    </p:tgtEl>
                  </p:cond>
                </p:stCondLst>
                <p:endSync evt="end" delay="0">
                  <p:rtn val="all"/>
                </p:endSync>
                <p:childTnLst>
                  <p:par>
                    <p:cTn id="624" fill="hold">
                      <p:stCondLst>
                        <p:cond delay="0"/>
                      </p:stCondLst>
                      <p:childTnLst>
                        <p:par>
                          <p:cTn id="625" fill="hold">
                            <p:stCondLst>
                              <p:cond delay="0"/>
                            </p:stCondLst>
                            <p:childTnLst>
                              <p:par>
                                <p:cTn id="626" presetID="26" presetClass="entr" presetSubtype="0" fill="hold" nodeType="clickEffect">
                                  <p:stCondLst>
                                    <p:cond delay="0"/>
                                  </p:stCondLst>
                                  <p:childTnLst>
                                    <p:set>
                                      <p:cBhvr>
                                        <p:cTn id="627" dur="1" fill="hold">
                                          <p:stCondLst>
                                            <p:cond delay="0"/>
                                          </p:stCondLst>
                                        </p:cTn>
                                        <p:tgtEl>
                                          <p:spTgt spid="415"/>
                                        </p:tgtEl>
                                        <p:attrNameLst>
                                          <p:attrName>style.visibility</p:attrName>
                                        </p:attrNameLst>
                                      </p:cBhvr>
                                      <p:to>
                                        <p:strVal val="visible"/>
                                      </p:to>
                                    </p:set>
                                    <p:animEffect transition="in" filter="wipe(down)">
                                      <p:cBhvr>
                                        <p:cTn id="628" dur="580">
                                          <p:stCondLst>
                                            <p:cond delay="0"/>
                                          </p:stCondLst>
                                        </p:cTn>
                                        <p:tgtEl>
                                          <p:spTgt spid="415"/>
                                        </p:tgtEl>
                                      </p:cBhvr>
                                    </p:animEffect>
                                    <p:anim calcmode="lin" valueType="num">
                                      <p:cBhvr>
                                        <p:cTn id="629" dur="1822" tmFilter="0,0; 0.14,0.36; 0.43,0.73; 0.71,0.91; 1.0,1.0">
                                          <p:stCondLst>
                                            <p:cond delay="0"/>
                                          </p:stCondLst>
                                        </p:cTn>
                                        <p:tgtEl>
                                          <p:spTgt spid="415"/>
                                        </p:tgtEl>
                                        <p:attrNameLst>
                                          <p:attrName>ppt_x</p:attrName>
                                        </p:attrNameLst>
                                      </p:cBhvr>
                                      <p:tavLst>
                                        <p:tav tm="0">
                                          <p:val>
                                            <p:strVal val="#ppt_x-0.25"/>
                                          </p:val>
                                        </p:tav>
                                        <p:tav tm="100000">
                                          <p:val>
                                            <p:strVal val="#ppt_x"/>
                                          </p:val>
                                        </p:tav>
                                      </p:tavLst>
                                    </p:anim>
                                    <p:anim calcmode="lin" valueType="num">
                                      <p:cBhvr>
                                        <p:cTn id="630" dur="664" tmFilter="0.0,0.0; 0.25,0.07; 0.50,0.2; 0.75,0.467; 1.0,1.0">
                                          <p:stCondLst>
                                            <p:cond delay="0"/>
                                          </p:stCondLst>
                                        </p:cTn>
                                        <p:tgtEl>
                                          <p:spTgt spid="415"/>
                                        </p:tgtEl>
                                        <p:attrNameLst>
                                          <p:attrName>ppt_y</p:attrName>
                                        </p:attrNameLst>
                                      </p:cBhvr>
                                      <p:tavLst>
                                        <p:tav tm="0" fmla="#ppt_y-sin(pi*$)/3">
                                          <p:val>
                                            <p:fltVal val="0.5"/>
                                          </p:val>
                                        </p:tav>
                                        <p:tav tm="100000">
                                          <p:val>
                                            <p:fltVal val="1"/>
                                          </p:val>
                                        </p:tav>
                                      </p:tavLst>
                                    </p:anim>
                                    <p:anim calcmode="lin" valueType="num">
                                      <p:cBhvr>
                                        <p:cTn id="631" dur="664" tmFilter="0, 0; 0.125,0.2665; 0.25,0.4; 0.375,0.465; 0.5,0.5;  0.625,0.535; 0.75,0.6; 0.875,0.7335; 1,1">
                                          <p:stCondLst>
                                            <p:cond delay="664"/>
                                          </p:stCondLst>
                                        </p:cTn>
                                        <p:tgtEl>
                                          <p:spTgt spid="415"/>
                                        </p:tgtEl>
                                        <p:attrNameLst>
                                          <p:attrName>ppt_y</p:attrName>
                                        </p:attrNameLst>
                                      </p:cBhvr>
                                      <p:tavLst>
                                        <p:tav tm="0" fmla="#ppt_y-sin(pi*$)/9">
                                          <p:val>
                                            <p:fltVal val="0"/>
                                          </p:val>
                                        </p:tav>
                                        <p:tav tm="100000">
                                          <p:val>
                                            <p:fltVal val="1"/>
                                          </p:val>
                                        </p:tav>
                                      </p:tavLst>
                                    </p:anim>
                                    <p:anim calcmode="lin" valueType="num">
                                      <p:cBhvr>
                                        <p:cTn id="632" dur="332" tmFilter="0, 0; 0.125,0.2665; 0.25,0.4; 0.375,0.465; 0.5,0.5;  0.625,0.535; 0.75,0.6; 0.875,0.7335; 1,1">
                                          <p:stCondLst>
                                            <p:cond delay="1324"/>
                                          </p:stCondLst>
                                        </p:cTn>
                                        <p:tgtEl>
                                          <p:spTgt spid="415"/>
                                        </p:tgtEl>
                                        <p:attrNameLst>
                                          <p:attrName>ppt_y</p:attrName>
                                        </p:attrNameLst>
                                      </p:cBhvr>
                                      <p:tavLst>
                                        <p:tav tm="0" fmla="#ppt_y-sin(pi*$)/27">
                                          <p:val>
                                            <p:fltVal val="0"/>
                                          </p:val>
                                        </p:tav>
                                        <p:tav tm="100000">
                                          <p:val>
                                            <p:fltVal val="1"/>
                                          </p:val>
                                        </p:tav>
                                      </p:tavLst>
                                    </p:anim>
                                    <p:anim calcmode="lin" valueType="num">
                                      <p:cBhvr>
                                        <p:cTn id="633" dur="164" tmFilter="0, 0; 0.125,0.2665; 0.25,0.4; 0.375,0.465; 0.5,0.5;  0.625,0.535; 0.75,0.6; 0.875,0.7335; 1,1">
                                          <p:stCondLst>
                                            <p:cond delay="1656"/>
                                          </p:stCondLst>
                                        </p:cTn>
                                        <p:tgtEl>
                                          <p:spTgt spid="415"/>
                                        </p:tgtEl>
                                        <p:attrNameLst>
                                          <p:attrName>ppt_y</p:attrName>
                                        </p:attrNameLst>
                                      </p:cBhvr>
                                      <p:tavLst>
                                        <p:tav tm="0" fmla="#ppt_y-sin(pi*$)/81">
                                          <p:val>
                                            <p:fltVal val="0"/>
                                          </p:val>
                                        </p:tav>
                                        <p:tav tm="100000">
                                          <p:val>
                                            <p:fltVal val="1"/>
                                          </p:val>
                                        </p:tav>
                                      </p:tavLst>
                                    </p:anim>
                                    <p:animScale>
                                      <p:cBhvr>
                                        <p:cTn id="634" dur="26">
                                          <p:stCondLst>
                                            <p:cond delay="650"/>
                                          </p:stCondLst>
                                        </p:cTn>
                                        <p:tgtEl>
                                          <p:spTgt spid="415"/>
                                        </p:tgtEl>
                                      </p:cBhvr>
                                      <p:to x="100000" y="60000"/>
                                    </p:animScale>
                                    <p:animScale>
                                      <p:cBhvr>
                                        <p:cTn id="635" dur="166" decel="50000">
                                          <p:stCondLst>
                                            <p:cond delay="676"/>
                                          </p:stCondLst>
                                        </p:cTn>
                                        <p:tgtEl>
                                          <p:spTgt spid="415"/>
                                        </p:tgtEl>
                                      </p:cBhvr>
                                      <p:to x="100000" y="100000"/>
                                    </p:animScale>
                                    <p:animScale>
                                      <p:cBhvr>
                                        <p:cTn id="636" dur="26">
                                          <p:stCondLst>
                                            <p:cond delay="1312"/>
                                          </p:stCondLst>
                                        </p:cTn>
                                        <p:tgtEl>
                                          <p:spTgt spid="415"/>
                                        </p:tgtEl>
                                      </p:cBhvr>
                                      <p:to x="100000" y="80000"/>
                                    </p:animScale>
                                    <p:animScale>
                                      <p:cBhvr>
                                        <p:cTn id="637" dur="166" decel="50000">
                                          <p:stCondLst>
                                            <p:cond delay="1338"/>
                                          </p:stCondLst>
                                        </p:cTn>
                                        <p:tgtEl>
                                          <p:spTgt spid="415"/>
                                        </p:tgtEl>
                                      </p:cBhvr>
                                      <p:to x="100000" y="100000"/>
                                    </p:animScale>
                                    <p:animScale>
                                      <p:cBhvr>
                                        <p:cTn id="638" dur="26">
                                          <p:stCondLst>
                                            <p:cond delay="1642"/>
                                          </p:stCondLst>
                                        </p:cTn>
                                        <p:tgtEl>
                                          <p:spTgt spid="415"/>
                                        </p:tgtEl>
                                      </p:cBhvr>
                                      <p:to x="100000" y="90000"/>
                                    </p:animScale>
                                    <p:animScale>
                                      <p:cBhvr>
                                        <p:cTn id="639" dur="166" decel="50000">
                                          <p:stCondLst>
                                            <p:cond delay="1668"/>
                                          </p:stCondLst>
                                        </p:cTn>
                                        <p:tgtEl>
                                          <p:spTgt spid="415"/>
                                        </p:tgtEl>
                                      </p:cBhvr>
                                      <p:to x="100000" y="100000"/>
                                    </p:animScale>
                                    <p:animScale>
                                      <p:cBhvr>
                                        <p:cTn id="640" dur="26">
                                          <p:stCondLst>
                                            <p:cond delay="1808"/>
                                          </p:stCondLst>
                                        </p:cTn>
                                        <p:tgtEl>
                                          <p:spTgt spid="415"/>
                                        </p:tgtEl>
                                      </p:cBhvr>
                                      <p:to x="100000" y="95000"/>
                                    </p:animScale>
                                    <p:animScale>
                                      <p:cBhvr>
                                        <p:cTn id="641" dur="166" decel="50000">
                                          <p:stCondLst>
                                            <p:cond delay="1834"/>
                                          </p:stCondLst>
                                        </p:cTn>
                                        <p:tgtEl>
                                          <p:spTgt spid="415"/>
                                        </p:tgtEl>
                                      </p:cBhvr>
                                      <p:to x="100000" y="100000"/>
                                    </p:animScale>
                                  </p:childTnLst>
                                </p:cTn>
                              </p:par>
                            </p:childTnLst>
                          </p:cTn>
                        </p:par>
                      </p:childTnLst>
                    </p:cTn>
                  </p:par>
                </p:childTnLst>
              </p:cTn>
              <p:nextCondLst>
                <p:cond evt="onClick" delay="0">
                  <p:tgtEl>
                    <p:spTgt spid="414"/>
                  </p:tgtEl>
                </p:cond>
              </p:nextCondLst>
            </p:seq>
            <p:seq concurrent="1" nextAc="seek">
              <p:cTn id="642" restart="whenNotActive" fill="hold" evtFilter="cancelBubble" nodeType="interactiveSeq">
                <p:stCondLst>
                  <p:cond evt="onClick" delay="0">
                    <p:tgtEl>
                      <p:spTgt spid="417"/>
                    </p:tgtEl>
                  </p:cond>
                </p:stCondLst>
                <p:endSync evt="end" delay="0">
                  <p:rtn val="all"/>
                </p:endSync>
                <p:childTnLst>
                  <p:par>
                    <p:cTn id="643" fill="hold">
                      <p:stCondLst>
                        <p:cond delay="0"/>
                      </p:stCondLst>
                      <p:childTnLst>
                        <p:par>
                          <p:cTn id="644" fill="hold">
                            <p:stCondLst>
                              <p:cond delay="0"/>
                            </p:stCondLst>
                            <p:childTnLst>
                              <p:par>
                                <p:cTn id="645" presetID="1" presetClass="entr" presetSubtype="0" fill="hold" nodeType="clickEffect">
                                  <p:stCondLst>
                                    <p:cond delay="0"/>
                                  </p:stCondLst>
                                  <p:childTnLst>
                                    <p:set>
                                      <p:cBhvr>
                                        <p:cTn id="646" dur="1" fill="hold">
                                          <p:stCondLst>
                                            <p:cond delay="0"/>
                                          </p:stCondLst>
                                        </p:cTn>
                                        <p:tgtEl>
                                          <p:spTgt spid="418"/>
                                        </p:tgtEl>
                                        <p:attrNameLst>
                                          <p:attrName>style.visibility</p:attrName>
                                        </p:attrNameLst>
                                      </p:cBhvr>
                                      <p:to>
                                        <p:strVal val="visible"/>
                                      </p:to>
                                    </p:set>
                                  </p:childTnLst>
                                </p:cTn>
                              </p:par>
                            </p:childTnLst>
                          </p:cTn>
                        </p:par>
                      </p:childTnLst>
                    </p:cTn>
                  </p:par>
                  <p:par>
                    <p:cTn id="647" fill="hold">
                      <p:stCondLst>
                        <p:cond delay="indefinite"/>
                      </p:stCondLst>
                      <p:childTnLst>
                        <p:par>
                          <p:cTn id="648" fill="hold">
                            <p:stCondLst>
                              <p:cond delay="0"/>
                            </p:stCondLst>
                            <p:childTnLst>
                              <p:par>
                                <p:cTn id="649" presetID="1" presetClass="entr" presetSubtype="0" fill="hold" nodeType="clickEffect">
                                  <p:stCondLst>
                                    <p:cond delay="0"/>
                                  </p:stCondLst>
                                  <p:childTnLst>
                                    <p:set>
                                      <p:cBhvr>
                                        <p:cTn id="650" dur="1" fill="hold">
                                          <p:stCondLst>
                                            <p:cond delay="0"/>
                                          </p:stCondLst>
                                        </p:cTn>
                                        <p:tgtEl>
                                          <p:spTgt spid="419"/>
                                        </p:tgtEl>
                                        <p:attrNameLst>
                                          <p:attrName>style.visibility</p:attrName>
                                        </p:attrNameLst>
                                      </p:cBhvr>
                                      <p:to>
                                        <p:strVal val="visible"/>
                                      </p:to>
                                    </p:set>
                                  </p:childTnLst>
                                </p:cTn>
                              </p:par>
                            </p:childTnLst>
                          </p:cTn>
                        </p:par>
                      </p:childTnLst>
                    </p:cTn>
                  </p:par>
                  <p:par>
                    <p:cTn id="651" fill="hold">
                      <p:stCondLst>
                        <p:cond delay="indefinite"/>
                      </p:stCondLst>
                      <p:childTnLst>
                        <p:par>
                          <p:cTn id="652" fill="hold">
                            <p:stCondLst>
                              <p:cond delay="0"/>
                            </p:stCondLst>
                            <p:childTnLst>
                              <p:par>
                                <p:cTn id="653" presetID="1" presetClass="entr" presetSubtype="0" fill="hold" nodeType="clickEffect">
                                  <p:stCondLst>
                                    <p:cond delay="0"/>
                                  </p:stCondLst>
                                  <p:childTnLst>
                                    <p:set>
                                      <p:cBhvr>
                                        <p:cTn id="654" dur="1" fill="hold">
                                          <p:stCondLst>
                                            <p:cond delay="0"/>
                                          </p:stCondLst>
                                        </p:cTn>
                                        <p:tgtEl>
                                          <p:spTgt spid="420"/>
                                        </p:tgtEl>
                                        <p:attrNameLst>
                                          <p:attrName>style.visibility</p:attrName>
                                        </p:attrNameLst>
                                      </p:cBhvr>
                                      <p:to>
                                        <p:strVal val="visible"/>
                                      </p:to>
                                    </p:set>
                                  </p:childTnLst>
                                </p:cTn>
                              </p:par>
                            </p:childTnLst>
                          </p:cTn>
                        </p:par>
                      </p:childTnLst>
                    </p:cTn>
                  </p:par>
                </p:childTnLst>
              </p:cTn>
              <p:nextCondLst>
                <p:cond evt="onClick" delay="0">
                  <p:tgtEl>
                    <p:spTgt spid="417"/>
                  </p:tgtEl>
                </p:cond>
              </p:nextCondLst>
            </p:seq>
            <p:seq concurrent="1" nextAc="seek">
              <p:cTn id="655" restart="whenNotActive" fill="hold" evtFilter="cancelBubble" nodeType="interactiveSeq">
                <p:stCondLst>
                  <p:cond evt="onClick" delay="0">
                    <p:tgtEl>
                      <p:spTgt spid="420"/>
                    </p:tgtEl>
                  </p:cond>
                </p:stCondLst>
                <p:endSync evt="end" delay="0">
                  <p:rtn val="all"/>
                </p:endSync>
                <p:childTnLst>
                  <p:par>
                    <p:cTn id="656" fill="hold">
                      <p:stCondLst>
                        <p:cond delay="0"/>
                      </p:stCondLst>
                      <p:childTnLst>
                        <p:par>
                          <p:cTn id="657" fill="hold">
                            <p:stCondLst>
                              <p:cond delay="0"/>
                            </p:stCondLst>
                            <p:childTnLst>
                              <p:par>
                                <p:cTn id="658" presetID="26" presetClass="entr" presetSubtype="0" fill="hold" nodeType="clickEffect">
                                  <p:stCondLst>
                                    <p:cond delay="0"/>
                                  </p:stCondLst>
                                  <p:childTnLst>
                                    <p:set>
                                      <p:cBhvr>
                                        <p:cTn id="659" dur="1" fill="hold">
                                          <p:stCondLst>
                                            <p:cond delay="0"/>
                                          </p:stCondLst>
                                        </p:cTn>
                                        <p:tgtEl>
                                          <p:spTgt spid="421"/>
                                        </p:tgtEl>
                                        <p:attrNameLst>
                                          <p:attrName>style.visibility</p:attrName>
                                        </p:attrNameLst>
                                      </p:cBhvr>
                                      <p:to>
                                        <p:strVal val="visible"/>
                                      </p:to>
                                    </p:set>
                                    <p:animEffect transition="in" filter="wipe(down)">
                                      <p:cBhvr>
                                        <p:cTn id="660" dur="580">
                                          <p:stCondLst>
                                            <p:cond delay="0"/>
                                          </p:stCondLst>
                                        </p:cTn>
                                        <p:tgtEl>
                                          <p:spTgt spid="421"/>
                                        </p:tgtEl>
                                      </p:cBhvr>
                                    </p:animEffect>
                                    <p:anim calcmode="lin" valueType="num">
                                      <p:cBhvr>
                                        <p:cTn id="661" dur="1822" tmFilter="0,0; 0.14,0.36; 0.43,0.73; 0.71,0.91; 1.0,1.0">
                                          <p:stCondLst>
                                            <p:cond delay="0"/>
                                          </p:stCondLst>
                                        </p:cTn>
                                        <p:tgtEl>
                                          <p:spTgt spid="421"/>
                                        </p:tgtEl>
                                        <p:attrNameLst>
                                          <p:attrName>ppt_x</p:attrName>
                                        </p:attrNameLst>
                                      </p:cBhvr>
                                      <p:tavLst>
                                        <p:tav tm="0">
                                          <p:val>
                                            <p:strVal val="#ppt_x-0.25"/>
                                          </p:val>
                                        </p:tav>
                                        <p:tav tm="100000">
                                          <p:val>
                                            <p:strVal val="#ppt_x"/>
                                          </p:val>
                                        </p:tav>
                                      </p:tavLst>
                                    </p:anim>
                                    <p:anim calcmode="lin" valueType="num">
                                      <p:cBhvr>
                                        <p:cTn id="662" dur="664" tmFilter="0.0,0.0; 0.25,0.07; 0.50,0.2; 0.75,0.467; 1.0,1.0">
                                          <p:stCondLst>
                                            <p:cond delay="0"/>
                                          </p:stCondLst>
                                        </p:cTn>
                                        <p:tgtEl>
                                          <p:spTgt spid="421"/>
                                        </p:tgtEl>
                                        <p:attrNameLst>
                                          <p:attrName>ppt_y</p:attrName>
                                        </p:attrNameLst>
                                      </p:cBhvr>
                                      <p:tavLst>
                                        <p:tav tm="0" fmla="#ppt_y-sin(pi*$)/3">
                                          <p:val>
                                            <p:fltVal val="0.5"/>
                                          </p:val>
                                        </p:tav>
                                        <p:tav tm="100000">
                                          <p:val>
                                            <p:fltVal val="1"/>
                                          </p:val>
                                        </p:tav>
                                      </p:tavLst>
                                    </p:anim>
                                    <p:anim calcmode="lin" valueType="num">
                                      <p:cBhvr>
                                        <p:cTn id="663" dur="664" tmFilter="0, 0; 0.125,0.2665; 0.25,0.4; 0.375,0.465; 0.5,0.5;  0.625,0.535; 0.75,0.6; 0.875,0.7335; 1,1">
                                          <p:stCondLst>
                                            <p:cond delay="664"/>
                                          </p:stCondLst>
                                        </p:cTn>
                                        <p:tgtEl>
                                          <p:spTgt spid="421"/>
                                        </p:tgtEl>
                                        <p:attrNameLst>
                                          <p:attrName>ppt_y</p:attrName>
                                        </p:attrNameLst>
                                      </p:cBhvr>
                                      <p:tavLst>
                                        <p:tav tm="0" fmla="#ppt_y-sin(pi*$)/9">
                                          <p:val>
                                            <p:fltVal val="0"/>
                                          </p:val>
                                        </p:tav>
                                        <p:tav tm="100000">
                                          <p:val>
                                            <p:fltVal val="1"/>
                                          </p:val>
                                        </p:tav>
                                      </p:tavLst>
                                    </p:anim>
                                    <p:anim calcmode="lin" valueType="num">
                                      <p:cBhvr>
                                        <p:cTn id="664" dur="332" tmFilter="0, 0; 0.125,0.2665; 0.25,0.4; 0.375,0.465; 0.5,0.5;  0.625,0.535; 0.75,0.6; 0.875,0.7335; 1,1">
                                          <p:stCondLst>
                                            <p:cond delay="1324"/>
                                          </p:stCondLst>
                                        </p:cTn>
                                        <p:tgtEl>
                                          <p:spTgt spid="421"/>
                                        </p:tgtEl>
                                        <p:attrNameLst>
                                          <p:attrName>ppt_y</p:attrName>
                                        </p:attrNameLst>
                                      </p:cBhvr>
                                      <p:tavLst>
                                        <p:tav tm="0" fmla="#ppt_y-sin(pi*$)/27">
                                          <p:val>
                                            <p:fltVal val="0"/>
                                          </p:val>
                                        </p:tav>
                                        <p:tav tm="100000">
                                          <p:val>
                                            <p:fltVal val="1"/>
                                          </p:val>
                                        </p:tav>
                                      </p:tavLst>
                                    </p:anim>
                                    <p:anim calcmode="lin" valueType="num">
                                      <p:cBhvr>
                                        <p:cTn id="665" dur="164" tmFilter="0, 0; 0.125,0.2665; 0.25,0.4; 0.375,0.465; 0.5,0.5;  0.625,0.535; 0.75,0.6; 0.875,0.7335; 1,1">
                                          <p:stCondLst>
                                            <p:cond delay="1656"/>
                                          </p:stCondLst>
                                        </p:cTn>
                                        <p:tgtEl>
                                          <p:spTgt spid="421"/>
                                        </p:tgtEl>
                                        <p:attrNameLst>
                                          <p:attrName>ppt_y</p:attrName>
                                        </p:attrNameLst>
                                      </p:cBhvr>
                                      <p:tavLst>
                                        <p:tav tm="0" fmla="#ppt_y-sin(pi*$)/81">
                                          <p:val>
                                            <p:fltVal val="0"/>
                                          </p:val>
                                        </p:tav>
                                        <p:tav tm="100000">
                                          <p:val>
                                            <p:fltVal val="1"/>
                                          </p:val>
                                        </p:tav>
                                      </p:tavLst>
                                    </p:anim>
                                    <p:animScale>
                                      <p:cBhvr>
                                        <p:cTn id="666" dur="26">
                                          <p:stCondLst>
                                            <p:cond delay="650"/>
                                          </p:stCondLst>
                                        </p:cTn>
                                        <p:tgtEl>
                                          <p:spTgt spid="421"/>
                                        </p:tgtEl>
                                      </p:cBhvr>
                                      <p:to x="100000" y="60000"/>
                                    </p:animScale>
                                    <p:animScale>
                                      <p:cBhvr>
                                        <p:cTn id="667" dur="166" decel="50000">
                                          <p:stCondLst>
                                            <p:cond delay="676"/>
                                          </p:stCondLst>
                                        </p:cTn>
                                        <p:tgtEl>
                                          <p:spTgt spid="421"/>
                                        </p:tgtEl>
                                      </p:cBhvr>
                                      <p:to x="100000" y="100000"/>
                                    </p:animScale>
                                    <p:animScale>
                                      <p:cBhvr>
                                        <p:cTn id="668" dur="26">
                                          <p:stCondLst>
                                            <p:cond delay="1312"/>
                                          </p:stCondLst>
                                        </p:cTn>
                                        <p:tgtEl>
                                          <p:spTgt spid="421"/>
                                        </p:tgtEl>
                                      </p:cBhvr>
                                      <p:to x="100000" y="80000"/>
                                    </p:animScale>
                                    <p:animScale>
                                      <p:cBhvr>
                                        <p:cTn id="669" dur="166" decel="50000">
                                          <p:stCondLst>
                                            <p:cond delay="1338"/>
                                          </p:stCondLst>
                                        </p:cTn>
                                        <p:tgtEl>
                                          <p:spTgt spid="421"/>
                                        </p:tgtEl>
                                      </p:cBhvr>
                                      <p:to x="100000" y="100000"/>
                                    </p:animScale>
                                    <p:animScale>
                                      <p:cBhvr>
                                        <p:cTn id="670" dur="26">
                                          <p:stCondLst>
                                            <p:cond delay="1642"/>
                                          </p:stCondLst>
                                        </p:cTn>
                                        <p:tgtEl>
                                          <p:spTgt spid="421"/>
                                        </p:tgtEl>
                                      </p:cBhvr>
                                      <p:to x="100000" y="90000"/>
                                    </p:animScale>
                                    <p:animScale>
                                      <p:cBhvr>
                                        <p:cTn id="671" dur="166" decel="50000">
                                          <p:stCondLst>
                                            <p:cond delay="1668"/>
                                          </p:stCondLst>
                                        </p:cTn>
                                        <p:tgtEl>
                                          <p:spTgt spid="421"/>
                                        </p:tgtEl>
                                      </p:cBhvr>
                                      <p:to x="100000" y="100000"/>
                                    </p:animScale>
                                    <p:animScale>
                                      <p:cBhvr>
                                        <p:cTn id="672" dur="26">
                                          <p:stCondLst>
                                            <p:cond delay="1808"/>
                                          </p:stCondLst>
                                        </p:cTn>
                                        <p:tgtEl>
                                          <p:spTgt spid="421"/>
                                        </p:tgtEl>
                                      </p:cBhvr>
                                      <p:to x="100000" y="95000"/>
                                    </p:animScale>
                                    <p:animScale>
                                      <p:cBhvr>
                                        <p:cTn id="673" dur="166" decel="50000">
                                          <p:stCondLst>
                                            <p:cond delay="1834"/>
                                          </p:stCondLst>
                                        </p:cTn>
                                        <p:tgtEl>
                                          <p:spTgt spid="421"/>
                                        </p:tgtEl>
                                      </p:cBhvr>
                                      <p:to x="100000" y="100000"/>
                                    </p:animScale>
                                  </p:childTnLst>
                                </p:cTn>
                              </p:par>
                            </p:childTnLst>
                          </p:cTn>
                        </p:par>
                      </p:childTnLst>
                    </p:cTn>
                  </p:par>
                </p:childTnLst>
              </p:cTn>
              <p:nextCondLst>
                <p:cond evt="onClick" delay="0">
                  <p:tgtEl>
                    <p:spTgt spid="420"/>
                  </p:tgtEl>
                </p:cond>
              </p:nextCondLst>
            </p:seq>
            <p:seq concurrent="1" nextAc="seek">
              <p:cTn id="674" restart="whenNotActive" fill="hold" evtFilter="cancelBubble" nodeType="interactiveSeq">
                <p:stCondLst>
                  <p:cond evt="onClick" delay="0">
                    <p:tgtEl>
                      <p:spTgt spid="422"/>
                    </p:tgtEl>
                  </p:cond>
                </p:stCondLst>
                <p:endSync evt="end" delay="0">
                  <p:rtn val="all"/>
                </p:endSync>
                <p:childTnLst>
                  <p:par>
                    <p:cTn id="675" fill="hold">
                      <p:stCondLst>
                        <p:cond delay="0"/>
                      </p:stCondLst>
                      <p:childTnLst>
                        <p:par>
                          <p:cTn id="676" fill="hold">
                            <p:stCondLst>
                              <p:cond delay="0"/>
                            </p:stCondLst>
                            <p:childTnLst>
                              <p:par>
                                <p:cTn id="677" presetID="1" presetClass="entr" presetSubtype="0" fill="hold" nodeType="clickEffect">
                                  <p:stCondLst>
                                    <p:cond delay="0"/>
                                  </p:stCondLst>
                                  <p:childTnLst>
                                    <p:set>
                                      <p:cBhvr>
                                        <p:cTn id="678" dur="1" fill="hold">
                                          <p:stCondLst>
                                            <p:cond delay="0"/>
                                          </p:stCondLst>
                                        </p:cTn>
                                        <p:tgtEl>
                                          <p:spTgt spid="423"/>
                                        </p:tgtEl>
                                        <p:attrNameLst>
                                          <p:attrName>style.visibility</p:attrName>
                                        </p:attrNameLst>
                                      </p:cBhvr>
                                      <p:to>
                                        <p:strVal val="visible"/>
                                      </p:to>
                                    </p:set>
                                  </p:childTnLst>
                                </p:cTn>
                              </p:par>
                            </p:childTnLst>
                          </p:cTn>
                        </p:par>
                      </p:childTnLst>
                    </p:cTn>
                  </p:par>
                  <p:par>
                    <p:cTn id="679" fill="hold">
                      <p:stCondLst>
                        <p:cond delay="indefinite"/>
                      </p:stCondLst>
                      <p:childTnLst>
                        <p:par>
                          <p:cTn id="680" fill="hold">
                            <p:stCondLst>
                              <p:cond delay="0"/>
                            </p:stCondLst>
                            <p:childTnLst>
                              <p:par>
                                <p:cTn id="681" presetID="1" presetClass="entr" presetSubtype="0" fill="hold" nodeType="clickEffect">
                                  <p:stCondLst>
                                    <p:cond delay="0"/>
                                  </p:stCondLst>
                                  <p:childTnLst>
                                    <p:set>
                                      <p:cBhvr>
                                        <p:cTn id="682" dur="1" fill="hold">
                                          <p:stCondLst>
                                            <p:cond delay="0"/>
                                          </p:stCondLst>
                                        </p:cTn>
                                        <p:tgtEl>
                                          <p:spTgt spid="424"/>
                                        </p:tgtEl>
                                        <p:attrNameLst>
                                          <p:attrName>style.visibility</p:attrName>
                                        </p:attrNameLst>
                                      </p:cBhvr>
                                      <p:to>
                                        <p:strVal val="visible"/>
                                      </p:to>
                                    </p:set>
                                  </p:childTnLst>
                                </p:cTn>
                              </p:par>
                            </p:childTnLst>
                          </p:cTn>
                        </p:par>
                      </p:childTnLst>
                    </p:cTn>
                  </p:par>
                  <p:par>
                    <p:cTn id="683" fill="hold">
                      <p:stCondLst>
                        <p:cond delay="indefinite"/>
                      </p:stCondLst>
                      <p:childTnLst>
                        <p:par>
                          <p:cTn id="684" fill="hold">
                            <p:stCondLst>
                              <p:cond delay="0"/>
                            </p:stCondLst>
                            <p:childTnLst>
                              <p:par>
                                <p:cTn id="685" presetID="1" presetClass="entr" presetSubtype="0" fill="hold" nodeType="clickEffect">
                                  <p:stCondLst>
                                    <p:cond delay="0"/>
                                  </p:stCondLst>
                                  <p:childTnLst>
                                    <p:set>
                                      <p:cBhvr>
                                        <p:cTn id="686" dur="1" fill="hold">
                                          <p:stCondLst>
                                            <p:cond delay="0"/>
                                          </p:stCondLst>
                                        </p:cTn>
                                        <p:tgtEl>
                                          <p:spTgt spid="425"/>
                                        </p:tgtEl>
                                        <p:attrNameLst>
                                          <p:attrName>style.visibility</p:attrName>
                                        </p:attrNameLst>
                                      </p:cBhvr>
                                      <p:to>
                                        <p:strVal val="visible"/>
                                      </p:to>
                                    </p:set>
                                  </p:childTnLst>
                                </p:cTn>
                              </p:par>
                            </p:childTnLst>
                          </p:cTn>
                        </p:par>
                      </p:childTnLst>
                    </p:cTn>
                  </p:par>
                </p:childTnLst>
              </p:cTn>
              <p:nextCondLst>
                <p:cond evt="onClick" delay="0">
                  <p:tgtEl>
                    <p:spTgt spid="422"/>
                  </p:tgtEl>
                </p:cond>
              </p:nextCondLst>
            </p:seq>
            <p:seq concurrent="1" nextAc="seek">
              <p:cTn id="687" restart="whenNotActive" fill="hold" evtFilter="cancelBubble" nodeType="interactiveSeq">
                <p:stCondLst>
                  <p:cond evt="onClick" delay="0">
                    <p:tgtEl>
                      <p:spTgt spid="425"/>
                    </p:tgtEl>
                  </p:cond>
                </p:stCondLst>
                <p:endSync evt="end" delay="0">
                  <p:rtn val="all"/>
                </p:endSync>
                <p:childTnLst>
                  <p:par>
                    <p:cTn id="688" fill="hold">
                      <p:stCondLst>
                        <p:cond delay="0"/>
                      </p:stCondLst>
                      <p:childTnLst>
                        <p:par>
                          <p:cTn id="689" fill="hold">
                            <p:stCondLst>
                              <p:cond delay="0"/>
                            </p:stCondLst>
                            <p:childTnLst>
                              <p:par>
                                <p:cTn id="690" presetID="26" presetClass="entr" presetSubtype="0" fill="hold" nodeType="clickEffect">
                                  <p:stCondLst>
                                    <p:cond delay="0"/>
                                  </p:stCondLst>
                                  <p:childTnLst>
                                    <p:set>
                                      <p:cBhvr>
                                        <p:cTn id="691" dur="1" fill="hold">
                                          <p:stCondLst>
                                            <p:cond delay="0"/>
                                          </p:stCondLst>
                                        </p:cTn>
                                        <p:tgtEl>
                                          <p:spTgt spid="426"/>
                                        </p:tgtEl>
                                        <p:attrNameLst>
                                          <p:attrName>style.visibility</p:attrName>
                                        </p:attrNameLst>
                                      </p:cBhvr>
                                      <p:to>
                                        <p:strVal val="visible"/>
                                      </p:to>
                                    </p:set>
                                    <p:animEffect transition="in" filter="wipe(down)">
                                      <p:cBhvr>
                                        <p:cTn id="692" dur="580">
                                          <p:stCondLst>
                                            <p:cond delay="0"/>
                                          </p:stCondLst>
                                        </p:cTn>
                                        <p:tgtEl>
                                          <p:spTgt spid="426"/>
                                        </p:tgtEl>
                                      </p:cBhvr>
                                    </p:animEffect>
                                    <p:anim calcmode="lin" valueType="num">
                                      <p:cBhvr>
                                        <p:cTn id="693" dur="1822" tmFilter="0,0; 0.14,0.36; 0.43,0.73; 0.71,0.91; 1.0,1.0">
                                          <p:stCondLst>
                                            <p:cond delay="0"/>
                                          </p:stCondLst>
                                        </p:cTn>
                                        <p:tgtEl>
                                          <p:spTgt spid="426"/>
                                        </p:tgtEl>
                                        <p:attrNameLst>
                                          <p:attrName>ppt_x</p:attrName>
                                        </p:attrNameLst>
                                      </p:cBhvr>
                                      <p:tavLst>
                                        <p:tav tm="0">
                                          <p:val>
                                            <p:strVal val="#ppt_x-0.25"/>
                                          </p:val>
                                        </p:tav>
                                        <p:tav tm="100000">
                                          <p:val>
                                            <p:strVal val="#ppt_x"/>
                                          </p:val>
                                        </p:tav>
                                      </p:tavLst>
                                    </p:anim>
                                    <p:anim calcmode="lin" valueType="num">
                                      <p:cBhvr>
                                        <p:cTn id="694" dur="664" tmFilter="0.0,0.0; 0.25,0.07; 0.50,0.2; 0.75,0.467; 1.0,1.0">
                                          <p:stCondLst>
                                            <p:cond delay="0"/>
                                          </p:stCondLst>
                                        </p:cTn>
                                        <p:tgtEl>
                                          <p:spTgt spid="426"/>
                                        </p:tgtEl>
                                        <p:attrNameLst>
                                          <p:attrName>ppt_y</p:attrName>
                                        </p:attrNameLst>
                                      </p:cBhvr>
                                      <p:tavLst>
                                        <p:tav tm="0" fmla="#ppt_y-sin(pi*$)/3">
                                          <p:val>
                                            <p:fltVal val="0.5"/>
                                          </p:val>
                                        </p:tav>
                                        <p:tav tm="100000">
                                          <p:val>
                                            <p:fltVal val="1"/>
                                          </p:val>
                                        </p:tav>
                                      </p:tavLst>
                                    </p:anim>
                                    <p:anim calcmode="lin" valueType="num">
                                      <p:cBhvr>
                                        <p:cTn id="695" dur="664" tmFilter="0, 0; 0.125,0.2665; 0.25,0.4; 0.375,0.465; 0.5,0.5;  0.625,0.535; 0.75,0.6; 0.875,0.7335; 1,1">
                                          <p:stCondLst>
                                            <p:cond delay="664"/>
                                          </p:stCondLst>
                                        </p:cTn>
                                        <p:tgtEl>
                                          <p:spTgt spid="426"/>
                                        </p:tgtEl>
                                        <p:attrNameLst>
                                          <p:attrName>ppt_y</p:attrName>
                                        </p:attrNameLst>
                                      </p:cBhvr>
                                      <p:tavLst>
                                        <p:tav tm="0" fmla="#ppt_y-sin(pi*$)/9">
                                          <p:val>
                                            <p:fltVal val="0"/>
                                          </p:val>
                                        </p:tav>
                                        <p:tav tm="100000">
                                          <p:val>
                                            <p:fltVal val="1"/>
                                          </p:val>
                                        </p:tav>
                                      </p:tavLst>
                                    </p:anim>
                                    <p:anim calcmode="lin" valueType="num">
                                      <p:cBhvr>
                                        <p:cTn id="696" dur="332" tmFilter="0, 0; 0.125,0.2665; 0.25,0.4; 0.375,0.465; 0.5,0.5;  0.625,0.535; 0.75,0.6; 0.875,0.7335; 1,1">
                                          <p:stCondLst>
                                            <p:cond delay="1324"/>
                                          </p:stCondLst>
                                        </p:cTn>
                                        <p:tgtEl>
                                          <p:spTgt spid="426"/>
                                        </p:tgtEl>
                                        <p:attrNameLst>
                                          <p:attrName>ppt_y</p:attrName>
                                        </p:attrNameLst>
                                      </p:cBhvr>
                                      <p:tavLst>
                                        <p:tav tm="0" fmla="#ppt_y-sin(pi*$)/27">
                                          <p:val>
                                            <p:fltVal val="0"/>
                                          </p:val>
                                        </p:tav>
                                        <p:tav tm="100000">
                                          <p:val>
                                            <p:fltVal val="1"/>
                                          </p:val>
                                        </p:tav>
                                      </p:tavLst>
                                    </p:anim>
                                    <p:anim calcmode="lin" valueType="num">
                                      <p:cBhvr>
                                        <p:cTn id="697" dur="164" tmFilter="0, 0; 0.125,0.2665; 0.25,0.4; 0.375,0.465; 0.5,0.5;  0.625,0.535; 0.75,0.6; 0.875,0.7335; 1,1">
                                          <p:stCondLst>
                                            <p:cond delay="1656"/>
                                          </p:stCondLst>
                                        </p:cTn>
                                        <p:tgtEl>
                                          <p:spTgt spid="426"/>
                                        </p:tgtEl>
                                        <p:attrNameLst>
                                          <p:attrName>ppt_y</p:attrName>
                                        </p:attrNameLst>
                                      </p:cBhvr>
                                      <p:tavLst>
                                        <p:tav tm="0" fmla="#ppt_y-sin(pi*$)/81">
                                          <p:val>
                                            <p:fltVal val="0"/>
                                          </p:val>
                                        </p:tav>
                                        <p:tav tm="100000">
                                          <p:val>
                                            <p:fltVal val="1"/>
                                          </p:val>
                                        </p:tav>
                                      </p:tavLst>
                                    </p:anim>
                                    <p:animScale>
                                      <p:cBhvr>
                                        <p:cTn id="698" dur="26">
                                          <p:stCondLst>
                                            <p:cond delay="650"/>
                                          </p:stCondLst>
                                        </p:cTn>
                                        <p:tgtEl>
                                          <p:spTgt spid="426"/>
                                        </p:tgtEl>
                                      </p:cBhvr>
                                      <p:to x="100000" y="60000"/>
                                    </p:animScale>
                                    <p:animScale>
                                      <p:cBhvr>
                                        <p:cTn id="699" dur="166" decel="50000">
                                          <p:stCondLst>
                                            <p:cond delay="676"/>
                                          </p:stCondLst>
                                        </p:cTn>
                                        <p:tgtEl>
                                          <p:spTgt spid="426"/>
                                        </p:tgtEl>
                                      </p:cBhvr>
                                      <p:to x="100000" y="100000"/>
                                    </p:animScale>
                                    <p:animScale>
                                      <p:cBhvr>
                                        <p:cTn id="700" dur="26">
                                          <p:stCondLst>
                                            <p:cond delay="1312"/>
                                          </p:stCondLst>
                                        </p:cTn>
                                        <p:tgtEl>
                                          <p:spTgt spid="426"/>
                                        </p:tgtEl>
                                      </p:cBhvr>
                                      <p:to x="100000" y="80000"/>
                                    </p:animScale>
                                    <p:animScale>
                                      <p:cBhvr>
                                        <p:cTn id="701" dur="166" decel="50000">
                                          <p:stCondLst>
                                            <p:cond delay="1338"/>
                                          </p:stCondLst>
                                        </p:cTn>
                                        <p:tgtEl>
                                          <p:spTgt spid="426"/>
                                        </p:tgtEl>
                                      </p:cBhvr>
                                      <p:to x="100000" y="100000"/>
                                    </p:animScale>
                                    <p:animScale>
                                      <p:cBhvr>
                                        <p:cTn id="702" dur="26">
                                          <p:stCondLst>
                                            <p:cond delay="1642"/>
                                          </p:stCondLst>
                                        </p:cTn>
                                        <p:tgtEl>
                                          <p:spTgt spid="426"/>
                                        </p:tgtEl>
                                      </p:cBhvr>
                                      <p:to x="100000" y="90000"/>
                                    </p:animScale>
                                    <p:animScale>
                                      <p:cBhvr>
                                        <p:cTn id="703" dur="166" decel="50000">
                                          <p:stCondLst>
                                            <p:cond delay="1668"/>
                                          </p:stCondLst>
                                        </p:cTn>
                                        <p:tgtEl>
                                          <p:spTgt spid="426"/>
                                        </p:tgtEl>
                                      </p:cBhvr>
                                      <p:to x="100000" y="100000"/>
                                    </p:animScale>
                                    <p:animScale>
                                      <p:cBhvr>
                                        <p:cTn id="704" dur="26">
                                          <p:stCondLst>
                                            <p:cond delay="1808"/>
                                          </p:stCondLst>
                                        </p:cTn>
                                        <p:tgtEl>
                                          <p:spTgt spid="426"/>
                                        </p:tgtEl>
                                      </p:cBhvr>
                                      <p:to x="100000" y="95000"/>
                                    </p:animScale>
                                    <p:animScale>
                                      <p:cBhvr>
                                        <p:cTn id="705" dur="166" decel="50000">
                                          <p:stCondLst>
                                            <p:cond delay="1834"/>
                                          </p:stCondLst>
                                        </p:cTn>
                                        <p:tgtEl>
                                          <p:spTgt spid="426"/>
                                        </p:tgtEl>
                                      </p:cBhvr>
                                      <p:to x="100000" y="100000"/>
                                    </p:animScale>
                                  </p:childTnLst>
                                </p:cTn>
                              </p:par>
                            </p:childTnLst>
                          </p:cTn>
                        </p:par>
                      </p:childTnLst>
                    </p:cTn>
                  </p:par>
                </p:childTnLst>
              </p:cTn>
              <p:nextCondLst>
                <p:cond evt="onClick" delay="0">
                  <p:tgtEl>
                    <p:spTgt spid="425"/>
                  </p:tgtEl>
                </p:cond>
              </p:nextCondLst>
            </p:seq>
            <p:seq concurrent="1" nextAc="seek">
              <p:cTn id="706" restart="whenNotActive" fill="hold" evtFilter="cancelBubble" nodeType="interactiveSeq">
                <p:stCondLst>
                  <p:cond evt="onClick" delay="0">
                    <p:tgtEl>
                      <p:spTgt spid="429"/>
                    </p:tgtEl>
                  </p:cond>
                </p:stCondLst>
                <p:endSync evt="end" delay="0">
                  <p:rtn val="all"/>
                </p:endSync>
                <p:childTnLst>
                  <p:par>
                    <p:cTn id="707" fill="hold">
                      <p:stCondLst>
                        <p:cond delay="0"/>
                      </p:stCondLst>
                      <p:childTnLst>
                        <p:par>
                          <p:cTn id="708" fill="hold">
                            <p:stCondLst>
                              <p:cond delay="0"/>
                            </p:stCondLst>
                            <p:childTnLst>
                              <p:par>
                                <p:cTn id="709" presetID="1" presetClass="entr" presetSubtype="0" fill="hold" nodeType="clickEffect">
                                  <p:stCondLst>
                                    <p:cond delay="0"/>
                                  </p:stCondLst>
                                  <p:childTnLst>
                                    <p:set>
                                      <p:cBhvr>
                                        <p:cTn id="710" dur="1" fill="hold">
                                          <p:stCondLst>
                                            <p:cond delay="0"/>
                                          </p:stCondLst>
                                        </p:cTn>
                                        <p:tgtEl>
                                          <p:spTgt spid="430"/>
                                        </p:tgtEl>
                                        <p:attrNameLst>
                                          <p:attrName>style.visibility</p:attrName>
                                        </p:attrNameLst>
                                      </p:cBhvr>
                                      <p:to>
                                        <p:strVal val="visible"/>
                                      </p:to>
                                    </p:set>
                                  </p:childTnLst>
                                </p:cTn>
                              </p:par>
                            </p:childTnLst>
                          </p:cTn>
                        </p:par>
                      </p:childTnLst>
                    </p:cTn>
                  </p:par>
                  <p:par>
                    <p:cTn id="711" fill="hold">
                      <p:stCondLst>
                        <p:cond delay="indefinite"/>
                      </p:stCondLst>
                      <p:childTnLst>
                        <p:par>
                          <p:cTn id="712" fill="hold">
                            <p:stCondLst>
                              <p:cond delay="0"/>
                            </p:stCondLst>
                            <p:childTnLst>
                              <p:par>
                                <p:cTn id="713" presetID="1" presetClass="entr" presetSubtype="0" fill="hold" nodeType="clickEffect">
                                  <p:stCondLst>
                                    <p:cond delay="0"/>
                                  </p:stCondLst>
                                  <p:childTnLst>
                                    <p:set>
                                      <p:cBhvr>
                                        <p:cTn id="714" dur="1" fill="hold">
                                          <p:stCondLst>
                                            <p:cond delay="0"/>
                                          </p:stCondLst>
                                        </p:cTn>
                                        <p:tgtEl>
                                          <p:spTgt spid="431"/>
                                        </p:tgtEl>
                                        <p:attrNameLst>
                                          <p:attrName>style.visibility</p:attrName>
                                        </p:attrNameLst>
                                      </p:cBhvr>
                                      <p:to>
                                        <p:strVal val="visible"/>
                                      </p:to>
                                    </p:set>
                                  </p:childTnLst>
                                </p:cTn>
                              </p:par>
                            </p:childTnLst>
                          </p:cTn>
                        </p:par>
                      </p:childTnLst>
                    </p:cTn>
                  </p:par>
                  <p:par>
                    <p:cTn id="715" fill="hold">
                      <p:stCondLst>
                        <p:cond delay="indefinite"/>
                      </p:stCondLst>
                      <p:childTnLst>
                        <p:par>
                          <p:cTn id="716" fill="hold">
                            <p:stCondLst>
                              <p:cond delay="0"/>
                            </p:stCondLst>
                            <p:childTnLst>
                              <p:par>
                                <p:cTn id="717" presetID="1" presetClass="entr" presetSubtype="0" fill="hold" nodeType="clickEffect">
                                  <p:stCondLst>
                                    <p:cond delay="0"/>
                                  </p:stCondLst>
                                  <p:childTnLst>
                                    <p:set>
                                      <p:cBhvr>
                                        <p:cTn id="718" dur="1" fill="hold">
                                          <p:stCondLst>
                                            <p:cond delay="0"/>
                                          </p:stCondLst>
                                        </p:cTn>
                                        <p:tgtEl>
                                          <p:spTgt spid="432"/>
                                        </p:tgtEl>
                                        <p:attrNameLst>
                                          <p:attrName>style.visibility</p:attrName>
                                        </p:attrNameLst>
                                      </p:cBhvr>
                                      <p:to>
                                        <p:strVal val="visible"/>
                                      </p:to>
                                    </p:set>
                                  </p:childTnLst>
                                </p:cTn>
                              </p:par>
                            </p:childTnLst>
                          </p:cTn>
                        </p:par>
                      </p:childTnLst>
                    </p:cTn>
                  </p:par>
                </p:childTnLst>
              </p:cTn>
              <p:nextCondLst>
                <p:cond evt="onClick" delay="0">
                  <p:tgtEl>
                    <p:spTgt spid="429"/>
                  </p:tgtEl>
                </p:cond>
              </p:nextCondLst>
            </p:seq>
            <p:seq concurrent="1" nextAc="seek">
              <p:cTn id="719" restart="whenNotActive" fill="hold" evtFilter="cancelBubble" nodeType="interactiveSeq">
                <p:stCondLst>
                  <p:cond evt="onClick" delay="0">
                    <p:tgtEl>
                      <p:spTgt spid="432"/>
                    </p:tgtEl>
                  </p:cond>
                </p:stCondLst>
                <p:endSync evt="end" delay="0">
                  <p:rtn val="all"/>
                </p:endSync>
                <p:childTnLst>
                  <p:par>
                    <p:cTn id="720" fill="hold">
                      <p:stCondLst>
                        <p:cond delay="0"/>
                      </p:stCondLst>
                      <p:childTnLst>
                        <p:par>
                          <p:cTn id="721" fill="hold">
                            <p:stCondLst>
                              <p:cond delay="0"/>
                            </p:stCondLst>
                            <p:childTnLst>
                              <p:par>
                                <p:cTn id="722" presetID="26" presetClass="entr" presetSubtype="0" fill="hold" nodeType="clickEffect">
                                  <p:stCondLst>
                                    <p:cond delay="0"/>
                                  </p:stCondLst>
                                  <p:childTnLst>
                                    <p:set>
                                      <p:cBhvr>
                                        <p:cTn id="723" dur="1" fill="hold">
                                          <p:stCondLst>
                                            <p:cond delay="0"/>
                                          </p:stCondLst>
                                        </p:cTn>
                                        <p:tgtEl>
                                          <p:spTgt spid="433"/>
                                        </p:tgtEl>
                                        <p:attrNameLst>
                                          <p:attrName>style.visibility</p:attrName>
                                        </p:attrNameLst>
                                      </p:cBhvr>
                                      <p:to>
                                        <p:strVal val="visible"/>
                                      </p:to>
                                    </p:set>
                                    <p:animEffect transition="in" filter="wipe(down)">
                                      <p:cBhvr>
                                        <p:cTn id="724" dur="580">
                                          <p:stCondLst>
                                            <p:cond delay="0"/>
                                          </p:stCondLst>
                                        </p:cTn>
                                        <p:tgtEl>
                                          <p:spTgt spid="433"/>
                                        </p:tgtEl>
                                      </p:cBhvr>
                                    </p:animEffect>
                                    <p:anim calcmode="lin" valueType="num">
                                      <p:cBhvr>
                                        <p:cTn id="725" dur="1822" tmFilter="0,0; 0.14,0.36; 0.43,0.73; 0.71,0.91; 1.0,1.0">
                                          <p:stCondLst>
                                            <p:cond delay="0"/>
                                          </p:stCondLst>
                                        </p:cTn>
                                        <p:tgtEl>
                                          <p:spTgt spid="433"/>
                                        </p:tgtEl>
                                        <p:attrNameLst>
                                          <p:attrName>ppt_x</p:attrName>
                                        </p:attrNameLst>
                                      </p:cBhvr>
                                      <p:tavLst>
                                        <p:tav tm="0">
                                          <p:val>
                                            <p:strVal val="#ppt_x-0.25"/>
                                          </p:val>
                                        </p:tav>
                                        <p:tav tm="100000">
                                          <p:val>
                                            <p:strVal val="#ppt_x"/>
                                          </p:val>
                                        </p:tav>
                                      </p:tavLst>
                                    </p:anim>
                                    <p:anim calcmode="lin" valueType="num">
                                      <p:cBhvr>
                                        <p:cTn id="726" dur="664" tmFilter="0.0,0.0; 0.25,0.07; 0.50,0.2; 0.75,0.467; 1.0,1.0">
                                          <p:stCondLst>
                                            <p:cond delay="0"/>
                                          </p:stCondLst>
                                        </p:cTn>
                                        <p:tgtEl>
                                          <p:spTgt spid="433"/>
                                        </p:tgtEl>
                                        <p:attrNameLst>
                                          <p:attrName>ppt_y</p:attrName>
                                        </p:attrNameLst>
                                      </p:cBhvr>
                                      <p:tavLst>
                                        <p:tav tm="0" fmla="#ppt_y-sin(pi*$)/3">
                                          <p:val>
                                            <p:fltVal val="0.5"/>
                                          </p:val>
                                        </p:tav>
                                        <p:tav tm="100000">
                                          <p:val>
                                            <p:fltVal val="1"/>
                                          </p:val>
                                        </p:tav>
                                      </p:tavLst>
                                    </p:anim>
                                    <p:anim calcmode="lin" valueType="num">
                                      <p:cBhvr>
                                        <p:cTn id="727" dur="664" tmFilter="0, 0; 0.125,0.2665; 0.25,0.4; 0.375,0.465; 0.5,0.5;  0.625,0.535; 0.75,0.6; 0.875,0.7335; 1,1">
                                          <p:stCondLst>
                                            <p:cond delay="664"/>
                                          </p:stCondLst>
                                        </p:cTn>
                                        <p:tgtEl>
                                          <p:spTgt spid="433"/>
                                        </p:tgtEl>
                                        <p:attrNameLst>
                                          <p:attrName>ppt_y</p:attrName>
                                        </p:attrNameLst>
                                      </p:cBhvr>
                                      <p:tavLst>
                                        <p:tav tm="0" fmla="#ppt_y-sin(pi*$)/9">
                                          <p:val>
                                            <p:fltVal val="0"/>
                                          </p:val>
                                        </p:tav>
                                        <p:tav tm="100000">
                                          <p:val>
                                            <p:fltVal val="1"/>
                                          </p:val>
                                        </p:tav>
                                      </p:tavLst>
                                    </p:anim>
                                    <p:anim calcmode="lin" valueType="num">
                                      <p:cBhvr>
                                        <p:cTn id="728" dur="332" tmFilter="0, 0; 0.125,0.2665; 0.25,0.4; 0.375,0.465; 0.5,0.5;  0.625,0.535; 0.75,0.6; 0.875,0.7335; 1,1">
                                          <p:stCondLst>
                                            <p:cond delay="1324"/>
                                          </p:stCondLst>
                                        </p:cTn>
                                        <p:tgtEl>
                                          <p:spTgt spid="433"/>
                                        </p:tgtEl>
                                        <p:attrNameLst>
                                          <p:attrName>ppt_y</p:attrName>
                                        </p:attrNameLst>
                                      </p:cBhvr>
                                      <p:tavLst>
                                        <p:tav tm="0" fmla="#ppt_y-sin(pi*$)/27">
                                          <p:val>
                                            <p:fltVal val="0"/>
                                          </p:val>
                                        </p:tav>
                                        <p:tav tm="100000">
                                          <p:val>
                                            <p:fltVal val="1"/>
                                          </p:val>
                                        </p:tav>
                                      </p:tavLst>
                                    </p:anim>
                                    <p:anim calcmode="lin" valueType="num">
                                      <p:cBhvr>
                                        <p:cTn id="729" dur="164" tmFilter="0, 0; 0.125,0.2665; 0.25,0.4; 0.375,0.465; 0.5,0.5;  0.625,0.535; 0.75,0.6; 0.875,0.7335; 1,1">
                                          <p:stCondLst>
                                            <p:cond delay="1656"/>
                                          </p:stCondLst>
                                        </p:cTn>
                                        <p:tgtEl>
                                          <p:spTgt spid="433"/>
                                        </p:tgtEl>
                                        <p:attrNameLst>
                                          <p:attrName>ppt_y</p:attrName>
                                        </p:attrNameLst>
                                      </p:cBhvr>
                                      <p:tavLst>
                                        <p:tav tm="0" fmla="#ppt_y-sin(pi*$)/81">
                                          <p:val>
                                            <p:fltVal val="0"/>
                                          </p:val>
                                        </p:tav>
                                        <p:tav tm="100000">
                                          <p:val>
                                            <p:fltVal val="1"/>
                                          </p:val>
                                        </p:tav>
                                      </p:tavLst>
                                    </p:anim>
                                    <p:animScale>
                                      <p:cBhvr>
                                        <p:cTn id="730" dur="26">
                                          <p:stCondLst>
                                            <p:cond delay="650"/>
                                          </p:stCondLst>
                                        </p:cTn>
                                        <p:tgtEl>
                                          <p:spTgt spid="433"/>
                                        </p:tgtEl>
                                      </p:cBhvr>
                                      <p:to x="100000" y="60000"/>
                                    </p:animScale>
                                    <p:animScale>
                                      <p:cBhvr>
                                        <p:cTn id="731" dur="166" decel="50000">
                                          <p:stCondLst>
                                            <p:cond delay="676"/>
                                          </p:stCondLst>
                                        </p:cTn>
                                        <p:tgtEl>
                                          <p:spTgt spid="433"/>
                                        </p:tgtEl>
                                      </p:cBhvr>
                                      <p:to x="100000" y="100000"/>
                                    </p:animScale>
                                    <p:animScale>
                                      <p:cBhvr>
                                        <p:cTn id="732" dur="26">
                                          <p:stCondLst>
                                            <p:cond delay="1312"/>
                                          </p:stCondLst>
                                        </p:cTn>
                                        <p:tgtEl>
                                          <p:spTgt spid="433"/>
                                        </p:tgtEl>
                                      </p:cBhvr>
                                      <p:to x="100000" y="80000"/>
                                    </p:animScale>
                                    <p:animScale>
                                      <p:cBhvr>
                                        <p:cTn id="733" dur="166" decel="50000">
                                          <p:stCondLst>
                                            <p:cond delay="1338"/>
                                          </p:stCondLst>
                                        </p:cTn>
                                        <p:tgtEl>
                                          <p:spTgt spid="433"/>
                                        </p:tgtEl>
                                      </p:cBhvr>
                                      <p:to x="100000" y="100000"/>
                                    </p:animScale>
                                    <p:animScale>
                                      <p:cBhvr>
                                        <p:cTn id="734" dur="26">
                                          <p:stCondLst>
                                            <p:cond delay="1642"/>
                                          </p:stCondLst>
                                        </p:cTn>
                                        <p:tgtEl>
                                          <p:spTgt spid="433"/>
                                        </p:tgtEl>
                                      </p:cBhvr>
                                      <p:to x="100000" y="90000"/>
                                    </p:animScale>
                                    <p:animScale>
                                      <p:cBhvr>
                                        <p:cTn id="735" dur="166" decel="50000">
                                          <p:stCondLst>
                                            <p:cond delay="1668"/>
                                          </p:stCondLst>
                                        </p:cTn>
                                        <p:tgtEl>
                                          <p:spTgt spid="433"/>
                                        </p:tgtEl>
                                      </p:cBhvr>
                                      <p:to x="100000" y="100000"/>
                                    </p:animScale>
                                    <p:animScale>
                                      <p:cBhvr>
                                        <p:cTn id="736" dur="26">
                                          <p:stCondLst>
                                            <p:cond delay="1808"/>
                                          </p:stCondLst>
                                        </p:cTn>
                                        <p:tgtEl>
                                          <p:spTgt spid="433"/>
                                        </p:tgtEl>
                                      </p:cBhvr>
                                      <p:to x="100000" y="95000"/>
                                    </p:animScale>
                                    <p:animScale>
                                      <p:cBhvr>
                                        <p:cTn id="737" dur="166" decel="50000">
                                          <p:stCondLst>
                                            <p:cond delay="1834"/>
                                          </p:stCondLst>
                                        </p:cTn>
                                        <p:tgtEl>
                                          <p:spTgt spid="433"/>
                                        </p:tgtEl>
                                      </p:cBhvr>
                                      <p:to x="100000" y="100000"/>
                                    </p:animScale>
                                  </p:childTnLst>
                                </p:cTn>
                              </p:par>
                            </p:childTnLst>
                          </p:cTn>
                        </p:par>
                      </p:childTnLst>
                    </p:cTn>
                  </p:par>
                </p:childTnLst>
              </p:cTn>
              <p:nextCondLst>
                <p:cond evt="onClick" delay="0">
                  <p:tgtEl>
                    <p:spTgt spid="432"/>
                  </p:tgtEl>
                </p:cond>
              </p:nextCondLst>
            </p:seq>
            <p:seq concurrent="1" nextAc="seek">
              <p:cTn id="738" restart="whenNotActive" fill="hold" evtFilter="cancelBubble" nodeType="interactiveSeq">
                <p:stCondLst>
                  <p:cond evt="onClick" delay="0">
                    <p:tgtEl>
                      <p:spTgt spid="434"/>
                    </p:tgtEl>
                  </p:cond>
                </p:stCondLst>
                <p:endSync evt="end" delay="0">
                  <p:rtn val="all"/>
                </p:endSync>
                <p:childTnLst>
                  <p:par>
                    <p:cTn id="739" fill="hold">
                      <p:stCondLst>
                        <p:cond delay="0"/>
                      </p:stCondLst>
                      <p:childTnLst>
                        <p:par>
                          <p:cTn id="740" fill="hold">
                            <p:stCondLst>
                              <p:cond delay="0"/>
                            </p:stCondLst>
                            <p:childTnLst>
                              <p:par>
                                <p:cTn id="741" presetID="1" presetClass="entr" presetSubtype="0" fill="hold" nodeType="clickEffect">
                                  <p:stCondLst>
                                    <p:cond delay="0"/>
                                  </p:stCondLst>
                                  <p:childTnLst>
                                    <p:set>
                                      <p:cBhvr>
                                        <p:cTn id="742" dur="1" fill="hold">
                                          <p:stCondLst>
                                            <p:cond delay="0"/>
                                          </p:stCondLst>
                                        </p:cTn>
                                        <p:tgtEl>
                                          <p:spTgt spid="435"/>
                                        </p:tgtEl>
                                        <p:attrNameLst>
                                          <p:attrName>style.visibility</p:attrName>
                                        </p:attrNameLst>
                                      </p:cBhvr>
                                      <p:to>
                                        <p:strVal val="visible"/>
                                      </p:to>
                                    </p:set>
                                  </p:childTnLst>
                                </p:cTn>
                              </p:par>
                            </p:childTnLst>
                          </p:cTn>
                        </p:par>
                      </p:childTnLst>
                    </p:cTn>
                  </p:par>
                  <p:par>
                    <p:cTn id="743" fill="hold">
                      <p:stCondLst>
                        <p:cond delay="indefinite"/>
                      </p:stCondLst>
                      <p:childTnLst>
                        <p:par>
                          <p:cTn id="744" fill="hold">
                            <p:stCondLst>
                              <p:cond delay="0"/>
                            </p:stCondLst>
                            <p:childTnLst>
                              <p:par>
                                <p:cTn id="745" presetID="1" presetClass="entr" presetSubtype="0" fill="hold" nodeType="clickEffect">
                                  <p:stCondLst>
                                    <p:cond delay="0"/>
                                  </p:stCondLst>
                                  <p:childTnLst>
                                    <p:set>
                                      <p:cBhvr>
                                        <p:cTn id="746" dur="1" fill="hold">
                                          <p:stCondLst>
                                            <p:cond delay="0"/>
                                          </p:stCondLst>
                                        </p:cTn>
                                        <p:tgtEl>
                                          <p:spTgt spid="436"/>
                                        </p:tgtEl>
                                        <p:attrNameLst>
                                          <p:attrName>style.visibility</p:attrName>
                                        </p:attrNameLst>
                                      </p:cBhvr>
                                      <p:to>
                                        <p:strVal val="visible"/>
                                      </p:to>
                                    </p:set>
                                  </p:childTnLst>
                                </p:cTn>
                              </p:par>
                            </p:childTnLst>
                          </p:cTn>
                        </p:par>
                      </p:childTnLst>
                    </p:cTn>
                  </p:par>
                  <p:par>
                    <p:cTn id="747" fill="hold">
                      <p:stCondLst>
                        <p:cond delay="indefinite"/>
                      </p:stCondLst>
                      <p:childTnLst>
                        <p:par>
                          <p:cTn id="748" fill="hold">
                            <p:stCondLst>
                              <p:cond delay="0"/>
                            </p:stCondLst>
                            <p:childTnLst>
                              <p:par>
                                <p:cTn id="749" presetID="1" presetClass="entr" presetSubtype="0" fill="hold" nodeType="clickEffect">
                                  <p:stCondLst>
                                    <p:cond delay="0"/>
                                  </p:stCondLst>
                                  <p:childTnLst>
                                    <p:set>
                                      <p:cBhvr>
                                        <p:cTn id="750" dur="1" fill="hold">
                                          <p:stCondLst>
                                            <p:cond delay="0"/>
                                          </p:stCondLst>
                                        </p:cTn>
                                        <p:tgtEl>
                                          <p:spTgt spid="437"/>
                                        </p:tgtEl>
                                        <p:attrNameLst>
                                          <p:attrName>style.visibility</p:attrName>
                                        </p:attrNameLst>
                                      </p:cBhvr>
                                      <p:to>
                                        <p:strVal val="visible"/>
                                      </p:to>
                                    </p:set>
                                  </p:childTnLst>
                                </p:cTn>
                              </p:par>
                            </p:childTnLst>
                          </p:cTn>
                        </p:par>
                      </p:childTnLst>
                    </p:cTn>
                  </p:par>
                </p:childTnLst>
              </p:cTn>
              <p:nextCondLst>
                <p:cond evt="onClick" delay="0">
                  <p:tgtEl>
                    <p:spTgt spid="434"/>
                  </p:tgtEl>
                </p:cond>
              </p:nextCondLst>
            </p:seq>
            <p:seq concurrent="1" nextAc="seek">
              <p:cTn id="751" restart="whenNotActive" fill="hold" evtFilter="cancelBubble" nodeType="interactiveSeq">
                <p:stCondLst>
                  <p:cond evt="onClick" delay="0">
                    <p:tgtEl>
                      <p:spTgt spid="437"/>
                    </p:tgtEl>
                  </p:cond>
                </p:stCondLst>
                <p:endSync evt="end" delay="0">
                  <p:rtn val="all"/>
                </p:endSync>
                <p:childTnLst>
                  <p:par>
                    <p:cTn id="752" fill="hold">
                      <p:stCondLst>
                        <p:cond delay="0"/>
                      </p:stCondLst>
                      <p:childTnLst>
                        <p:par>
                          <p:cTn id="753" fill="hold">
                            <p:stCondLst>
                              <p:cond delay="0"/>
                            </p:stCondLst>
                            <p:childTnLst>
                              <p:par>
                                <p:cTn id="754" presetID="26" presetClass="entr" presetSubtype="0" fill="hold" nodeType="clickEffect">
                                  <p:stCondLst>
                                    <p:cond delay="0"/>
                                  </p:stCondLst>
                                  <p:childTnLst>
                                    <p:set>
                                      <p:cBhvr>
                                        <p:cTn id="755" dur="1" fill="hold">
                                          <p:stCondLst>
                                            <p:cond delay="0"/>
                                          </p:stCondLst>
                                        </p:cTn>
                                        <p:tgtEl>
                                          <p:spTgt spid="438"/>
                                        </p:tgtEl>
                                        <p:attrNameLst>
                                          <p:attrName>style.visibility</p:attrName>
                                        </p:attrNameLst>
                                      </p:cBhvr>
                                      <p:to>
                                        <p:strVal val="visible"/>
                                      </p:to>
                                    </p:set>
                                    <p:animEffect transition="in" filter="wipe(down)">
                                      <p:cBhvr>
                                        <p:cTn id="756" dur="580">
                                          <p:stCondLst>
                                            <p:cond delay="0"/>
                                          </p:stCondLst>
                                        </p:cTn>
                                        <p:tgtEl>
                                          <p:spTgt spid="438"/>
                                        </p:tgtEl>
                                      </p:cBhvr>
                                    </p:animEffect>
                                    <p:anim calcmode="lin" valueType="num">
                                      <p:cBhvr>
                                        <p:cTn id="757" dur="1822" tmFilter="0,0; 0.14,0.36; 0.43,0.73; 0.71,0.91; 1.0,1.0">
                                          <p:stCondLst>
                                            <p:cond delay="0"/>
                                          </p:stCondLst>
                                        </p:cTn>
                                        <p:tgtEl>
                                          <p:spTgt spid="438"/>
                                        </p:tgtEl>
                                        <p:attrNameLst>
                                          <p:attrName>ppt_x</p:attrName>
                                        </p:attrNameLst>
                                      </p:cBhvr>
                                      <p:tavLst>
                                        <p:tav tm="0">
                                          <p:val>
                                            <p:strVal val="#ppt_x-0.25"/>
                                          </p:val>
                                        </p:tav>
                                        <p:tav tm="100000">
                                          <p:val>
                                            <p:strVal val="#ppt_x"/>
                                          </p:val>
                                        </p:tav>
                                      </p:tavLst>
                                    </p:anim>
                                    <p:anim calcmode="lin" valueType="num">
                                      <p:cBhvr>
                                        <p:cTn id="758" dur="664" tmFilter="0.0,0.0; 0.25,0.07; 0.50,0.2; 0.75,0.467; 1.0,1.0">
                                          <p:stCondLst>
                                            <p:cond delay="0"/>
                                          </p:stCondLst>
                                        </p:cTn>
                                        <p:tgtEl>
                                          <p:spTgt spid="438"/>
                                        </p:tgtEl>
                                        <p:attrNameLst>
                                          <p:attrName>ppt_y</p:attrName>
                                        </p:attrNameLst>
                                      </p:cBhvr>
                                      <p:tavLst>
                                        <p:tav tm="0" fmla="#ppt_y-sin(pi*$)/3">
                                          <p:val>
                                            <p:fltVal val="0.5"/>
                                          </p:val>
                                        </p:tav>
                                        <p:tav tm="100000">
                                          <p:val>
                                            <p:fltVal val="1"/>
                                          </p:val>
                                        </p:tav>
                                      </p:tavLst>
                                    </p:anim>
                                    <p:anim calcmode="lin" valueType="num">
                                      <p:cBhvr>
                                        <p:cTn id="759" dur="664" tmFilter="0, 0; 0.125,0.2665; 0.25,0.4; 0.375,0.465; 0.5,0.5;  0.625,0.535; 0.75,0.6; 0.875,0.7335; 1,1">
                                          <p:stCondLst>
                                            <p:cond delay="664"/>
                                          </p:stCondLst>
                                        </p:cTn>
                                        <p:tgtEl>
                                          <p:spTgt spid="438"/>
                                        </p:tgtEl>
                                        <p:attrNameLst>
                                          <p:attrName>ppt_y</p:attrName>
                                        </p:attrNameLst>
                                      </p:cBhvr>
                                      <p:tavLst>
                                        <p:tav tm="0" fmla="#ppt_y-sin(pi*$)/9">
                                          <p:val>
                                            <p:fltVal val="0"/>
                                          </p:val>
                                        </p:tav>
                                        <p:tav tm="100000">
                                          <p:val>
                                            <p:fltVal val="1"/>
                                          </p:val>
                                        </p:tav>
                                      </p:tavLst>
                                    </p:anim>
                                    <p:anim calcmode="lin" valueType="num">
                                      <p:cBhvr>
                                        <p:cTn id="760" dur="332" tmFilter="0, 0; 0.125,0.2665; 0.25,0.4; 0.375,0.465; 0.5,0.5;  0.625,0.535; 0.75,0.6; 0.875,0.7335; 1,1">
                                          <p:stCondLst>
                                            <p:cond delay="1324"/>
                                          </p:stCondLst>
                                        </p:cTn>
                                        <p:tgtEl>
                                          <p:spTgt spid="438"/>
                                        </p:tgtEl>
                                        <p:attrNameLst>
                                          <p:attrName>ppt_y</p:attrName>
                                        </p:attrNameLst>
                                      </p:cBhvr>
                                      <p:tavLst>
                                        <p:tav tm="0" fmla="#ppt_y-sin(pi*$)/27">
                                          <p:val>
                                            <p:fltVal val="0"/>
                                          </p:val>
                                        </p:tav>
                                        <p:tav tm="100000">
                                          <p:val>
                                            <p:fltVal val="1"/>
                                          </p:val>
                                        </p:tav>
                                      </p:tavLst>
                                    </p:anim>
                                    <p:anim calcmode="lin" valueType="num">
                                      <p:cBhvr>
                                        <p:cTn id="761" dur="164" tmFilter="0, 0; 0.125,0.2665; 0.25,0.4; 0.375,0.465; 0.5,0.5;  0.625,0.535; 0.75,0.6; 0.875,0.7335; 1,1">
                                          <p:stCondLst>
                                            <p:cond delay="1656"/>
                                          </p:stCondLst>
                                        </p:cTn>
                                        <p:tgtEl>
                                          <p:spTgt spid="438"/>
                                        </p:tgtEl>
                                        <p:attrNameLst>
                                          <p:attrName>ppt_y</p:attrName>
                                        </p:attrNameLst>
                                      </p:cBhvr>
                                      <p:tavLst>
                                        <p:tav tm="0" fmla="#ppt_y-sin(pi*$)/81">
                                          <p:val>
                                            <p:fltVal val="0"/>
                                          </p:val>
                                        </p:tav>
                                        <p:tav tm="100000">
                                          <p:val>
                                            <p:fltVal val="1"/>
                                          </p:val>
                                        </p:tav>
                                      </p:tavLst>
                                    </p:anim>
                                    <p:animScale>
                                      <p:cBhvr>
                                        <p:cTn id="762" dur="26">
                                          <p:stCondLst>
                                            <p:cond delay="650"/>
                                          </p:stCondLst>
                                        </p:cTn>
                                        <p:tgtEl>
                                          <p:spTgt spid="438"/>
                                        </p:tgtEl>
                                      </p:cBhvr>
                                      <p:to x="100000" y="60000"/>
                                    </p:animScale>
                                    <p:animScale>
                                      <p:cBhvr>
                                        <p:cTn id="763" dur="166" decel="50000">
                                          <p:stCondLst>
                                            <p:cond delay="676"/>
                                          </p:stCondLst>
                                        </p:cTn>
                                        <p:tgtEl>
                                          <p:spTgt spid="438"/>
                                        </p:tgtEl>
                                      </p:cBhvr>
                                      <p:to x="100000" y="100000"/>
                                    </p:animScale>
                                    <p:animScale>
                                      <p:cBhvr>
                                        <p:cTn id="764" dur="26">
                                          <p:stCondLst>
                                            <p:cond delay="1312"/>
                                          </p:stCondLst>
                                        </p:cTn>
                                        <p:tgtEl>
                                          <p:spTgt spid="438"/>
                                        </p:tgtEl>
                                      </p:cBhvr>
                                      <p:to x="100000" y="80000"/>
                                    </p:animScale>
                                    <p:animScale>
                                      <p:cBhvr>
                                        <p:cTn id="765" dur="166" decel="50000">
                                          <p:stCondLst>
                                            <p:cond delay="1338"/>
                                          </p:stCondLst>
                                        </p:cTn>
                                        <p:tgtEl>
                                          <p:spTgt spid="438"/>
                                        </p:tgtEl>
                                      </p:cBhvr>
                                      <p:to x="100000" y="100000"/>
                                    </p:animScale>
                                    <p:animScale>
                                      <p:cBhvr>
                                        <p:cTn id="766" dur="26">
                                          <p:stCondLst>
                                            <p:cond delay="1642"/>
                                          </p:stCondLst>
                                        </p:cTn>
                                        <p:tgtEl>
                                          <p:spTgt spid="438"/>
                                        </p:tgtEl>
                                      </p:cBhvr>
                                      <p:to x="100000" y="90000"/>
                                    </p:animScale>
                                    <p:animScale>
                                      <p:cBhvr>
                                        <p:cTn id="767" dur="166" decel="50000">
                                          <p:stCondLst>
                                            <p:cond delay="1668"/>
                                          </p:stCondLst>
                                        </p:cTn>
                                        <p:tgtEl>
                                          <p:spTgt spid="438"/>
                                        </p:tgtEl>
                                      </p:cBhvr>
                                      <p:to x="100000" y="100000"/>
                                    </p:animScale>
                                    <p:animScale>
                                      <p:cBhvr>
                                        <p:cTn id="768" dur="26">
                                          <p:stCondLst>
                                            <p:cond delay="1808"/>
                                          </p:stCondLst>
                                        </p:cTn>
                                        <p:tgtEl>
                                          <p:spTgt spid="438"/>
                                        </p:tgtEl>
                                      </p:cBhvr>
                                      <p:to x="100000" y="95000"/>
                                    </p:animScale>
                                    <p:animScale>
                                      <p:cBhvr>
                                        <p:cTn id="769" dur="166" decel="50000">
                                          <p:stCondLst>
                                            <p:cond delay="1834"/>
                                          </p:stCondLst>
                                        </p:cTn>
                                        <p:tgtEl>
                                          <p:spTgt spid="438"/>
                                        </p:tgtEl>
                                      </p:cBhvr>
                                      <p:to x="100000" y="100000"/>
                                    </p:animScale>
                                  </p:childTnLst>
                                </p:cTn>
                              </p:par>
                            </p:childTnLst>
                          </p:cTn>
                        </p:par>
                      </p:childTnLst>
                    </p:cTn>
                  </p:par>
                </p:childTnLst>
              </p:cTn>
              <p:nextCondLst>
                <p:cond evt="onClick" delay="0">
                  <p:tgtEl>
                    <p:spTgt spid="437"/>
                  </p:tgtEl>
                </p:cond>
              </p:nextCondLst>
            </p:seq>
            <p:seq concurrent="1" nextAc="seek">
              <p:cTn id="770" restart="whenNotActive" fill="hold" evtFilter="cancelBubble" nodeType="interactiveSeq">
                <p:stCondLst>
                  <p:cond evt="onClick" delay="0">
                    <p:tgtEl>
                      <p:spTgt spid="441"/>
                    </p:tgtEl>
                  </p:cond>
                </p:stCondLst>
                <p:endSync evt="end" delay="0">
                  <p:rtn val="all"/>
                </p:endSync>
                <p:childTnLst>
                  <p:par>
                    <p:cTn id="771" fill="hold">
                      <p:stCondLst>
                        <p:cond delay="0"/>
                      </p:stCondLst>
                      <p:childTnLst>
                        <p:par>
                          <p:cTn id="772" fill="hold">
                            <p:stCondLst>
                              <p:cond delay="0"/>
                            </p:stCondLst>
                            <p:childTnLst>
                              <p:par>
                                <p:cTn id="773" presetID="1" presetClass="entr" presetSubtype="0" fill="hold" nodeType="clickEffect">
                                  <p:stCondLst>
                                    <p:cond delay="0"/>
                                  </p:stCondLst>
                                  <p:childTnLst>
                                    <p:set>
                                      <p:cBhvr>
                                        <p:cTn id="774" dur="1" fill="hold">
                                          <p:stCondLst>
                                            <p:cond delay="0"/>
                                          </p:stCondLst>
                                        </p:cTn>
                                        <p:tgtEl>
                                          <p:spTgt spid="442"/>
                                        </p:tgtEl>
                                        <p:attrNameLst>
                                          <p:attrName>style.visibility</p:attrName>
                                        </p:attrNameLst>
                                      </p:cBhvr>
                                      <p:to>
                                        <p:strVal val="visible"/>
                                      </p:to>
                                    </p:set>
                                  </p:childTnLst>
                                </p:cTn>
                              </p:par>
                            </p:childTnLst>
                          </p:cTn>
                        </p:par>
                      </p:childTnLst>
                    </p:cTn>
                  </p:par>
                  <p:par>
                    <p:cTn id="775" fill="hold">
                      <p:stCondLst>
                        <p:cond delay="indefinite"/>
                      </p:stCondLst>
                      <p:childTnLst>
                        <p:par>
                          <p:cTn id="776" fill="hold">
                            <p:stCondLst>
                              <p:cond delay="0"/>
                            </p:stCondLst>
                            <p:childTnLst>
                              <p:par>
                                <p:cTn id="777" presetID="1" presetClass="entr" presetSubtype="0" fill="hold" nodeType="clickEffect">
                                  <p:stCondLst>
                                    <p:cond delay="0"/>
                                  </p:stCondLst>
                                  <p:childTnLst>
                                    <p:set>
                                      <p:cBhvr>
                                        <p:cTn id="778" dur="1" fill="hold">
                                          <p:stCondLst>
                                            <p:cond delay="0"/>
                                          </p:stCondLst>
                                        </p:cTn>
                                        <p:tgtEl>
                                          <p:spTgt spid="443"/>
                                        </p:tgtEl>
                                        <p:attrNameLst>
                                          <p:attrName>style.visibility</p:attrName>
                                        </p:attrNameLst>
                                      </p:cBhvr>
                                      <p:to>
                                        <p:strVal val="visible"/>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nodeType="clickEffect">
                                  <p:stCondLst>
                                    <p:cond delay="0"/>
                                  </p:stCondLst>
                                  <p:childTnLst>
                                    <p:set>
                                      <p:cBhvr>
                                        <p:cTn id="782" dur="1" fill="hold">
                                          <p:stCondLst>
                                            <p:cond delay="0"/>
                                          </p:stCondLst>
                                        </p:cTn>
                                        <p:tgtEl>
                                          <p:spTgt spid="444"/>
                                        </p:tgtEl>
                                        <p:attrNameLst>
                                          <p:attrName>style.visibility</p:attrName>
                                        </p:attrNameLst>
                                      </p:cBhvr>
                                      <p:to>
                                        <p:strVal val="visible"/>
                                      </p:to>
                                    </p:set>
                                  </p:childTnLst>
                                </p:cTn>
                              </p:par>
                            </p:childTnLst>
                          </p:cTn>
                        </p:par>
                      </p:childTnLst>
                    </p:cTn>
                  </p:par>
                </p:childTnLst>
              </p:cTn>
              <p:nextCondLst>
                <p:cond evt="onClick" delay="0">
                  <p:tgtEl>
                    <p:spTgt spid="441"/>
                  </p:tgtEl>
                </p:cond>
              </p:nextCondLst>
            </p:seq>
            <p:seq concurrent="1" nextAc="seek">
              <p:cTn id="783" restart="whenNotActive" fill="hold" evtFilter="cancelBubble" nodeType="interactiveSeq">
                <p:stCondLst>
                  <p:cond evt="onClick" delay="0">
                    <p:tgtEl>
                      <p:spTgt spid="444"/>
                    </p:tgtEl>
                  </p:cond>
                </p:stCondLst>
                <p:endSync evt="end" delay="0">
                  <p:rtn val="all"/>
                </p:endSync>
                <p:childTnLst>
                  <p:par>
                    <p:cTn id="784" fill="hold">
                      <p:stCondLst>
                        <p:cond delay="0"/>
                      </p:stCondLst>
                      <p:childTnLst>
                        <p:par>
                          <p:cTn id="785" fill="hold">
                            <p:stCondLst>
                              <p:cond delay="0"/>
                            </p:stCondLst>
                            <p:childTnLst>
                              <p:par>
                                <p:cTn id="786" presetID="26" presetClass="entr" presetSubtype="0" fill="hold" nodeType="clickEffect">
                                  <p:stCondLst>
                                    <p:cond delay="0"/>
                                  </p:stCondLst>
                                  <p:childTnLst>
                                    <p:set>
                                      <p:cBhvr>
                                        <p:cTn id="787" dur="1" fill="hold">
                                          <p:stCondLst>
                                            <p:cond delay="0"/>
                                          </p:stCondLst>
                                        </p:cTn>
                                        <p:tgtEl>
                                          <p:spTgt spid="445"/>
                                        </p:tgtEl>
                                        <p:attrNameLst>
                                          <p:attrName>style.visibility</p:attrName>
                                        </p:attrNameLst>
                                      </p:cBhvr>
                                      <p:to>
                                        <p:strVal val="visible"/>
                                      </p:to>
                                    </p:set>
                                    <p:animEffect transition="in" filter="wipe(down)">
                                      <p:cBhvr>
                                        <p:cTn id="788" dur="580">
                                          <p:stCondLst>
                                            <p:cond delay="0"/>
                                          </p:stCondLst>
                                        </p:cTn>
                                        <p:tgtEl>
                                          <p:spTgt spid="445"/>
                                        </p:tgtEl>
                                      </p:cBhvr>
                                    </p:animEffect>
                                    <p:anim calcmode="lin" valueType="num">
                                      <p:cBhvr>
                                        <p:cTn id="789" dur="1822" tmFilter="0,0; 0.14,0.36; 0.43,0.73; 0.71,0.91; 1.0,1.0">
                                          <p:stCondLst>
                                            <p:cond delay="0"/>
                                          </p:stCondLst>
                                        </p:cTn>
                                        <p:tgtEl>
                                          <p:spTgt spid="445"/>
                                        </p:tgtEl>
                                        <p:attrNameLst>
                                          <p:attrName>ppt_x</p:attrName>
                                        </p:attrNameLst>
                                      </p:cBhvr>
                                      <p:tavLst>
                                        <p:tav tm="0">
                                          <p:val>
                                            <p:strVal val="#ppt_x-0.25"/>
                                          </p:val>
                                        </p:tav>
                                        <p:tav tm="100000">
                                          <p:val>
                                            <p:strVal val="#ppt_x"/>
                                          </p:val>
                                        </p:tav>
                                      </p:tavLst>
                                    </p:anim>
                                    <p:anim calcmode="lin" valueType="num">
                                      <p:cBhvr>
                                        <p:cTn id="790" dur="664" tmFilter="0.0,0.0; 0.25,0.07; 0.50,0.2; 0.75,0.467; 1.0,1.0">
                                          <p:stCondLst>
                                            <p:cond delay="0"/>
                                          </p:stCondLst>
                                        </p:cTn>
                                        <p:tgtEl>
                                          <p:spTgt spid="445"/>
                                        </p:tgtEl>
                                        <p:attrNameLst>
                                          <p:attrName>ppt_y</p:attrName>
                                        </p:attrNameLst>
                                      </p:cBhvr>
                                      <p:tavLst>
                                        <p:tav tm="0" fmla="#ppt_y-sin(pi*$)/3">
                                          <p:val>
                                            <p:fltVal val="0.5"/>
                                          </p:val>
                                        </p:tav>
                                        <p:tav tm="100000">
                                          <p:val>
                                            <p:fltVal val="1"/>
                                          </p:val>
                                        </p:tav>
                                      </p:tavLst>
                                    </p:anim>
                                    <p:anim calcmode="lin" valueType="num">
                                      <p:cBhvr>
                                        <p:cTn id="791" dur="664" tmFilter="0, 0; 0.125,0.2665; 0.25,0.4; 0.375,0.465; 0.5,0.5;  0.625,0.535; 0.75,0.6; 0.875,0.7335; 1,1">
                                          <p:stCondLst>
                                            <p:cond delay="664"/>
                                          </p:stCondLst>
                                        </p:cTn>
                                        <p:tgtEl>
                                          <p:spTgt spid="445"/>
                                        </p:tgtEl>
                                        <p:attrNameLst>
                                          <p:attrName>ppt_y</p:attrName>
                                        </p:attrNameLst>
                                      </p:cBhvr>
                                      <p:tavLst>
                                        <p:tav tm="0" fmla="#ppt_y-sin(pi*$)/9">
                                          <p:val>
                                            <p:fltVal val="0"/>
                                          </p:val>
                                        </p:tav>
                                        <p:tav tm="100000">
                                          <p:val>
                                            <p:fltVal val="1"/>
                                          </p:val>
                                        </p:tav>
                                      </p:tavLst>
                                    </p:anim>
                                    <p:anim calcmode="lin" valueType="num">
                                      <p:cBhvr>
                                        <p:cTn id="792" dur="332" tmFilter="0, 0; 0.125,0.2665; 0.25,0.4; 0.375,0.465; 0.5,0.5;  0.625,0.535; 0.75,0.6; 0.875,0.7335; 1,1">
                                          <p:stCondLst>
                                            <p:cond delay="1324"/>
                                          </p:stCondLst>
                                        </p:cTn>
                                        <p:tgtEl>
                                          <p:spTgt spid="445"/>
                                        </p:tgtEl>
                                        <p:attrNameLst>
                                          <p:attrName>ppt_y</p:attrName>
                                        </p:attrNameLst>
                                      </p:cBhvr>
                                      <p:tavLst>
                                        <p:tav tm="0" fmla="#ppt_y-sin(pi*$)/27">
                                          <p:val>
                                            <p:fltVal val="0"/>
                                          </p:val>
                                        </p:tav>
                                        <p:tav tm="100000">
                                          <p:val>
                                            <p:fltVal val="1"/>
                                          </p:val>
                                        </p:tav>
                                      </p:tavLst>
                                    </p:anim>
                                    <p:anim calcmode="lin" valueType="num">
                                      <p:cBhvr>
                                        <p:cTn id="793" dur="164" tmFilter="0, 0; 0.125,0.2665; 0.25,0.4; 0.375,0.465; 0.5,0.5;  0.625,0.535; 0.75,0.6; 0.875,0.7335; 1,1">
                                          <p:stCondLst>
                                            <p:cond delay="1656"/>
                                          </p:stCondLst>
                                        </p:cTn>
                                        <p:tgtEl>
                                          <p:spTgt spid="445"/>
                                        </p:tgtEl>
                                        <p:attrNameLst>
                                          <p:attrName>ppt_y</p:attrName>
                                        </p:attrNameLst>
                                      </p:cBhvr>
                                      <p:tavLst>
                                        <p:tav tm="0" fmla="#ppt_y-sin(pi*$)/81">
                                          <p:val>
                                            <p:fltVal val="0"/>
                                          </p:val>
                                        </p:tav>
                                        <p:tav tm="100000">
                                          <p:val>
                                            <p:fltVal val="1"/>
                                          </p:val>
                                        </p:tav>
                                      </p:tavLst>
                                    </p:anim>
                                    <p:animScale>
                                      <p:cBhvr>
                                        <p:cTn id="794" dur="26">
                                          <p:stCondLst>
                                            <p:cond delay="650"/>
                                          </p:stCondLst>
                                        </p:cTn>
                                        <p:tgtEl>
                                          <p:spTgt spid="445"/>
                                        </p:tgtEl>
                                      </p:cBhvr>
                                      <p:to x="100000" y="60000"/>
                                    </p:animScale>
                                    <p:animScale>
                                      <p:cBhvr>
                                        <p:cTn id="795" dur="166" decel="50000">
                                          <p:stCondLst>
                                            <p:cond delay="676"/>
                                          </p:stCondLst>
                                        </p:cTn>
                                        <p:tgtEl>
                                          <p:spTgt spid="445"/>
                                        </p:tgtEl>
                                      </p:cBhvr>
                                      <p:to x="100000" y="100000"/>
                                    </p:animScale>
                                    <p:animScale>
                                      <p:cBhvr>
                                        <p:cTn id="796" dur="26">
                                          <p:stCondLst>
                                            <p:cond delay="1312"/>
                                          </p:stCondLst>
                                        </p:cTn>
                                        <p:tgtEl>
                                          <p:spTgt spid="445"/>
                                        </p:tgtEl>
                                      </p:cBhvr>
                                      <p:to x="100000" y="80000"/>
                                    </p:animScale>
                                    <p:animScale>
                                      <p:cBhvr>
                                        <p:cTn id="797" dur="166" decel="50000">
                                          <p:stCondLst>
                                            <p:cond delay="1338"/>
                                          </p:stCondLst>
                                        </p:cTn>
                                        <p:tgtEl>
                                          <p:spTgt spid="445"/>
                                        </p:tgtEl>
                                      </p:cBhvr>
                                      <p:to x="100000" y="100000"/>
                                    </p:animScale>
                                    <p:animScale>
                                      <p:cBhvr>
                                        <p:cTn id="798" dur="26">
                                          <p:stCondLst>
                                            <p:cond delay="1642"/>
                                          </p:stCondLst>
                                        </p:cTn>
                                        <p:tgtEl>
                                          <p:spTgt spid="445"/>
                                        </p:tgtEl>
                                      </p:cBhvr>
                                      <p:to x="100000" y="90000"/>
                                    </p:animScale>
                                    <p:animScale>
                                      <p:cBhvr>
                                        <p:cTn id="799" dur="166" decel="50000">
                                          <p:stCondLst>
                                            <p:cond delay="1668"/>
                                          </p:stCondLst>
                                        </p:cTn>
                                        <p:tgtEl>
                                          <p:spTgt spid="445"/>
                                        </p:tgtEl>
                                      </p:cBhvr>
                                      <p:to x="100000" y="100000"/>
                                    </p:animScale>
                                    <p:animScale>
                                      <p:cBhvr>
                                        <p:cTn id="800" dur="26">
                                          <p:stCondLst>
                                            <p:cond delay="1808"/>
                                          </p:stCondLst>
                                        </p:cTn>
                                        <p:tgtEl>
                                          <p:spTgt spid="445"/>
                                        </p:tgtEl>
                                      </p:cBhvr>
                                      <p:to x="100000" y="95000"/>
                                    </p:animScale>
                                    <p:animScale>
                                      <p:cBhvr>
                                        <p:cTn id="801" dur="166" decel="50000">
                                          <p:stCondLst>
                                            <p:cond delay="1834"/>
                                          </p:stCondLst>
                                        </p:cTn>
                                        <p:tgtEl>
                                          <p:spTgt spid="445"/>
                                        </p:tgtEl>
                                      </p:cBhvr>
                                      <p:to x="100000" y="100000"/>
                                    </p:animScale>
                                  </p:childTnLst>
                                </p:cTn>
                              </p:par>
                            </p:childTnLst>
                          </p:cTn>
                        </p:par>
                      </p:childTnLst>
                    </p:cTn>
                  </p:par>
                </p:childTnLst>
              </p:cTn>
              <p:nextCondLst>
                <p:cond evt="onClick" delay="0">
                  <p:tgtEl>
                    <p:spTgt spid="444"/>
                  </p:tgtEl>
                </p:cond>
              </p:nextCondLst>
            </p:seq>
            <p:seq concurrent="1" nextAc="seek">
              <p:cTn id="802" restart="whenNotActive" fill="hold" evtFilter="cancelBubble" nodeType="interactiveSeq">
                <p:stCondLst>
                  <p:cond evt="onClick" delay="0">
                    <p:tgtEl>
                      <p:spTgt spid="447"/>
                    </p:tgtEl>
                  </p:cond>
                </p:stCondLst>
                <p:endSync evt="end" delay="0">
                  <p:rtn val="all"/>
                </p:endSync>
                <p:childTnLst>
                  <p:par>
                    <p:cTn id="803" fill="hold">
                      <p:stCondLst>
                        <p:cond delay="0"/>
                      </p:stCondLst>
                      <p:childTnLst>
                        <p:par>
                          <p:cTn id="804" fill="hold">
                            <p:stCondLst>
                              <p:cond delay="0"/>
                            </p:stCondLst>
                            <p:childTnLst>
                              <p:par>
                                <p:cTn id="805" presetID="1" presetClass="entr" presetSubtype="0" fill="hold" nodeType="clickEffect">
                                  <p:stCondLst>
                                    <p:cond delay="0"/>
                                  </p:stCondLst>
                                  <p:childTnLst>
                                    <p:set>
                                      <p:cBhvr>
                                        <p:cTn id="806" dur="1" fill="hold">
                                          <p:stCondLst>
                                            <p:cond delay="0"/>
                                          </p:stCondLst>
                                        </p:cTn>
                                        <p:tgtEl>
                                          <p:spTgt spid="448"/>
                                        </p:tgtEl>
                                        <p:attrNameLst>
                                          <p:attrName>style.visibility</p:attrName>
                                        </p:attrNameLst>
                                      </p:cBhvr>
                                      <p:to>
                                        <p:strVal val="visible"/>
                                      </p:to>
                                    </p:set>
                                  </p:childTnLst>
                                </p:cTn>
                              </p:par>
                            </p:childTnLst>
                          </p:cTn>
                        </p:par>
                      </p:childTnLst>
                    </p:cTn>
                  </p:par>
                  <p:par>
                    <p:cTn id="807" fill="hold">
                      <p:stCondLst>
                        <p:cond delay="indefinite"/>
                      </p:stCondLst>
                      <p:childTnLst>
                        <p:par>
                          <p:cTn id="808" fill="hold">
                            <p:stCondLst>
                              <p:cond delay="0"/>
                            </p:stCondLst>
                            <p:childTnLst>
                              <p:par>
                                <p:cTn id="809" presetID="1" presetClass="entr" presetSubtype="0" fill="hold" nodeType="clickEffect">
                                  <p:stCondLst>
                                    <p:cond delay="0"/>
                                  </p:stCondLst>
                                  <p:childTnLst>
                                    <p:set>
                                      <p:cBhvr>
                                        <p:cTn id="810" dur="1" fill="hold">
                                          <p:stCondLst>
                                            <p:cond delay="0"/>
                                          </p:stCondLst>
                                        </p:cTn>
                                        <p:tgtEl>
                                          <p:spTgt spid="449"/>
                                        </p:tgtEl>
                                        <p:attrNameLst>
                                          <p:attrName>style.visibility</p:attrName>
                                        </p:attrNameLst>
                                      </p:cBhvr>
                                      <p:to>
                                        <p:strVal val="visible"/>
                                      </p:to>
                                    </p:set>
                                  </p:childTnLst>
                                </p:cTn>
                              </p:par>
                            </p:childTnLst>
                          </p:cTn>
                        </p:par>
                      </p:childTnLst>
                    </p:cTn>
                  </p:par>
                  <p:par>
                    <p:cTn id="811" fill="hold">
                      <p:stCondLst>
                        <p:cond delay="indefinite"/>
                      </p:stCondLst>
                      <p:childTnLst>
                        <p:par>
                          <p:cTn id="812" fill="hold">
                            <p:stCondLst>
                              <p:cond delay="0"/>
                            </p:stCondLst>
                            <p:childTnLst>
                              <p:par>
                                <p:cTn id="813" presetID="1" presetClass="entr" presetSubtype="0" fill="hold" nodeType="clickEffect">
                                  <p:stCondLst>
                                    <p:cond delay="0"/>
                                  </p:stCondLst>
                                  <p:childTnLst>
                                    <p:set>
                                      <p:cBhvr>
                                        <p:cTn id="814" dur="1" fill="hold">
                                          <p:stCondLst>
                                            <p:cond delay="0"/>
                                          </p:stCondLst>
                                        </p:cTn>
                                        <p:tgtEl>
                                          <p:spTgt spid="450"/>
                                        </p:tgtEl>
                                        <p:attrNameLst>
                                          <p:attrName>style.visibility</p:attrName>
                                        </p:attrNameLst>
                                      </p:cBhvr>
                                      <p:to>
                                        <p:strVal val="visible"/>
                                      </p:to>
                                    </p:set>
                                  </p:childTnLst>
                                </p:cTn>
                              </p:par>
                            </p:childTnLst>
                          </p:cTn>
                        </p:par>
                      </p:childTnLst>
                    </p:cTn>
                  </p:par>
                </p:childTnLst>
              </p:cTn>
              <p:nextCondLst>
                <p:cond evt="onClick" delay="0">
                  <p:tgtEl>
                    <p:spTgt spid="447"/>
                  </p:tgtEl>
                </p:cond>
              </p:nextCondLst>
            </p:seq>
            <p:seq concurrent="1" nextAc="seek">
              <p:cTn id="815" restart="whenNotActive" fill="hold" evtFilter="cancelBubble" nodeType="interactiveSeq">
                <p:stCondLst>
                  <p:cond evt="onClick" delay="0">
                    <p:tgtEl>
                      <p:spTgt spid="450"/>
                    </p:tgtEl>
                  </p:cond>
                </p:stCondLst>
                <p:endSync evt="end" delay="0">
                  <p:rtn val="all"/>
                </p:endSync>
                <p:childTnLst>
                  <p:par>
                    <p:cTn id="816" fill="hold">
                      <p:stCondLst>
                        <p:cond delay="0"/>
                      </p:stCondLst>
                      <p:childTnLst>
                        <p:par>
                          <p:cTn id="817" fill="hold">
                            <p:stCondLst>
                              <p:cond delay="0"/>
                            </p:stCondLst>
                            <p:childTnLst>
                              <p:par>
                                <p:cTn id="818" presetID="26" presetClass="entr" presetSubtype="0" fill="hold" nodeType="clickEffect">
                                  <p:stCondLst>
                                    <p:cond delay="0"/>
                                  </p:stCondLst>
                                  <p:childTnLst>
                                    <p:set>
                                      <p:cBhvr>
                                        <p:cTn id="819" dur="1" fill="hold">
                                          <p:stCondLst>
                                            <p:cond delay="0"/>
                                          </p:stCondLst>
                                        </p:cTn>
                                        <p:tgtEl>
                                          <p:spTgt spid="451"/>
                                        </p:tgtEl>
                                        <p:attrNameLst>
                                          <p:attrName>style.visibility</p:attrName>
                                        </p:attrNameLst>
                                      </p:cBhvr>
                                      <p:to>
                                        <p:strVal val="visible"/>
                                      </p:to>
                                    </p:set>
                                    <p:animEffect transition="in" filter="wipe(down)">
                                      <p:cBhvr>
                                        <p:cTn id="820" dur="580">
                                          <p:stCondLst>
                                            <p:cond delay="0"/>
                                          </p:stCondLst>
                                        </p:cTn>
                                        <p:tgtEl>
                                          <p:spTgt spid="451"/>
                                        </p:tgtEl>
                                      </p:cBhvr>
                                    </p:animEffect>
                                    <p:anim calcmode="lin" valueType="num">
                                      <p:cBhvr>
                                        <p:cTn id="821" dur="1822" tmFilter="0,0; 0.14,0.36; 0.43,0.73; 0.71,0.91; 1.0,1.0">
                                          <p:stCondLst>
                                            <p:cond delay="0"/>
                                          </p:stCondLst>
                                        </p:cTn>
                                        <p:tgtEl>
                                          <p:spTgt spid="451"/>
                                        </p:tgtEl>
                                        <p:attrNameLst>
                                          <p:attrName>ppt_x</p:attrName>
                                        </p:attrNameLst>
                                      </p:cBhvr>
                                      <p:tavLst>
                                        <p:tav tm="0">
                                          <p:val>
                                            <p:strVal val="#ppt_x-0.25"/>
                                          </p:val>
                                        </p:tav>
                                        <p:tav tm="100000">
                                          <p:val>
                                            <p:strVal val="#ppt_x"/>
                                          </p:val>
                                        </p:tav>
                                      </p:tavLst>
                                    </p:anim>
                                    <p:anim calcmode="lin" valueType="num">
                                      <p:cBhvr>
                                        <p:cTn id="822" dur="664" tmFilter="0.0,0.0; 0.25,0.07; 0.50,0.2; 0.75,0.467; 1.0,1.0">
                                          <p:stCondLst>
                                            <p:cond delay="0"/>
                                          </p:stCondLst>
                                        </p:cTn>
                                        <p:tgtEl>
                                          <p:spTgt spid="451"/>
                                        </p:tgtEl>
                                        <p:attrNameLst>
                                          <p:attrName>ppt_y</p:attrName>
                                        </p:attrNameLst>
                                      </p:cBhvr>
                                      <p:tavLst>
                                        <p:tav tm="0" fmla="#ppt_y-sin(pi*$)/3">
                                          <p:val>
                                            <p:fltVal val="0.5"/>
                                          </p:val>
                                        </p:tav>
                                        <p:tav tm="100000">
                                          <p:val>
                                            <p:fltVal val="1"/>
                                          </p:val>
                                        </p:tav>
                                      </p:tavLst>
                                    </p:anim>
                                    <p:anim calcmode="lin" valueType="num">
                                      <p:cBhvr>
                                        <p:cTn id="823" dur="664" tmFilter="0, 0; 0.125,0.2665; 0.25,0.4; 0.375,0.465; 0.5,0.5;  0.625,0.535; 0.75,0.6; 0.875,0.7335; 1,1">
                                          <p:stCondLst>
                                            <p:cond delay="664"/>
                                          </p:stCondLst>
                                        </p:cTn>
                                        <p:tgtEl>
                                          <p:spTgt spid="451"/>
                                        </p:tgtEl>
                                        <p:attrNameLst>
                                          <p:attrName>ppt_y</p:attrName>
                                        </p:attrNameLst>
                                      </p:cBhvr>
                                      <p:tavLst>
                                        <p:tav tm="0" fmla="#ppt_y-sin(pi*$)/9">
                                          <p:val>
                                            <p:fltVal val="0"/>
                                          </p:val>
                                        </p:tav>
                                        <p:tav tm="100000">
                                          <p:val>
                                            <p:fltVal val="1"/>
                                          </p:val>
                                        </p:tav>
                                      </p:tavLst>
                                    </p:anim>
                                    <p:anim calcmode="lin" valueType="num">
                                      <p:cBhvr>
                                        <p:cTn id="824" dur="332" tmFilter="0, 0; 0.125,0.2665; 0.25,0.4; 0.375,0.465; 0.5,0.5;  0.625,0.535; 0.75,0.6; 0.875,0.7335; 1,1">
                                          <p:stCondLst>
                                            <p:cond delay="1324"/>
                                          </p:stCondLst>
                                        </p:cTn>
                                        <p:tgtEl>
                                          <p:spTgt spid="451"/>
                                        </p:tgtEl>
                                        <p:attrNameLst>
                                          <p:attrName>ppt_y</p:attrName>
                                        </p:attrNameLst>
                                      </p:cBhvr>
                                      <p:tavLst>
                                        <p:tav tm="0" fmla="#ppt_y-sin(pi*$)/27">
                                          <p:val>
                                            <p:fltVal val="0"/>
                                          </p:val>
                                        </p:tav>
                                        <p:tav tm="100000">
                                          <p:val>
                                            <p:fltVal val="1"/>
                                          </p:val>
                                        </p:tav>
                                      </p:tavLst>
                                    </p:anim>
                                    <p:anim calcmode="lin" valueType="num">
                                      <p:cBhvr>
                                        <p:cTn id="825" dur="164" tmFilter="0, 0; 0.125,0.2665; 0.25,0.4; 0.375,0.465; 0.5,0.5;  0.625,0.535; 0.75,0.6; 0.875,0.7335; 1,1">
                                          <p:stCondLst>
                                            <p:cond delay="1656"/>
                                          </p:stCondLst>
                                        </p:cTn>
                                        <p:tgtEl>
                                          <p:spTgt spid="451"/>
                                        </p:tgtEl>
                                        <p:attrNameLst>
                                          <p:attrName>ppt_y</p:attrName>
                                        </p:attrNameLst>
                                      </p:cBhvr>
                                      <p:tavLst>
                                        <p:tav tm="0" fmla="#ppt_y-sin(pi*$)/81">
                                          <p:val>
                                            <p:fltVal val="0"/>
                                          </p:val>
                                        </p:tav>
                                        <p:tav tm="100000">
                                          <p:val>
                                            <p:fltVal val="1"/>
                                          </p:val>
                                        </p:tav>
                                      </p:tavLst>
                                    </p:anim>
                                    <p:animScale>
                                      <p:cBhvr>
                                        <p:cTn id="826" dur="26">
                                          <p:stCondLst>
                                            <p:cond delay="650"/>
                                          </p:stCondLst>
                                        </p:cTn>
                                        <p:tgtEl>
                                          <p:spTgt spid="451"/>
                                        </p:tgtEl>
                                      </p:cBhvr>
                                      <p:to x="100000" y="60000"/>
                                    </p:animScale>
                                    <p:animScale>
                                      <p:cBhvr>
                                        <p:cTn id="827" dur="166" decel="50000">
                                          <p:stCondLst>
                                            <p:cond delay="676"/>
                                          </p:stCondLst>
                                        </p:cTn>
                                        <p:tgtEl>
                                          <p:spTgt spid="451"/>
                                        </p:tgtEl>
                                      </p:cBhvr>
                                      <p:to x="100000" y="100000"/>
                                    </p:animScale>
                                    <p:animScale>
                                      <p:cBhvr>
                                        <p:cTn id="828" dur="26">
                                          <p:stCondLst>
                                            <p:cond delay="1312"/>
                                          </p:stCondLst>
                                        </p:cTn>
                                        <p:tgtEl>
                                          <p:spTgt spid="451"/>
                                        </p:tgtEl>
                                      </p:cBhvr>
                                      <p:to x="100000" y="80000"/>
                                    </p:animScale>
                                    <p:animScale>
                                      <p:cBhvr>
                                        <p:cTn id="829" dur="166" decel="50000">
                                          <p:stCondLst>
                                            <p:cond delay="1338"/>
                                          </p:stCondLst>
                                        </p:cTn>
                                        <p:tgtEl>
                                          <p:spTgt spid="451"/>
                                        </p:tgtEl>
                                      </p:cBhvr>
                                      <p:to x="100000" y="100000"/>
                                    </p:animScale>
                                    <p:animScale>
                                      <p:cBhvr>
                                        <p:cTn id="830" dur="26">
                                          <p:stCondLst>
                                            <p:cond delay="1642"/>
                                          </p:stCondLst>
                                        </p:cTn>
                                        <p:tgtEl>
                                          <p:spTgt spid="451"/>
                                        </p:tgtEl>
                                      </p:cBhvr>
                                      <p:to x="100000" y="90000"/>
                                    </p:animScale>
                                    <p:animScale>
                                      <p:cBhvr>
                                        <p:cTn id="831" dur="166" decel="50000">
                                          <p:stCondLst>
                                            <p:cond delay="1668"/>
                                          </p:stCondLst>
                                        </p:cTn>
                                        <p:tgtEl>
                                          <p:spTgt spid="451"/>
                                        </p:tgtEl>
                                      </p:cBhvr>
                                      <p:to x="100000" y="100000"/>
                                    </p:animScale>
                                    <p:animScale>
                                      <p:cBhvr>
                                        <p:cTn id="832" dur="26">
                                          <p:stCondLst>
                                            <p:cond delay="1808"/>
                                          </p:stCondLst>
                                        </p:cTn>
                                        <p:tgtEl>
                                          <p:spTgt spid="451"/>
                                        </p:tgtEl>
                                      </p:cBhvr>
                                      <p:to x="100000" y="95000"/>
                                    </p:animScale>
                                    <p:animScale>
                                      <p:cBhvr>
                                        <p:cTn id="833" dur="166" decel="50000">
                                          <p:stCondLst>
                                            <p:cond delay="1834"/>
                                          </p:stCondLst>
                                        </p:cTn>
                                        <p:tgtEl>
                                          <p:spTgt spid="451"/>
                                        </p:tgtEl>
                                      </p:cBhvr>
                                      <p:to x="100000" y="100000"/>
                                    </p:animScale>
                                  </p:childTnLst>
                                </p:cTn>
                              </p:par>
                            </p:childTnLst>
                          </p:cTn>
                        </p:par>
                      </p:childTnLst>
                    </p:cTn>
                  </p:par>
                </p:childTnLst>
              </p:cTn>
              <p:nextCondLst>
                <p:cond evt="onClick" delay="0">
                  <p:tgtEl>
                    <p:spTgt spid="450"/>
                  </p:tgtEl>
                </p:cond>
              </p:nextCondLst>
            </p:seq>
            <p:seq concurrent="1" nextAc="seek">
              <p:cTn id="834" restart="whenNotActive" fill="hold" evtFilter="cancelBubble" nodeType="interactiveSeq">
                <p:stCondLst>
                  <p:cond evt="onClick" delay="0">
                    <p:tgtEl>
                      <p:spTgt spid="452"/>
                    </p:tgtEl>
                  </p:cond>
                </p:stCondLst>
                <p:endSync evt="end" delay="0">
                  <p:rtn val="all"/>
                </p:endSync>
                <p:childTnLst>
                  <p:par>
                    <p:cTn id="835" fill="hold">
                      <p:stCondLst>
                        <p:cond delay="0"/>
                      </p:stCondLst>
                      <p:childTnLst>
                        <p:par>
                          <p:cTn id="836" fill="hold">
                            <p:stCondLst>
                              <p:cond delay="0"/>
                            </p:stCondLst>
                            <p:childTnLst>
                              <p:par>
                                <p:cTn id="837" presetID="1" presetClass="entr" presetSubtype="0" fill="hold" nodeType="clickEffect">
                                  <p:stCondLst>
                                    <p:cond delay="0"/>
                                  </p:stCondLst>
                                  <p:childTnLst>
                                    <p:set>
                                      <p:cBhvr>
                                        <p:cTn id="838" dur="1" fill="hold">
                                          <p:stCondLst>
                                            <p:cond delay="0"/>
                                          </p:stCondLst>
                                        </p:cTn>
                                        <p:tgtEl>
                                          <p:spTgt spid="453"/>
                                        </p:tgtEl>
                                        <p:attrNameLst>
                                          <p:attrName>style.visibility</p:attrName>
                                        </p:attrNameLst>
                                      </p:cBhvr>
                                      <p:to>
                                        <p:strVal val="visible"/>
                                      </p:to>
                                    </p:set>
                                  </p:childTnLst>
                                </p:cTn>
                              </p:par>
                            </p:childTnLst>
                          </p:cTn>
                        </p:par>
                      </p:childTnLst>
                    </p:cTn>
                  </p:par>
                  <p:par>
                    <p:cTn id="839" fill="hold">
                      <p:stCondLst>
                        <p:cond delay="indefinite"/>
                      </p:stCondLst>
                      <p:childTnLst>
                        <p:par>
                          <p:cTn id="840" fill="hold">
                            <p:stCondLst>
                              <p:cond delay="0"/>
                            </p:stCondLst>
                            <p:childTnLst>
                              <p:par>
                                <p:cTn id="841" presetID="1" presetClass="entr" presetSubtype="0" fill="hold" nodeType="clickEffect">
                                  <p:stCondLst>
                                    <p:cond delay="0"/>
                                  </p:stCondLst>
                                  <p:childTnLst>
                                    <p:set>
                                      <p:cBhvr>
                                        <p:cTn id="842" dur="1" fill="hold">
                                          <p:stCondLst>
                                            <p:cond delay="0"/>
                                          </p:stCondLst>
                                        </p:cTn>
                                        <p:tgtEl>
                                          <p:spTgt spid="454"/>
                                        </p:tgtEl>
                                        <p:attrNameLst>
                                          <p:attrName>style.visibility</p:attrName>
                                        </p:attrNameLst>
                                      </p:cBhvr>
                                      <p:to>
                                        <p:strVal val="visible"/>
                                      </p:to>
                                    </p:set>
                                  </p:childTnLst>
                                </p:cTn>
                              </p:par>
                            </p:childTnLst>
                          </p:cTn>
                        </p:par>
                      </p:childTnLst>
                    </p:cTn>
                  </p:par>
                  <p:par>
                    <p:cTn id="843" fill="hold">
                      <p:stCondLst>
                        <p:cond delay="indefinite"/>
                      </p:stCondLst>
                      <p:childTnLst>
                        <p:par>
                          <p:cTn id="844" fill="hold">
                            <p:stCondLst>
                              <p:cond delay="0"/>
                            </p:stCondLst>
                            <p:childTnLst>
                              <p:par>
                                <p:cTn id="845" presetID="1" presetClass="entr" presetSubtype="0" fill="hold" nodeType="clickEffect">
                                  <p:stCondLst>
                                    <p:cond delay="0"/>
                                  </p:stCondLst>
                                  <p:childTnLst>
                                    <p:set>
                                      <p:cBhvr>
                                        <p:cTn id="846" dur="1" fill="hold">
                                          <p:stCondLst>
                                            <p:cond delay="0"/>
                                          </p:stCondLst>
                                        </p:cTn>
                                        <p:tgtEl>
                                          <p:spTgt spid="455"/>
                                        </p:tgtEl>
                                        <p:attrNameLst>
                                          <p:attrName>style.visibility</p:attrName>
                                        </p:attrNameLst>
                                      </p:cBhvr>
                                      <p:to>
                                        <p:strVal val="visible"/>
                                      </p:to>
                                    </p:set>
                                  </p:childTnLst>
                                </p:cTn>
                              </p:par>
                            </p:childTnLst>
                          </p:cTn>
                        </p:par>
                      </p:childTnLst>
                    </p:cTn>
                  </p:par>
                </p:childTnLst>
              </p:cTn>
              <p:nextCondLst>
                <p:cond evt="onClick" delay="0">
                  <p:tgtEl>
                    <p:spTgt spid="452"/>
                  </p:tgtEl>
                </p:cond>
              </p:nextCondLst>
            </p:seq>
            <p:seq concurrent="1" nextAc="seek">
              <p:cTn id="847" restart="whenNotActive" fill="hold" evtFilter="cancelBubble" nodeType="interactiveSeq">
                <p:stCondLst>
                  <p:cond evt="onClick" delay="0">
                    <p:tgtEl>
                      <p:spTgt spid="455"/>
                    </p:tgtEl>
                  </p:cond>
                </p:stCondLst>
                <p:endSync evt="end" delay="0">
                  <p:rtn val="all"/>
                </p:endSync>
                <p:childTnLst>
                  <p:par>
                    <p:cTn id="848" fill="hold">
                      <p:stCondLst>
                        <p:cond delay="0"/>
                      </p:stCondLst>
                      <p:childTnLst>
                        <p:par>
                          <p:cTn id="849" fill="hold">
                            <p:stCondLst>
                              <p:cond delay="0"/>
                            </p:stCondLst>
                            <p:childTnLst>
                              <p:par>
                                <p:cTn id="850" presetID="26" presetClass="entr" presetSubtype="0" fill="hold" nodeType="clickEffect">
                                  <p:stCondLst>
                                    <p:cond delay="0"/>
                                  </p:stCondLst>
                                  <p:childTnLst>
                                    <p:set>
                                      <p:cBhvr>
                                        <p:cTn id="851" dur="1" fill="hold">
                                          <p:stCondLst>
                                            <p:cond delay="0"/>
                                          </p:stCondLst>
                                        </p:cTn>
                                        <p:tgtEl>
                                          <p:spTgt spid="456"/>
                                        </p:tgtEl>
                                        <p:attrNameLst>
                                          <p:attrName>style.visibility</p:attrName>
                                        </p:attrNameLst>
                                      </p:cBhvr>
                                      <p:to>
                                        <p:strVal val="visible"/>
                                      </p:to>
                                    </p:set>
                                    <p:animEffect transition="in" filter="wipe(down)">
                                      <p:cBhvr>
                                        <p:cTn id="852" dur="580">
                                          <p:stCondLst>
                                            <p:cond delay="0"/>
                                          </p:stCondLst>
                                        </p:cTn>
                                        <p:tgtEl>
                                          <p:spTgt spid="456"/>
                                        </p:tgtEl>
                                      </p:cBhvr>
                                    </p:animEffect>
                                    <p:anim calcmode="lin" valueType="num">
                                      <p:cBhvr>
                                        <p:cTn id="853" dur="1822" tmFilter="0,0; 0.14,0.36; 0.43,0.73; 0.71,0.91; 1.0,1.0">
                                          <p:stCondLst>
                                            <p:cond delay="0"/>
                                          </p:stCondLst>
                                        </p:cTn>
                                        <p:tgtEl>
                                          <p:spTgt spid="456"/>
                                        </p:tgtEl>
                                        <p:attrNameLst>
                                          <p:attrName>ppt_x</p:attrName>
                                        </p:attrNameLst>
                                      </p:cBhvr>
                                      <p:tavLst>
                                        <p:tav tm="0">
                                          <p:val>
                                            <p:strVal val="#ppt_x-0.25"/>
                                          </p:val>
                                        </p:tav>
                                        <p:tav tm="100000">
                                          <p:val>
                                            <p:strVal val="#ppt_x"/>
                                          </p:val>
                                        </p:tav>
                                      </p:tavLst>
                                    </p:anim>
                                    <p:anim calcmode="lin" valueType="num">
                                      <p:cBhvr>
                                        <p:cTn id="854" dur="664" tmFilter="0.0,0.0; 0.25,0.07; 0.50,0.2; 0.75,0.467; 1.0,1.0">
                                          <p:stCondLst>
                                            <p:cond delay="0"/>
                                          </p:stCondLst>
                                        </p:cTn>
                                        <p:tgtEl>
                                          <p:spTgt spid="456"/>
                                        </p:tgtEl>
                                        <p:attrNameLst>
                                          <p:attrName>ppt_y</p:attrName>
                                        </p:attrNameLst>
                                      </p:cBhvr>
                                      <p:tavLst>
                                        <p:tav tm="0" fmla="#ppt_y-sin(pi*$)/3">
                                          <p:val>
                                            <p:fltVal val="0.5"/>
                                          </p:val>
                                        </p:tav>
                                        <p:tav tm="100000">
                                          <p:val>
                                            <p:fltVal val="1"/>
                                          </p:val>
                                        </p:tav>
                                      </p:tavLst>
                                    </p:anim>
                                    <p:anim calcmode="lin" valueType="num">
                                      <p:cBhvr>
                                        <p:cTn id="855" dur="664" tmFilter="0, 0; 0.125,0.2665; 0.25,0.4; 0.375,0.465; 0.5,0.5;  0.625,0.535; 0.75,0.6; 0.875,0.7335; 1,1">
                                          <p:stCondLst>
                                            <p:cond delay="664"/>
                                          </p:stCondLst>
                                        </p:cTn>
                                        <p:tgtEl>
                                          <p:spTgt spid="456"/>
                                        </p:tgtEl>
                                        <p:attrNameLst>
                                          <p:attrName>ppt_y</p:attrName>
                                        </p:attrNameLst>
                                      </p:cBhvr>
                                      <p:tavLst>
                                        <p:tav tm="0" fmla="#ppt_y-sin(pi*$)/9">
                                          <p:val>
                                            <p:fltVal val="0"/>
                                          </p:val>
                                        </p:tav>
                                        <p:tav tm="100000">
                                          <p:val>
                                            <p:fltVal val="1"/>
                                          </p:val>
                                        </p:tav>
                                      </p:tavLst>
                                    </p:anim>
                                    <p:anim calcmode="lin" valueType="num">
                                      <p:cBhvr>
                                        <p:cTn id="856" dur="332" tmFilter="0, 0; 0.125,0.2665; 0.25,0.4; 0.375,0.465; 0.5,0.5;  0.625,0.535; 0.75,0.6; 0.875,0.7335; 1,1">
                                          <p:stCondLst>
                                            <p:cond delay="1324"/>
                                          </p:stCondLst>
                                        </p:cTn>
                                        <p:tgtEl>
                                          <p:spTgt spid="456"/>
                                        </p:tgtEl>
                                        <p:attrNameLst>
                                          <p:attrName>ppt_y</p:attrName>
                                        </p:attrNameLst>
                                      </p:cBhvr>
                                      <p:tavLst>
                                        <p:tav tm="0" fmla="#ppt_y-sin(pi*$)/27">
                                          <p:val>
                                            <p:fltVal val="0"/>
                                          </p:val>
                                        </p:tav>
                                        <p:tav tm="100000">
                                          <p:val>
                                            <p:fltVal val="1"/>
                                          </p:val>
                                        </p:tav>
                                      </p:tavLst>
                                    </p:anim>
                                    <p:anim calcmode="lin" valueType="num">
                                      <p:cBhvr>
                                        <p:cTn id="857" dur="164" tmFilter="0, 0; 0.125,0.2665; 0.25,0.4; 0.375,0.465; 0.5,0.5;  0.625,0.535; 0.75,0.6; 0.875,0.7335; 1,1">
                                          <p:stCondLst>
                                            <p:cond delay="1656"/>
                                          </p:stCondLst>
                                        </p:cTn>
                                        <p:tgtEl>
                                          <p:spTgt spid="456"/>
                                        </p:tgtEl>
                                        <p:attrNameLst>
                                          <p:attrName>ppt_y</p:attrName>
                                        </p:attrNameLst>
                                      </p:cBhvr>
                                      <p:tavLst>
                                        <p:tav tm="0" fmla="#ppt_y-sin(pi*$)/81">
                                          <p:val>
                                            <p:fltVal val="0"/>
                                          </p:val>
                                        </p:tav>
                                        <p:tav tm="100000">
                                          <p:val>
                                            <p:fltVal val="1"/>
                                          </p:val>
                                        </p:tav>
                                      </p:tavLst>
                                    </p:anim>
                                    <p:animScale>
                                      <p:cBhvr>
                                        <p:cTn id="858" dur="26">
                                          <p:stCondLst>
                                            <p:cond delay="650"/>
                                          </p:stCondLst>
                                        </p:cTn>
                                        <p:tgtEl>
                                          <p:spTgt spid="456"/>
                                        </p:tgtEl>
                                      </p:cBhvr>
                                      <p:to x="100000" y="60000"/>
                                    </p:animScale>
                                    <p:animScale>
                                      <p:cBhvr>
                                        <p:cTn id="859" dur="166" decel="50000">
                                          <p:stCondLst>
                                            <p:cond delay="676"/>
                                          </p:stCondLst>
                                        </p:cTn>
                                        <p:tgtEl>
                                          <p:spTgt spid="456"/>
                                        </p:tgtEl>
                                      </p:cBhvr>
                                      <p:to x="100000" y="100000"/>
                                    </p:animScale>
                                    <p:animScale>
                                      <p:cBhvr>
                                        <p:cTn id="860" dur="26">
                                          <p:stCondLst>
                                            <p:cond delay="1312"/>
                                          </p:stCondLst>
                                        </p:cTn>
                                        <p:tgtEl>
                                          <p:spTgt spid="456"/>
                                        </p:tgtEl>
                                      </p:cBhvr>
                                      <p:to x="100000" y="80000"/>
                                    </p:animScale>
                                    <p:animScale>
                                      <p:cBhvr>
                                        <p:cTn id="861" dur="166" decel="50000">
                                          <p:stCondLst>
                                            <p:cond delay="1338"/>
                                          </p:stCondLst>
                                        </p:cTn>
                                        <p:tgtEl>
                                          <p:spTgt spid="456"/>
                                        </p:tgtEl>
                                      </p:cBhvr>
                                      <p:to x="100000" y="100000"/>
                                    </p:animScale>
                                    <p:animScale>
                                      <p:cBhvr>
                                        <p:cTn id="862" dur="26">
                                          <p:stCondLst>
                                            <p:cond delay="1642"/>
                                          </p:stCondLst>
                                        </p:cTn>
                                        <p:tgtEl>
                                          <p:spTgt spid="456"/>
                                        </p:tgtEl>
                                      </p:cBhvr>
                                      <p:to x="100000" y="90000"/>
                                    </p:animScale>
                                    <p:animScale>
                                      <p:cBhvr>
                                        <p:cTn id="863" dur="166" decel="50000">
                                          <p:stCondLst>
                                            <p:cond delay="1668"/>
                                          </p:stCondLst>
                                        </p:cTn>
                                        <p:tgtEl>
                                          <p:spTgt spid="456"/>
                                        </p:tgtEl>
                                      </p:cBhvr>
                                      <p:to x="100000" y="100000"/>
                                    </p:animScale>
                                    <p:animScale>
                                      <p:cBhvr>
                                        <p:cTn id="864" dur="26">
                                          <p:stCondLst>
                                            <p:cond delay="1808"/>
                                          </p:stCondLst>
                                        </p:cTn>
                                        <p:tgtEl>
                                          <p:spTgt spid="456"/>
                                        </p:tgtEl>
                                      </p:cBhvr>
                                      <p:to x="100000" y="95000"/>
                                    </p:animScale>
                                    <p:animScale>
                                      <p:cBhvr>
                                        <p:cTn id="865" dur="166" decel="50000">
                                          <p:stCondLst>
                                            <p:cond delay="1834"/>
                                          </p:stCondLst>
                                        </p:cTn>
                                        <p:tgtEl>
                                          <p:spTgt spid="456"/>
                                        </p:tgtEl>
                                      </p:cBhvr>
                                      <p:to x="100000" y="100000"/>
                                    </p:animScale>
                                  </p:childTnLst>
                                </p:cTn>
                              </p:par>
                            </p:childTnLst>
                          </p:cTn>
                        </p:par>
                      </p:childTnLst>
                    </p:cTn>
                  </p:par>
                </p:childTnLst>
              </p:cTn>
              <p:nextCondLst>
                <p:cond evt="onClick" delay="0">
                  <p:tgtEl>
                    <p:spTgt spid="455"/>
                  </p:tgtEl>
                </p:cond>
              </p:nextCondLst>
            </p:seq>
            <p:seq concurrent="1" nextAc="seek">
              <p:cTn id="866" restart="whenNotActive" fill="hold" evtFilter="cancelBubble" nodeType="interactiveSeq">
                <p:stCondLst>
                  <p:cond evt="onClick" delay="0">
                    <p:tgtEl>
                      <p:spTgt spid="459"/>
                    </p:tgtEl>
                  </p:cond>
                </p:stCondLst>
                <p:endSync evt="end" delay="0">
                  <p:rtn val="all"/>
                </p:endSync>
                <p:childTnLst>
                  <p:par>
                    <p:cTn id="867" fill="hold">
                      <p:stCondLst>
                        <p:cond delay="0"/>
                      </p:stCondLst>
                      <p:childTnLst>
                        <p:par>
                          <p:cTn id="868" fill="hold">
                            <p:stCondLst>
                              <p:cond delay="0"/>
                            </p:stCondLst>
                            <p:childTnLst>
                              <p:par>
                                <p:cTn id="869" presetID="1" presetClass="entr" presetSubtype="0" fill="hold" nodeType="clickEffect">
                                  <p:stCondLst>
                                    <p:cond delay="0"/>
                                  </p:stCondLst>
                                  <p:childTnLst>
                                    <p:set>
                                      <p:cBhvr>
                                        <p:cTn id="870" dur="1" fill="hold">
                                          <p:stCondLst>
                                            <p:cond delay="0"/>
                                          </p:stCondLst>
                                        </p:cTn>
                                        <p:tgtEl>
                                          <p:spTgt spid="460"/>
                                        </p:tgtEl>
                                        <p:attrNameLst>
                                          <p:attrName>style.visibility</p:attrName>
                                        </p:attrNameLst>
                                      </p:cBhvr>
                                      <p:to>
                                        <p:strVal val="visible"/>
                                      </p:to>
                                    </p:set>
                                  </p:childTnLst>
                                </p:cTn>
                              </p:par>
                            </p:childTnLst>
                          </p:cTn>
                        </p:par>
                      </p:childTnLst>
                    </p:cTn>
                  </p:par>
                  <p:par>
                    <p:cTn id="871" fill="hold">
                      <p:stCondLst>
                        <p:cond delay="indefinite"/>
                      </p:stCondLst>
                      <p:childTnLst>
                        <p:par>
                          <p:cTn id="872" fill="hold">
                            <p:stCondLst>
                              <p:cond delay="0"/>
                            </p:stCondLst>
                            <p:childTnLst>
                              <p:par>
                                <p:cTn id="873" presetID="1" presetClass="entr" presetSubtype="0" fill="hold" nodeType="clickEffect">
                                  <p:stCondLst>
                                    <p:cond delay="0"/>
                                  </p:stCondLst>
                                  <p:childTnLst>
                                    <p:set>
                                      <p:cBhvr>
                                        <p:cTn id="874" dur="1" fill="hold">
                                          <p:stCondLst>
                                            <p:cond delay="0"/>
                                          </p:stCondLst>
                                        </p:cTn>
                                        <p:tgtEl>
                                          <p:spTgt spid="461"/>
                                        </p:tgtEl>
                                        <p:attrNameLst>
                                          <p:attrName>style.visibility</p:attrName>
                                        </p:attrNameLst>
                                      </p:cBhvr>
                                      <p:to>
                                        <p:strVal val="visible"/>
                                      </p:to>
                                    </p:set>
                                  </p:childTnLst>
                                </p:cTn>
                              </p:par>
                            </p:childTnLst>
                          </p:cTn>
                        </p:par>
                      </p:childTnLst>
                    </p:cTn>
                  </p:par>
                  <p:par>
                    <p:cTn id="875" fill="hold">
                      <p:stCondLst>
                        <p:cond delay="indefinite"/>
                      </p:stCondLst>
                      <p:childTnLst>
                        <p:par>
                          <p:cTn id="876" fill="hold">
                            <p:stCondLst>
                              <p:cond delay="0"/>
                            </p:stCondLst>
                            <p:childTnLst>
                              <p:par>
                                <p:cTn id="877" presetID="1" presetClass="entr" presetSubtype="0" fill="hold" nodeType="clickEffect">
                                  <p:stCondLst>
                                    <p:cond delay="0"/>
                                  </p:stCondLst>
                                  <p:childTnLst>
                                    <p:set>
                                      <p:cBhvr>
                                        <p:cTn id="878" dur="1" fill="hold">
                                          <p:stCondLst>
                                            <p:cond delay="0"/>
                                          </p:stCondLst>
                                        </p:cTn>
                                        <p:tgtEl>
                                          <p:spTgt spid="462"/>
                                        </p:tgtEl>
                                        <p:attrNameLst>
                                          <p:attrName>style.visibility</p:attrName>
                                        </p:attrNameLst>
                                      </p:cBhvr>
                                      <p:to>
                                        <p:strVal val="visible"/>
                                      </p:to>
                                    </p:set>
                                  </p:childTnLst>
                                </p:cTn>
                              </p:par>
                            </p:childTnLst>
                          </p:cTn>
                        </p:par>
                      </p:childTnLst>
                    </p:cTn>
                  </p:par>
                </p:childTnLst>
              </p:cTn>
              <p:nextCondLst>
                <p:cond evt="onClick" delay="0">
                  <p:tgtEl>
                    <p:spTgt spid="459"/>
                  </p:tgtEl>
                </p:cond>
              </p:nextCondLst>
            </p:seq>
            <p:seq concurrent="1" nextAc="seek">
              <p:cTn id="879" restart="whenNotActive" fill="hold" evtFilter="cancelBubble" nodeType="interactiveSeq">
                <p:stCondLst>
                  <p:cond evt="onClick" delay="0">
                    <p:tgtEl>
                      <p:spTgt spid="462"/>
                    </p:tgtEl>
                  </p:cond>
                </p:stCondLst>
                <p:endSync evt="end" delay="0">
                  <p:rtn val="all"/>
                </p:endSync>
                <p:childTnLst>
                  <p:par>
                    <p:cTn id="880" fill="hold">
                      <p:stCondLst>
                        <p:cond delay="0"/>
                      </p:stCondLst>
                      <p:childTnLst>
                        <p:par>
                          <p:cTn id="881" fill="hold">
                            <p:stCondLst>
                              <p:cond delay="0"/>
                            </p:stCondLst>
                            <p:childTnLst>
                              <p:par>
                                <p:cTn id="882" presetID="26" presetClass="entr" presetSubtype="0" fill="hold" nodeType="clickEffect">
                                  <p:stCondLst>
                                    <p:cond delay="0"/>
                                  </p:stCondLst>
                                  <p:childTnLst>
                                    <p:set>
                                      <p:cBhvr>
                                        <p:cTn id="883" dur="1" fill="hold">
                                          <p:stCondLst>
                                            <p:cond delay="0"/>
                                          </p:stCondLst>
                                        </p:cTn>
                                        <p:tgtEl>
                                          <p:spTgt spid="463"/>
                                        </p:tgtEl>
                                        <p:attrNameLst>
                                          <p:attrName>style.visibility</p:attrName>
                                        </p:attrNameLst>
                                      </p:cBhvr>
                                      <p:to>
                                        <p:strVal val="visible"/>
                                      </p:to>
                                    </p:set>
                                    <p:animEffect transition="in" filter="wipe(down)">
                                      <p:cBhvr>
                                        <p:cTn id="884" dur="580">
                                          <p:stCondLst>
                                            <p:cond delay="0"/>
                                          </p:stCondLst>
                                        </p:cTn>
                                        <p:tgtEl>
                                          <p:spTgt spid="463"/>
                                        </p:tgtEl>
                                      </p:cBhvr>
                                    </p:animEffect>
                                    <p:anim calcmode="lin" valueType="num">
                                      <p:cBhvr>
                                        <p:cTn id="885" dur="1822" tmFilter="0,0; 0.14,0.36; 0.43,0.73; 0.71,0.91; 1.0,1.0">
                                          <p:stCondLst>
                                            <p:cond delay="0"/>
                                          </p:stCondLst>
                                        </p:cTn>
                                        <p:tgtEl>
                                          <p:spTgt spid="463"/>
                                        </p:tgtEl>
                                        <p:attrNameLst>
                                          <p:attrName>ppt_x</p:attrName>
                                        </p:attrNameLst>
                                      </p:cBhvr>
                                      <p:tavLst>
                                        <p:tav tm="0">
                                          <p:val>
                                            <p:strVal val="#ppt_x-0.25"/>
                                          </p:val>
                                        </p:tav>
                                        <p:tav tm="100000">
                                          <p:val>
                                            <p:strVal val="#ppt_x"/>
                                          </p:val>
                                        </p:tav>
                                      </p:tavLst>
                                    </p:anim>
                                    <p:anim calcmode="lin" valueType="num">
                                      <p:cBhvr>
                                        <p:cTn id="886" dur="664" tmFilter="0.0,0.0; 0.25,0.07; 0.50,0.2; 0.75,0.467; 1.0,1.0">
                                          <p:stCondLst>
                                            <p:cond delay="0"/>
                                          </p:stCondLst>
                                        </p:cTn>
                                        <p:tgtEl>
                                          <p:spTgt spid="463"/>
                                        </p:tgtEl>
                                        <p:attrNameLst>
                                          <p:attrName>ppt_y</p:attrName>
                                        </p:attrNameLst>
                                      </p:cBhvr>
                                      <p:tavLst>
                                        <p:tav tm="0" fmla="#ppt_y-sin(pi*$)/3">
                                          <p:val>
                                            <p:fltVal val="0.5"/>
                                          </p:val>
                                        </p:tav>
                                        <p:tav tm="100000">
                                          <p:val>
                                            <p:fltVal val="1"/>
                                          </p:val>
                                        </p:tav>
                                      </p:tavLst>
                                    </p:anim>
                                    <p:anim calcmode="lin" valueType="num">
                                      <p:cBhvr>
                                        <p:cTn id="887" dur="664" tmFilter="0, 0; 0.125,0.2665; 0.25,0.4; 0.375,0.465; 0.5,0.5;  0.625,0.535; 0.75,0.6; 0.875,0.7335; 1,1">
                                          <p:stCondLst>
                                            <p:cond delay="664"/>
                                          </p:stCondLst>
                                        </p:cTn>
                                        <p:tgtEl>
                                          <p:spTgt spid="463"/>
                                        </p:tgtEl>
                                        <p:attrNameLst>
                                          <p:attrName>ppt_y</p:attrName>
                                        </p:attrNameLst>
                                      </p:cBhvr>
                                      <p:tavLst>
                                        <p:tav tm="0" fmla="#ppt_y-sin(pi*$)/9">
                                          <p:val>
                                            <p:fltVal val="0"/>
                                          </p:val>
                                        </p:tav>
                                        <p:tav tm="100000">
                                          <p:val>
                                            <p:fltVal val="1"/>
                                          </p:val>
                                        </p:tav>
                                      </p:tavLst>
                                    </p:anim>
                                    <p:anim calcmode="lin" valueType="num">
                                      <p:cBhvr>
                                        <p:cTn id="888" dur="332" tmFilter="0, 0; 0.125,0.2665; 0.25,0.4; 0.375,0.465; 0.5,0.5;  0.625,0.535; 0.75,0.6; 0.875,0.7335; 1,1">
                                          <p:stCondLst>
                                            <p:cond delay="1324"/>
                                          </p:stCondLst>
                                        </p:cTn>
                                        <p:tgtEl>
                                          <p:spTgt spid="463"/>
                                        </p:tgtEl>
                                        <p:attrNameLst>
                                          <p:attrName>ppt_y</p:attrName>
                                        </p:attrNameLst>
                                      </p:cBhvr>
                                      <p:tavLst>
                                        <p:tav tm="0" fmla="#ppt_y-sin(pi*$)/27">
                                          <p:val>
                                            <p:fltVal val="0"/>
                                          </p:val>
                                        </p:tav>
                                        <p:tav tm="100000">
                                          <p:val>
                                            <p:fltVal val="1"/>
                                          </p:val>
                                        </p:tav>
                                      </p:tavLst>
                                    </p:anim>
                                    <p:anim calcmode="lin" valueType="num">
                                      <p:cBhvr>
                                        <p:cTn id="889" dur="164" tmFilter="0, 0; 0.125,0.2665; 0.25,0.4; 0.375,0.465; 0.5,0.5;  0.625,0.535; 0.75,0.6; 0.875,0.7335; 1,1">
                                          <p:stCondLst>
                                            <p:cond delay="1656"/>
                                          </p:stCondLst>
                                        </p:cTn>
                                        <p:tgtEl>
                                          <p:spTgt spid="463"/>
                                        </p:tgtEl>
                                        <p:attrNameLst>
                                          <p:attrName>ppt_y</p:attrName>
                                        </p:attrNameLst>
                                      </p:cBhvr>
                                      <p:tavLst>
                                        <p:tav tm="0" fmla="#ppt_y-sin(pi*$)/81">
                                          <p:val>
                                            <p:fltVal val="0"/>
                                          </p:val>
                                        </p:tav>
                                        <p:tav tm="100000">
                                          <p:val>
                                            <p:fltVal val="1"/>
                                          </p:val>
                                        </p:tav>
                                      </p:tavLst>
                                    </p:anim>
                                    <p:animScale>
                                      <p:cBhvr>
                                        <p:cTn id="890" dur="26">
                                          <p:stCondLst>
                                            <p:cond delay="650"/>
                                          </p:stCondLst>
                                        </p:cTn>
                                        <p:tgtEl>
                                          <p:spTgt spid="463"/>
                                        </p:tgtEl>
                                      </p:cBhvr>
                                      <p:to x="100000" y="60000"/>
                                    </p:animScale>
                                    <p:animScale>
                                      <p:cBhvr>
                                        <p:cTn id="891" dur="166" decel="50000">
                                          <p:stCondLst>
                                            <p:cond delay="676"/>
                                          </p:stCondLst>
                                        </p:cTn>
                                        <p:tgtEl>
                                          <p:spTgt spid="463"/>
                                        </p:tgtEl>
                                      </p:cBhvr>
                                      <p:to x="100000" y="100000"/>
                                    </p:animScale>
                                    <p:animScale>
                                      <p:cBhvr>
                                        <p:cTn id="892" dur="26">
                                          <p:stCondLst>
                                            <p:cond delay="1312"/>
                                          </p:stCondLst>
                                        </p:cTn>
                                        <p:tgtEl>
                                          <p:spTgt spid="463"/>
                                        </p:tgtEl>
                                      </p:cBhvr>
                                      <p:to x="100000" y="80000"/>
                                    </p:animScale>
                                    <p:animScale>
                                      <p:cBhvr>
                                        <p:cTn id="893" dur="166" decel="50000">
                                          <p:stCondLst>
                                            <p:cond delay="1338"/>
                                          </p:stCondLst>
                                        </p:cTn>
                                        <p:tgtEl>
                                          <p:spTgt spid="463"/>
                                        </p:tgtEl>
                                      </p:cBhvr>
                                      <p:to x="100000" y="100000"/>
                                    </p:animScale>
                                    <p:animScale>
                                      <p:cBhvr>
                                        <p:cTn id="894" dur="26">
                                          <p:stCondLst>
                                            <p:cond delay="1642"/>
                                          </p:stCondLst>
                                        </p:cTn>
                                        <p:tgtEl>
                                          <p:spTgt spid="463"/>
                                        </p:tgtEl>
                                      </p:cBhvr>
                                      <p:to x="100000" y="90000"/>
                                    </p:animScale>
                                    <p:animScale>
                                      <p:cBhvr>
                                        <p:cTn id="895" dur="166" decel="50000">
                                          <p:stCondLst>
                                            <p:cond delay="1668"/>
                                          </p:stCondLst>
                                        </p:cTn>
                                        <p:tgtEl>
                                          <p:spTgt spid="463"/>
                                        </p:tgtEl>
                                      </p:cBhvr>
                                      <p:to x="100000" y="100000"/>
                                    </p:animScale>
                                    <p:animScale>
                                      <p:cBhvr>
                                        <p:cTn id="896" dur="26">
                                          <p:stCondLst>
                                            <p:cond delay="1808"/>
                                          </p:stCondLst>
                                        </p:cTn>
                                        <p:tgtEl>
                                          <p:spTgt spid="463"/>
                                        </p:tgtEl>
                                      </p:cBhvr>
                                      <p:to x="100000" y="95000"/>
                                    </p:animScale>
                                    <p:animScale>
                                      <p:cBhvr>
                                        <p:cTn id="897" dur="166" decel="50000">
                                          <p:stCondLst>
                                            <p:cond delay="1834"/>
                                          </p:stCondLst>
                                        </p:cTn>
                                        <p:tgtEl>
                                          <p:spTgt spid="463"/>
                                        </p:tgtEl>
                                      </p:cBhvr>
                                      <p:to x="100000" y="100000"/>
                                    </p:animScale>
                                  </p:childTnLst>
                                </p:cTn>
                              </p:par>
                            </p:childTnLst>
                          </p:cTn>
                        </p:par>
                      </p:childTnLst>
                    </p:cTn>
                  </p:par>
                </p:childTnLst>
              </p:cTn>
              <p:nextCondLst>
                <p:cond evt="onClick" delay="0">
                  <p:tgtEl>
                    <p:spTgt spid="462"/>
                  </p:tgtEl>
                </p:cond>
              </p:nextCondLst>
            </p:seq>
            <p:seq concurrent="1" nextAc="seek">
              <p:cTn id="898" restart="whenNotActive" fill="hold" evtFilter="cancelBubble" nodeType="interactiveSeq">
                <p:stCondLst>
                  <p:cond evt="onClick" delay="0">
                    <p:tgtEl>
                      <p:spTgt spid="465"/>
                    </p:tgtEl>
                  </p:cond>
                </p:stCondLst>
                <p:endSync evt="end" delay="0">
                  <p:rtn val="all"/>
                </p:endSync>
                <p:childTnLst>
                  <p:par>
                    <p:cTn id="899" fill="hold">
                      <p:stCondLst>
                        <p:cond delay="0"/>
                      </p:stCondLst>
                      <p:childTnLst>
                        <p:par>
                          <p:cTn id="900" fill="hold">
                            <p:stCondLst>
                              <p:cond delay="0"/>
                            </p:stCondLst>
                            <p:childTnLst>
                              <p:par>
                                <p:cTn id="901" presetID="1" presetClass="entr" presetSubtype="0" fill="hold" nodeType="clickEffect">
                                  <p:stCondLst>
                                    <p:cond delay="0"/>
                                  </p:stCondLst>
                                  <p:childTnLst>
                                    <p:set>
                                      <p:cBhvr>
                                        <p:cTn id="902" dur="1" fill="hold">
                                          <p:stCondLst>
                                            <p:cond delay="0"/>
                                          </p:stCondLst>
                                        </p:cTn>
                                        <p:tgtEl>
                                          <p:spTgt spid="466"/>
                                        </p:tgtEl>
                                        <p:attrNameLst>
                                          <p:attrName>style.visibility</p:attrName>
                                        </p:attrNameLst>
                                      </p:cBhvr>
                                      <p:to>
                                        <p:strVal val="visible"/>
                                      </p:to>
                                    </p:set>
                                  </p:childTnLst>
                                </p:cTn>
                              </p:par>
                            </p:childTnLst>
                          </p:cTn>
                        </p:par>
                      </p:childTnLst>
                    </p:cTn>
                  </p:par>
                  <p:par>
                    <p:cTn id="903" fill="hold">
                      <p:stCondLst>
                        <p:cond delay="indefinite"/>
                      </p:stCondLst>
                      <p:childTnLst>
                        <p:par>
                          <p:cTn id="904" fill="hold">
                            <p:stCondLst>
                              <p:cond delay="0"/>
                            </p:stCondLst>
                            <p:childTnLst>
                              <p:par>
                                <p:cTn id="905" presetID="1" presetClass="entr" presetSubtype="0" fill="hold" nodeType="clickEffect">
                                  <p:stCondLst>
                                    <p:cond delay="0"/>
                                  </p:stCondLst>
                                  <p:childTnLst>
                                    <p:set>
                                      <p:cBhvr>
                                        <p:cTn id="906" dur="1" fill="hold">
                                          <p:stCondLst>
                                            <p:cond delay="0"/>
                                          </p:stCondLst>
                                        </p:cTn>
                                        <p:tgtEl>
                                          <p:spTgt spid="467"/>
                                        </p:tgtEl>
                                        <p:attrNameLst>
                                          <p:attrName>style.visibility</p:attrName>
                                        </p:attrNameLst>
                                      </p:cBhvr>
                                      <p:to>
                                        <p:strVal val="visible"/>
                                      </p:to>
                                    </p:set>
                                  </p:childTnLst>
                                </p:cTn>
                              </p:par>
                            </p:childTnLst>
                          </p:cTn>
                        </p:par>
                      </p:childTnLst>
                    </p:cTn>
                  </p:par>
                  <p:par>
                    <p:cTn id="907" fill="hold">
                      <p:stCondLst>
                        <p:cond delay="indefinite"/>
                      </p:stCondLst>
                      <p:childTnLst>
                        <p:par>
                          <p:cTn id="908" fill="hold">
                            <p:stCondLst>
                              <p:cond delay="0"/>
                            </p:stCondLst>
                            <p:childTnLst>
                              <p:par>
                                <p:cTn id="909" presetID="1" presetClass="entr" presetSubtype="0" fill="hold" nodeType="clickEffect">
                                  <p:stCondLst>
                                    <p:cond delay="0"/>
                                  </p:stCondLst>
                                  <p:childTnLst>
                                    <p:set>
                                      <p:cBhvr>
                                        <p:cTn id="910" dur="1" fill="hold">
                                          <p:stCondLst>
                                            <p:cond delay="0"/>
                                          </p:stCondLst>
                                        </p:cTn>
                                        <p:tgtEl>
                                          <p:spTgt spid="468"/>
                                        </p:tgtEl>
                                        <p:attrNameLst>
                                          <p:attrName>style.visibility</p:attrName>
                                        </p:attrNameLst>
                                      </p:cBhvr>
                                      <p:to>
                                        <p:strVal val="visible"/>
                                      </p:to>
                                    </p:set>
                                  </p:childTnLst>
                                </p:cTn>
                              </p:par>
                            </p:childTnLst>
                          </p:cTn>
                        </p:par>
                      </p:childTnLst>
                    </p:cTn>
                  </p:par>
                </p:childTnLst>
              </p:cTn>
              <p:nextCondLst>
                <p:cond evt="onClick" delay="0">
                  <p:tgtEl>
                    <p:spTgt spid="465"/>
                  </p:tgtEl>
                </p:cond>
              </p:nextCondLst>
            </p:seq>
            <p:seq concurrent="1" nextAc="seek">
              <p:cTn id="911" restart="whenNotActive" fill="hold" evtFilter="cancelBubble" nodeType="interactiveSeq">
                <p:stCondLst>
                  <p:cond evt="onClick" delay="0">
                    <p:tgtEl>
                      <p:spTgt spid="468"/>
                    </p:tgtEl>
                  </p:cond>
                </p:stCondLst>
                <p:endSync evt="end" delay="0">
                  <p:rtn val="all"/>
                </p:endSync>
                <p:childTnLst>
                  <p:par>
                    <p:cTn id="912" fill="hold">
                      <p:stCondLst>
                        <p:cond delay="0"/>
                      </p:stCondLst>
                      <p:childTnLst>
                        <p:par>
                          <p:cTn id="913" fill="hold">
                            <p:stCondLst>
                              <p:cond delay="0"/>
                            </p:stCondLst>
                            <p:childTnLst>
                              <p:par>
                                <p:cTn id="914" presetID="26" presetClass="entr" presetSubtype="0" fill="hold" nodeType="clickEffect">
                                  <p:stCondLst>
                                    <p:cond delay="0"/>
                                  </p:stCondLst>
                                  <p:childTnLst>
                                    <p:set>
                                      <p:cBhvr>
                                        <p:cTn id="915" dur="1" fill="hold">
                                          <p:stCondLst>
                                            <p:cond delay="0"/>
                                          </p:stCondLst>
                                        </p:cTn>
                                        <p:tgtEl>
                                          <p:spTgt spid="469"/>
                                        </p:tgtEl>
                                        <p:attrNameLst>
                                          <p:attrName>style.visibility</p:attrName>
                                        </p:attrNameLst>
                                      </p:cBhvr>
                                      <p:to>
                                        <p:strVal val="visible"/>
                                      </p:to>
                                    </p:set>
                                    <p:animEffect transition="in" filter="wipe(down)">
                                      <p:cBhvr>
                                        <p:cTn id="916" dur="580">
                                          <p:stCondLst>
                                            <p:cond delay="0"/>
                                          </p:stCondLst>
                                        </p:cTn>
                                        <p:tgtEl>
                                          <p:spTgt spid="469"/>
                                        </p:tgtEl>
                                      </p:cBhvr>
                                    </p:animEffect>
                                    <p:anim calcmode="lin" valueType="num">
                                      <p:cBhvr>
                                        <p:cTn id="917" dur="1822" tmFilter="0,0; 0.14,0.36; 0.43,0.73; 0.71,0.91; 1.0,1.0">
                                          <p:stCondLst>
                                            <p:cond delay="0"/>
                                          </p:stCondLst>
                                        </p:cTn>
                                        <p:tgtEl>
                                          <p:spTgt spid="469"/>
                                        </p:tgtEl>
                                        <p:attrNameLst>
                                          <p:attrName>ppt_x</p:attrName>
                                        </p:attrNameLst>
                                      </p:cBhvr>
                                      <p:tavLst>
                                        <p:tav tm="0">
                                          <p:val>
                                            <p:strVal val="#ppt_x-0.25"/>
                                          </p:val>
                                        </p:tav>
                                        <p:tav tm="100000">
                                          <p:val>
                                            <p:strVal val="#ppt_x"/>
                                          </p:val>
                                        </p:tav>
                                      </p:tavLst>
                                    </p:anim>
                                    <p:anim calcmode="lin" valueType="num">
                                      <p:cBhvr>
                                        <p:cTn id="918" dur="664" tmFilter="0.0,0.0; 0.25,0.07; 0.50,0.2; 0.75,0.467; 1.0,1.0">
                                          <p:stCondLst>
                                            <p:cond delay="0"/>
                                          </p:stCondLst>
                                        </p:cTn>
                                        <p:tgtEl>
                                          <p:spTgt spid="469"/>
                                        </p:tgtEl>
                                        <p:attrNameLst>
                                          <p:attrName>ppt_y</p:attrName>
                                        </p:attrNameLst>
                                      </p:cBhvr>
                                      <p:tavLst>
                                        <p:tav tm="0" fmla="#ppt_y-sin(pi*$)/3">
                                          <p:val>
                                            <p:fltVal val="0.5"/>
                                          </p:val>
                                        </p:tav>
                                        <p:tav tm="100000">
                                          <p:val>
                                            <p:fltVal val="1"/>
                                          </p:val>
                                        </p:tav>
                                      </p:tavLst>
                                    </p:anim>
                                    <p:anim calcmode="lin" valueType="num">
                                      <p:cBhvr>
                                        <p:cTn id="919" dur="664" tmFilter="0, 0; 0.125,0.2665; 0.25,0.4; 0.375,0.465; 0.5,0.5;  0.625,0.535; 0.75,0.6; 0.875,0.7335; 1,1">
                                          <p:stCondLst>
                                            <p:cond delay="664"/>
                                          </p:stCondLst>
                                        </p:cTn>
                                        <p:tgtEl>
                                          <p:spTgt spid="469"/>
                                        </p:tgtEl>
                                        <p:attrNameLst>
                                          <p:attrName>ppt_y</p:attrName>
                                        </p:attrNameLst>
                                      </p:cBhvr>
                                      <p:tavLst>
                                        <p:tav tm="0" fmla="#ppt_y-sin(pi*$)/9">
                                          <p:val>
                                            <p:fltVal val="0"/>
                                          </p:val>
                                        </p:tav>
                                        <p:tav tm="100000">
                                          <p:val>
                                            <p:fltVal val="1"/>
                                          </p:val>
                                        </p:tav>
                                      </p:tavLst>
                                    </p:anim>
                                    <p:anim calcmode="lin" valueType="num">
                                      <p:cBhvr>
                                        <p:cTn id="920" dur="332" tmFilter="0, 0; 0.125,0.2665; 0.25,0.4; 0.375,0.465; 0.5,0.5;  0.625,0.535; 0.75,0.6; 0.875,0.7335; 1,1">
                                          <p:stCondLst>
                                            <p:cond delay="1324"/>
                                          </p:stCondLst>
                                        </p:cTn>
                                        <p:tgtEl>
                                          <p:spTgt spid="469"/>
                                        </p:tgtEl>
                                        <p:attrNameLst>
                                          <p:attrName>ppt_y</p:attrName>
                                        </p:attrNameLst>
                                      </p:cBhvr>
                                      <p:tavLst>
                                        <p:tav tm="0" fmla="#ppt_y-sin(pi*$)/27">
                                          <p:val>
                                            <p:fltVal val="0"/>
                                          </p:val>
                                        </p:tav>
                                        <p:tav tm="100000">
                                          <p:val>
                                            <p:fltVal val="1"/>
                                          </p:val>
                                        </p:tav>
                                      </p:tavLst>
                                    </p:anim>
                                    <p:anim calcmode="lin" valueType="num">
                                      <p:cBhvr>
                                        <p:cTn id="921" dur="164" tmFilter="0, 0; 0.125,0.2665; 0.25,0.4; 0.375,0.465; 0.5,0.5;  0.625,0.535; 0.75,0.6; 0.875,0.7335; 1,1">
                                          <p:stCondLst>
                                            <p:cond delay="1656"/>
                                          </p:stCondLst>
                                        </p:cTn>
                                        <p:tgtEl>
                                          <p:spTgt spid="469"/>
                                        </p:tgtEl>
                                        <p:attrNameLst>
                                          <p:attrName>ppt_y</p:attrName>
                                        </p:attrNameLst>
                                      </p:cBhvr>
                                      <p:tavLst>
                                        <p:tav tm="0" fmla="#ppt_y-sin(pi*$)/81">
                                          <p:val>
                                            <p:fltVal val="0"/>
                                          </p:val>
                                        </p:tav>
                                        <p:tav tm="100000">
                                          <p:val>
                                            <p:fltVal val="1"/>
                                          </p:val>
                                        </p:tav>
                                      </p:tavLst>
                                    </p:anim>
                                    <p:animScale>
                                      <p:cBhvr>
                                        <p:cTn id="922" dur="26">
                                          <p:stCondLst>
                                            <p:cond delay="650"/>
                                          </p:stCondLst>
                                        </p:cTn>
                                        <p:tgtEl>
                                          <p:spTgt spid="469"/>
                                        </p:tgtEl>
                                      </p:cBhvr>
                                      <p:to x="100000" y="60000"/>
                                    </p:animScale>
                                    <p:animScale>
                                      <p:cBhvr>
                                        <p:cTn id="923" dur="166" decel="50000">
                                          <p:stCondLst>
                                            <p:cond delay="676"/>
                                          </p:stCondLst>
                                        </p:cTn>
                                        <p:tgtEl>
                                          <p:spTgt spid="469"/>
                                        </p:tgtEl>
                                      </p:cBhvr>
                                      <p:to x="100000" y="100000"/>
                                    </p:animScale>
                                    <p:animScale>
                                      <p:cBhvr>
                                        <p:cTn id="924" dur="26">
                                          <p:stCondLst>
                                            <p:cond delay="1312"/>
                                          </p:stCondLst>
                                        </p:cTn>
                                        <p:tgtEl>
                                          <p:spTgt spid="469"/>
                                        </p:tgtEl>
                                      </p:cBhvr>
                                      <p:to x="100000" y="80000"/>
                                    </p:animScale>
                                    <p:animScale>
                                      <p:cBhvr>
                                        <p:cTn id="925" dur="166" decel="50000">
                                          <p:stCondLst>
                                            <p:cond delay="1338"/>
                                          </p:stCondLst>
                                        </p:cTn>
                                        <p:tgtEl>
                                          <p:spTgt spid="469"/>
                                        </p:tgtEl>
                                      </p:cBhvr>
                                      <p:to x="100000" y="100000"/>
                                    </p:animScale>
                                    <p:animScale>
                                      <p:cBhvr>
                                        <p:cTn id="926" dur="26">
                                          <p:stCondLst>
                                            <p:cond delay="1642"/>
                                          </p:stCondLst>
                                        </p:cTn>
                                        <p:tgtEl>
                                          <p:spTgt spid="469"/>
                                        </p:tgtEl>
                                      </p:cBhvr>
                                      <p:to x="100000" y="90000"/>
                                    </p:animScale>
                                    <p:animScale>
                                      <p:cBhvr>
                                        <p:cTn id="927" dur="166" decel="50000">
                                          <p:stCondLst>
                                            <p:cond delay="1668"/>
                                          </p:stCondLst>
                                        </p:cTn>
                                        <p:tgtEl>
                                          <p:spTgt spid="469"/>
                                        </p:tgtEl>
                                      </p:cBhvr>
                                      <p:to x="100000" y="100000"/>
                                    </p:animScale>
                                    <p:animScale>
                                      <p:cBhvr>
                                        <p:cTn id="928" dur="26">
                                          <p:stCondLst>
                                            <p:cond delay="1808"/>
                                          </p:stCondLst>
                                        </p:cTn>
                                        <p:tgtEl>
                                          <p:spTgt spid="469"/>
                                        </p:tgtEl>
                                      </p:cBhvr>
                                      <p:to x="100000" y="95000"/>
                                    </p:animScale>
                                    <p:animScale>
                                      <p:cBhvr>
                                        <p:cTn id="929" dur="166" decel="50000">
                                          <p:stCondLst>
                                            <p:cond delay="1834"/>
                                          </p:stCondLst>
                                        </p:cTn>
                                        <p:tgtEl>
                                          <p:spTgt spid="469"/>
                                        </p:tgtEl>
                                      </p:cBhvr>
                                      <p:to x="100000" y="100000"/>
                                    </p:animScale>
                                  </p:childTnLst>
                                </p:cTn>
                              </p:par>
                            </p:childTnLst>
                          </p:cTn>
                        </p:par>
                      </p:childTnLst>
                    </p:cTn>
                  </p:par>
                </p:childTnLst>
              </p:cTn>
              <p:nextCondLst>
                <p:cond evt="onClick" delay="0">
                  <p:tgtEl>
                    <p:spTgt spid="468"/>
                  </p:tgtEl>
                </p:cond>
              </p:nextCondLst>
            </p:seq>
            <p:seq concurrent="1" nextAc="seek">
              <p:cTn id="930" restart="whenNotActive" fill="hold" evtFilter="cancelBubble" nodeType="interactiveSeq">
                <p:stCondLst>
                  <p:cond evt="onClick" delay="0">
                    <p:tgtEl>
                      <p:spTgt spid="470"/>
                    </p:tgtEl>
                  </p:cond>
                </p:stCondLst>
                <p:endSync evt="end" delay="0">
                  <p:rtn val="all"/>
                </p:endSync>
                <p:childTnLst>
                  <p:par>
                    <p:cTn id="931" fill="hold">
                      <p:stCondLst>
                        <p:cond delay="0"/>
                      </p:stCondLst>
                      <p:childTnLst>
                        <p:par>
                          <p:cTn id="932" fill="hold">
                            <p:stCondLst>
                              <p:cond delay="0"/>
                            </p:stCondLst>
                            <p:childTnLst>
                              <p:par>
                                <p:cTn id="933" presetID="1" presetClass="entr" presetSubtype="0" fill="hold" nodeType="clickEffect">
                                  <p:stCondLst>
                                    <p:cond delay="0"/>
                                  </p:stCondLst>
                                  <p:childTnLst>
                                    <p:set>
                                      <p:cBhvr>
                                        <p:cTn id="934" dur="1" fill="hold">
                                          <p:stCondLst>
                                            <p:cond delay="0"/>
                                          </p:stCondLst>
                                        </p:cTn>
                                        <p:tgtEl>
                                          <p:spTgt spid="471"/>
                                        </p:tgtEl>
                                        <p:attrNameLst>
                                          <p:attrName>style.visibility</p:attrName>
                                        </p:attrNameLst>
                                      </p:cBhvr>
                                      <p:to>
                                        <p:strVal val="visible"/>
                                      </p:to>
                                    </p:set>
                                  </p:childTnLst>
                                </p:cTn>
                              </p:par>
                            </p:childTnLst>
                          </p:cTn>
                        </p:par>
                      </p:childTnLst>
                    </p:cTn>
                  </p:par>
                  <p:par>
                    <p:cTn id="935" fill="hold">
                      <p:stCondLst>
                        <p:cond delay="indefinite"/>
                      </p:stCondLst>
                      <p:childTnLst>
                        <p:par>
                          <p:cTn id="936" fill="hold">
                            <p:stCondLst>
                              <p:cond delay="0"/>
                            </p:stCondLst>
                            <p:childTnLst>
                              <p:par>
                                <p:cTn id="937" presetID="1" presetClass="entr" presetSubtype="0" fill="hold" nodeType="clickEffect">
                                  <p:stCondLst>
                                    <p:cond delay="0"/>
                                  </p:stCondLst>
                                  <p:childTnLst>
                                    <p:set>
                                      <p:cBhvr>
                                        <p:cTn id="938" dur="1" fill="hold">
                                          <p:stCondLst>
                                            <p:cond delay="0"/>
                                          </p:stCondLst>
                                        </p:cTn>
                                        <p:tgtEl>
                                          <p:spTgt spid="472"/>
                                        </p:tgtEl>
                                        <p:attrNameLst>
                                          <p:attrName>style.visibility</p:attrName>
                                        </p:attrNameLst>
                                      </p:cBhvr>
                                      <p:to>
                                        <p:strVal val="visible"/>
                                      </p:to>
                                    </p:set>
                                  </p:childTnLst>
                                </p:cTn>
                              </p:par>
                            </p:childTnLst>
                          </p:cTn>
                        </p:par>
                      </p:childTnLst>
                    </p:cTn>
                  </p:par>
                  <p:par>
                    <p:cTn id="939" fill="hold">
                      <p:stCondLst>
                        <p:cond delay="indefinite"/>
                      </p:stCondLst>
                      <p:childTnLst>
                        <p:par>
                          <p:cTn id="940" fill="hold">
                            <p:stCondLst>
                              <p:cond delay="0"/>
                            </p:stCondLst>
                            <p:childTnLst>
                              <p:par>
                                <p:cTn id="941" presetID="1" presetClass="entr" presetSubtype="0" fill="hold" nodeType="clickEffect">
                                  <p:stCondLst>
                                    <p:cond delay="0"/>
                                  </p:stCondLst>
                                  <p:childTnLst>
                                    <p:set>
                                      <p:cBhvr>
                                        <p:cTn id="942" dur="1" fill="hold">
                                          <p:stCondLst>
                                            <p:cond delay="0"/>
                                          </p:stCondLst>
                                        </p:cTn>
                                        <p:tgtEl>
                                          <p:spTgt spid="473"/>
                                        </p:tgtEl>
                                        <p:attrNameLst>
                                          <p:attrName>style.visibility</p:attrName>
                                        </p:attrNameLst>
                                      </p:cBhvr>
                                      <p:to>
                                        <p:strVal val="visible"/>
                                      </p:to>
                                    </p:set>
                                  </p:childTnLst>
                                </p:cTn>
                              </p:par>
                            </p:childTnLst>
                          </p:cTn>
                        </p:par>
                      </p:childTnLst>
                    </p:cTn>
                  </p:par>
                </p:childTnLst>
              </p:cTn>
              <p:nextCondLst>
                <p:cond evt="onClick" delay="0">
                  <p:tgtEl>
                    <p:spTgt spid="470"/>
                  </p:tgtEl>
                </p:cond>
              </p:nextCondLst>
            </p:seq>
            <p:seq concurrent="1" nextAc="seek">
              <p:cTn id="943" restart="whenNotActive" fill="hold" evtFilter="cancelBubble" nodeType="interactiveSeq">
                <p:stCondLst>
                  <p:cond evt="onClick" delay="0">
                    <p:tgtEl>
                      <p:spTgt spid="473"/>
                    </p:tgtEl>
                  </p:cond>
                </p:stCondLst>
                <p:endSync evt="end" delay="0">
                  <p:rtn val="all"/>
                </p:endSync>
                <p:childTnLst>
                  <p:par>
                    <p:cTn id="944" fill="hold">
                      <p:stCondLst>
                        <p:cond delay="0"/>
                      </p:stCondLst>
                      <p:childTnLst>
                        <p:par>
                          <p:cTn id="945" fill="hold">
                            <p:stCondLst>
                              <p:cond delay="0"/>
                            </p:stCondLst>
                            <p:childTnLst>
                              <p:par>
                                <p:cTn id="946" presetID="26" presetClass="entr" presetSubtype="0" fill="hold" nodeType="clickEffect">
                                  <p:stCondLst>
                                    <p:cond delay="0"/>
                                  </p:stCondLst>
                                  <p:childTnLst>
                                    <p:set>
                                      <p:cBhvr>
                                        <p:cTn id="947" dur="1" fill="hold">
                                          <p:stCondLst>
                                            <p:cond delay="0"/>
                                          </p:stCondLst>
                                        </p:cTn>
                                        <p:tgtEl>
                                          <p:spTgt spid="474"/>
                                        </p:tgtEl>
                                        <p:attrNameLst>
                                          <p:attrName>style.visibility</p:attrName>
                                        </p:attrNameLst>
                                      </p:cBhvr>
                                      <p:to>
                                        <p:strVal val="visible"/>
                                      </p:to>
                                    </p:set>
                                    <p:animEffect transition="in" filter="wipe(down)">
                                      <p:cBhvr>
                                        <p:cTn id="948" dur="580">
                                          <p:stCondLst>
                                            <p:cond delay="0"/>
                                          </p:stCondLst>
                                        </p:cTn>
                                        <p:tgtEl>
                                          <p:spTgt spid="474"/>
                                        </p:tgtEl>
                                      </p:cBhvr>
                                    </p:animEffect>
                                    <p:anim calcmode="lin" valueType="num">
                                      <p:cBhvr>
                                        <p:cTn id="949" dur="1822" tmFilter="0,0; 0.14,0.36; 0.43,0.73; 0.71,0.91; 1.0,1.0">
                                          <p:stCondLst>
                                            <p:cond delay="0"/>
                                          </p:stCondLst>
                                        </p:cTn>
                                        <p:tgtEl>
                                          <p:spTgt spid="474"/>
                                        </p:tgtEl>
                                        <p:attrNameLst>
                                          <p:attrName>ppt_x</p:attrName>
                                        </p:attrNameLst>
                                      </p:cBhvr>
                                      <p:tavLst>
                                        <p:tav tm="0">
                                          <p:val>
                                            <p:strVal val="#ppt_x-0.25"/>
                                          </p:val>
                                        </p:tav>
                                        <p:tav tm="100000">
                                          <p:val>
                                            <p:strVal val="#ppt_x"/>
                                          </p:val>
                                        </p:tav>
                                      </p:tavLst>
                                    </p:anim>
                                    <p:anim calcmode="lin" valueType="num">
                                      <p:cBhvr>
                                        <p:cTn id="950" dur="664" tmFilter="0.0,0.0; 0.25,0.07; 0.50,0.2; 0.75,0.467; 1.0,1.0">
                                          <p:stCondLst>
                                            <p:cond delay="0"/>
                                          </p:stCondLst>
                                        </p:cTn>
                                        <p:tgtEl>
                                          <p:spTgt spid="474"/>
                                        </p:tgtEl>
                                        <p:attrNameLst>
                                          <p:attrName>ppt_y</p:attrName>
                                        </p:attrNameLst>
                                      </p:cBhvr>
                                      <p:tavLst>
                                        <p:tav tm="0" fmla="#ppt_y-sin(pi*$)/3">
                                          <p:val>
                                            <p:fltVal val="0.5"/>
                                          </p:val>
                                        </p:tav>
                                        <p:tav tm="100000">
                                          <p:val>
                                            <p:fltVal val="1"/>
                                          </p:val>
                                        </p:tav>
                                      </p:tavLst>
                                    </p:anim>
                                    <p:anim calcmode="lin" valueType="num">
                                      <p:cBhvr>
                                        <p:cTn id="951" dur="664" tmFilter="0, 0; 0.125,0.2665; 0.25,0.4; 0.375,0.465; 0.5,0.5;  0.625,0.535; 0.75,0.6; 0.875,0.7335; 1,1">
                                          <p:stCondLst>
                                            <p:cond delay="664"/>
                                          </p:stCondLst>
                                        </p:cTn>
                                        <p:tgtEl>
                                          <p:spTgt spid="474"/>
                                        </p:tgtEl>
                                        <p:attrNameLst>
                                          <p:attrName>ppt_y</p:attrName>
                                        </p:attrNameLst>
                                      </p:cBhvr>
                                      <p:tavLst>
                                        <p:tav tm="0" fmla="#ppt_y-sin(pi*$)/9">
                                          <p:val>
                                            <p:fltVal val="0"/>
                                          </p:val>
                                        </p:tav>
                                        <p:tav tm="100000">
                                          <p:val>
                                            <p:fltVal val="1"/>
                                          </p:val>
                                        </p:tav>
                                      </p:tavLst>
                                    </p:anim>
                                    <p:anim calcmode="lin" valueType="num">
                                      <p:cBhvr>
                                        <p:cTn id="952" dur="332" tmFilter="0, 0; 0.125,0.2665; 0.25,0.4; 0.375,0.465; 0.5,0.5;  0.625,0.535; 0.75,0.6; 0.875,0.7335; 1,1">
                                          <p:stCondLst>
                                            <p:cond delay="1324"/>
                                          </p:stCondLst>
                                        </p:cTn>
                                        <p:tgtEl>
                                          <p:spTgt spid="474"/>
                                        </p:tgtEl>
                                        <p:attrNameLst>
                                          <p:attrName>ppt_y</p:attrName>
                                        </p:attrNameLst>
                                      </p:cBhvr>
                                      <p:tavLst>
                                        <p:tav tm="0" fmla="#ppt_y-sin(pi*$)/27">
                                          <p:val>
                                            <p:fltVal val="0"/>
                                          </p:val>
                                        </p:tav>
                                        <p:tav tm="100000">
                                          <p:val>
                                            <p:fltVal val="1"/>
                                          </p:val>
                                        </p:tav>
                                      </p:tavLst>
                                    </p:anim>
                                    <p:anim calcmode="lin" valueType="num">
                                      <p:cBhvr>
                                        <p:cTn id="953" dur="164" tmFilter="0, 0; 0.125,0.2665; 0.25,0.4; 0.375,0.465; 0.5,0.5;  0.625,0.535; 0.75,0.6; 0.875,0.7335; 1,1">
                                          <p:stCondLst>
                                            <p:cond delay="1656"/>
                                          </p:stCondLst>
                                        </p:cTn>
                                        <p:tgtEl>
                                          <p:spTgt spid="474"/>
                                        </p:tgtEl>
                                        <p:attrNameLst>
                                          <p:attrName>ppt_y</p:attrName>
                                        </p:attrNameLst>
                                      </p:cBhvr>
                                      <p:tavLst>
                                        <p:tav tm="0" fmla="#ppt_y-sin(pi*$)/81">
                                          <p:val>
                                            <p:fltVal val="0"/>
                                          </p:val>
                                        </p:tav>
                                        <p:tav tm="100000">
                                          <p:val>
                                            <p:fltVal val="1"/>
                                          </p:val>
                                        </p:tav>
                                      </p:tavLst>
                                    </p:anim>
                                    <p:animScale>
                                      <p:cBhvr>
                                        <p:cTn id="954" dur="26">
                                          <p:stCondLst>
                                            <p:cond delay="650"/>
                                          </p:stCondLst>
                                        </p:cTn>
                                        <p:tgtEl>
                                          <p:spTgt spid="474"/>
                                        </p:tgtEl>
                                      </p:cBhvr>
                                      <p:to x="100000" y="60000"/>
                                    </p:animScale>
                                    <p:animScale>
                                      <p:cBhvr>
                                        <p:cTn id="955" dur="166" decel="50000">
                                          <p:stCondLst>
                                            <p:cond delay="676"/>
                                          </p:stCondLst>
                                        </p:cTn>
                                        <p:tgtEl>
                                          <p:spTgt spid="474"/>
                                        </p:tgtEl>
                                      </p:cBhvr>
                                      <p:to x="100000" y="100000"/>
                                    </p:animScale>
                                    <p:animScale>
                                      <p:cBhvr>
                                        <p:cTn id="956" dur="26">
                                          <p:stCondLst>
                                            <p:cond delay="1312"/>
                                          </p:stCondLst>
                                        </p:cTn>
                                        <p:tgtEl>
                                          <p:spTgt spid="474"/>
                                        </p:tgtEl>
                                      </p:cBhvr>
                                      <p:to x="100000" y="80000"/>
                                    </p:animScale>
                                    <p:animScale>
                                      <p:cBhvr>
                                        <p:cTn id="957" dur="166" decel="50000">
                                          <p:stCondLst>
                                            <p:cond delay="1338"/>
                                          </p:stCondLst>
                                        </p:cTn>
                                        <p:tgtEl>
                                          <p:spTgt spid="474"/>
                                        </p:tgtEl>
                                      </p:cBhvr>
                                      <p:to x="100000" y="100000"/>
                                    </p:animScale>
                                    <p:animScale>
                                      <p:cBhvr>
                                        <p:cTn id="958" dur="26">
                                          <p:stCondLst>
                                            <p:cond delay="1642"/>
                                          </p:stCondLst>
                                        </p:cTn>
                                        <p:tgtEl>
                                          <p:spTgt spid="474"/>
                                        </p:tgtEl>
                                      </p:cBhvr>
                                      <p:to x="100000" y="90000"/>
                                    </p:animScale>
                                    <p:animScale>
                                      <p:cBhvr>
                                        <p:cTn id="959" dur="166" decel="50000">
                                          <p:stCondLst>
                                            <p:cond delay="1668"/>
                                          </p:stCondLst>
                                        </p:cTn>
                                        <p:tgtEl>
                                          <p:spTgt spid="474"/>
                                        </p:tgtEl>
                                      </p:cBhvr>
                                      <p:to x="100000" y="100000"/>
                                    </p:animScale>
                                    <p:animScale>
                                      <p:cBhvr>
                                        <p:cTn id="960" dur="26">
                                          <p:stCondLst>
                                            <p:cond delay="1808"/>
                                          </p:stCondLst>
                                        </p:cTn>
                                        <p:tgtEl>
                                          <p:spTgt spid="474"/>
                                        </p:tgtEl>
                                      </p:cBhvr>
                                      <p:to x="100000" y="95000"/>
                                    </p:animScale>
                                    <p:animScale>
                                      <p:cBhvr>
                                        <p:cTn id="961" dur="166" decel="50000">
                                          <p:stCondLst>
                                            <p:cond delay="1834"/>
                                          </p:stCondLst>
                                        </p:cTn>
                                        <p:tgtEl>
                                          <p:spTgt spid="474"/>
                                        </p:tgtEl>
                                      </p:cBhvr>
                                      <p:to x="100000" y="100000"/>
                                    </p:animScale>
                                  </p:childTnLst>
                                </p:cTn>
                              </p:par>
                            </p:childTnLst>
                          </p:cTn>
                        </p:par>
                      </p:childTnLst>
                    </p:cTn>
                  </p:par>
                </p:childTnLst>
              </p:cTn>
              <p:nextCondLst>
                <p:cond evt="onClick" delay="0">
                  <p:tgtEl>
                    <p:spTgt spid="47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280993">
              <a:off x="3185160" y="2778099"/>
              <a:ext cx="2293620" cy="646331"/>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3600" b="0" i="0" u="none" strike="noStrike" kern="0" cap="none" spc="0" normalizeH="0" baseline="0" noProof="0" dirty="0">
                  <a:ln>
                    <a:noFill/>
                  </a:ln>
                  <a:solidFill>
                    <a:srgbClr val="B4C8D1">
                      <a:lumMod val="75000"/>
                    </a:srgbClr>
                  </a:solidFill>
                  <a:effectLst/>
                  <a:uLnTx/>
                  <a:uFillTx/>
                  <a:latin typeface="Arial"/>
                  <a:cs typeface="Arial"/>
                  <a:sym typeface="Arial"/>
                </a:rPr>
                <a:t>ماهي الكثافة</a:t>
              </a:r>
            </a:p>
          </p:txBody>
        </p:sp>
      </p:grpSp>
    </p:spTree>
    <p:extLst>
      <p:ext uri="{BB962C8B-B14F-4D97-AF65-F5344CB8AC3E}">
        <p14:creationId xmlns:p14="http://schemas.microsoft.com/office/powerpoint/2010/main" val="365936998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382706">
              <a:off x="2894099" y="2851955"/>
              <a:ext cx="2991119" cy="461665"/>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dirty="0">
                  <a:solidFill>
                    <a:srgbClr val="B4C8D1">
                      <a:lumMod val="75000"/>
                    </a:srgbClr>
                  </a:solidFill>
                </a:rPr>
                <a:t>ما المقصود بالحجم</a:t>
              </a:r>
              <a:endParaRPr kumimoji="0" lang="ar-SA" sz="2400" b="0" i="0" u="none" strike="noStrike" kern="0" cap="none" spc="0" normalizeH="0" baseline="0" noProof="0" dirty="0">
                <a:ln>
                  <a:noFill/>
                </a:ln>
                <a:solidFill>
                  <a:srgbClr val="B4C8D1">
                    <a:lumMod val="75000"/>
                  </a:srgbClr>
                </a:solidFill>
                <a:effectLst/>
                <a:uLnTx/>
                <a:uFillTx/>
                <a:latin typeface="Arial"/>
                <a:cs typeface="Arial"/>
                <a:sym typeface="Arial"/>
              </a:endParaRPr>
            </a:p>
          </p:txBody>
        </p:sp>
      </p:grpSp>
    </p:spTree>
    <p:extLst>
      <p:ext uri="{BB962C8B-B14F-4D97-AF65-F5344CB8AC3E}">
        <p14:creationId xmlns:p14="http://schemas.microsoft.com/office/powerpoint/2010/main" val="118888753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280993">
              <a:off x="2653432" y="2623167"/>
              <a:ext cx="3357075" cy="830997"/>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B4C8D1">
                      <a:lumMod val="75000"/>
                    </a:srgbClr>
                  </a:solidFill>
                  <a:effectLst/>
                  <a:uLnTx/>
                  <a:uFillTx/>
                  <a:latin typeface="Arial"/>
                  <a:cs typeface="Arial"/>
                  <a:sym typeface="Arial"/>
                </a:rPr>
                <a:t>ماهي الخواص التي يمكن قياسها </a:t>
              </a:r>
            </a:p>
          </p:txBody>
        </p:sp>
      </p:grpSp>
    </p:spTree>
    <p:extLst>
      <p:ext uri="{BB962C8B-B14F-4D97-AF65-F5344CB8AC3E}">
        <p14:creationId xmlns:p14="http://schemas.microsoft.com/office/powerpoint/2010/main" val="324804756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190141B9-98FF-4E55-9E08-63D4DB6D1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7773" y="1824652"/>
            <a:ext cx="2143125" cy="2143125"/>
          </a:xfrm>
          <a:prstGeom prst="rect">
            <a:avLst/>
          </a:prstGeom>
        </p:spPr>
      </p:pic>
      <p:pic>
        <p:nvPicPr>
          <p:cNvPr id="12" name="صورة 11">
            <a:extLst>
              <a:ext uri="{FF2B5EF4-FFF2-40B4-BE49-F238E27FC236}">
                <a16:creationId xmlns:a16="http://schemas.microsoft.com/office/drawing/2014/main" id="{611DE22C-8249-4406-B09E-5CAEE2D0A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160" y="1824652"/>
            <a:ext cx="2143125" cy="2143125"/>
          </a:xfrm>
          <a:prstGeom prst="rect">
            <a:avLst/>
          </a:prstGeom>
        </p:spPr>
      </p:pic>
      <p:sp>
        <p:nvSpPr>
          <p:cNvPr id="13" name="مربع نص 12">
            <a:extLst>
              <a:ext uri="{FF2B5EF4-FFF2-40B4-BE49-F238E27FC236}">
                <a16:creationId xmlns:a16="http://schemas.microsoft.com/office/drawing/2014/main" id="{DDB89038-33F1-4E15-8875-F50CF327E5D0}"/>
              </a:ext>
            </a:extLst>
          </p:cNvPr>
          <p:cNvSpPr txBox="1"/>
          <p:nvPr/>
        </p:nvSpPr>
        <p:spPr>
          <a:xfrm>
            <a:off x="6050527" y="1175723"/>
            <a:ext cx="2725815" cy="523220"/>
          </a:xfrm>
          <a:prstGeom prst="rect">
            <a:avLst/>
          </a:prstGeom>
          <a:noFill/>
        </p:spPr>
        <p:txBody>
          <a:bodyPr wrap="square" rtlCol="1">
            <a:spAutoFit/>
          </a:bodyPr>
          <a:lstStyle/>
          <a:p>
            <a:r>
              <a:rPr lang="ar-SA" sz="2800" dirty="0">
                <a:solidFill>
                  <a:schemeClr val="accent1">
                    <a:lumMod val="75000"/>
                  </a:schemeClr>
                </a:solidFill>
              </a:rPr>
              <a:t>حسابي في </a:t>
            </a:r>
            <a:r>
              <a:rPr lang="ar-SA" sz="2800" dirty="0" err="1">
                <a:solidFill>
                  <a:schemeClr val="accent1">
                    <a:lumMod val="75000"/>
                  </a:schemeClr>
                </a:solidFill>
              </a:rPr>
              <a:t>التليجرام</a:t>
            </a:r>
            <a:endParaRPr lang="ar-SA" sz="2800" dirty="0">
              <a:solidFill>
                <a:schemeClr val="accent1">
                  <a:lumMod val="75000"/>
                </a:schemeClr>
              </a:solidFill>
            </a:endParaRPr>
          </a:p>
        </p:txBody>
      </p:sp>
      <p:sp>
        <p:nvSpPr>
          <p:cNvPr id="14" name="مربع نص 13">
            <a:extLst>
              <a:ext uri="{FF2B5EF4-FFF2-40B4-BE49-F238E27FC236}">
                <a16:creationId xmlns:a16="http://schemas.microsoft.com/office/drawing/2014/main" id="{F0E9B01D-AADC-4485-8180-C7AED6411356}"/>
              </a:ext>
            </a:extLst>
          </p:cNvPr>
          <p:cNvSpPr txBox="1"/>
          <p:nvPr/>
        </p:nvSpPr>
        <p:spPr>
          <a:xfrm>
            <a:off x="1304927" y="1114168"/>
            <a:ext cx="2621119" cy="584775"/>
          </a:xfrm>
          <a:prstGeom prst="rect">
            <a:avLst/>
          </a:prstGeom>
          <a:noFill/>
        </p:spPr>
        <p:txBody>
          <a:bodyPr wrap="square" rtlCol="1">
            <a:spAutoFit/>
          </a:bodyPr>
          <a:lstStyle/>
          <a:p>
            <a:r>
              <a:rPr lang="ar-SA" sz="3200" dirty="0">
                <a:solidFill>
                  <a:schemeClr val="accent1">
                    <a:lumMod val="75000"/>
                  </a:schemeClr>
                </a:solidFill>
              </a:rPr>
              <a:t>حسابي في تويتر</a:t>
            </a:r>
          </a:p>
        </p:txBody>
      </p:sp>
    </p:spTree>
    <p:extLst>
      <p:ext uri="{BB962C8B-B14F-4D97-AF65-F5344CB8AC3E}">
        <p14:creationId xmlns:p14="http://schemas.microsoft.com/office/powerpoint/2010/main" val="147687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20" name="مربع نص 19">
            <a:extLst>
              <a:ext uri="{FF2B5EF4-FFF2-40B4-BE49-F238E27FC236}">
                <a16:creationId xmlns:a16="http://schemas.microsoft.com/office/drawing/2014/main" id="{E6CAF4A9-B2C6-4873-A9EF-EE72C314D53D}"/>
              </a:ext>
            </a:extLst>
          </p:cNvPr>
          <p:cNvSpPr txBox="1"/>
          <p:nvPr/>
        </p:nvSpPr>
        <p:spPr>
          <a:xfrm>
            <a:off x="2521515" y="858391"/>
            <a:ext cx="5046613" cy="830997"/>
          </a:xfrm>
          <a:prstGeom prst="rect">
            <a:avLst/>
          </a:prstGeom>
          <a:noFill/>
        </p:spPr>
        <p:txBody>
          <a:bodyPr wrap="square">
            <a:spAutoFit/>
          </a:bodyPr>
          <a:lstStyle/>
          <a:p>
            <a:pPr algn="ctr"/>
            <a:r>
              <a:rPr lang="ar-SA" sz="2400" b="1" dirty="0">
                <a:solidFill>
                  <a:schemeClr val="accent1">
                    <a:lumMod val="50000"/>
                  </a:schemeClr>
                </a:solidFill>
              </a:rPr>
              <a:t>أي خاصية للمادة يمكن قياسها أو لمسها دون احداث تغير في التركيب الأصلي للمادة</a:t>
            </a:r>
          </a:p>
        </p:txBody>
      </p:sp>
      <p:sp>
        <p:nvSpPr>
          <p:cNvPr id="24" name="شكل بيضاوي 23">
            <a:extLst>
              <a:ext uri="{FF2B5EF4-FFF2-40B4-BE49-F238E27FC236}">
                <a16:creationId xmlns:a16="http://schemas.microsoft.com/office/drawing/2014/main" id="{449A9E5B-6724-433B-B8E7-C0A6DF8D9741}"/>
              </a:ext>
            </a:extLst>
          </p:cNvPr>
          <p:cNvSpPr/>
          <p:nvPr/>
        </p:nvSpPr>
        <p:spPr>
          <a:xfrm>
            <a:off x="3754185" y="137696"/>
            <a:ext cx="2455743" cy="676802"/>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الخاصية الفيزيائية </a:t>
            </a:r>
          </a:p>
        </p:txBody>
      </p:sp>
      <p:sp>
        <p:nvSpPr>
          <p:cNvPr id="25" name="شكل بيضاوي 24">
            <a:extLst>
              <a:ext uri="{FF2B5EF4-FFF2-40B4-BE49-F238E27FC236}">
                <a16:creationId xmlns:a16="http://schemas.microsoft.com/office/drawing/2014/main" id="{FDEA36CF-7643-42EF-9915-45D36B410D3A}"/>
              </a:ext>
            </a:extLst>
          </p:cNvPr>
          <p:cNvSpPr/>
          <p:nvPr/>
        </p:nvSpPr>
        <p:spPr>
          <a:xfrm>
            <a:off x="7229475" y="1383200"/>
            <a:ext cx="1914525" cy="676802"/>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التغير الفيزيائي</a:t>
            </a:r>
          </a:p>
        </p:txBody>
      </p:sp>
      <p:sp>
        <p:nvSpPr>
          <p:cNvPr id="26" name="مربع نص 25">
            <a:extLst>
              <a:ext uri="{FF2B5EF4-FFF2-40B4-BE49-F238E27FC236}">
                <a16:creationId xmlns:a16="http://schemas.microsoft.com/office/drawing/2014/main" id="{1F02254F-F056-4146-ACB8-05A28D08A6EA}"/>
              </a:ext>
            </a:extLst>
          </p:cNvPr>
          <p:cNvSpPr txBox="1"/>
          <p:nvPr/>
        </p:nvSpPr>
        <p:spPr>
          <a:xfrm>
            <a:off x="4160441" y="2085748"/>
            <a:ext cx="6138067" cy="830997"/>
          </a:xfrm>
          <a:prstGeom prst="rect">
            <a:avLst/>
          </a:prstGeom>
          <a:noFill/>
        </p:spPr>
        <p:txBody>
          <a:bodyPr wrap="square" rtlCol="1">
            <a:spAutoFit/>
          </a:bodyPr>
          <a:lstStyle/>
          <a:p>
            <a:pPr algn="ctr"/>
            <a:r>
              <a:rPr lang="ar-SA" sz="2400" b="1" dirty="0">
                <a:solidFill>
                  <a:schemeClr val="accent1">
                    <a:lumMod val="50000"/>
                  </a:schemeClr>
                </a:solidFill>
              </a:rPr>
              <a:t>تغير في الخواص الفيزيائية لكن هوية </a:t>
            </a:r>
          </a:p>
          <a:p>
            <a:pPr algn="ctr"/>
            <a:r>
              <a:rPr lang="ar-SA" sz="2400" b="1" dirty="0">
                <a:solidFill>
                  <a:schemeClr val="accent1">
                    <a:lumMod val="50000"/>
                  </a:schemeClr>
                </a:solidFill>
              </a:rPr>
              <a:t>المادة تبقى دون تغير</a:t>
            </a:r>
            <a:endParaRPr lang="ar-SA" sz="2400" b="1" baseline="30000" dirty="0">
              <a:solidFill>
                <a:schemeClr val="accent1">
                  <a:lumMod val="50000"/>
                </a:schemeClr>
              </a:solidFill>
            </a:endParaRPr>
          </a:p>
        </p:txBody>
      </p:sp>
      <p:graphicFrame>
        <p:nvGraphicFramePr>
          <p:cNvPr id="29" name="رسم تخطيطي 28">
            <a:extLst>
              <a:ext uri="{FF2B5EF4-FFF2-40B4-BE49-F238E27FC236}">
                <a16:creationId xmlns:a16="http://schemas.microsoft.com/office/drawing/2014/main" id="{ABC77A27-23AC-4A0C-BD53-57497E236243}"/>
              </a:ext>
            </a:extLst>
          </p:cNvPr>
          <p:cNvGraphicFramePr/>
          <p:nvPr/>
        </p:nvGraphicFramePr>
        <p:xfrm>
          <a:off x="-955249" y="845093"/>
          <a:ext cx="4860867" cy="3036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شكل بيضاوي 20">
            <a:extLst>
              <a:ext uri="{FF2B5EF4-FFF2-40B4-BE49-F238E27FC236}">
                <a16:creationId xmlns:a16="http://schemas.microsoft.com/office/drawing/2014/main" id="{B47ADDAF-B454-4C6C-9BAE-B2DFCF1F4548}"/>
              </a:ext>
            </a:extLst>
          </p:cNvPr>
          <p:cNvSpPr/>
          <p:nvPr/>
        </p:nvSpPr>
        <p:spPr>
          <a:xfrm>
            <a:off x="7276141" y="3086813"/>
            <a:ext cx="1445783" cy="737123"/>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الحجم   </a:t>
            </a:r>
          </a:p>
        </p:txBody>
      </p:sp>
      <p:sp>
        <p:nvSpPr>
          <p:cNvPr id="23" name="مربع نص 22">
            <a:extLst>
              <a:ext uri="{FF2B5EF4-FFF2-40B4-BE49-F238E27FC236}">
                <a16:creationId xmlns:a16="http://schemas.microsoft.com/office/drawing/2014/main" id="{180C3ABD-1BC5-42DD-A0A7-42893F1F7BA1}"/>
              </a:ext>
            </a:extLst>
          </p:cNvPr>
          <p:cNvSpPr txBox="1"/>
          <p:nvPr/>
        </p:nvSpPr>
        <p:spPr>
          <a:xfrm>
            <a:off x="5044821" y="3853624"/>
            <a:ext cx="3906045" cy="461665"/>
          </a:xfrm>
          <a:prstGeom prst="rect">
            <a:avLst/>
          </a:prstGeom>
          <a:noFill/>
        </p:spPr>
        <p:txBody>
          <a:bodyPr wrap="square">
            <a:spAutoFit/>
          </a:bodyPr>
          <a:lstStyle/>
          <a:p>
            <a:pPr algn="ctr" rtl="1">
              <a:buClrTx/>
              <a:buFontTx/>
              <a:buNone/>
            </a:pPr>
            <a:r>
              <a:rPr lang="ar-SA" sz="2400" b="1" kern="1200" dirty="0">
                <a:solidFill>
                  <a:schemeClr val="accent1">
                    <a:lumMod val="50000"/>
                  </a:schemeClr>
                </a:solidFill>
                <a:latin typeface="Calibri" panose="020F0502020204030204"/>
                <a:ea typeface="+mn-ea"/>
                <a:cs typeface="Arial" panose="020B0604020202020204" pitchFamily="34" charset="0"/>
              </a:rPr>
              <a:t>مقدار الحيز الذي يشغله الجسم </a:t>
            </a:r>
          </a:p>
        </p:txBody>
      </p:sp>
      <p:sp>
        <p:nvSpPr>
          <p:cNvPr id="27" name="شكل بيضاوي 26">
            <a:extLst>
              <a:ext uri="{FF2B5EF4-FFF2-40B4-BE49-F238E27FC236}">
                <a16:creationId xmlns:a16="http://schemas.microsoft.com/office/drawing/2014/main" id="{821066DA-0738-4837-A9FB-4271C37EE6CB}"/>
              </a:ext>
            </a:extLst>
          </p:cNvPr>
          <p:cNvSpPr/>
          <p:nvPr/>
        </p:nvSpPr>
        <p:spPr>
          <a:xfrm>
            <a:off x="7505083" y="4396214"/>
            <a:ext cx="1445783" cy="737123"/>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الكثافة    </a:t>
            </a:r>
          </a:p>
        </p:txBody>
      </p:sp>
      <p:sp>
        <p:nvSpPr>
          <p:cNvPr id="28" name="مربع نص 27">
            <a:extLst>
              <a:ext uri="{FF2B5EF4-FFF2-40B4-BE49-F238E27FC236}">
                <a16:creationId xmlns:a16="http://schemas.microsoft.com/office/drawing/2014/main" id="{08382EB8-05CD-4BC7-A20C-30CF8D2EA8DD}"/>
              </a:ext>
            </a:extLst>
          </p:cNvPr>
          <p:cNvSpPr txBox="1"/>
          <p:nvPr/>
        </p:nvSpPr>
        <p:spPr>
          <a:xfrm>
            <a:off x="3189383" y="4276784"/>
            <a:ext cx="4772025" cy="830997"/>
          </a:xfrm>
          <a:prstGeom prst="rect">
            <a:avLst/>
          </a:prstGeom>
          <a:noFill/>
        </p:spPr>
        <p:txBody>
          <a:bodyPr wrap="square">
            <a:spAutoFit/>
          </a:bodyPr>
          <a:lstStyle/>
          <a:p>
            <a:pPr algn="ctr" rtl="1">
              <a:buClrTx/>
              <a:buFontTx/>
              <a:buNone/>
            </a:pPr>
            <a:r>
              <a:rPr lang="ar-SA" sz="2400" b="1" kern="1200" dirty="0">
                <a:solidFill>
                  <a:schemeClr val="accent1">
                    <a:lumMod val="50000"/>
                  </a:schemeClr>
                </a:solidFill>
                <a:latin typeface="Calibri" panose="020F0502020204030204"/>
                <a:ea typeface="+mn-ea"/>
                <a:cs typeface="Arial" panose="020B0604020202020204" pitchFamily="34" charset="0"/>
              </a:rPr>
              <a:t>كتلة المادة الموجودة في وحدة الحجوم</a:t>
            </a:r>
          </a:p>
          <a:p>
            <a:pPr algn="ctr" rtl="1">
              <a:buClrTx/>
              <a:buFontTx/>
              <a:buNone/>
            </a:pPr>
            <a:r>
              <a:rPr lang="ar-SA" sz="2400" b="1" kern="1200" dirty="0">
                <a:solidFill>
                  <a:schemeClr val="accent1">
                    <a:lumMod val="50000"/>
                  </a:schemeClr>
                </a:solidFill>
                <a:latin typeface="Calibri" panose="020F0502020204030204"/>
                <a:ea typeface="+mn-ea"/>
                <a:cs typeface="Arial" panose="020B0604020202020204" pitchFamily="34" charset="0"/>
              </a:rPr>
              <a:t>جم / سم</a:t>
            </a:r>
            <a:r>
              <a:rPr lang="ar-SA" sz="2400" b="1" kern="1200" baseline="30000" dirty="0">
                <a:solidFill>
                  <a:schemeClr val="accent1">
                    <a:lumMod val="50000"/>
                  </a:schemeClr>
                </a:solidFill>
                <a:latin typeface="Calibri" panose="020F0502020204030204"/>
                <a:ea typeface="+mn-ea"/>
                <a:cs typeface="Arial" panose="020B0604020202020204" pitchFamily="34" charset="0"/>
              </a:rPr>
              <a:t>3</a:t>
            </a:r>
            <a:r>
              <a:rPr lang="ar-SA" sz="2400" b="1" kern="1200" dirty="0">
                <a:solidFill>
                  <a:schemeClr val="accent1">
                    <a:lumMod val="50000"/>
                  </a:schemeClr>
                </a:solidFill>
                <a:latin typeface="Calibri" panose="020F0502020204030204"/>
                <a:ea typeface="+mn-ea"/>
                <a:cs typeface="Arial" panose="020B0604020202020204" pitchFamily="34" charset="0"/>
              </a:rPr>
              <a:t> </a:t>
            </a:r>
          </a:p>
        </p:txBody>
      </p:sp>
      <p:pic>
        <p:nvPicPr>
          <p:cNvPr id="30" name="Picture 4">
            <a:extLst>
              <a:ext uri="{FF2B5EF4-FFF2-40B4-BE49-F238E27FC236}">
                <a16:creationId xmlns:a16="http://schemas.microsoft.com/office/drawing/2014/main" id="{1BC74F98-C3FC-44E9-961D-E401D82DDDE0}"/>
              </a:ext>
            </a:extLst>
          </p:cNvPr>
          <p:cNvPicPr>
            <a:picLocks noChangeAspect="1" noChangeArrowheads="1"/>
          </p:cNvPicPr>
          <p:nvPr/>
        </p:nvPicPr>
        <p:blipFill>
          <a:blip r:embed="rId8">
            <a:duotone>
              <a:prstClr val="black"/>
              <a:schemeClr val="accent1">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3138166" y="2492653"/>
            <a:ext cx="2378869" cy="96146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مجموعة 30">
            <a:extLst>
              <a:ext uri="{FF2B5EF4-FFF2-40B4-BE49-F238E27FC236}">
                <a16:creationId xmlns:a16="http://schemas.microsoft.com/office/drawing/2014/main" id="{007482FA-3E17-4B36-890C-90422E191A55}"/>
              </a:ext>
            </a:extLst>
          </p:cNvPr>
          <p:cNvGrpSpPr/>
          <p:nvPr/>
        </p:nvGrpSpPr>
        <p:grpSpPr>
          <a:xfrm>
            <a:off x="6997843" y="64599"/>
            <a:ext cx="2080648" cy="634071"/>
            <a:chOff x="5957001" y="312421"/>
            <a:chExt cx="2158300" cy="1136651"/>
          </a:xfrm>
        </p:grpSpPr>
        <p:pic>
          <p:nvPicPr>
            <p:cNvPr id="32" name="صورة 31" descr="صورة تحتوي على نص&#10;&#10;تم إنشاء الوصف تلقائياً">
              <a:extLst>
                <a:ext uri="{FF2B5EF4-FFF2-40B4-BE49-F238E27FC236}">
                  <a16:creationId xmlns:a16="http://schemas.microsoft.com/office/drawing/2014/main" id="{E94C0837-3512-470A-A323-625554045495}"/>
                </a:ext>
              </a:extLst>
            </p:cNvPr>
            <p:cNvPicPr>
              <a:picLocks noChangeAspect="1"/>
            </p:cNvPicPr>
            <p:nvPr/>
          </p:nvPicPr>
          <p:blipFill>
            <a:blip r:embed="rId9">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33" name="مربع نص 32">
              <a:extLst>
                <a:ext uri="{FF2B5EF4-FFF2-40B4-BE49-F238E27FC236}">
                  <a16:creationId xmlns:a16="http://schemas.microsoft.com/office/drawing/2014/main" id="{E5646F76-8C55-4CB4-9BE1-66BAF7909049}"/>
                </a:ext>
              </a:extLst>
            </p:cNvPr>
            <p:cNvSpPr txBox="1"/>
            <p:nvPr/>
          </p:nvSpPr>
          <p:spPr>
            <a:xfrm>
              <a:off x="6129983" y="492010"/>
              <a:ext cx="1753520" cy="957062"/>
            </a:xfrm>
            <a:prstGeom prst="rect">
              <a:avLst/>
            </a:prstGeom>
            <a:noFill/>
            <a:ln>
              <a:noFill/>
            </a:ln>
            <a:scene3d>
              <a:camera prst="orthographicFront"/>
              <a:lightRig rig="threePt" dir="t"/>
            </a:scene3d>
            <a:sp3d>
              <a:bevelT prst="angle"/>
            </a:sp3d>
          </p:spPr>
          <p:txBody>
            <a:bodyPr wrap="square" rtlCol="1">
              <a:spAutoFit/>
            </a:bodyPr>
            <a:lstStyle/>
            <a:p>
              <a:pPr algn="ctr"/>
              <a:r>
                <a:rPr lang="ar-SA" sz="2000" dirty="0">
                  <a:solidFill>
                    <a:schemeClr val="bg2">
                      <a:lumMod val="75000"/>
                    </a:schemeClr>
                  </a:solidFill>
                </a:rPr>
                <a:t>تغذية راجعة</a:t>
              </a:r>
            </a:p>
          </p:txBody>
        </p:sp>
      </p:grpSp>
    </p:spTree>
    <p:extLst>
      <p:ext uri="{BB962C8B-B14F-4D97-AF65-F5344CB8AC3E}">
        <p14:creationId xmlns:p14="http://schemas.microsoft.com/office/powerpoint/2010/main" val="412573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مجموعة 12">
            <a:extLst>
              <a:ext uri="{FF2B5EF4-FFF2-40B4-BE49-F238E27FC236}">
                <a16:creationId xmlns:a16="http://schemas.microsoft.com/office/drawing/2014/main" id="{7E7A73E6-417A-43E2-AA39-826AA74987BB}"/>
              </a:ext>
            </a:extLst>
          </p:cNvPr>
          <p:cNvGrpSpPr/>
          <p:nvPr/>
        </p:nvGrpSpPr>
        <p:grpSpPr>
          <a:xfrm>
            <a:off x="-91211" y="-237248"/>
            <a:ext cx="2236450" cy="1330324"/>
            <a:chOff x="5907462" y="312421"/>
            <a:chExt cx="2236450" cy="1006546"/>
          </a:xfrm>
        </p:grpSpPr>
        <p:pic>
          <p:nvPicPr>
            <p:cNvPr id="14" name="صورة 13" descr="صورة تحتوي على نص&#10;&#10;تم إنشاء الوصف تلقائياً">
              <a:extLst>
                <a:ext uri="{FF2B5EF4-FFF2-40B4-BE49-F238E27FC236}">
                  <a16:creationId xmlns:a16="http://schemas.microsoft.com/office/drawing/2014/main" id="{AAD82410-5CB3-4EF1-86F9-F2882BAFFEB3}"/>
                </a:ext>
              </a:extLst>
            </p:cNvPr>
            <p:cNvPicPr>
              <a:picLocks noChangeAspect="1"/>
            </p:cNvPicPr>
            <p:nvPr/>
          </p:nvPicPr>
          <p:blipFill>
            <a:blip r:embed="rId2">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85612" y="312421"/>
              <a:ext cx="2158300" cy="1006546"/>
            </a:xfrm>
            <a:prstGeom prst="rect">
              <a:avLst/>
            </a:prstGeom>
            <a:ln>
              <a:noFill/>
            </a:ln>
            <a:scene3d>
              <a:camera prst="orthographicFront"/>
              <a:lightRig rig="threePt" dir="t"/>
            </a:scene3d>
            <a:sp3d>
              <a:bevelT prst="angle"/>
            </a:sp3d>
          </p:spPr>
        </p:pic>
        <p:sp>
          <p:nvSpPr>
            <p:cNvPr id="15" name="مربع نص 14">
              <a:extLst>
                <a:ext uri="{FF2B5EF4-FFF2-40B4-BE49-F238E27FC236}">
                  <a16:creationId xmlns:a16="http://schemas.microsoft.com/office/drawing/2014/main" id="{31CBA4B1-A5B2-4727-8082-7E6652B2EFDC}"/>
                </a:ext>
              </a:extLst>
            </p:cNvPr>
            <p:cNvSpPr txBox="1"/>
            <p:nvPr/>
          </p:nvSpPr>
          <p:spPr>
            <a:xfrm>
              <a:off x="5907462" y="579115"/>
              <a:ext cx="2207839" cy="646331"/>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b="1" dirty="0">
                  <a:solidFill>
                    <a:schemeClr val="bg2">
                      <a:lumMod val="75000"/>
                    </a:schemeClr>
                  </a:solidFill>
                </a:rPr>
                <a:t> استراتيجية جدول التعلم </a:t>
              </a:r>
            </a:p>
            <a:p>
              <a:pPr algn="ctr"/>
              <a:r>
                <a:rPr lang="en-US" sz="1800" b="1" dirty="0">
                  <a:solidFill>
                    <a:schemeClr val="bg2">
                      <a:lumMod val="75000"/>
                    </a:schemeClr>
                  </a:solidFill>
                </a:rPr>
                <a:t>KWL</a:t>
              </a:r>
              <a:endParaRPr lang="ar-SA" sz="1800" b="1" dirty="0">
                <a:solidFill>
                  <a:schemeClr val="bg2">
                    <a:lumMod val="75000"/>
                  </a:schemeClr>
                </a:solidFill>
              </a:endParaRPr>
            </a:p>
          </p:txBody>
        </p:sp>
      </p:grpSp>
      <p:sp>
        <p:nvSpPr>
          <p:cNvPr id="16" name="مستطيل: زوايا مستديرة 15">
            <a:extLst>
              <a:ext uri="{FF2B5EF4-FFF2-40B4-BE49-F238E27FC236}">
                <a16:creationId xmlns:a16="http://schemas.microsoft.com/office/drawing/2014/main" id="{42C63ADF-2B5D-4B4C-9595-E4CCDE5030F4}"/>
              </a:ext>
            </a:extLst>
          </p:cNvPr>
          <p:cNvSpPr/>
          <p:nvPr/>
        </p:nvSpPr>
        <p:spPr>
          <a:xfrm>
            <a:off x="2145239" y="62817"/>
            <a:ext cx="5471712" cy="934295"/>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rgbClr val="7AC4A4"/>
                </a:solidFill>
              </a:rPr>
              <a:t>الدرس 1 : الخواص والتغيرات الفيزيائية </a:t>
            </a:r>
          </a:p>
        </p:txBody>
      </p:sp>
      <p:grpSp>
        <p:nvGrpSpPr>
          <p:cNvPr id="3" name="مجموعة 2">
            <a:extLst>
              <a:ext uri="{FF2B5EF4-FFF2-40B4-BE49-F238E27FC236}">
                <a16:creationId xmlns:a16="http://schemas.microsoft.com/office/drawing/2014/main" id="{057A6776-1788-424F-AEDE-6083B7CAE22D}"/>
              </a:ext>
            </a:extLst>
          </p:cNvPr>
          <p:cNvGrpSpPr/>
          <p:nvPr/>
        </p:nvGrpSpPr>
        <p:grpSpPr>
          <a:xfrm>
            <a:off x="2318005" y="1093076"/>
            <a:ext cx="6515100" cy="3653491"/>
            <a:chOff x="2318005" y="1093076"/>
            <a:chExt cx="6515100" cy="3653491"/>
          </a:xfrm>
        </p:grpSpPr>
        <p:pic>
          <p:nvPicPr>
            <p:cNvPr id="12290" name="Picture 2" descr="استراتيجية جدول التعلم - الفراولة">
              <a:extLst>
                <a:ext uri="{FF2B5EF4-FFF2-40B4-BE49-F238E27FC236}">
                  <a16:creationId xmlns:a16="http://schemas.microsoft.com/office/drawing/2014/main" id="{BD55A8BE-CF15-4CA7-9AD4-8B3B6F878B2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37" t="3134" r="4659" b="22440"/>
            <a:stretch/>
          </p:blipFill>
          <p:spPr bwMode="auto">
            <a:xfrm>
              <a:off x="2318005" y="1093076"/>
              <a:ext cx="6515100" cy="364933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D8E601EB-09B5-4E1B-AEF4-CDF8630489BD}"/>
                </a:ext>
              </a:extLst>
            </p:cNvPr>
            <p:cNvSpPr/>
            <p:nvPr/>
          </p:nvSpPr>
          <p:spPr>
            <a:xfrm>
              <a:off x="7398327" y="3507971"/>
              <a:ext cx="1197033" cy="123859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153C78BA-CF37-4261-A0EA-5C763F2BE9CE}"/>
                </a:ext>
              </a:extLst>
            </p:cNvPr>
            <p:cNvSpPr/>
            <p:nvPr/>
          </p:nvSpPr>
          <p:spPr>
            <a:xfrm>
              <a:off x="5796741" y="3503819"/>
              <a:ext cx="1197033" cy="123859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43D3242-8853-4C7B-8DFC-FF08494AB1DE}"/>
                </a:ext>
              </a:extLst>
            </p:cNvPr>
            <p:cNvSpPr/>
            <p:nvPr/>
          </p:nvSpPr>
          <p:spPr>
            <a:xfrm>
              <a:off x="4156086" y="3503819"/>
              <a:ext cx="1197033" cy="12385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F585A78A-CA5C-4BF9-9BF2-CCE9B016E8F7}"/>
                </a:ext>
              </a:extLst>
            </p:cNvPr>
            <p:cNvSpPr/>
            <p:nvPr/>
          </p:nvSpPr>
          <p:spPr>
            <a:xfrm>
              <a:off x="2535382" y="3503819"/>
              <a:ext cx="1216151" cy="1238596"/>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22560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66" name="Google Shape;84;p13">
            <a:extLst>
              <a:ext uri="{FF2B5EF4-FFF2-40B4-BE49-F238E27FC236}">
                <a16:creationId xmlns:a16="http://schemas.microsoft.com/office/drawing/2014/main" id="{F089634E-5806-40E3-BA06-40D1CDEE2DF0}"/>
              </a:ext>
            </a:extLst>
          </p:cNvPr>
          <p:cNvSpPr/>
          <p:nvPr/>
        </p:nvSpPr>
        <p:spPr>
          <a:xfrm>
            <a:off x="7454897" y="3818682"/>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20000"/>
              <a:lumOff val="8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57" name="Google Shape;84;p13">
            <a:extLst>
              <a:ext uri="{FF2B5EF4-FFF2-40B4-BE49-F238E27FC236}">
                <a16:creationId xmlns:a16="http://schemas.microsoft.com/office/drawing/2014/main" id="{499EF37C-9C00-4618-9225-A69C64381DA4}"/>
              </a:ext>
            </a:extLst>
          </p:cNvPr>
          <p:cNvSpPr/>
          <p:nvPr/>
        </p:nvSpPr>
        <p:spPr>
          <a:xfrm>
            <a:off x="6788163" y="3127116"/>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1">
              <a:lumMod val="90000"/>
            </a:schemeClr>
          </a:solidFill>
          <a:ln>
            <a:solidFill>
              <a:schemeClr val="accent1"/>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71" name="Google Shape;84;p13">
            <a:extLst>
              <a:ext uri="{FF2B5EF4-FFF2-40B4-BE49-F238E27FC236}">
                <a16:creationId xmlns:a16="http://schemas.microsoft.com/office/drawing/2014/main" id="{4EA4FF0F-79BD-40CA-9E4F-28A780021C53}"/>
              </a:ext>
            </a:extLst>
          </p:cNvPr>
          <p:cNvSpPr/>
          <p:nvPr/>
        </p:nvSpPr>
        <p:spPr>
          <a:xfrm>
            <a:off x="6378265" y="1748348"/>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4">
              <a:lumMod val="40000"/>
              <a:lumOff val="6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grpSp>
        <p:nvGrpSpPr>
          <p:cNvPr id="1196" name="Google Shape;1196;p43"/>
          <p:cNvGrpSpPr/>
          <p:nvPr/>
        </p:nvGrpSpPr>
        <p:grpSpPr>
          <a:xfrm rot="8999937">
            <a:off x="90938" y="921583"/>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algn="l" rtl="0"/>
              <a:endParaRPr sz="1800" dirty="0"/>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algn="l" rtl="0"/>
              <a:endParaRPr sz="1800"/>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algn="l" rtl="0"/>
              <a:endParaRPr sz="1800"/>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algn="l" rtl="0"/>
              <a:endParaRPr sz="1800"/>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algn="l" rtl="0"/>
              <a:endParaRPr sz="1800"/>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algn="l" rtl="0"/>
              <a:endParaRPr sz="1800"/>
            </a:p>
          </p:txBody>
        </p:sp>
      </p:grpSp>
      <p:sp>
        <p:nvSpPr>
          <p:cNvPr id="6" name="مستطيل: زوايا مستديرة 5">
            <a:extLst>
              <a:ext uri="{FF2B5EF4-FFF2-40B4-BE49-F238E27FC236}">
                <a16:creationId xmlns:a16="http://schemas.microsoft.com/office/drawing/2014/main" id="{32842693-1599-4886-9621-AFA7AA87B08C}"/>
              </a:ext>
            </a:extLst>
          </p:cNvPr>
          <p:cNvSpPr/>
          <p:nvPr/>
        </p:nvSpPr>
        <p:spPr>
          <a:xfrm>
            <a:off x="3505200" y="195340"/>
            <a:ext cx="2278380" cy="934295"/>
          </a:xfrm>
          <a:prstGeom prst="roundRect">
            <a:avLst/>
          </a:prstGeom>
          <a:noFill/>
          <a:ln>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4000" dirty="0">
                <a:solidFill>
                  <a:schemeClr val="tx2">
                    <a:lumMod val="60000"/>
                    <a:lumOff val="40000"/>
                  </a:schemeClr>
                </a:solidFill>
              </a:rPr>
              <a:t>الأهداف</a:t>
            </a:r>
            <a:r>
              <a:rPr lang="ar-SA" sz="1800" dirty="0">
                <a:solidFill>
                  <a:schemeClr val="tx2">
                    <a:lumMod val="60000"/>
                    <a:lumOff val="40000"/>
                  </a:schemeClr>
                </a:solidFill>
              </a:rPr>
              <a:t> </a:t>
            </a:r>
          </a:p>
        </p:txBody>
      </p:sp>
      <p:sp>
        <p:nvSpPr>
          <p:cNvPr id="49" name="مربع نص 48">
            <a:extLst>
              <a:ext uri="{FF2B5EF4-FFF2-40B4-BE49-F238E27FC236}">
                <a16:creationId xmlns:a16="http://schemas.microsoft.com/office/drawing/2014/main" id="{D8BA4CE6-F9CB-4306-8394-F3CF17D2160C}"/>
              </a:ext>
            </a:extLst>
          </p:cNvPr>
          <p:cNvSpPr txBox="1"/>
          <p:nvPr/>
        </p:nvSpPr>
        <p:spPr>
          <a:xfrm>
            <a:off x="2324100" y="2101633"/>
            <a:ext cx="4648200" cy="369332"/>
          </a:xfrm>
          <a:prstGeom prst="rect">
            <a:avLst/>
          </a:prstGeom>
          <a:noFill/>
        </p:spPr>
        <p:txBody>
          <a:bodyPr wrap="square">
            <a:spAutoFit/>
          </a:bodyPr>
          <a:lstStyle/>
          <a:p>
            <a:r>
              <a:rPr lang="ar-SA" sz="1800" dirty="0"/>
              <a:t> </a:t>
            </a:r>
          </a:p>
        </p:txBody>
      </p:sp>
      <p:sp>
        <p:nvSpPr>
          <p:cNvPr id="51" name="مربع نص 50">
            <a:extLst>
              <a:ext uri="{FF2B5EF4-FFF2-40B4-BE49-F238E27FC236}">
                <a16:creationId xmlns:a16="http://schemas.microsoft.com/office/drawing/2014/main" id="{6ABCF122-CC22-459A-91DB-4EA5ED367303}"/>
              </a:ext>
            </a:extLst>
          </p:cNvPr>
          <p:cNvSpPr txBox="1"/>
          <p:nvPr/>
        </p:nvSpPr>
        <p:spPr>
          <a:xfrm>
            <a:off x="2007851" y="1095645"/>
            <a:ext cx="4648200" cy="369332"/>
          </a:xfrm>
          <a:prstGeom prst="rect">
            <a:avLst/>
          </a:prstGeom>
          <a:noFill/>
        </p:spPr>
        <p:txBody>
          <a:bodyPr wrap="square">
            <a:spAutoFit/>
          </a:bodyPr>
          <a:lstStyle/>
          <a:p>
            <a:r>
              <a:rPr lang="ar-SA" sz="1800" dirty="0"/>
              <a:t> </a:t>
            </a:r>
          </a:p>
        </p:txBody>
      </p:sp>
      <p:grpSp>
        <p:nvGrpSpPr>
          <p:cNvPr id="68" name="Google Shape;85;p13">
            <a:extLst>
              <a:ext uri="{FF2B5EF4-FFF2-40B4-BE49-F238E27FC236}">
                <a16:creationId xmlns:a16="http://schemas.microsoft.com/office/drawing/2014/main" id="{3CC5CD6B-D566-4871-A9A7-CB6E7C4A7084}"/>
              </a:ext>
            </a:extLst>
          </p:cNvPr>
          <p:cNvGrpSpPr/>
          <p:nvPr/>
        </p:nvGrpSpPr>
        <p:grpSpPr>
          <a:xfrm>
            <a:off x="6366043" y="-3670441"/>
            <a:ext cx="773585" cy="6444271"/>
            <a:chOff x="822635" y="-372083"/>
            <a:chExt cx="773585" cy="6444271"/>
          </a:xfrm>
        </p:grpSpPr>
        <p:sp>
          <p:nvSpPr>
            <p:cNvPr id="69" name="Google Shape;86;p13">
              <a:extLst>
                <a:ext uri="{FF2B5EF4-FFF2-40B4-BE49-F238E27FC236}">
                  <a16:creationId xmlns:a16="http://schemas.microsoft.com/office/drawing/2014/main" id="{B7C55CA6-89D3-4568-811A-41A61812BBC5}"/>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defTabSz="914378">
                <a:defRPr/>
              </a:pPr>
              <a:endParaRPr sz="1800">
                <a:solidFill>
                  <a:sysClr val="windowText" lastClr="000000"/>
                </a:solidFill>
                <a:latin typeface="Calibri"/>
                <a:ea typeface="Calibri"/>
                <a:cs typeface="Calibri"/>
                <a:sym typeface="Calibri"/>
              </a:endParaRPr>
            </a:p>
          </p:txBody>
        </p:sp>
        <p:cxnSp>
          <p:nvCxnSpPr>
            <p:cNvPr id="70" name="Google Shape;87;p13">
              <a:extLst>
                <a:ext uri="{FF2B5EF4-FFF2-40B4-BE49-F238E27FC236}">
                  <a16:creationId xmlns:a16="http://schemas.microsoft.com/office/drawing/2014/main" id="{F2C4316F-041F-46BB-8E4A-4ACD570DD45C}"/>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12" name="مجموعة 11">
            <a:extLst>
              <a:ext uri="{FF2B5EF4-FFF2-40B4-BE49-F238E27FC236}">
                <a16:creationId xmlns:a16="http://schemas.microsoft.com/office/drawing/2014/main" id="{5E82633B-EA74-4502-A1F6-E40BFBB081DE}"/>
              </a:ext>
            </a:extLst>
          </p:cNvPr>
          <p:cNvGrpSpPr/>
          <p:nvPr/>
        </p:nvGrpSpPr>
        <p:grpSpPr>
          <a:xfrm>
            <a:off x="1301820" y="1913138"/>
            <a:ext cx="5303197" cy="823746"/>
            <a:chOff x="1196340" y="2279653"/>
            <a:chExt cx="5303197" cy="823745"/>
          </a:xfrm>
        </p:grpSpPr>
        <p:grpSp>
          <p:nvGrpSpPr>
            <p:cNvPr id="72" name="Google Shape;96;p13">
              <a:extLst>
                <a:ext uri="{FF2B5EF4-FFF2-40B4-BE49-F238E27FC236}">
                  <a16:creationId xmlns:a16="http://schemas.microsoft.com/office/drawing/2014/main" id="{5763B543-E6E8-4340-B519-DA917E9D4096}"/>
                </a:ext>
              </a:extLst>
            </p:cNvPr>
            <p:cNvGrpSpPr/>
            <p:nvPr/>
          </p:nvGrpSpPr>
          <p:grpSpPr>
            <a:xfrm>
              <a:off x="1391139" y="2734106"/>
              <a:ext cx="4916618" cy="369292"/>
              <a:chOff x="2782731" y="5386388"/>
              <a:chExt cx="6664643" cy="527831"/>
            </a:xfrm>
          </p:grpSpPr>
          <p:sp>
            <p:nvSpPr>
              <p:cNvPr id="74" name="Google Shape;98;p13">
                <a:extLst>
                  <a:ext uri="{FF2B5EF4-FFF2-40B4-BE49-F238E27FC236}">
                    <a16:creationId xmlns:a16="http://schemas.microsoft.com/office/drawing/2014/main" id="{68A43915-0950-43C3-8172-BF5E9E819C0E}"/>
                  </a:ext>
                </a:extLst>
              </p:cNvPr>
              <p:cNvSpPr txBox="1"/>
              <p:nvPr/>
            </p:nvSpPr>
            <p:spPr>
              <a:xfrm>
                <a:off x="2782731" y="5386389"/>
                <a:ext cx="6664643" cy="527830"/>
              </a:xfrm>
              <a:prstGeom prst="rect">
                <a:avLst/>
              </a:prstGeom>
              <a:noFill/>
              <a:ln>
                <a:noFill/>
              </a:ln>
            </p:spPr>
            <p:txBody>
              <a:bodyPr spcFirstLastPara="1" wrap="square" lIns="91425" tIns="45700" rIns="91425" bIns="45700" anchor="t" anchorCtr="0">
                <a:spAutoFit/>
              </a:bodyPr>
              <a:lstStyle/>
              <a:p>
                <a:pPr defTabSz="914378">
                  <a:defRPr/>
                </a:pPr>
                <a:endParaRPr sz="1800" dirty="0">
                  <a:solidFill>
                    <a:sysClr val="windowText" lastClr="000000"/>
                  </a:solidFill>
                </a:endParaRPr>
              </a:p>
            </p:txBody>
          </p:sp>
          <p:cxnSp>
            <p:nvCxnSpPr>
              <p:cNvPr id="75" name="Google Shape;99;p13">
                <a:extLst>
                  <a:ext uri="{FF2B5EF4-FFF2-40B4-BE49-F238E27FC236}">
                    <a16:creationId xmlns:a16="http://schemas.microsoft.com/office/drawing/2014/main" id="{3CFBAA3D-F7A0-4AE3-809C-73103048DC8C}"/>
                  </a:ext>
                </a:extLst>
              </p:cNvPr>
              <p:cNvCxnSpPr/>
              <p:nvPr/>
            </p:nvCxnSpPr>
            <p:spPr>
              <a:xfrm rot="10800000">
                <a:off x="3000375" y="5386388"/>
                <a:ext cx="6229353" cy="0"/>
              </a:xfrm>
              <a:prstGeom prst="straightConnector1">
                <a:avLst/>
              </a:prstGeom>
              <a:noFill/>
              <a:ln w="12700" cap="flat" cmpd="sng">
                <a:solidFill>
                  <a:srgbClr val="000000"/>
                </a:solidFill>
                <a:prstDash val="solid"/>
                <a:miter lim="800000"/>
                <a:headEnd type="none" w="sm" len="sm"/>
                <a:tailEnd type="none" w="sm" len="sm"/>
              </a:ln>
            </p:spPr>
          </p:cxnSp>
        </p:grpSp>
        <p:sp>
          <p:nvSpPr>
            <p:cNvPr id="11" name="مربع نص 10">
              <a:extLst>
                <a:ext uri="{FF2B5EF4-FFF2-40B4-BE49-F238E27FC236}">
                  <a16:creationId xmlns:a16="http://schemas.microsoft.com/office/drawing/2014/main" id="{DB9AB85D-EAEB-4190-96DA-273275A144F6}"/>
                </a:ext>
              </a:extLst>
            </p:cNvPr>
            <p:cNvSpPr txBox="1"/>
            <p:nvPr/>
          </p:nvSpPr>
          <p:spPr>
            <a:xfrm>
              <a:off x="1196340" y="2279653"/>
              <a:ext cx="5303197" cy="461664"/>
            </a:xfrm>
            <a:prstGeom prst="rect">
              <a:avLst/>
            </a:prstGeom>
            <a:noFill/>
          </p:spPr>
          <p:txBody>
            <a:bodyPr wrap="square" rtlCol="1">
              <a:spAutoFit/>
            </a:bodyPr>
            <a:lstStyle/>
            <a:p>
              <a:pPr algn="ctr"/>
              <a:r>
                <a:rPr lang="ar-SA" sz="2400" b="1" dirty="0">
                  <a:solidFill>
                    <a:srgbClr val="820000"/>
                  </a:solidFill>
                </a:rPr>
                <a:t>تصف حالات المادة المختلفة </a:t>
              </a:r>
            </a:p>
          </p:txBody>
        </p:sp>
      </p:grpSp>
      <p:sp>
        <p:nvSpPr>
          <p:cNvPr id="85" name="Google Shape;98;p13">
            <a:extLst>
              <a:ext uri="{FF2B5EF4-FFF2-40B4-BE49-F238E27FC236}">
                <a16:creationId xmlns:a16="http://schemas.microsoft.com/office/drawing/2014/main" id="{339F862E-4A2A-4C61-9921-FCDFC6072A93}"/>
              </a:ext>
            </a:extLst>
          </p:cNvPr>
          <p:cNvSpPr txBox="1"/>
          <p:nvPr/>
        </p:nvSpPr>
        <p:spPr>
          <a:xfrm>
            <a:off x="6310880" y="1214251"/>
            <a:ext cx="5169989" cy="369291"/>
          </a:xfrm>
          <a:prstGeom prst="rect">
            <a:avLst/>
          </a:prstGeom>
          <a:noFill/>
          <a:ln>
            <a:noFill/>
          </a:ln>
        </p:spPr>
        <p:txBody>
          <a:bodyPr spcFirstLastPara="1" wrap="square" lIns="91425" tIns="45700" rIns="91425" bIns="45700" anchor="t" anchorCtr="0">
            <a:spAutoFit/>
          </a:bodyPr>
          <a:lstStyle/>
          <a:p>
            <a:pPr defTabSz="914378">
              <a:defRPr/>
            </a:pPr>
            <a:endParaRPr sz="1800" dirty="0">
              <a:solidFill>
                <a:sysClr val="windowText" lastClr="000000"/>
              </a:solidFill>
            </a:endParaRPr>
          </a:p>
        </p:txBody>
      </p:sp>
      <mc:AlternateContent xmlns:mc="http://schemas.openxmlformats.org/markup-compatibility/2006" xmlns:pslz="http://schemas.microsoft.com/office/powerpoint/2016/slidezoom">
        <mc:Choice Requires="pslz">
          <p:graphicFrame>
            <p:nvGraphicFramePr>
              <p:cNvPr id="3" name="صورة الشريحة 2">
                <a:extLst>
                  <a:ext uri="{FF2B5EF4-FFF2-40B4-BE49-F238E27FC236}">
                    <a16:creationId xmlns:a16="http://schemas.microsoft.com/office/drawing/2014/main" id="{EAE1ACA4-D859-445F-9163-6B6EFE14EBAA}"/>
                  </a:ext>
                </a:extLst>
              </p:cNvPr>
              <p:cNvGraphicFramePr>
                <a:graphicFrameLocks noChangeAspect="1"/>
              </p:cNvGraphicFramePr>
              <p:nvPr/>
            </p:nvGraphicFramePr>
            <p:xfrm>
              <a:off x="-193316" y="4299154"/>
              <a:ext cx="865857" cy="84434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865857" cy="844346"/>
                        </a:xfrm>
                        <a:prstGeom prst="rect">
                          <a:avLst/>
                        </a:prstGeom>
                      </p166:spPr>
                    </pslz:zmPr>
                  </pslz:sldZmObj>
                </pslz:sldZm>
              </a:graphicData>
            </a:graphic>
          </p:graphicFrame>
        </mc:Choice>
        <mc:Fallback xmlns="">
          <p:pic>
            <p:nvPicPr>
              <p:cNvPr id="3" name="صورة الشريحة 2">
                <a:extLst>
                  <a:ext uri="{FF2B5EF4-FFF2-40B4-BE49-F238E27FC236}">
                    <a16:creationId xmlns:a16="http://schemas.microsoft.com/office/drawing/2014/main" id="{EAE1ACA4-D859-445F-9163-6B6EFE14EBAA}"/>
                  </a:ext>
                </a:extLst>
              </p:cNvPr>
              <p:cNvPicPr>
                <a:picLocks noGrp="1" noRot="1" noChangeAspect="1" noMove="1" noResize="1" noEditPoints="1" noAdjustHandles="1" noChangeArrowheads="1" noChangeShapeType="1"/>
              </p:cNvPicPr>
              <p:nvPr/>
            </p:nvPicPr>
            <p:blipFill>
              <a:blip r:embed="rId4"/>
              <a:stretch>
                <a:fillRect/>
              </a:stretch>
            </p:blipFill>
            <p:spPr>
              <a:xfrm>
                <a:off x="-193316" y="4299154"/>
                <a:ext cx="865857" cy="844346"/>
              </a:xfrm>
              <a:prstGeom prst="rect">
                <a:avLst/>
              </a:prstGeom>
            </p:spPr>
          </p:pic>
        </mc:Fallback>
      </mc:AlternateContent>
      <p:grpSp>
        <p:nvGrpSpPr>
          <p:cNvPr id="54" name="Google Shape;85;p13">
            <a:extLst>
              <a:ext uri="{FF2B5EF4-FFF2-40B4-BE49-F238E27FC236}">
                <a16:creationId xmlns:a16="http://schemas.microsoft.com/office/drawing/2014/main" id="{3FCFE422-BBB8-4778-9AA3-98D1D1C829CB}"/>
              </a:ext>
            </a:extLst>
          </p:cNvPr>
          <p:cNvGrpSpPr/>
          <p:nvPr/>
        </p:nvGrpSpPr>
        <p:grpSpPr>
          <a:xfrm>
            <a:off x="6785002" y="-2354330"/>
            <a:ext cx="773585" cy="6444271"/>
            <a:chOff x="822635" y="-372083"/>
            <a:chExt cx="773585" cy="6444271"/>
          </a:xfrm>
        </p:grpSpPr>
        <p:sp>
          <p:nvSpPr>
            <p:cNvPr id="55" name="Google Shape;86;p13">
              <a:extLst>
                <a:ext uri="{FF2B5EF4-FFF2-40B4-BE49-F238E27FC236}">
                  <a16:creationId xmlns:a16="http://schemas.microsoft.com/office/drawing/2014/main" id="{63C1FC32-BD17-4807-860A-8E7D1B11EAE4}"/>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defTabSz="914378">
                <a:defRPr/>
              </a:pPr>
              <a:endParaRPr sz="1800">
                <a:solidFill>
                  <a:sysClr val="windowText" lastClr="000000"/>
                </a:solidFill>
                <a:latin typeface="Calibri"/>
                <a:ea typeface="Calibri"/>
                <a:cs typeface="Calibri"/>
                <a:sym typeface="Calibri"/>
              </a:endParaRPr>
            </a:p>
          </p:txBody>
        </p:sp>
        <p:cxnSp>
          <p:nvCxnSpPr>
            <p:cNvPr id="56" name="Google Shape;87;p13">
              <a:extLst>
                <a:ext uri="{FF2B5EF4-FFF2-40B4-BE49-F238E27FC236}">
                  <a16:creationId xmlns:a16="http://schemas.microsoft.com/office/drawing/2014/main" id="{08ED8479-F073-4538-A330-DD7029F27312}"/>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58" name="مجموعة 57">
            <a:extLst>
              <a:ext uri="{FF2B5EF4-FFF2-40B4-BE49-F238E27FC236}">
                <a16:creationId xmlns:a16="http://schemas.microsoft.com/office/drawing/2014/main" id="{E7F7773C-127E-4EB0-9D32-D6A050566626}"/>
              </a:ext>
            </a:extLst>
          </p:cNvPr>
          <p:cNvGrpSpPr/>
          <p:nvPr/>
        </p:nvGrpSpPr>
        <p:grpSpPr>
          <a:xfrm>
            <a:off x="1528079" y="2962325"/>
            <a:ext cx="5303197" cy="823746"/>
            <a:chOff x="1196340" y="2279653"/>
            <a:chExt cx="5303197" cy="823745"/>
          </a:xfrm>
        </p:grpSpPr>
        <p:grpSp>
          <p:nvGrpSpPr>
            <p:cNvPr id="59" name="Google Shape;96;p13">
              <a:extLst>
                <a:ext uri="{FF2B5EF4-FFF2-40B4-BE49-F238E27FC236}">
                  <a16:creationId xmlns:a16="http://schemas.microsoft.com/office/drawing/2014/main" id="{62E10644-FBA9-4224-B514-484C3FFB2273}"/>
                </a:ext>
              </a:extLst>
            </p:cNvPr>
            <p:cNvGrpSpPr/>
            <p:nvPr/>
          </p:nvGrpSpPr>
          <p:grpSpPr>
            <a:xfrm>
              <a:off x="1391139" y="2734106"/>
              <a:ext cx="4916618" cy="369292"/>
              <a:chOff x="2782731" y="5386388"/>
              <a:chExt cx="6664643" cy="527831"/>
            </a:xfrm>
          </p:grpSpPr>
          <p:sp>
            <p:nvSpPr>
              <p:cNvPr id="61" name="Google Shape;98;p13">
                <a:extLst>
                  <a:ext uri="{FF2B5EF4-FFF2-40B4-BE49-F238E27FC236}">
                    <a16:creationId xmlns:a16="http://schemas.microsoft.com/office/drawing/2014/main" id="{5AE4B856-58DC-401D-9CBC-E220D94D420C}"/>
                  </a:ext>
                </a:extLst>
              </p:cNvPr>
              <p:cNvSpPr txBox="1"/>
              <p:nvPr/>
            </p:nvSpPr>
            <p:spPr>
              <a:xfrm>
                <a:off x="2782731" y="5386389"/>
                <a:ext cx="6664643" cy="527830"/>
              </a:xfrm>
              <a:prstGeom prst="rect">
                <a:avLst/>
              </a:prstGeom>
              <a:noFill/>
              <a:ln>
                <a:noFill/>
              </a:ln>
            </p:spPr>
            <p:txBody>
              <a:bodyPr spcFirstLastPara="1" wrap="square" lIns="91425" tIns="45700" rIns="91425" bIns="45700" anchor="t" anchorCtr="0">
                <a:spAutoFit/>
              </a:bodyPr>
              <a:lstStyle/>
              <a:p>
                <a:pPr defTabSz="914378">
                  <a:defRPr/>
                </a:pPr>
                <a:endParaRPr sz="1800" dirty="0">
                  <a:solidFill>
                    <a:sysClr val="windowText" lastClr="000000"/>
                  </a:solidFill>
                </a:endParaRPr>
              </a:p>
            </p:txBody>
          </p:sp>
          <p:cxnSp>
            <p:nvCxnSpPr>
              <p:cNvPr id="62" name="Google Shape;99;p13">
                <a:extLst>
                  <a:ext uri="{FF2B5EF4-FFF2-40B4-BE49-F238E27FC236}">
                    <a16:creationId xmlns:a16="http://schemas.microsoft.com/office/drawing/2014/main" id="{7C33427A-D763-4DA1-9D35-BFEC28A64A1F}"/>
                  </a:ext>
                </a:extLst>
              </p:cNvPr>
              <p:cNvCxnSpPr/>
              <p:nvPr/>
            </p:nvCxnSpPr>
            <p:spPr>
              <a:xfrm rot="10800000">
                <a:off x="3000375" y="5386388"/>
                <a:ext cx="6229353" cy="0"/>
              </a:xfrm>
              <a:prstGeom prst="straightConnector1">
                <a:avLst/>
              </a:prstGeom>
              <a:noFill/>
              <a:ln w="12700" cap="flat" cmpd="sng">
                <a:solidFill>
                  <a:srgbClr val="000000"/>
                </a:solidFill>
                <a:prstDash val="solid"/>
                <a:miter lim="800000"/>
                <a:headEnd type="none" w="sm" len="sm"/>
                <a:tailEnd type="none" w="sm" len="sm"/>
              </a:ln>
            </p:spPr>
          </p:cxnSp>
        </p:grpSp>
        <p:sp>
          <p:nvSpPr>
            <p:cNvPr id="60" name="مربع نص 59">
              <a:extLst>
                <a:ext uri="{FF2B5EF4-FFF2-40B4-BE49-F238E27FC236}">
                  <a16:creationId xmlns:a16="http://schemas.microsoft.com/office/drawing/2014/main" id="{C387DB8E-7E5E-43CE-87FB-480B7ECA6C4B}"/>
                </a:ext>
              </a:extLst>
            </p:cNvPr>
            <p:cNvSpPr txBox="1"/>
            <p:nvPr/>
          </p:nvSpPr>
          <p:spPr>
            <a:xfrm>
              <a:off x="1196340" y="2279653"/>
              <a:ext cx="5303197" cy="461664"/>
            </a:xfrm>
            <a:prstGeom prst="rect">
              <a:avLst/>
            </a:prstGeom>
            <a:noFill/>
          </p:spPr>
          <p:txBody>
            <a:bodyPr wrap="square" rtlCol="1">
              <a:spAutoFit/>
            </a:bodyPr>
            <a:lstStyle/>
            <a:p>
              <a:pPr algn="ctr"/>
              <a:r>
                <a:rPr lang="ar-SA" sz="2400" b="1" dirty="0">
                  <a:solidFill>
                    <a:srgbClr val="820000"/>
                  </a:solidFill>
                </a:rPr>
                <a:t>تحدد أثر تغير درجة الحرارة على المواد</a:t>
              </a:r>
            </a:p>
          </p:txBody>
        </p:sp>
      </p:grpSp>
      <p:grpSp>
        <p:nvGrpSpPr>
          <p:cNvPr id="63" name="Google Shape;85;p13">
            <a:extLst>
              <a:ext uri="{FF2B5EF4-FFF2-40B4-BE49-F238E27FC236}">
                <a16:creationId xmlns:a16="http://schemas.microsoft.com/office/drawing/2014/main" id="{3E18C5F1-9EF0-44EA-99A9-C5EFA04EA9F0}"/>
              </a:ext>
            </a:extLst>
          </p:cNvPr>
          <p:cNvGrpSpPr/>
          <p:nvPr/>
        </p:nvGrpSpPr>
        <p:grpSpPr>
          <a:xfrm>
            <a:off x="7443520" y="-1625646"/>
            <a:ext cx="773585" cy="6444271"/>
            <a:chOff x="822635" y="-372083"/>
            <a:chExt cx="773585" cy="6444271"/>
          </a:xfrm>
        </p:grpSpPr>
        <p:sp>
          <p:nvSpPr>
            <p:cNvPr id="64" name="Google Shape;86;p13">
              <a:extLst>
                <a:ext uri="{FF2B5EF4-FFF2-40B4-BE49-F238E27FC236}">
                  <a16:creationId xmlns:a16="http://schemas.microsoft.com/office/drawing/2014/main" id="{B553F3AC-098C-4A50-83ED-078F33C7D7BA}"/>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defTabSz="914378">
                <a:defRPr/>
              </a:pPr>
              <a:endParaRPr sz="1800">
                <a:solidFill>
                  <a:sysClr val="windowText" lastClr="000000"/>
                </a:solidFill>
                <a:latin typeface="Calibri"/>
                <a:ea typeface="Calibri"/>
                <a:cs typeface="Calibri"/>
                <a:sym typeface="Calibri"/>
              </a:endParaRPr>
            </a:p>
          </p:txBody>
        </p:sp>
        <p:cxnSp>
          <p:nvCxnSpPr>
            <p:cNvPr id="65" name="Google Shape;87;p13">
              <a:extLst>
                <a:ext uri="{FF2B5EF4-FFF2-40B4-BE49-F238E27FC236}">
                  <a16:creationId xmlns:a16="http://schemas.microsoft.com/office/drawing/2014/main" id="{2FBFA487-F7FF-4F8F-A5EC-7092BFFA5492}"/>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67" name="مجموعة 66">
            <a:extLst>
              <a:ext uri="{FF2B5EF4-FFF2-40B4-BE49-F238E27FC236}">
                <a16:creationId xmlns:a16="http://schemas.microsoft.com/office/drawing/2014/main" id="{3AC740D7-3C73-4876-A7D6-FAADE2F281DC}"/>
              </a:ext>
            </a:extLst>
          </p:cNvPr>
          <p:cNvGrpSpPr/>
          <p:nvPr/>
        </p:nvGrpSpPr>
        <p:grpSpPr>
          <a:xfrm>
            <a:off x="2324100" y="4306614"/>
            <a:ext cx="5303197" cy="823746"/>
            <a:chOff x="1196340" y="2279653"/>
            <a:chExt cx="5303197" cy="823745"/>
          </a:xfrm>
        </p:grpSpPr>
        <p:grpSp>
          <p:nvGrpSpPr>
            <p:cNvPr id="73" name="Google Shape;96;p13">
              <a:extLst>
                <a:ext uri="{FF2B5EF4-FFF2-40B4-BE49-F238E27FC236}">
                  <a16:creationId xmlns:a16="http://schemas.microsoft.com/office/drawing/2014/main" id="{05AE1720-73B3-4189-B396-21B7B12FA935}"/>
                </a:ext>
              </a:extLst>
            </p:cNvPr>
            <p:cNvGrpSpPr/>
            <p:nvPr/>
          </p:nvGrpSpPr>
          <p:grpSpPr>
            <a:xfrm>
              <a:off x="1391139" y="2734106"/>
              <a:ext cx="4916618" cy="369292"/>
              <a:chOff x="2782731" y="5386388"/>
              <a:chExt cx="6664643" cy="527831"/>
            </a:xfrm>
          </p:grpSpPr>
          <p:sp>
            <p:nvSpPr>
              <p:cNvPr id="77" name="Google Shape;98;p13">
                <a:extLst>
                  <a:ext uri="{FF2B5EF4-FFF2-40B4-BE49-F238E27FC236}">
                    <a16:creationId xmlns:a16="http://schemas.microsoft.com/office/drawing/2014/main" id="{BA53B54B-1882-420F-8F40-D868114FD9C6}"/>
                  </a:ext>
                </a:extLst>
              </p:cNvPr>
              <p:cNvSpPr txBox="1"/>
              <p:nvPr/>
            </p:nvSpPr>
            <p:spPr>
              <a:xfrm>
                <a:off x="2782731" y="5386389"/>
                <a:ext cx="6664643" cy="527830"/>
              </a:xfrm>
              <a:prstGeom prst="rect">
                <a:avLst/>
              </a:prstGeom>
              <a:noFill/>
              <a:ln>
                <a:noFill/>
              </a:ln>
            </p:spPr>
            <p:txBody>
              <a:bodyPr spcFirstLastPara="1" wrap="square" lIns="91425" tIns="45700" rIns="91425" bIns="45700" anchor="t" anchorCtr="0">
                <a:spAutoFit/>
              </a:bodyPr>
              <a:lstStyle/>
              <a:p>
                <a:pPr defTabSz="914378">
                  <a:defRPr/>
                </a:pPr>
                <a:endParaRPr sz="1800" dirty="0">
                  <a:solidFill>
                    <a:sysClr val="windowText" lastClr="000000"/>
                  </a:solidFill>
                </a:endParaRPr>
              </a:p>
            </p:txBody>
          </p:sp>
          <p:cxnSp>
            <p:nvCxnSpPr>
              <p:cNvPr id="78" name="Google Shape;99;p13">
                <a:extLst>
                  <a:ext uri="{FF2B5EF4-FFF2-40B4-BE49-F238E27FC236}">
                    <a16:creationId xmlns:a16="http://schemas.microsoft.com/office/drawing/2014/main" id="{73704F9C-2286-4A89-AD9F-B3F3782FF6D3}"/>
                  </a:ext>
                </a:extLst>
              </p:cNvPr>
              <p:cNvCxnSpPr/>
              <p:nvPr/>
            </p:nvCxnSpPr>
            <p:spPr>
              <a:xfrm rot="10800000">
                <a:off x="3000375" y="5386388"/>
                <a:ext cx="6229353" cy="0"/>
              </a:xfrm>
              <a:prstGeom prst="straightConnector1">
                <a:avLst/>
              </a:prstGeom>
              <a:noFill/>
              <a:ln w="12700" cap="flat" cmpd="sng">
                <a:solidFill>
                  <a:srgbClr val="000000"/>
                </a:solidFill>
                <a:prstDash val="solid"/>
                <a:miter lim="800000"/>
                <a:headEnd type="none" w="sm" len="sm"/>
                <a:tailEnd type="none" w="sm" len="sm"/>
              </a:ln>
            </p:spPr>
          </p:cxnSp>
        </p:grpSp>
        <p:sp>
          <p:nvSpPr>
            <p:cNvPr id="76" name="مربع نص 75">
              <a:extLst>
                <a:ext uri="{FF2B5EF4-FFF2-40B4-BE49-F238E27FC236}">
                  <a16:creationId xmlns:a16="http://schemas.microsoft.com/office/drawing/2014/main" id="{F7A5E008-28B1-4F11-9015-6F3DA41829CF}"/>
                </a:ext>
              </a:extLst>
            </p:cNvPr>
            <p:cNvSpPr txBox="1"/>
            <p:nvPr/>
          </p:nvSpPr>
          <p:spPr>
            <a:xfrm>
              <a:off x="1196340" y="2279653"/>
              <a:ext cx="5303197" cy="461664"/>
            </a:xfrm>
            <a:prstGeom prst="rect">
              <a:avLst/>
            </a:prstGeom>
            <a:noFill/>
          </p:spPr>
          <p:txBody>
            <a:bodyPr wrap="square" rtlCol="1">
              <a:spAutoFit/>
            </a:bodyPr>
            <a:lstStyle/>
            <a:p>
              <a:pPr algn="ctr"/>
              <a:r>
                <a:rPr lang="ar-SA" sz="2400" b="1" dirty="0">
                  <a:solidFill>
                    <a:srgbClr val="820000"/>
                  </a:solidFill>
                </a:rPr>
                <a:t>تصنف المواد بناء على خواصها الفيزيائية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500"/>
                                        <p:tgtEl>
                                          <p:spTgt spid="5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500"/>
                                        <p:tgtEl>
                                          <p:spTgt spid="63"/>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98" name="Google Shape;84;p13">
            <a:extLst>
              <a:ext uri="{FF2B5EF4-FFF2-40B4-BE49-F238E27FC236}">
                <a16:creationId xmlns:a16="http://schemas.microsoft.com/office/drawing/2014/main" id="{8C255C67-C695-4B97-B107-D7315315B928}"/>
              </a:ext>
            </a:extLst>
          </p:cNvPr>
          <p:cNvSpPr/>
          <p:nvPr/>
        </p:nvSpPr>
        <p:spPr>
          <a:xfrm>
            <a:off x="7251995" y="3798398"/>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bg2">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76" name="مستطيل: زوايا مستديرة 75">
            <a:extLst>
              <a:ext uri="{FF2B5EF4-FFF2-40B4-BE49-F238E27FC236}">
                <a16:creationId xmlns:a16="http://schemas.microsoft.com/office/drawing/2014/main" id="{5D7190D1-B5CC-4931-9605-4CA6B42C2E3C}"/>
              </a:ext>
            </a:extLst>
          </p:cNvPr>
          <p:cNvSpPr/>
          <p:nvPr/>
        </p:nvSpPr>
        <p:spPr>
          <a:xfrm>
            <a:off x="4071050" y="2479366"/>
            <a:ext cx="2952285" cy="489844"/>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chemeClr val="bg2">
                    <a:lumMod val="75000"/>
                  </a:schemeClr>
                </a:solidFill>
              </a:rPr>
              <a:t>المفردات الجديدة</a:t>
            </a:r>
            <a:r>
              <a:rPr lang="ar-SA" dirty="0"/>
              <a:t> </a:t>
            </a:r>
          </a:p>
        </p:txBody>
      </p:sp>
      <p:sp>
        <p:nvSpPr>
          <p:cNvPr id="73" name="Google Shape;84;p13">
            <a:extLst>
              <a:ext uri="{FF2B5EF4-FFF2-40B4-BE49-F238E27FC236}">
                <a16:creationId xmlns:a16="http://schemas.microsoft.com/office/drawing/2014/main" id="{0308D6A5-71B3-48CC-9C98-E0059A9E51C5}"/>
              </a:ext>
            </a:extLst>
          </p:cNvPr>
          <p:cNvSpPr/>
          <p:nvPr/>
        </p:nvSpPr>
        <p:spPr>
          <a:xfrm>
            <a:off x="6753292" y="2438340"/>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4">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71" name="Google Shape;84;p13">
            <a:extLst>
              <a:ext uri="{FF2B5EF4-FFF2-40B4-BE49-F238E27FC236}">
                <a16:creationId xmlns:a16="http://schemas.microsoft.com/office/drawing/2014/main" id="{4EA4FF0F-79BD-40CA-9E4F-28A780021C53}"/>
              </a:ext>
            </a:extLst>
          </p:cNvPr>
          <p:cNvSpPr/>
          <p:nvPr/>
        </p:nvSpPr>
        <p:spPr>
          <a:xfrm>
            <a:off x="6020256" y="1059279"/>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مستطيل: زوايا مستديرة 5">
            <a:extLst>
              <a:ext uri="{FF2B5EF4-FFF2-40B4-BE49-F238E27FC236}">
                <a16:creationId xmlns:a16="http://schemas.microsoft.com/office/drawing/2014/main" id="{32842693-1599-4886-9621-AFA7AA87B08C}"/>
              </a:ext>
            </a:extLst>
          </p:cNvPr>
          <p:cNvSpPr/>
          <p:nvPr/>
        </p:nvSpPr>
        <p:spPr>
          <a:xfrm>
            <a:off x="4775449" y="1059279"/>
            <a:ext cx="1295399" cy="397583"/>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chemeClr val="bg2">
                    <a:lumMod val="75000"/>
                  </a:schemeClr>
                </a:solidFill>
              </a:rPr>
              <a:t>الاهمية</a:t>
            </a:r>
            <a:r>
              <a:rPr lang="ar-SA" dirty="0"/>
              <a:t> </a:t>
            </a:r>
          </a:p>
        </p:txBody>
      </p:sp>
      <p:grpSp>
        <p:nvGrpSpPr>
          <p:cNvPr id="68" name="Google Shape;85;p13">
            <a:extLst>
              <a:ext uri="{FF2B5EF4-FFF2-40B4-BE49-F238E27FC236}">
                <a16:creationId xmlns:a16="http://schemas.microsoft.com/office/drawing/2014/main" id="{3CC5CD6B-D566-4871-A9A7-CB6E7C4A7084}"/>
              </a:ext>
            </a:extLst>
          </p:cNvPr>
          <p:cNvGrpSpPr/>
          <p:nvPr/>
        </p:nvGrpSpPr>
        <p:grpSpPr>
          <a:xfrm>
            <a:off x="6023948" y="-4413441"/>
            <a:ext cx="773585" cy="6444271"/>
            <a:chOff x="822635" y="-372083"/>
            <a:chExt cx="773585" cy="6444271"/>
          </a:xfrm>
        </p:grpSpPr>
        <p:sp>
          <p:nvSpPr>
            <p:cNvPr id="69" name="Google Shape;86;p13">
              <a:extLst>
                <a:ext uri="{FF2B5EF4-FFF2-40B4-BE49-F238E27FC236}">
                  <a16:creationId xmlns:a16="http://schemas.microsoft.com/office/drawing/2014/main" id="{B7C55CA6-89D3-4568-811A-41A61812BBC5}"/>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70" name="Google Shape;87;p13">
              <a:extLst>
                <a:ext uri="{FF2B5EF4-FFF2-40B4-BE49-F238E27FC236}">
                  <a16:creationId xmlns:a16="http://schemas.microsoft.com/office/drawing/2014/main" id="{F2C4316F-041F-46BB-8E4A-4ACD570DD45C}"/>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12" name="مجموعة 11">
            <a:extLst>
              <a:ext uri="{FF2B5EF4-FFF2-40B4-BE49-F238E27FC236}">
                <a16:creationId xmlns:a16="http://schemas.microsoft.com/office/drawing/2014/main" id="{5E82633B-EA74-4502-A1F6-E40BFBB081DE}"/>
              </a:ext>
            </a:extLst>
          </p:cNvPr>
          <p:cNvGrpSpPr/>
          <p:nvPr/>
        </p:nvGrpSpPr>
        <p:grpSpPr>
          <a:xfrm>
            <a:off x="-264631" y="1425961"/>
            <a:ext cx="6605134" cy="1819101"/>
            <a:chOff x="51524" y="1831387"/>
            <a:chExt cx="6605134" cy="1819101"/>
          </a:xfrm>
        </p:grpSpPr>
        <p:grpSp>
          <p:nvGrpSpPr>
            <p:cNvPr id="72" name="Google Shape;96;p13">
              <a:extLst>
                <a:ext uri="{FF2B5EF4-FFF2-40B4-BE49-F238E27FC236}">
                  <a16:creationId xmlns:a16="http://schemas.microsoft.com/office/drawing/2014/main" id="{5763B543-E6E8-4340-B519-DA917E9D4096}"/>
                </a:ext>
              </a:extLst>
            </p:cNvPr>
            <p:cNvGrpSpPr/>
            <p:nvPr/>
          </p:nvGrpSpPr>
          <p:grpSpPr>
            <a:xfrm>
              <a:off x="316155" y="2460189"/>
              <a:ext cx="6020257" cy="1190299"/>
              <a:chOff x="1325553" y="4994892"/>
              <a:chExt cx="8160664" cy="1701306"/>
            </a:xfrm>
          </p:grpSpPr>
          <p:sp>
            <p:nvSpPr>
              <p:cNvPr id="74" name="Google Shape;98;p13">
                <a:extLst>
                  <a:ext uri="{FF2B5EF4-FFF2-40B4-BE49-F238E27FC236}">
                    <a16:creationId xmlns:a16="http://schemas.microsoft.com/office/drawing/2014/main" id="{68A43915-0950-43C3-8172-BF5E9E819C0E}"/>
                  </a:ext>
                </a:extLst>
              </p:cNvPr>
              <p:cNvSpPr txBox="1"/>
              <p:nvPr/>
            </p:nvSpPr>
            <p:spPr>
              <a:xfrm>
                <a:off x="2629748" y="6046664"/>
                <a:ext cx="6664644" cy="649534"/>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75" name="Google Shape;99;p13">
                <a:extLst>
                  <a:ext uri="{FF2B5EF4-FFF2-40B4-BE49-F238E27FC236}">
                    <a16:creationId xmlns:a16="http://schemas.microsoft.com/office/drawing/2014/main" id="{3CFBAA3D-F7A0-4AE3-809C-73103048DC8C}"/>
                  </a:ext>
                </a:extLst>
              </p:cNvPr>
              <p:cNvCxnSpPr>
                <a:cxnSpLocks/>
              </p:cNvCxnSpPr>
              <p:nvPr/>
            </p:nvCxnSpPr>
            <p:spPr>
              <a:xfrm flipH="1" flipV="1">
                <a:off x="1325553" y="4994892"/>
                <a:ext cx="8160664" cy="23279"/>
              </a:xfrm>
              <a:prstGeom prst="straightConnector1">
                <a:avLst/>
              </a:prstGeom>
              <a:noFill/>
              <a:ln w="12700" cap="flat" cmpd="sng">
                <a:solidFill>
                  <a:srgbClr val="000000"/>
                </a:solidFill>
                <a:prstDash val="solid"/>
                <a:miter lim="800000"/>
                <a:headEnd type="none" w="sm" len="sm"/>
                <a:tailEnd type="none" w="sm" len="sm"/>
              </a:ln>
            </p:spPr>
          </p:cxnSp>
        </p:grpSp>
        <p:sp>
          <p:nvSpPr>
            <p:cNvPr id="11" name="مربع نص 10">
              <a:extLst>
                <a:ext uri="{FF2B5EF4-FFF2-40B4-BE49-F238E27FC236}">
                  <a16:creationId xmlns:a16="http://schemas.microsoft.com/office/drawing/2014/main" id="{DB9AB85D-EAEB-4190-96DA-273275A144F6}"/>
                </a:ext>
              </a:extLst>
            </p:cNvPr>
            <p:cNvSpPr txBox="1"/>
            <p:nvPr/>
          </p:nvSpPr>
          <p:spPr>
            <a:xfrm>
              <a:off x="51524" y="1831387"/>
              <a:ext cx="6605134" cy="400110"/>
            </a:xfrm>
            <a:prstGeom prst="rect">
              <a:avLst/>
            </a:prstGeom>
            <a:noFill/>
          </p:spPr>
          <p:txBody>
            <a:bodyPr wrap="square" rtlCol="1">
              <a:spAutoFit/>
            </a:bodyPr>
            <a:lstStyle/>
            <a:p>
              <a:pPr algn="ctr"/>
              <a:r>
                <a:rPr lang="ar-SA" sz="2000" b="1" dirty="0">
                  <a:solidFill>
                    <a:schemeClr val="accent1">
                      <a:lumMod val="50000"/>
                    </a:schemeClr>
                  </a:solidFill>
                </a:rPr>
                <a:t>تساعد ملاحظة الخواص الفيزيائية للمادة على فهم العالم من حولنا </a:t>
              </a:r>
            </a:p>
          </p:txBody>
        </p:sp>
      </p:grpSp>
      <p:grpSp>
        <p:nvGrpSpPr>
          <p:cNvPr id="62" name="Google Shape;85;p13">
            <a:extLst>
              <a:ext uri="{FF2B5EF4-FFF2-40B4-BE49-F238E27FC236}">
                <a16:creationId xmlns:a16="http://schemas.microsoft.com/office/drawing/2014/main" id="{85C5CB5C-4749-4543-91B4-12E32F4E1318}"/>
              </a:ext>
            </a:extLst>
          </p:cNvPr>
          <p:cNvGrpSpPr/>
          <p:nvPr/>
        </p:nvGrpSpPr>
        <p:grpSpPr>
          <a:xfrm>
            <a:off x="6753292" y="-3034380"/>
            <a:ext cx="773585" cy="6444271"/>
            <a:chOff x="822635" y="-372083"/>
            <a:chExt cx="773585" cy="6444271"/>
          </a:xfrm>
        </p:grpSpPr>
        <p:sp>
          <p:nvSpPr>
            <p:cNvPr id="63" name="Google Shape;86;p13">
              <a:extLst>
                <a:ext uri="{FF2B5EF4-FFF2-40B4-BE49-F238E27FC236}">
                  <a16:creationId xmlns:a16="http://schemas.microsoft.com/office/drawing/2014/main" id="{53247DC2-2A10-4627-BE77-634B2177AA3C}"/>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64" name="Google Shape;87;p13">
              <a:extLst>
                <a:ext uri="{FF2B5EF4-FFF2-40B4-BE49-F238E27FC236}">
                  <a16:creationId xmlns:a16="http://schemas.microsoft.com/office/drawing/2014/main" id="{3513101E-ACDE-426E-B470-44F0FF28A8BE}"/>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87" name="مجموعة 86">
            <a:extLst>
              <a:ext uri="{FF2B5EF4-FFF2-40B4-BE49-F238E27FC236}">
                <a16:creationId xmlns:a16="http://schemas.microsoft.com/office/drawing/2014/main" id="{CB023755-F074-44B5-B55B-BF2D7D6A0389}"/>
              </a:ext>
            </a:extLst>
          </p:cNvPr>
          <p:cNvGrpSpPr/>
          <p:nvPr/>
        </p:nvGrpSpPr>
        <p:grpSpPr>
          <a:xfrm>
            <a:off x="594371" y="2859051"/>
            <a:ext cx="6800496" cy="2143505"/>
            <a:chOff x="-492739" y="-1184940"/>
            <a:chExt cx="6800496" cy="4373472"/>
          </a:xfrm>
        </p:grpSpPr>
        <p:grpSp>
          <p:nvGrpSpPr>
            <p:cNvPr id="88" name="Google Shape;96;p13">
              <a:extLst>
                <a:ext uri="{FF2B5EF4-FFF2-40B4-BE49-F238E27FC236}">
                  <a16:creationId xmlns:a16="http://schemas.microsoft.com/office/drawing/2014/main" id="{43AF559F-D806-4529-846F-B935720AAE4C}"/>
                </a:ext>
              </a:extLst>
            </p:cNvPr>
            <p:cNvGrpSpPr/>
            <p:nvPr/>
          </p:nvGrpSpPr>
          <p:grpSpPr>
            <a:xfrm>
              <a:off x="-431790" y="-133843"/>
              <a:ext cx="6739547" cy="3322375"/>
              <a:chOff x="311689" y="1287217"/>
              <a:chExt cx="9135685" cy="4748707"/>
            </a:xfrm>
          </p:grpSpPr>
          <p:sp>
            <p:nvSpPr>
              <p:cNvPr id="90" name="Google Shape;98;p13">
                <a:extLst>
                  <a:ext uri="{FF2B5EF4-FFF2-40B4-BE49-F238E27FC236}">
                    <a16:creationId xmlns:a16="http://schemas.microsoft.com/office/drawing/2014/main" id="{963AF4FD-62AE-4836-880F-7AD49A1A3D3F}"/>
                  </a:ext>
                </a:extLst>
              </p:cNvPr>
              <p:cNvSpPr txBox="1"/>
              <p:nvPr/>
            </p:nvSpPr>
            <p:spPr>
              <a:xfrm>
                <a:off x="2782731" y="5386389"/>
                <a:ext cx="6664643" cy="6495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91" name="Google Shape;99;p13">
                <a:extLst>
                  <a:ext uri="{FF2B5EF4-FFF2-40B4-BE49-F238E27FC236}">
                    <a16:creationId xmlns:a16="http://schemas.microsoft.com/office/drawing/2014/main" id="{40EB0C08-A3B3-42EB-83F4-DAE2A7D0D815}"/>
                  </a:ext>
                </a:extLst>
              </p:cNvPr>
              <p:cNvCxnSpPr>
                <a:cxnSpLocks/>
              </p:cNvCxnSpPr>
              <p:nvPr/>
            </p:nvCxnSpPr>
            <p:spPr>
              <a:xfrm flipH="1">
                <a:off x="311689" y="1287217"/>
                <a:ext cx="8388150" cy="0"/>
              </a:xfrm>
              <a:prstGeom prst="straightConnector1">
                <a:avLst/>
              </a:prstGeom>
              <a:noFill/>
              <a:ln w="12700" cap="flat" cmpd="sng">
                <a:solidFill>
                  <a:srgbClr val="000000"/>
                </a:solidFill>
                <a:prstDash val="solid"/>
                <a:miter lim="800000"/>
                <a:headEnd type="none" w="sm" len="sm"/>
                <a:tailEnd type="none" w="sm" len="sm"/>
              </a:ln>
            </p:spPr>
          </p:cxnSp>
        </p:grpSp>
        <p:sp>
          <p:nvSpPr>
            <p:cNvPr id="89" name="مربع نص 88">
              <a:extLst>
                <a:ext uri="{FF2B5EF4-FFF2-40B4-BE49-F238E27FC236}">
                  <a16:creationId xmlns:a16="http://schemas.microsoft.com/office/drawing/2014/main" id="{204B16E5-2851-4E19-B97E-DE22673AB438}"/>
                </a:ext>
              </a:extLst>
            </p:cNvPr>
            <p:cNvSpPr txBox="1"/>
            <p:nvPr/>
          </p:nvSpPr>
          <p:spPr>
            <a:xfrm>
              <a:off x="-492739" y="-1184940"/>
              <a:ext cx="6301730" cy="941952"/>
            </a:xfrm>
            <a:prstGeom prst="rect">
              <a:avLst/>
            </a:prstGeom>
            <a:noFill/>
          </p:spPr>
          <p:txBody>
            <a:bodyPr wrap="square" rtlCol="1">
              <a:spAutoFit/>
            </a:bodyPr>
            <a:lstStyle/>
            <a:p>
              <a:pPr algn="ctr"/>
              <a:r>
                <a:rPr lang="ar-SA" sz="2400" b="1" dirty="0">
                  <a:solidFill>
                    <a:schemeClr val="accent1">
                      <a:lumMod val="50000"/>
                    </a:schemeClr>
                  </a:solidFill>
                </a:rPr>
                <a:t>حالات المادة – درجة الغليان – درجة الانصهار </a:t>
              </a:r>
            </a:p>
          </p:txBody>
        </p:sp>
      </p:grpSp>
      <p:grpSp>
        <p:nvGrpSpPr>
          <p:cNvPr id="92" name="Google Shape;85;p13">
            <a:extLst>
              <a:ext uri="{FF2B5EF4-FFF2-40B4-BE49-F238E27FC236}">
                <a16:creationId xmlns:a16="http://schemas.microsoft.com/office/drawing/2014/main" id="{38B0031A-80A9-4754-9470-E3ED9160FB5B}"/>
              </a:ext>
            </a:extLst>
          </p:cNvPr>
          <p:cNvGrpSpPr/>
          <p:nvPr/>
        </p:nvGrpSpPr>
        <p:grpSpPr>
          <a:xfrm>
            <a:off x="7256292" y="-1673472"/>
            <a:ext cx="773585" cy="6444271"/>
            <a:chOff x="822635" y="-372083"/>
            <a:chExt cx="773585" cy="6444271"/>
          </a:xfrm>
        </p:grpSpPr>
        <p:sp>
          <p:nvSpPr>
            <p:cNvPr id="93" name="Google Shape;86;p13">
              <a:extLst>
                <a:ext uri="{FF2B5EF4-FFF2-40B4-BE49-F238E27FC236}">
                  <a16:creationId xmlns:a16="http://schemas.microsoft.com/office/drawing/2014/main" id="{A0F3F2B6-9239-4BBA-9AD6-9BEFFA7B05F6}"/>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94" name="Google Shape;87;p13">
              <a:extLst>
                <a:ext uri="{FF2B5EF4-FFF2-40B4-BE49-F238E27FC236}">
                  <a16:creationId xmlns:a16="http://schemas.microsoft.com/office/drawing/2014/main" id="{9986B129-B57F-4820-B24A-DD23FC2E6CCD}"/>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sp>
        <p:nvSpPr>
          <p:cNvPr id="99" name="مستطيل: زوايا مستديرة 98">
            <a:extLst>
              <a:ext uri="{FF2B5EF4-FFF2-40B4-BE49-F238E27FC236}">
                <a16:creationId xmlns:a16="http://schemas.microsoft.com/office/drawing/2014/main" id="{0D2D5ABE-C6AA-4BD1-B02F-E19E42185ADB}"/>
              </a:ext>
            </a:extLst>
          </p:cNvPr>
          <p:cNvSpPr/>
          <p:nvPr/>
        </p:nvSpPr>
        <p:spPr>
          <a:xfrm>
            <a:off x="4515459" y="3814889"/>
            <a:ext cx="2952285" cy="489844"/>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chemeClr val="bg2">
                    <a:lumMod val="75000"/>
                  </a:schemeClr>
                </a:solidFill>
              </a:rPr>
              <a:t>مراجعة المفردات</a:t>
            </a:r>
            <a:endParaRPr lang="ar-SA" dirty="0"/>
          </a:p>
        </p:txBody>
      </p:sp>
      <p:grpSp>
        <p:nvGrpSpPr>
          <p:cNvPr id="105" name="مجموعة 104">
            <a:extLst>
              <a:ext uri="{FF2B5EF4-FFF2-40B4-BE49-F238E27FC236}">
                <a16:creationId xmlns:a16="http://schemas.microsoft.com/office/drawing/2014/main" id="{43735422-CDBF-42A1-B20A-D320800263C3}"/>
              </a:ext>
            </a:extLst>
          </p:cNvPr>
          <p:cNvGrpSpPr/>
          <p:nvPr/>
        </p:nvGrpSpPr>
        <p:grpSpPr>
          <a:xfrm>
            <a:off x="708023" y="4279657"/>
            <a:ext cx="6374055" cy="968954"/>
            <a:chOff x="-66298" y="2219583"/>
            <a:chExt cx="6374055" cy="968954"/>
          </a:xfrm>
        </p:grpSpPr>
        <p:grpSp>
          <p:nvGrpSpPr>
            <p:cNvPr id="106" name="Google Shape;96;p13">
              <a:extLst>
                <a:ext uri="{FF2B5EF4-FFF2-40B4-BE49-F238E27FC236}">
                  <a16:creationId xmlns:a16="http://schemas.microsoft.com/office/drawing/2014/main" id="{356FC269-ADAF-40DD-8C03-40A896E4BD2D}"/>
                </a:ext>
              </a:extLst>
            </p:cNvPr>
            <p:cNvGrpSpPr/>
            <p:nvPr/>
          </p:nvGrpSpPr>
          <p:grpSpPr>
            <a:xfrm>
              <a:off x="1146297" y="2635083"/>
              <a:ext cx="5161460" cy="553454"/>
              <a:chOff x="2450839" y="5244867"/>
              <a:chExt cx="6996535" cy="791057"/>
            </a:xfrm>
          </p:grpSpPr>
          <p:sp>
            <p:nvSpPr>
              <p:cNvPr id="108" name="Google Shape;98;p13">
                <a:extLst>
                  <a:ext uri="{FF2B5EF4-FFF2-40B4-BE49-F238E27FC236}">
                    <a16:creationId xmlns:a16="http://schemas.microsoft.com/office/drawing/2014/main" id="{E854E6D9-E776-48CC-810A-FE74D1345544}"/>
                  </a:ext>
                </a:extLst>
              </p:cNvPr>
              <p:cNvSpPr txBox="1"/>
              <p:nvPr/>
            </p:nvSpPr>
            <p:spPr>
              <a:xfrm>
                <a:off x="2782731" y="5386389"/>
                <a:ext cx="6664643" cy="6495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109" name="Google Shape;99;p13">
                <a:extLst>
                  <a:ext uri="{FF2B5EF4-FFF2-40B4-BE49-F238E27FC236}">
                    <a16:creationId xmlns:a16="http://schemas.microsoft.com/office/drawing/2014/main" id="{A78055FC-77C3-4C0F-8FB1-BFEC53ED3907}"/>
                  </a:ext>
                </a:extLst>
              </p:cNvPr>
              <p:cNvCxnSpPr>
                <a:cxnSpLocks/>
              </p:cNvCxnSpPr>
              <p:nvPr/>
            </p:nvCxnSpPr>
            <p:spPr>
              <a:xfrm rot="10800000">
                <a:off x="2450839" y="5244867"/>
                <a:ext cx="6229353" cy="0"/>
              </a:xfrm>
              <a:prstGeom prst="straightConnector1">
                <a:avLst/>
              </a:prstGeom>
              <a:noFill/>
              <a:ln w="12700" cap="flat" cmpd="sng">
                <a:solidFill>
                  <a:srgbClr val="000000"/>
                </a:solidFill>
                <a:prstDash val="solid"/>
                <a:miter lim="800000"/>
                <a:headEnd type="none" w="sm" len="sm"/>
                <a:tailEnd type="none" w="sm" len="sm"/>
              </a:ln>
            </p:spPr>
          </p:cxnSp>
        </p:grpSp>
        <p:sp>
          <p:nvSpPr>
            <p:cNvPr id="107" name="مربع نص 106">
              <a:extLst>
                <a:ext uri="{FF2B5EF4-FFF2-40B4-BE49-F238E27FC236}">
                  <a16:creationId xmlns:a16="http://schemas.microsoft.com/office/drawing/2014/main" id="{ED78D60F-A821-431D-8565-1FD0DE6CADEE}"/>
                </a:ext>
              </a:extLst>
            </p:cNvPr>
            <p:cNvSpPr txBox="1"/>
            <p:nvPr/>
          </p:nvSpPr>
          <p:spPr>
            <a:xfrm>
              <a:off x="-66298" y="2219583"/>
              <a:ext cx="6188078" cy="461665"/>
            </a:xfrm>
            <a:prstGeom prst="rect">
              <a:avLst/>
            </a:prstGeom>
            <a:noFill/>
          </p:spPr>
          <p:txBody>
            <a:bodyPr wrap="square" rtlCol="1">
              <a:spAutoFit/>
            </a:bodyPr>
            <a:lstStyle/>
            <a:p>
              <a:pPr algn="ctr"/>
              <a:r>
                <a:rPr lang="ar-SA" sz="2400" b="1" dirty="0">
                  <a:solidFill>
                    <a:schemeClr val="accent1">
                      <a:lumMod val="50000"/>
                    </a:schemeClr>
                  </a:solidFill>
                </a:rPr>
                <a:t>الكتلة : كمية المادة في الجسم </a:t>
              </a:r>
            </a:p>
          </p:txBody>
        </p:sp>
      </p:grpSp>
    </p:spTree>
    <p:extLst>
      <p:ext uri="{BB962C8B-B14F-4D97-AF65-F5344CB8AC3E}">
        <p14:creationId xmlns:p14="http://schemas.microsoft.com/office/powerpoint/2010/main" val="32834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p:tgtEl>
                                          <p:spTgt spid="92"/>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fade">
                                      <p:cBhvr>
                                        <p:cTn id="5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 grpId="0" animBg="1"/>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فقاعة الكلام: بيضاوية 8">
            <a:extLst>
              <a:ext uri="{FF2B5EF4-FFF2-40B4-BE49-F238E27FC236}">
                <a16:creationId xmlns:a16="http://schemas.microsoft.com/office/drawing/2014/main" id="{CF2E6589-BCAC-4DDC-A65D-10411C7F9D3F}"/>
              </a:ext>
            </a:extLst>
          </p:cNvPr>
          <p:cNvSpPr/>
          <p:nvPr/>
        </p:nvSpPr>
        <p:spPr>
          <a:xfrm>
            <a:off x="6243951" y="842398"/>
            <a:ext cx="1786566" cy="672078"/>
          </a:xfrm>
          <a:prstGeom prst="wedgeEllipseCallout">
            <a:avLst>
              <a:gd name="adj1" fmla="val 55069"/>
              <a:gd name="adj2" fmla="val -1576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solidFill>
                  <a:srgbClr val="820000"/>
                </a:solidFill>
              </a:rPr>
              <a:t>ماهي حالات المادة؟</a:t>
            </a:r>
          </a:p>
        </p:txBody>
      </p:sp>
      <p:sp>
        <p:nvSpPr>
          <p:cNvPr id="15" name="مستطيل: زوايا مستديرة 14">
            <a:extLst>
              <a:ext uri="{FF2B5EF4-FFF2-40B4-BE49-F238E27FC236}">
                <a16:creationId xmlns:a16="http://schemas.microsoft.com/office/drawing/2014/main" id="{83591084-8CAC-4895-9350-F00D9C95F05F}"/>
              </a:ext>
            </a:extLst>
          </p:cNvPr>
          <p:cNvSpPr/>
          <p:nvPr/>
        </p:nvSpPr>
        <p:spPr>
          <a:xfrm>
            <a:off x="6662750" y="0"/>
            <a:ext cx="2481250" cy="610772"/>
          </a:xfrm>
          <a:prstGeom prst="roundRect">
            <a:avLst/>
          </a:prstGeom>
          <a:noFill/>
          <a:ln w="25400" cap="flat" cmpd="sng" algn="ctr">
            <a:solidFill>
              <a:srgbClr val="FFFFFF">
                <a:shade val="50000"/>
              </a:srgbClr>
            </a:solidFill>
            <a:prstDash val="solid"/>
          </a:ln>
          <a:effectLst>
            <a:outerShdw blurRad="63500" sx="102000" sy="102000" algn="ctr" rotWithShape="0">
              <a:prstClr val="black">
                <a:alpha val="40000"/>
              </a:prstClr>
            </a:outerShdw>
          </a:effectLst>
          <a:scene3d>
            <a:camera prst="perspectiveLeft"/>
            <a:lightRig rig="threePt" dir="t"/>
          </a:scene3d>
          <a:sp3d>
            <a:bevelT w="152400" h="50800" prst="softRound"/>
          </a:sp3d>
        </p:spPr>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000" b="1" kern="0" dirty="0">
                <a:solidFill>
                  <a:schemeClr val="accent5">
                    <a:lumMod val="75000"/>
                  </a:schemeClr>
                </a:solidFill>
                <a:latin typeface="Arial"/>
                <a:cs typeface="Arial" panose="020B0604020202020204" pitchFamily="34" charset="0"/>
                <a:sym typeface="Arial"/>
              </a:rPr>
              <a:t>الربط مع المعرفة السابقة</a:t>
            </a:r>
            <a:endParaRPr lang="en-US" sz="2000" b="1" kern="0" dirty="0">
              <a:solidFill>
                <a:schemeClr val="accent5">
                  <a:lumMod val="75000"/>
                </a:schemeClr>
              </a:solidFill>
              <a:latin typeface="Arial"/>
              <a:cs typeface="Arial" panose="020B0604020202020204" pitchFamily="34" charset="0"/>
              <a:sym typeface="Arial"/>
            </a:endParaRPr>
          </a:p>
        </p:txBody>
      </p:sp>
      <p:pic>
        <p:nvPicPr>
          <p:cNvPr id="10" name="Picture 2">
            <a:extLst>
              <a:ext uri="{FF2B5EF4-FFF2-40B4-BE49-F238E27FC236}">
                <a16:creationId xmlns:a16="http://schemas.microsoft.com/office/drawing/2014/main" id="{2294681E-9357-484A-AAF3-FCCEB39A8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991" y="696098"/>
            <a:ext cx="3135331" cy="4844289"/>
          </a:xfrm>
          <a:prstGeom prst="rect">
            <a:avLst/>
          </a:prstGeom>
          <a:noFill/>
          <a:extLst>
            <a:ext uri="{909E8E84-426E-40DD-AFC4-6F175D3DCCD1}">
              <a14:hiddenFill xmlns:a14="http://schemas.microsoft.com/office/drawing/2010/main">
                <a:solidFill>
                  <a:srgbClr val="FFFFFF"/>
                </a:solidFill>
              </a14:hiddenFill>
            </a:ext>
          </a:extLst>
        </p:spPr>
      </p:pic>
      <p:sp>
        <p:nvSpPr>
          <p:cNvPr id="17" name="شكل بيضاوي 16">
            <a:extLst>
              <a:ext uri="{FF2B5EF4-FFF2-40B4-BE49-F238E27FC236}">
                <a16:creationId xmlns:a16="http://schemas.microsoft.com/office/drawing/2014/main" id="{236EC8BE-D0C8-4727-81A6-88B2D5F000BE}"/>
              </a:ext>
            </a:extLst>
          </p:cNvPr>
          <p:cNvSpPr/>
          <p:nvPr/>
        </p:nvSpPr>
        <p:spPr>
          <a:xfrm>
            <a:off x="3164028" y="2827023"/>
            <a:ext cx="1445783" cy="737123"/>
          </a:xfrm>
          <a:prstGeom prst="ellipse">
            <a:avLst/>
          </a:prstGeom>
          <a:solidFill>
            <a:schemeClr val="tx1">
              <a:lumMod val="85000"/>
            </a:schemeClr>
          </a:solidFill>
          <a:ln>
            <a:solidFill>
              <a:schemeClr val="tx1">
                <a:lumMod val="85000"/>
              </a:schemeClr>
            </a:solidFill>
          </a:ln>
          <a:effectLst>
            <a:outerShdw blurRad="50800" dist="38100" dir="5400000" algn="t"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800" b="1" dirty="0">
                <a:solidFill>
                  <a:schemeClr val="bg2">
                    <a:lumMod val="50000"/>
                  </a:schemeClr>
                </a:solidFill>
              </a:rPr>
              <a:t>البلازما </a:t>
            </a:r>
          </a:p>
        </p:txBody>
      </p:sp>
      <p:sp>
        <p:nvSpPr>
          <p:cNvPr id="19" name="مربع نص 18">
            <a:extLst>
              <a:ext uri="{FF2B5EF4-FFF2-40B4-BE49-F238E27FC236}">
                <a16:creationId xmlns:a16="http://schemas.microsoft.com/office/drawing/2014/main" id="{448EA80A-A867-435C-ACDD-69FE4A1BF3FC}"/>
              </a:ext>
            </a:extLst>
          </p:cNvPr>
          <p:cNvSpPr txBox="1"/>
          <p:nvPr/>
        </p:nvSpPr>
        <p:spPr>
          <a:xfrm>
            <a:off x="1057588" y="3835358"/>
            <a:ext cx="6845787" cy="830997"/>
          </a:xfrm>
          <a:prstGeom prst="rect">
            <a:avLst/>
          </a:prstGeom>
          <a:noFill/>
        </p:spPr>
        <p:txBody>
          <a:bodyPr wrap="square">
            <a:spAutoFit/>
          </a:bodyPr>
          <a:lstStyle/>
          <a:p>
            <a:pPr algn="ctr" rtl="1">
              <a:buClrTx/>
              <a:buFontTx/>
              <a:buNone/>
            </a:pPr>
            <a:r>
              <a:rPr lang="ar-SA" sz="2400" b="1" kern="1200" dirty="0">
                <a:solidFill>
                  <a:srgbClr val="44546A">
                    <a:lumMod val="60000"/>
                    <a:lumOff val="40000"/>
                  </a:srgbClr>
                </a:solidFill>
                <a:latin typeface="Calibri" panose="020F0502020204030204"/>
                <a:ea typeface="+mn-ea"/>
                <a:cs typeface="Arial" panose="020B0604020202020204" pitchFamily="34" charset="0"/>
              </a:rPr>
              <a:t>وهي حالة من حالات المادة تحدث عند درجات الحرارة العالية جدا كما في البرق والشمس واضواء النيون</a:t>
            </a:r>
          </a:p>
        </p:txBody>
      </p:sp>
      <mc:AlternateContent xmlns:mc="http://schemas.openxmlformats.org/markup-compatibility/2006" xmlns:pslz="http://schemas.microsoft.com/office/powerpoint/2016/slidezoom">
        <mc:Choice Requires="pslz">
          <p:graphicFrame>
            <p:nvGraphicFramePr>
              <p:cNvPr id="11" name="صورة الشريحة 10">
                <a:extLst>
                  <a:ext uri="{FF2B5EF4-FFF2-40B4-BE49-F238E27FC236}">
                    <a16:creationId xmlns:a16="http://schemas.microsoft.com/office/drawing/2014/main" id="{322474EF-97FB-4E1C-AB94-8C1CE576A89B}"/>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1" name="صورة الشريحة 10">
                <a:hlinkClick r:id="rId6" action="ppaction://hlinksldjump"/>
                <a:extLst>
                  <a:ext uri="{FF2B5EF4-FFF2-40B4-BE49-F238E27FC236}">
                    <a16:creationId xmlns:a16="http://schemas.microsoft.com/office/drawing/2014/main" id="{322474EF-97FB-4E1C-AB94-8C1CE576A89B}"/>
                  </a:ext>
                </a:extLst>
              </p:cNvPr>
              <p:cNvPicPr>
                <a:picLocks noGrp="1" noRot="1" noChangeAspect="1" noMove="1" noResize="1" noEditPoints="1" noAdjustHandles="1" noChangeArrowheads="1" noChangeShapeType="1"/>
              </p:cNvPicPr>
              <p:nvPr/>
            </p:nvPicPr>
            <p:blipFill>
              <a:blip r:embed="rId5"/>
              <a:stretch>
                <a:fillRect/>
              </a:stretch>
            </p:blipFill>
            <p:spPr>
              <a:xfrm>
                <a:off x="-214797" y="4189969"/>
                <a:ext cx="857736" cy="836426"/>
              </a:xfrm>
              <a:prstGeom prst="rect">
                <a:avLst/>
              </a:prstGeom>
            </p:spPr>
          </p:pic>
        </mc:Fallback>
      </mc:AlternateContent>
      <p:pic>
        <p:nvPicPr>
          <p:cNvPr id="1026" name="Picture 2">
            <a:extLst>
              <a:ext uri="{FF2B5EF4-FFF2-40B4-BE49-F238E27FC236}">
                <a16:creationId xmlns:a16="http://schemas.microsoft.com/office/drawing/2014/main" id="{E53418A8-CE33-4D44-9425-AEE7741713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72" y="111589"/>
            <a:ext cx="2415465" cy="3181345"/>
          </a:xfrm>
          <a:prstGeom prst="rect">
            <a:avLst/>
          </a:prstGeom>
          <a:noFill/>
          <a:extLst>
            <a:ext uri="{909E8E84-426E-40DD-AFC4-6F175D3DCCD1}">
              <a14:hiddenFill xmlns:a14="http://schemas.microsoft.com/office/drawing/2010/main">
                <a:solidFill>
                  <a:srgbClr val="FFFFFF"/>
                </a:solidFill>
              </a14:hiddenFill>
            </a:ext>
          </a:extLst>
        </p:spPr>
      </p:pic>
      <p:sp>
        <p:nvSpPr>
          <p:cNvPr id="12" name="فقاعة الكلام: بيضاوية 11">
            <a:extLst>
              <a:ext uri="{FF2B5EF4-FFF2-40B4-BE49-F238E27FC236}">
                <a16:creationId xmlns:a16="http://schemas.microsoft.com/office/drawing/2014/main" id="{BAB0E97D-A1B7-45F0-9640-68D560F26EAF}"/>
              </a:ext>
            </a:extLst>
          </p:cNvPr>
          <p:cNvSpPr/>
          <p:nvPr/>
        </p:nvSpPr>
        <p:spPr>
          <a:xfrm>
            <a:off x="6243951" y="2860372"/>
            <a:ext cx="1995494" cy="865124"/>
          </a:xfrm>
          <a:prstGeom prst="wedgeEllipseCallout">
            <a:avLst>
              <a:gd name="adj1" fmla="val 53719"/>
              <a:gd name="adj2" fmla="val -8136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solidFill>
                  <a:srgbClr val="820000"/>
                </a:solidFill>
              </a:rPr>
              <a:t>ماهي حالة المادة داخل هذه الكرة في رأيك </a:t>
            </a:r>
          </a:p>
        </p:txBody>
      </p:sp>
      <p:sp>
        <p:nvSpPr>
          <p:cNvPr id="13" name="فقاعة الكلام: بيضاوية 12">
            <a:extLst>
              <a:ext uri="{FF2B5EF4-FFF2-40B4-BE49-F238E27FC236}">
                <a16:creationId xmlns:a16="http://schemas.microsoft.com/office/drawing/2014/main" id="{C9DFC6A9-2000-49D2-897D-687015C1F7C4}"/>
              </a:ext>
            </a:extLst>
          </p:cNvPr>
          <p:cNvSpPr/>
          <p:nvPr/>
        </p:nvSpPr>
        <p:spPr>
          <a:xfrm>
            <a:off x="4676285" y="1595151"/>
            <a:ext cx="3135331" cy="1210290"/>
          </a:xfrm>
          <a:prstGeom prst="wedgeEllipseCallout">
            <a:avLst>
              <a:gd name="adj1" fmla="val 69113"/>
              <a:gd name="adj2" fmla="val -5081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solidFill>
                  <a:srgbClr val="820000"/>
                </a:solidFill>
              </a:rPr>
              <a:t>هل يمكنك ان تذكري لي بعض المواد التي شاهدتها او </a:t>
            </a:r>
            <a:r>
              <a:rPr lang="ar-SA" sz="1600" b="1" dirty="0" err="1">
                <a:solidFill>
                  <a:srgbClr val="820000"/>
                </a:solidFill>
              </a:rPr>
              <a:t>استخدمتيها</a:t>
            </a:r>
            <a:r>
              <a:rPr lang="ar-SA" sz="1600" b="1" dirty="0">
                <a:solidFill>
                  <a:srgbClr val="820000"/>
                </a:solidFill>
              </a:rPr>
              <a:t> خلال يومك وتحديد حالتها </a:t>
            </a:r>
          </a:p>
        </p:txBody>
      </p:sp>
    </p:spTree>
    <p:extLst>
      <p:ext uri="{BB962C8B-B14F-4D97-AF65-F5344CB8AC3E}">
        <p14:creationId xmlns:p14="http://schemas.microsoft.com/office/powerpoint/2010/main" val="31827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80">
                                          <p:stCondLst>
                                            <p:cond delay="0"/>
                                          </p:stCondLst>
                                        </p:cTn>
                                        <p:tgtEl>
                                          <p:spTgt spid="17"/>
                                        </p:tgtEl>
                                      </p:cBhvr>
                                    </p:animEffect>
                                    <p:anim calcmode="lin" valueType="num">
                                      <p:cBhvr>
                                        <p:cTn id="3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5" dur="26">
                                          <p:stCondLst>
                                            <p:cond delay="650"/>
                                          </p:stCondLst>
                                        </p:cTn>
                                        <p:tgtEl>
                                          <p:spTgt spid="17"/>
                                        </p:tgtEl>
                                      </p:cBhvr>
                                      <p:to x="100000" y="60000"/>
                                    </p:animScale>
                                    <p:animScale>
                                      <p:cBhvr>
                                        <p:cTn id="36" dur="166" decel="50000">
                                          <p:stCondLst>
                                            <p:cond delay="676"/>
                                          </p:stCondLst>
                                        </p:cTn>
                                        <p:tgtEl>
                                          <p:spTgt spid="17"/>
                                        </p:tgtEl>
                                      </p:cBhvr>
                                      <p:to x="100000" y="100000"/>
                                    </p:animScale>
                                    <p:animScale>
                                      <p:cBhvr>
                                        <p:cTn id="37" dur="26">
                                          <p:stCondLst>
                                            <p:cond delay="1312"/>
                                          </p:stCondLst>
                                        </p:cTn>
                                        <p:tgtEl>
                                          <p:spTgt spid="17"/>
                                        </p:tgtEl>
                                      </p:cBhvr>
                                      <p:to x="100000" y="80000"/>
                                    </p:animScale>
                                    <p:animScale>
                                      <p:cBhvr>
                                        <p:cTn id="38" dur="166" decel="50000">
                                          <p:stCondLst>
                                            <p:cond delay="1338"/>
                                          </p:stCondLst>
                                        </p:cTn>
                                        <p:tgtEl>
                                          <p:spTgt spid="17"/>
                                        </p:tgtEl>
                                      </p:cBhvr>
                                      <p:to x="100000" y="100000"/>
                                    </p:animScale>
                                    <p:animScale>
                                      <p:cBhvr>
                                        <p:cTn id="39" dur="26">
                                          <p:stCondLst>
                                            <p:cond delay="1642"/>
                                          </p:stCondLst>
                                        </p:cTn>
                                        <p:tgtEl>
                                          <p:spTgt spid="17"/>
                                        </p:tgtEl>
                                      </p:cBhvr>
                                      <p:to x="100000" y="90000"/>
                                    </p:animScale>
                                    <p:animScale>
                                      <p:cBhvr>
                                        <p:cTn id="40" dur="166" decel="50000">
                                          <p:stCondLst>
                                            <p:cond delay="1668"/>
                                          </p:stCondLst>
                                        </p:cTn>
                                        <p:tgtEl>
                                          <p:spTgt spid="17"/>
                                        </p:tgtEl>
                                      </p:cBhvr>
                                      <p:to x="100000" y="100000"/>
                                    </p:animScale>
                                    <p:animScale>
                                      <p:cBhvr>
                                        <p:cTn id="41" dur="26">
                                          <p:stCondLst>
                                            <p:cond delay="1808"/>
                                          </p:stCondLst>
                                        </p:cTn>
                                        <p:tgtEl>
                                          <p:spTgt spid="17"/>
                                        </p:tgtEl>
                                      </p:cBhvr>
                                      <p:to x="100000" y="95000"/>
                                    </p:animScale>
                                    <p:animScale>
                                      <p:cBhvr>
                                        <p:cTn id="42" dur="166" decel="50000">
                                          <p:stCondLst>
                                            <p:cond delay="1834"/>
                                          </p:stCondLst>
                                        </p:cTn>
                                        <p:tgtEl>
                                          <p:spTgt spid="17"/>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righ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زوايا مستديرة 14">
            <a:extLst>
              <a:ext uri="{FF2B5EF4-FFF2-40B4-BE49-F238E27FC236}">
                <a16:creationId xmlns:a16="http://schemas.microsoft.com/office/drawing/2014/main" id="{83591084-8CAC-4895-9350-F00D9C95F05F}"/>
              </a:ext>
            </a:extLst>
          </p:cNvPr>
          <p:cNvSpPr/>
          <p:nvPr/>
        </p:nvSpPr>
        <p:spPr>
          <a:xfrm>
            <a:off x="6662750" y="0"/>
            <a:ext cx="2481250" cy="610772"/>
          </a:xfrm>
          <a:prstGeom prst="roundRect">
            <a:avLst/>
          </a:prstGeom>
          <a:noFill/>
          <a:ln w="25400" cap="flat" cmpd="sng" algn="ctr">
            <a:solidFill>
              <a:srgbClr val="FFFFFF">
                <a:shade val="50000"/>
              </a:srgbClr>
            </a:solidFill>
            <a:prstDash val="solid"/>
          </a:ln>
          <a:effectLst>
            <a:outerShdw blurRad="63500" sx="102000" sy="102000" algn="ctr" rotWithShape="0">
              <a:prstClr val="black">
                <a:alpha val="40000"/>
              </a:prstClr>
            </a:outerShdw>
          </a:effectLst>
          <a:scene3d>
            <a:camera prst="perspectiveLeft"/>
            <a:lightRig rig="threePt" dir="t"/>
          </a:scene3d>
          <a:sp3d>
            <a:bevelT w="152400" h="50800" prst="softRound"/>
          </a:sp3d>
        </p:spPr>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800" b="1" kern="0" dirty="0">
                <a:solidFill>
                  <a:schemeClr val="accent5">
                    <a:lumMod val="75000"/>
                  </a:schemeClr>
                </a:solidFill>
                <a:latin typeface="Arial"/>
                <a:cs typeface="Arial" panose="020B0604020202020204" pitchFamily="34" charset="0"/>
                <a:sym typeface="Arial"/>
              </a:rPr>
              <a:t>حالات المادة </a:t>
            </a:r>
            <a:endParaRPr lang="en-US" sz="2800" b="1" kern="0" dirty="0">
              <a:solidFill>
                <a:schemeClr val="accent5">
                  <a:lumMod val="75000"/>
                </a:schemeClr>
              </a:solidFill>
              <a:latin typeface="Arial"/>
              <a:cs typeface="Arial" panose="020B0604020202020204" pitchFamily="34" charset="0"/>
              <a:sym typeface="Arial"/>
            </a:endParaRPr>
          </a:p>
        </p:txBody>
      </p:sp>
      <p:sp>
        <p:nvSpPr>
          <p:cNvPr id="19" name="مربع نص 18">
            <a:extLst>
              <a:ext uri="{FF2B5EF4-FFF2-40B4-BE49-F238E27FC236}">
                <a16:creationId xmlns:a16="http://schemas.microsoft.com/office/drawing/2014/main" id="{448EA80A-A867-435C-ACDD-69FE4A1BF3FC}"/>
              </a:ext>
            </a:extLst>
          </p:cNvPr>
          <p:cNvSpPr txBox="1"/>
          <p:nvPr/>
        </p:nvSpPr>
        <p:spPr>
          <a:xfrm>
            <a:off x="5312460" y="3865257"/>
            <a:ext cx="3906045" cy="830997"/>
          </a:xfrm>
          <a:prstGeom prst="rect">
            <a:avLst/>
          </a:prstGeom>
          <a:noFill/>
        </p:spPr>
        <p:txBody>
          <a:bodyPr wrap="square">
            <a:spAutoFit/>
          </a:bodyPr>
          <a:lstStyle/>
          <a:p>
            <a:pPr algn="ctr" rtl="1">
              <a:buClrTx/>
              <a:buFontTx/>
              <a:buNone/>
            </a:pPr>
            <a:r>
              <a:rPr lang="ar-SA" sz="2400" b="1" kern="1200" dirty="0">
                <a:solidFill>
                  <a:srgbClr val="44546A">
                    <a:lumMod val="60000"/>
                    <a:lumOff val="40000"/>
                  </a:srgbClr>
                </a:solidFill>
                <a:latin typeface="Calibri" panose="020F0502020204030204"/>
                <a:ea typeface="+mn-ea"/>
                <a:cs typeface="Arial" panose="020B0604020202020204" pitchFamily="34" charset="0"/>
              </a:rPr>
              <a:t>ما الذي يحدد حالة المادة وبماذا تختلف حالات المادة يا ترى ؟</a:t>
            </a:r>
          </a:p>
        </p:txBody>
      </p:sp>
      <mc:AlternateContent xmlns:mc="http://schemas.openxmlformats.org/markup-compatibility/2006" xmlns:pslz="http://schemas.microsoft.com/office/powerpoint/2016/slidezoom">
        <mc:Choice Requires="pslz">
          <p:graphicFrame>
            <p:nvGraphicFramePr>
              <p:cNvPr id="12" name="صورة الشريحة 11">
                <a:extLst>
                  <a:ext uri="{FF2B5EF4-FFF2-40B4-BE49-F238E27FC236}">
                    <a16:creationId xmlns:a16="http://schemas.microsoft.com/office/drawing/2014/main" id="{E2F99363-797C-4942-BD81-7BFB1BF3ECBE}"/>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2"/>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2" name="صورة الشريحة 11">
                <a:hlinkClick r:id="rId6" action="ppaction://hlinksldjump"/>
                <a:extLst>
                  <a:ext uri="{FF2B5EF4-FFF2-40B4-BE49-F238E27FC236}">
                    <a16:creationId xmlns:a16="http://schemas.microsoft.com/office/drawing/2014/main" id="{E2F99363-797C-4942-BD81-7BFB1BF3ECBE}"/>
                  </a:ext>
                </a:extLst>
              </p:cNvPr>
              <p:cNvPicPr>
                <a:picLocks noGrp="1" noRot="1" noChangeAspect="1" noMove="1" noResize="1" noEditPoints="1" noAdjustHandles="1" noChangeArrowheads="1" noChangeShapeType="1"/>
              </p:cNvPicPr>
              <p:nvPr/>
            </p:nvPicPr>
            <p:blipFill>
              <a:blip r:embed="rId5"/>
              <a:stretch>
                <a:fillRect/>
              </a:stretch>
            </p:blipFill>
            <p:spPr>
              <a:xfrm>
                <a:off x="-214797" y="4189969"/>
                <a:ext cx="857736" cy="836426"/>
              </a:xfrm>
              <a:prstGeom prst="rect">
                <a:avLst/>
              </a:prstGeom>
            </p:spPr>
          </p:pic>
        </mc:Fallback>
      </mc:AlternateContent>
      <p:graphicFrame>
        <p:nvGraphicFramePr>
          <p:cNvPr id="3" name="رسم تخطيطي 2">
            <a:extLst>
              <a:ext uri="{FF2B5EF4-FFF2-40B4-BE49-F238E27FC236}">
                <a16:creationId xmlns:a16="http://schemas.microsoft.com/office/drawing/2014/main" id="{EA82C1EC-AFCE-46ED-B1F7-92C56FA03901}"/>
              </a:ext>
            </a:extLst>
          </p:cNvPr>
          <p:cNvGraphicFramePr/>
          <p:nvPr>
            <p:extLst>
              <p:ext uri="{D42A27DB-BD31-4B8C-83A1-F6EECF244321}">
                <p14:modId xmlns:p14="http://schemas.microsoft.com/office/powerpoint/2010/main" val="3620773251"/>
              </p:ext>
            </p:extLst>
          </p:nvPr>
        </p:nvGraphicFramePr>
        <p:xfrm>
          <a:off x="1193006" y="378618"/>
          <a:ext cx="5522119" cy="22431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8556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graphicEl>
                                              <a:dgm id="{1DDF53FA-8271-4307-888D-627FAE63417B}"/>
                                            </p:graphicEl>
                                          </p:spTgt>
                                        </p:tgtEl>
                                        <p:attrNameLst>
                                          <p:attrName>style.visibility</p:attrName>
                                        </p:attrNameLst>
                                      </p:cBhvr>
                                      <p:to>
                                        <p:strVal val="visible"/>
                                      </p:to>
                                    </p:set>
                                    <p:anim calcmode="lin" valueType="num">
                                      <p:cBhvr>
                                        <p:cTn id="12" dur="500" fill="hold"/>
                                        <p:tgtEl>
                                          <p:spTgt spid="3">
                                            <p:graphicEl>
                                              <a:dgm id="{1DDF53FA-8271-4307-888D-627FAE63417B}"/>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1DDF53FA-8271-4307-888D-627FAE63417B}"/>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1DDF53FA-8271-4307-888D-627FAE63417B}"/>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graphicEl>
                                              <a:dgm id="{95BB4AE6-2C9A-49FF-B639-740160300AD0}"/>
                                            </p:graphicEl>
                                          </p:spTgt>
                                        </p:tgtEl>
                                        <p:attrNameLst>
                                          <p:attrName>style.visibility</p:attrName>
                                        </p:attrNameLst>
                                      </p:cBhvr>
                                      <p:to>
                                        <p:strVal val="visible"/>
                                      </p:to>
                                    </p:set>
                                    <p:anim calcmode="lin" valueType="num">
                                      <p:cBhvr>
                                        <p:cTn id="17" dur="500" fill="hold"/>
                                        <p:tgtEl>
                                          <p:spTgt spid="3">
                                            <p:graphicEl>
                                              <a:dgm id="{95BB4AE6-2C9A-49FF-B639-740160300AD0}"/>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95BB4AE6-2C9A-49FF-B639-740160300AD0}"/>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95BB4AE6-2C9A-49FF-B639-740160300AD0}"/>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graphicEl>
                                              <a:dgm id="{BC3F6FA4-2D17-45BE-B5C5-E03C1849A7BF}"/>
                                            </p:graphicEl>
                                          </p:spTgt>
                                        </p:tgtEl>
                                        <p:attrNameLst>
                                          <p:attrName>style.visibility</p:attrName>
                                        </p:attrNameLst>
                                      </p:cBhvr>
                                      <p:to>
                                        <p:strVal val="visible"/>
                                      </p:to>
                                    </p:set>
                                    <p:anim calcmode="lin" valueType="num">
                                      <p:cBhvr>
                                        <p:cTn id="22" dur="500" fill="hold"/>
                                        <p:tgtEl>
                                          <p:spTgt spid="3">
                                            <p:graphicEl>
                                              <a:dgm id="{BC3F6FA4-2D17-45BE-B5C5-E03C1849A7BF}"/>
                                            </p:graphicEl>
                                          </p:spTgt>
                                        </p:tgtEl>
                                        <p:attrNameLst>
                                          <p:attrName>ppt_w</p:attrName>
                                        </p:attrNameLst>
                                      </p:cBhvr>
                                      <p:tavLst>
                                        <p:tav tm="0">
                                          <p:val>
                                            <p:fltVal val="0"/>
                                          </p:val>
                                        </p:tav>
                                        <p:tav tm="100000">
                                          <p:val>
                                            <p:strVal val="#ppt_w"/>
                                          </p:val>
                                        </p:tav>
                                      </p:tavLst>
                                    </p:anim>
                                    <p:anim calcmode="lin" valueType="num">
                                      <p:cBhvr>
                                        <p:cTn id="23" dur="500" fill="hold"/>
                                        <p:tgtEl>
                                          <p:spTgt spid="3">
                                            <p:graphicEl>
                                              <a:dgm id="{BC3F6FA4-2D17-45BE-B5C5-E03C1849A7BF}"/>
                                            </p:graphicEl>
                                          </p:spTgt>
                                        </p:tgtEl>
                                        <p:attrNameLst>
                                          <p:attrName>ppt_h</p:attrName>
                                        </p:attrNameLst>
                                      </p:cBhvr>
                                      <p:tavLst>
                                        <p:tav tm="0">
                                          <p:val>
                                            <p:fltVal val="0"/>
                                          </p:val>
                                        </p:tav>
                                        <p:tav tm="100000">
                                          <p:val>
                                            <p:strVal val="#ppt_h"/>
                                          </p:val>
                                        </p:tav>
                                      </p:tavLst>
                                    </p:anim>
                                    <p:animEffect transition="in" filter="fade">
                                      <p:cBhvr>
                                        <p:cTn id="24" dur="500"/>
                                        <p:tgtEl>
                                          <p:spTgt spid="3">
                                            <p:graphicEl>
                                              <a:dgm id="{BC3F6FA4-2D17-45BE-B5C5-E03C1849A7BF}"/>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graphicEl>
                                              <a:dgm id="{27D537D9-8941-419E-9274-790DAB6BFF14}"/>
                                            </p:graphicEl>
                                          </p:spTgt>
                                        </p:tgtEl>
                                        <p:attrNameLst>
                                          <p:attrName>style.visibility</p:attrName>
                                        </p:attrNameLst>
                                      </p:cBhvr>
                                      <p:to>
                                        <p:strVal val="visible"/>
                                      </p:to>
                                    </p:set>
                                    <p:anim calcmode="lin" valueType="num">
                                      <p:cBhvr>
                                        <p:cTn id="27" dur="500" fill="hold"/>
                                        <p:tgtEl>
                                          <p:spTgt spid="3">
                                            <p:graphicEl>
                                              <a:dgm id="{27D537D9-8941-419E-9274-790DAB6BFF14}"/>
                                            </p:graphicEl>
                                          </p:spTgt>
                                        </p:tgtEl>
                                        <p:attrNameLst>
                                          <p:attrName>ppt_w</p:attrName>
                                        </p:attrNameLst>
                                      </p:cBhvr>
                                      <p:tavLst>
                                        <p:tav tm="0">
                                          <p:val>
                                            <p:fltVal val="0"/>
                                          </p:val>
                                        </p:tav>
                                        <p:tav tm="100000">
                                          <p:val>
                                            <p:strVal val="#ppt_w"/>
                                          </p:val>
                                        </p:tav>
                                      </p:tavLst>
                                    </p:anim>
                                    <p:anim calcmode="lin" valueType="num">
                                      <p:cBhvr>
                                        <p:cTn id="28" dur="500" fill="hold"/>
                                        <p:tgtEl>
                                          <p:spTgt spid="3">
                                            <p:graphicEl>
                                              <a:dgm id="{27D537D9-8941-419E-9274-790DAB6BFF14}"/>
                                            </p:graphicEl>
                                          </p:spTgt>
                                        </p:tgtEl>
                                        <p:attrNameLst>
                                          <p:attrName>ppt_h</p:attrName>
                                        </p:attrNameLst>
                                      </p:cBhvr>
                                      <p:tavLst>
                                        <p:tav tm="0">
                                          <p:val>
                                            <p:fltVal val="0"/>
                                          </p:val>
                                        </p:tav>
                                        <p:tav tm="100000">
                                          <p:val>
                                            <p:strVal val="#ppt_h"/>
                                          </p:val>
                                        </p:tav>
                                      </p:tavLst>
                                    </p:anim>
                                    <p:animEffect transition="in" filter="fade">
                                      <p:cBhvr>
                                        <p:cTn id="29" dur="500"/>
                                        <p:tgtEl>
                                          <p:spTgt spid="3">
                                            <p:graphicEl>
                                              <a:dgm id="{27D537D9-8941-419E-9274-790DAB6BFF14}"/>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graphicEl>
                                              <a:dgm id="{8FCDAF5D-6F61-420D-A53D-DDD474599C75}"/>
                                            </p:graphicEl>
                                          </p:spTgt>
                                        </p:tgtEl>
                                        <p:attrNameLst>
                                          <p:attrName>style.visibility</p:attrName>
                                        </p:attrNameLst>
                                      </p:cBhvr>
                                      <p:to>
                                        <p:strVal val="visible"/>
                                      </p:to>
                                    </p:set>
                                    <p:anim calcmode="lin" valueType="num">
                                      <p:cBhvr>
                                        <p:cTn id="32" dur="500" fill="hold"/>
                                        <p:tgtEl>
                                          <p:spTgt spid="3">
                                            <p:graphicEl>
                                              <a:dgm id="{8FCDAF5D-6F61-420D-A53D-DDD474599C75}"/>
                                            </p:graphicEl>
                                          </p:spTgt>
                                        </p:tgtEl>
                                        <p:attrNameLst>
                                          <p:attrName>ppt_w</p:attrName>
                                        </p:attrNameLst>
                                      </p:cBhvr>
                                      <p:tavLst>
                                        <p:tav tm="0">
                                          <p:val>
                                            <p:fltVal val="0"/>
                                          </p:val>
                                        </p:tav>
                                        <p:tav tm="100000">
                                          <p:val>
                                            <p:strVal val="#ppt_w"/>
                                          </p:val>
                                        </p:tav>
                                      </p:tavLst>
                                    </p:anim>
                                    <p:anim calcmode="lin" valueType="num">
                                      <p:cBhvr>
                                        <p:cTn id="33" dur="500" fill="hold"/>
                                        <p:tgtEl>
                                          <p:spTgt spid="3">
                                            <p:graphicEl>
                                              <a:dgm id="{8FCDAF5D-6F61-420D-A53D-DDD474599C75}"/>
                                            </p:graphicEl>
                                          </p:spTgt>
                                        </p:tgtEl>
                                        <p:attrNameLst>
                                          <p:attrName>ppt_h</p:attrName>
                                        </p:attrNameLst>
                                      </p:cBhvr>
                                      <p:tavLst>
                                        <p:tav tm="0">
                                          <p:val>
                                            <p:fltVal val="0"/>
                                          </p:val>
                                        </p:tav>
                                        <p:tav tm="100000">
                                          <p:val>
                                            <p:strVal val="#ppt_h"/>
                                          </p:val>
                                        </p:tav>
                                      </p:tavLst>
                                    </p:anim>
                                    <p:animEffect transition="in" filter="fade">
                                      <p:cBhvr>
                                        <p:cTn id="34" dur="500"/>
                                        <p:tgtEl>
                                          <p:spTgt spid="3">
                                            <p:graphicEl>
                                              <a:dgm id="{8FCDAF5D-6F61-420D-A53D-DDD474599C75}"/>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graphicEl>
                                              <a:dgm id="{BC79B538-6C59-417C-850B-3F56E70F8920}"/>
                                            </p:graphicEl>
                                          </p:spTgt>
                                        </p:tgtEl>
                                        <p:attrNameLst>
                                          <p:attrName>style.visibility</p:attrName>
                                        </p:attrNameLst>
                                      </p:cBhvr>
                                      <p:to>
                                        <p:strVal val="visible"/>
                                      </p:to>
                                    </p:set>
                                    <p:anim calcmode="lin" valueType="num">
                                      <p:cBhvr>
                                        <p:cTn id="37" dur="500" fill="hold"/>
                                        <p:tgtEl>
                                          <p:spTgt spid="3">
                                            <p:graphicEl>
                                              <a:dgm id="{BC79B538-6C59-417C-850B-3F56E70F8920}"/>
                                            </p:graphicEl>
                                          </p:spTgt>
                                        </p:tgtEl>
                                        <p:attrNameLst>
                                          <p:attrName>ppt_w</p:attrName>
                                        </p:attrNameLst>
                                      </p:cBhvr>
                                      <p:tavLst>
                                        <p:tav tm="0">
                                          <p:val>
                                            <p:fltVal val="0"/>
                                          </p:val>
                                        </p:tav>
                                        <p:tav tm="100000">
                                          <p:val>
                                            <p:strVal val="#ppt_w"/>
                                          </p:val>
                                        </p:tav>
                                      </p:tavLst>
                                    </p:anim>
                                    <p:anim calcmode="lin" valueType="num">
                                      <p:cBhvr>
                                        <p:cTn id="38" dur="500" fill="hold"/>
                                        <p:tgtEl>
                                          <p:spTgt spid="3">
                                            <p:graphicEl>
                                              <a:dgm id="{BC79B538-6C59-417C-850B-3F56E70F8920}"/>
                                            </p:graphicEl>
                                          </p:spTgt>
                                        </p:tgtEl>
                                        <p:attrNameLst>
                                          <p:attrName>ppt_h</p:attrName>
                                        </p:attrNameLst>
                                      </p:cBhvr>
                                      <p:tavLst>
                                        <p:tav tm="0">
                                          <p:val>
                                            <p:fltVal val="0"/>
                                          </p:val>
                                        </p:tav>
                                        <p:tav tm="100000">
                                          <p:val>
                                            <p:strVal val="#ppt_h"/>
                                          </p:val>
                                        </p:tav>
                                      </p:tavLst>
                                    </p:anim>
                                    <p:animEffect transition="in" filter="fade">
                                      <p:cBhvr>
                                        <p:cTn id="39" dur="500"/>
                                        <p:tgtEl>
                                          <p:spTgt spid="3">
                                            <p:graphicEl>
                                              <a:dgm id="{BC79B538-6C59-417C-850B-3F56E70F8920}"/>
                                            </p:graphic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graphicEl>
                                              <a:dgm id="{72B34AA0-61E1-4249-88F8-356011578A72}"/>
                                            </p:graphicEl>
                                          </p:spTgt>
                                        </p:tgtEl>
                                        <p:attrNameLst>
                                          <p:attrName>style.visibility</p:attrName>
                                        </p:attrNameLst>
                                      </p:cBhvr>
                                      <p:to>
                                        <p:strVal val="visible"/>
                                      </p:to>
                                    </p:set>
                                    <p:anim calcmode="lin" valueType="num">
                                      <p:cBhvr>
                                        <p:cTn id="42" dur="500" fill="hold"/>
                                        <p:tgtEl>
                                          <p:spTgt spid="3">
                                            <p:graphicEl>
                                              <a:dgm id="{72B34AA0-61E1-4249-88F8-356011578A72}"/>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72B34AA0-61E1-4249-88F8-356011578A72}"/>
                                            </p:graphicEl>
                                          </p:spTgt>
                                        </p:tgtEl>
                                        <p:attrNameLst>
                                          <p:attrName>ppt_h</p:attrName>
                                        </p:attrNameLst>
                                      </p:cBhvr>
                                      <p:tavLst>
                                        <p:tav tm="0">
                                          <p:val>
                                            <p:fltVal val="0"/>
                                          </p:val>
                                        </p:tav>
                                        <p:tav tm="100000">
                                          <p:val>
                                            <p:strVal val="#ppt_h"/>
                                          </p:val>
                                        </p:tav>
                                      </p:tavLst>
                                    </p:anim>
                                    <p:animEffect transition="in" filter="fade">
                                      <p:cBhvr>
                                        <p:cTn id="44" dur="500"/>
                                        <p:tgtEl>
                                          <p:spTgt spid="3">
                                            <p:graphicEl>
                                              <a:dgm id="{72B34AA0-61E1-4249-88F8-356011578A72}"/>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graphicEl>
                                              <a:dgm id="{DE507AA6-1306-4638-BD45-46F16475E4A3}"/>
                                            </p:graphicEl>
                                          </p:spTgt>
                                        </p:tgtEl>
                                        <p:attrNameLst>
                                          <p:attrName>style.visibility</p:attrName>
                                        </p:attrNameLst>
                                      </p:cBhvr>
                                      <p:to>
                                        <p:strVal val="visible"/>
                                      </p:to>
                                    </p:set>
                                    <p:anim calcmode="lin" valueType="num">
                                      <p:cBhvr>
                                        <p:cTn id="47" dur="500" fill="hold"/>
                                        <p:tgtEl>
                                          <p:spTgt spid="3">
                                            <p:graphicEl>
                                              <a:dgm id="{DE507AA6-1306-4638-BD45-46F16475E4A3}"/>
                                            </p:graphicEl>
                                          </p:spTgt>
                                        </p:tgtEl>
                                        <p:attrNameLst>
                                          <p:attrName>ppt_w</p:attrName>
                                        </p:attrNameLst>
                                      </p:cBhvr>
                                      <p:tavLst>
                                        <p:tav tm="0">
                                          <p:val>
                                            <p:fltVal val="0"/>
                                          </p:val>
                                        </p:tav>
                                        <p:tav tm="100000">
                                          <p:val>
                                            <p:strVal val="#ppt_w"/>
                                          </p:val>
                                        </p:tav>
                                      </p:tavLst>
                                    </p:anim>
                                    <p:anim calcmode="lin" valueType="num">
                                      <p:cBhvr>
                                        <p:cTn id="48" dur="500" fill="hold"/>
                                        <p:tgtEl>
                                          <p:spTgt spid="3">
                                            <p:graphicEl>
                                              <a:dgm id="{DE507AA6-1306-4638-BD45-46F16475E4A3}"/>
                                            </p:graphicEl>
                                          </p:spTgt>
                                        </p:tgtEl>
                                        <p:attrNameLst>
                                          <p:attrName>ppt_h</p:attrName>
                                        </p:attrNameLst>
                                      </p:cBhvr>
                                      <p:tavLst>
                                        <p:tav tm="0">
                                          <p:val>
                                            <p:fltVal val="0"/>
                                          </p:val>
                                        </p:tav>
                                        <p:tav tm="100000">
                                          <p:val>
                                            <p:strVal val="#ppt_h"/>
                                          </p:val>
                                        </p:tav>
                                      </p:tavLst>
                                    </p:anim>
                                    <p:animEffect transition="in" filter="fade">
                                      <p:cBhvr>
                                        <p:cTn id="49" dur="500"/>
                                        <p:tgtEl>
                                          <p:spTgt spid="3">
                                            <p:graphicEl>
                                              <a:dgm id="{DE507AA6-1306-4638-BD45-46F16475E4A3}"/>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graphicEl>
                                              <a:dgm id="{47B5EE3A-0669-4B20-8787-EC9112633B60}"/>
                                            </p:graphicEl>
                                          </p:spTgt>
                                        </p:tgtEl>
                                        <p:attrNameLst>
                                          <p:attrName>style.visibility</p:attrName>
                                        </p:attrNameLst>
                                      </p:cBhvr>
                                      <p:to>
                                        <p:strVal val="visible"/>
                                      </p:to>
                                    </p:set>
                                    <p:anim calcmode="lin" valueType="num">
                                      <p:cBhvr>
                                        <p:cTn id="52" dur="500" fill="hold"/>
                                        <p:tgtEl>
                                          <p:spTgt spid="3">
                                            <p:graphicEl>
                                              <a:dgm id="{47B5EE3A-0669-4B20-8787-EC9112633B60}"/>
                                            </p:graphicEl>
                                          </p:spTgt>
                                        </p:tgtEl>
                                        <p:attrNameLst>
                                          <p:attrName>ppt_w</p:attrName>
                                        </p:attrNameLst>
                                      </p:cBhvr>
                                      <p:tavLst>
                                        <p:tav tm="0">
                                          <p:val>
                                            <p:fltVal val="0"/>
                                          </p:val>
                                        </p:tav>
                                        <p:tav tm="100000">
                                          <p:val>
                                            <p:strVal val="#ppt_w"/>
                                          </p:val>
                                        </p:tav>
                                      </p:tavLst>
                                    </p:anim>
                                    <p:anim calcmode="lin" valueType="num">
                                      <p:cBhvr>
                                        <p:cTn id="53" dur="500" fill="hold"/>
                                        <p:tgtEl>
                                          <p:spTgt spid="3">
                                            <p:graphicEl>
                                              <a:dgm id="{47B5EE3A-0669-4B20-8787-EC9112633B60}"/>
                                            </p:graphicEl>
                                          </p:spTgt>
                                        </p:tgtEl>
                                        <p:attrNameLst>
                                          <p:attrName>ppt_h</p:attrName>
                                        </p:attrNameLst>
                                      </p:cBhvr>
                                      <p:tavLst>
                                        <p:tav tm="0">
                                          <p:val>
                                            <p:fltVal val="0"/>
                                          </p:val>
                                        </p:tav>
                                        <p:tav tm="100000">
                                          <p:val>
                                            <p:strVal val="#ppt_h"/>
                                          </p:val>
                                        </p:tav>
                                      </p:tavLst>
                                    </p:anim>
                                    <p:animEffect transition="in" filter="fade">
                                      <p:cBhvr>
                                        <p:cTn id="54" dur="500"/>
                                        <p:tgtEl>
                                          <p:spTgt spid="3">
                                            <p:graphicEl>
                                              <a:dgm id="{47B5EE3A-0669-4B20-8787-EC9112633B60}"/>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
                                            <p:graphicEl>
                                              <a:dgm id="{42D74BAF-F60E-4524-995E-5C1AE8A4CB16}"/>
                                            </p:graphicEl>
                                          </p:spTgt>
                                        </p:tgtEl>
                                        <p:attrNameLst>
                                          <p:attrName>style.visibility</p:attrName>
                                        </p:attrNameLst>
                                      </p:cBhvr>
                                      <p:to>
                                        <p:strVal val="visible"/>
                                      </p:to>
                                    </p:set>
                                    <p:anim calcmode="lin" valueType="num">
                                      <p:cBhvr>
                                        <p:cTn id="57" dur="500" fill="hold"/>
                                        <p:tgtEl>
                                          <p:spTgt spid="3">
                                            <p:graphicEl>
                                              <a:dgm id="{42D74BAF-F60E-4524-995E-5C1AE8A4CB16}"/>
                                            </p:graphicEl>
                                          </p:spTgt>
                                        </p:tgtEl>
                                        <p:attrNameLst>
                                          <p:attrName>ppt_w</p:attrName>
                                        </p:attrNameLst>
                                      </p:cBhvr>
                                      <p:tavLst>
                                        <p:tav tm="0">
                                          <p:val>
                                            <p:fltVal val="0"/>
                                          </p:val>
                                        </p:tav>
                                        <p:tav tm="100000">
                                          <p:val>
                                            <p:strVal val="#ppt_w"/>
                                          </p:val>
                                        </p:tav>
                                      </p:tavLst>
                                    </p:anim>
                                    <p:anim calcmode="lin" valueType="num">
                                      <p:cBhvr>
                                        <p:cTn id="58" dur="500" fill="hold"/>
                                        <p:tgtEl>
                                          <p:spTgt spid="3">
                                            <p:graphicEl>
                                              <a:dgm id="{42D74BAF-F60E-4524-995E-5C1AE8A4CB16}"/>
                                            </p:graphicEl>
                                          </p:spTgt>
                                        </p:tgtEl>
                                        <p:attrNameLst>
                                          <p:attrName>ppt_h</p:attrName>
                                        </p:attrNameLst>
                                      </p:cBhvr>
                                      <p:tavLst>
                                        <p:tav tm="0">
                                          <p:val>
                                            <p:fltVal val="0"/>
                                          </p:val>
                                        </p:tav>
                                        <p:tav tm="100000">
                                          <p:val>
                                            <p:strVal val="#ppt_h"/>
                                          </p:val>
                                        </p:tav>
                                      </p:tavLst>
                                    </p:anim>
                                    <p:animEffect transition="in" filter="fade">
                                      <p:cBhvr>
                                        <p:cTn id="59" dur="500"/>
                                        <p:tgtEl>
                                          <p:spTgt spid="3">
                                            <p:graphicEl>
                                              <a:dgm id="{42D74BAF-F60E-4524-995E-5C1AE8A4CB16}"/>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
                                            <p:graphicEl>
                                              <a:dgm id="{911822F9-D291-43BE-8F43-CC5D055B3190}"/>
                                            </p:graphicEl>
                                          </p:spTgt>
                                        </p:tgtEl>
                                        <p:attrNameLst>
                                          <p:attrName>style.visibility</p:attrName>
                                        </p:attrNameLst>
                                      </p:cBhvr>
                                      <p:to>
                                        <p:strVal val="visible"/>
                                      </p:to>
                                    </p:set>
                                    <p:anim calcmode="lin" valueType="num">
                                      <p:cBhvr>
                                        <p:cTn id="62" dur="500" fill="hold"/>
                                        <p:tgtEl>
                                          <p:spTgt spid="3">
                                            <p:graphicEl>
                                              <a:dgm id="{911822F9-D291-43BE-8F43-CC5D055B3190}"/>
                                            </p:graphicEl>
                                          </p:spTgt>
                                        </p:tgtEl>
                                        <p:attrNameLst>
                                          <p:attrName>ppt_w</p:attrName>
                                        </p:attrNameLst>
                                      </p:cBhvr>
                                      <p:tavLst>
                                        <p:tav tm="0">
                                          <p:val>
                                            <p:fltVal val="0"/>
                                          </p:val>
                                        </p:tav>
                                        <p:tav tm="100000">
                                          <p:val>
                                            <p:strVal val="#ppt_w"/>
                                          </p:val>
                                        </p:tav>
                                      </p:tavLst>
                                    </p:anim>
                                    <p:anim calcmode="lin" valueType="num">
                                      <p:cBhvr>
                                        <p:cTn id="63" dur="500" fill="hold"/>
                                        <p:tgtEl>
                                          <p:spTgt spid="3">
                                            <p:graphicEl>
                                              <a:dgm id="{911822F9-D291-43BE-8F43-CC5D055B3190}"/>
                                            </p:graphicEl>
                                          </p:spTgt>
                                        </p:tgtEl>
                                        <p:attrNameLst>
                                          <p:attrName>ppt_h</p:attrName>
                                        </p:attrNameLst>
                                      </p:cBhvr>
                                      <p:tavLst>
                                        <p:tav tm="0">
                                          <p:val>
                                            <p:fltVal val="0"/>
                                          </p:val>
                                        </p:tav>
                                        <p:tav tm="100000">
                                          <p:val>
                                            <p:strVal val="#ppt_h"/>
                                          </p:val>
                                        </p:tav>
                                      </p:tavLst>
                                    </p:anim>
                                    <p:animEffect transition="in" filter="fade">
                                      <p:cBhvr>
                                        <p:cTn id="64" dur="500"/>
                                        <p:tgtEl>
                                          <p:spTgt spid="3">
                                            <p:graphicEl>
                                              <a:dgm id="{911822F9-D291-43BE-8F43-CC5D055B3190}"/>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
                                            <p:graphicEl>
                                              <a:dgm id="{873C3FFC-8A2F-42F6-AB69-6B8EF85D0838}"/>
                                            </p:graphicEl>
                                          </p:spTgt>
                                        </p:tgtEl>
                                        <p:attrNameLst>
                                          <p:attrName>style.visibility</p:attrName>
                                        </p:attrNameLst>
                                      </p:cBhvr>
                                      <p:to>
                                        <p:strVal val="visible"/>
                                      </p:to>
                                    </p:set>
                                    <p:anim calcmode="lin" valueType="num">
                                      <p:cBhvr>
                                        <p:cTn id="67" dur="500" fill="hold"/>
                                        <p:tgtEl>
                                          <p:spTgt spid="3">
                                            <p:graphicEl>
                                              <a:dgm id="{873C3FFC-8A2F-42F6-AB69-6B8EF85D0838}"/>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873C3FFC-8A2F-42F6-AB69-6B8EF85D0838}"/>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873C3FFC-8A2F-42F6-AB69-6B8EF85D0838}"/>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graphicEl>
                                              <a:dgm id="{E84B9B52-1270-48D2-8C4B-EC80B0861A2C}"/>
                                            </p:graphicEl>
                                          </p:spTgt>
                                        </p:tgtEl>
                                        <p:attrNameLst>
                                          <p:attrName>style.visibility</p:attrName>
                                        </p:attrNameLst>
                                      </p:cBhvr>
                                      <p:to>
                                        <p:strVal val="visible"/>
                                      </p:to>
                                    </p:set>
                                    <p:anim calcmode="lin" valueType="num">
                                      <p:cBhvr>
                                        <p:cTn id="72" dur="500" fill="hold"/>
                                        <p:tgtEl>
                                          <p:spTgt spid="3">
                                            <p:graphicEl>
                                              <a:dgm id="{E84B9B52-1270-48D2-8C4B-EC80B0861A2C}"/>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E84B9B52-1270-48D2-8C4B-EC80B0861A2C}"/>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E84B9B52-1270-48D2-8C4B-EC80B0861A2C}"/>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graphicEl>
                                              <a:dgm id="{4AF746CC-6FEE-4D35-84A7-B49419D571E4}"/>
                                            </p:graphicEl>
                                          </p:spTgt>
                                        </p:tgtEl>
                                        <p:attrNameLst>
                                          <p:attrName>style.visibility</p:attrName>
                                        </p:attrNameLst>
                                      </p:cBhvr>
                                      <p:to>
                                        <p:strVal val="visible"/>
                                      </p:to>
                                    </p:set>
                                    <p:anim calcmode="lin" valueType="num">
                                      <p:cBhvr>
                                        <p:cTn id="77" dur="500" fill="hold"/>
                                        <p:tgtEl>
                                          <p:spTgt spid="3">
                                            <p:graphicEl>
                                              <a:dgm id="{4AF746CC-6FEE-4D35-84A7-B49419D571E4}"/>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4AF746CC-6FEE-4D35-84A7-B49419D571E4}"/>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4AF746CC-6FEE-4D35-84A7-B49419D571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Graphic spid="3" grpId="0">
        <p:bldSub>
          <a:bldDgm rev="1"/>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1" name="مربع نص 10">
            <a:extLst>
              <a:ext uri="{FF2B5EF4-FFF2-40B4-BE49-F238E27FC236}">
                <a16:creationId xmlns:a16="http://schemas.microsoft.com/office/drawing/2014/main" id="{2D72DB4F-E7A4-4254-8686-FA913D192602}"/>
              </a:ext>
            </a:extLst>
          </p:cNvPr>
          <p:cNvSpPr txBox="1"/>
          <p:nvPr/>
        </p:nvSpPr>
        <p:spPr>
          <a:xfrm>
            <a:off x="3048000" y="3250773"/>
            <a:ext cx="6512811" cy="830997"/>
          </a:xfrm>
          <a:prstGeom prst="rect">
            <a:avLst/>
          </a:prstGeom>
          <a:noFill/>
        </p:spPr>
        <p:txBody>
          <a:bodyPr wrap="square" rtlCol="1">
            <a:spAutoFit/>
          </a:bodyPr>
          <a:lstStyle/>
          <a:p>
            <a:pPr algn="ctr"/>
            <a:r>
              <a:rPr lang="ar-SA" sz="2400" b="1" dirty="0">
                <a:solidFill>
                  <a:schemeClr val="bg2">
                    <a:lumMod val="75000"/>
                  </a:schemeClr>
                </a:solidFill>
              </a:rPr>
              <a:t>كيف تكون سرعة جزيئات كل من المادة السائلة والصلبة والغازية ؟</a:t>
            </a:r>
            <a:endParaRPr lang="ar-SA" sz="2400" dirty="0"/>
          </a:p>
        </p:txBody>
      </p:sp>
      <p:sp>
        <p:nvSpPr>
          <p:cNvPr id="14" name="مربع نص 13">
            <a:extLst>
              <a:ext uri="{FF2B5EF4-FFF2-40B4-BE49-F238E27FC236}">
                <a16:creationId xmlns:a16="http://schemas.microsoft.com/office/drawing/2014/main" id="{C5D39589-AC3F-4897-AC0F-0082D68B9240}"/>
              </a:ext>
            </a:extLst>
          </p:cNvPr>
          <p:cNvSpPr txBox="1"/>
          <p:nvPr/>
        </p:nvSpPr>
        <p:spPr>
          <a:xfrm>
            <a:off x="4127271" y="4037734"/>
            <a:ext cx="5114895" cy="461665"/>
          </a:xfrm>
          <a:prstGeom prst="rect">
            <a:avLst/>
          </a:prstGeom>
          <a:noFill/>
        </p:spPr>
        <p:txBody>
          <a:bodyPr wrap="square">
            <a:spAutoFit/>
          </a:bodyPr>
          <a:lstStyle/>
          <a:p>
            <a:pPr algn="ctr" rtl="1">
              <a:buClrTx/>
              <a:buFontTx/>
              <a:buNone/>
            </a:pPr>
            <a:r>
              <a:rPr lang="ar-SA" sz="2400" b="1" kern="1200" dirty="0">
                <a:solidFill>
                  <a:schemeClr val="accent4">
                    <a:lumMod val="75000"/>
                  </a:schemeClr>
                </a:solidFill>
                <a:latin typeface="Calibri" panose="020F0502020204030204"/>
                <a:ea typeface="+mn-ea"/>
                <a:cs typeface="Arial" panose="020B0604020202020204" pitchFamily="34" charset="0"/>
              </a:rPr>
              <a:t>صفي كيف تتحرك جزيئات المادة في كل حالة </a:t>
            </a:r>
          </a:p>
        </p:txBody>
      </p:sp>
      <mc:AlternateContent xmlns:mc="http://schemas.openxmlformats.org/markup-compatibility/2006" xmlns:pslz="http://schemas.microsoft.com/office/powerpoint/2016/slidezoom">
        <mc:Choice Requires="pslz">
          <p:graphicFrame>
            <p:nvGraphicFramePr>
              <p:cNvPr id="16" name="صورة الشريحة 15">
                <a:extLst>
                  <a:ext uri="{FF2B5EF4-FFF2-40B4-BE49-F238E27FC236}">
                    <a16:creationId xmlns:a16="http://schemas.microsoft.com/office/drawing/2014/main" id="{2513668F-A2DE-4F53-88BF-127C649914C8}"/>
                  </a:ext>
                </a:extLst>
              </p:cNvPr>
              <p:cNvGraphicFramePr>
                <a:graphicFrameLocks noChangeAspect="1"/>
              </p:cNvGraphicFramePr>
              <p:nvPr>
                <p:extLst>
                  <p:ext uri="{D42A27DB-BD31-4B8C-83A1-F6EECF244321}">
                    <p14:modId xmlns:p14="http://schemas.microsoft.com/office/powerpoint/2010/main" val="3699017164"/>
                  </p:ext>
                </p:extLst>
              </p:nvPr>
            </p:nvGraphicFramePr>
            <p:xfrm>
              <a:off x="-214797" y="4189969"/>
              <a:ext cx="857736" cy="836426"/>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857736" cy="836426"/>
                        </a:xfrm>
                        <a:prstGeom prst="rect">
                          <a:avLst/>
                        </a:prstGeom>
                      </p166:spPr>
                    </pslz:zmPr>
                  </pslz:sldZmObj>
                </pslz:sldZm>
              </a:graphicData>
            </a:graphic>
          </p:graphicFrame>
        </mc:Choice>
        <mc:Fallback xmlns="">
          <p:pic>
            <p:nvPicPr>
              <p:cNvPr id="16" name="صورة الشريحة 15">
                <a:hlinkClick r:id="rId7" action="ppaction://hlinksldjump"/>
                <a:extLst>
                  <a:ext uri="{FF2B5EF4-FFF2-40B4-BE49-F238E27FC236}">
                    <a16:creationId xmlns:a16="http://schemas.microsoft.com/office/drawing/2014/main" id="{2513668F-A2DE-4F53-88BF-127C649914C8}"/>
                  </a:ext>
                </a:extLst>
              </p:cNvPr>
              <p:cNvPicPr>
                <a:picLocks noGrp="1" noRot="1" noChangeAspect="1" noMove="1" noResize="1" noEditPoints="1" noAdjustHandles="1" noChangeArrowheads="1" noChangeShapeType="1"/>
              </p:cNvPicPr>
              <p:nvPr/>
            </p:nvPicPr>
            <p:blipFill>
              <a:blip r:embed="rId6"/>
              <a:stretch>
                <a:fillRect/>
              </a:stretch>
            </p:blipFill>
            <p:spPr>
              <a:xfrm>
                <a:off x="-214797" y="4189969"/>
                <a:ext cx="857736" cy="836426"/>
              </a:xfrm>
              <a:prstGeom prst="rect">
                <a:avLst/>
              </a:prstGeom>
            </p:spPr>
          </p:pic>
        </mc:Fallback>
      </mc:AlternateContent>
      <p:grpSp>
        <p:nvGrpSpPr>
          <p:cNvPr id="17" name="مجموعة 16">
            <a:extLst>
              <a:ext uri="{FF2B5EF4-FFF2-40B4-BE49-F238E27FC236}">
                <a16:creationId xmlns:a16="http://schemas.microsoft.com/office/drawing/2014/main" id="{7CBDA284-061C-43D6-8B88-3032F82CC74A}"/>
              </a:ext>
            </a:extLst>
          </p:cNvPr>
          <p:cNvGrpSpPr/>
          <p:nvPr/>
        </p:nvGrpSpPr>
        <p:grpSpPr>
          <a:xfrm>
            <a:off x="2223914" y="-331342"/>
            <a:ext cx="5136390" cy="1857375"/>
            <a:chOff x="581102" y="-210420"/>
            <a:chExt cx="6688044" cy="1343834"/>
          </a:xfrm>
        </p:grpSpPr>
        <p:grpSp>
          <p:nvGrpSpPr>
            <p:cNvPr id="18" name="مجموعة 17">
              <a:extLst>
                <a:ext uri="{FF2B5EF4-FFF2-40B4-BE49-F238E27FC236}">
                  <a16:creationId xmlns:a16="http://schemas.microsoft.com/office/drawing/2014/main" id="{59E86BE5-33CE-4B59-813A-B49A13D278B1}"/>
                </a:ext>
              </a:extLst>
            </p:cNvPr>
            <p:cNvGrpSpPr/>
            <p:nvPr/>
          </p:nvGrpSpPr>
          <p:grpSpPr>
            <a:xfrm>
              <a:off x="581102" y="-210420"/>
              <a:ext cx="6688044" cy="1343834"/>
              <a:chOff x="-156796" y="3272876"/>
              <a:chExt cx="9876804" cy="1934296"/>
            </a:xfrm>
          </p:grpSpPr>
          <p:pic>
            <p:nvPicPr>
              <p:cNvPr id="20" name="صورة 19" descr="صورة تحتوي على نص&#10;&#10;تم إنشاء الوصف تلقائياً">
                <a:extLst>
                  <a:ext uri="{FF2B5EF4-FFF2-40B4-BE49-F238E27FC236}">
                    <a16:creationId xmlns:a16="http://schemas.microsoft.com/office/drawing/2014/main" id="{C1723281-7458-42E5-9FF7-56A50B3BAEEE}"/>
                  </a:ext>
                </a:extLst>
              </p:cNvPr>
              <p:cNvPicPr>
                <a:picLocks noChangeAspect="1"/>
              </p:cNvPicPr>
              <p:nvPr/>
            </p:nvPicPr>
            <p:blipFill>
              <a:blip r:embed="rId8">
                <a:clrChange>
                  <a:clrFrom>
                    <a:srgbClr val="EFEFEF"/>
                  </a:clrFrom>
                  <a:clrTo>
                    <a:srgbClr val="EFEFEF">
                      <a:alpha val="0"/>
                    </a:srgbClr>
                  </a:clrTo>
                </a:clrChange>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56796" y="3272876"/>
                <a:ext cx="9876804" cy="1934296"/>
              </a:xfrm>
              <a:prstGeom prst="rect">
                <a:avLst/>
              </a:prstGeom>
            </p:spPr>
          </p:pic>
          <p:sp>
            <p:nvSpPr>
              <p:cNvPr id="21" name="مربع نص 20">
                <a:extLst>
                  <a:ext uri="{FF2B5EF4-FFF2-40B4-BE49-F238E27FC236}">
                    <a16:creationId xmlns:a16="http://schemas.microsoft.com/office/drawing/2014/main" id="{9AF5C4B9-4A09-405D-8631-FD1EEEB2F8A3}"/>
                  </a:ext>
                </a:extLst>
              </p:cNvPr>
              <p:cNvSpPr txBox="1"/>
              <p:nvPr/>
            </p:nvSpPr>
            <p:spPr>
              <a:xfrm>
                <a:off x="2253655" y="3974220"/>
                <a:ext cx="5124121" cy="531611"/>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1" i="0" u="none" strike="noStrike" kern="0" cap="none" spc="0" normalizeH="0" baseline="0" noProof="0" dirty="0">
                  <a:ln>
                    <a:noFill/>
                  </a:ln>
                  <a:solidFill>
                    <a:srgbClr val="EDBBC7">
                      <a:lumMod val="50000"/>
                    </a:srgbClr>
                  </a:solidFill>
                  <a:effectLst/>
                  <a:uLnTx/>
                  <a:uFillTx/>
                  <a:ea typeface="+mn-ea"/>
                  <a:cs typeface="Arial" panose="020B0604020202020204" pitchFamily="34" charset="0"/>
                </a:endParaRPr>
              </a:p>
            </p:txBody>
          </p:sp>
        </p:grpSp>
        <p:sp>
          <p:nvSpPr>
            <p:cNvPr id="19" name="مربع نص 18">
              <a:extLst>
                <a:ext uri="{FF2B5EF4-FFF2-40B4-BE49-F238E27FC236}">
                  <a16:creationId xmlns:a16="http://schemas.microsoft.com/office/drawing/2014/main" id="{111FB6ED-871B-46CB-8568-ED50B7352379}"/>
                </a:ext>
              </a:extLst>
            </p:cNvPr>
            <p:cNvSpPr txBox="1"/>
            <p:nvPr/>
          </p:nvSpPr>
          <p:spPr>
            <a:xfrm>
              <a:off x="712359" y="197399"/>
              <a:ext cx="6469452" cy="31459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A5A5A5">
                      <a:lumMod val="75000"/>
                    </a:srgbClr>
                  </a:solidFill>
                  <a:effectLst/>
                  <a:uLnTx/>
                  <a:uFillTx/>
                  <a:ea typeface="+mn-ea"/>
                  <a:cs typeface="Arial" panose="020B0604020202020204" pitchFamily="34" charset="0"/>
                </a:rPr>
                <a:t>شاهدي الفيديو التالي ثم </a:t>
              </a:r>
              <a:r>
                <a:rPr kumimoji="0" lang="ar-SA" sz="2000" b="1" i="0" u="none" strike="noStrike" kern="0" cap="none" spc="0" normalizeH="0" baseline="0" noProof="0" dirty="0" err="1">
                  <a:ln>
                    <a:noFill/>
                  </a:ln>
                  <a:solidFill>
                    <a:srgbClr val="A5A5A5">
                      <a:lumMod val="75000"/>
                    </a:srgbClr>
                  </a:solidFill>
                  <a:effectLst/>
                  <a:uLnTx/>
                  <a:uFillTx/>
                  <a:ea typeface="+mn-ea"/>
                  <a:cs typeface="Arial" panose="020B0604020202020204" pitchFamily="34" charset="0"/>
                </a:rPr>
                <a:t>أجيبي</a:t>
              </a:r>
              <a:r>
                <a:rPr kumimoji="0" lang="ar-SA" sz="2000" b="1" i="0" u="none" strike="noStrike" kern="0" cap="none" spc="0" normalizeH="0" baseline="0" noProof="0" dirty="0">
                  <a:ln>
                    <a:noFill/>
                  </a:ln>
                  <a:solidFill>
                    <a:srgbClr val="A5A5A5">
                      <a:lumMod val="75000"/>
                    </a:srgbClr>
                  </a:solidFill>
                  <a:effectLst/>
                  <a:uLnTx/>
                  <a:uFillTx/>
                  <a:ea typeface="+mn-ea"/>
                  <a:cs typeface="Arial" panose="020B0604020202020204" pitchFamily="34" charset="0"/>
                </a:rPr>
                <a:t> على الأسئلة التالية </a:t>
              </a:r>
            </a:p>
          </p:txBody>
        </p:sp>
      </p:grpSp>
      <p:sp>
        <p:nvSpPr>
          <p:cNvPr id="27" name="مربع نص 26">
            <a:extLst>
              <a:ext uri="{FF2B5EF4-FFF2-40B4-BE49-F238E27FC236}">
                <a16:creationId xmlns:a16="http://schemas.microsoft.com/office/drawing/2014/main" id="{26FBDF65-FCF3-4740-BA02-DF387661A555}"/>
              </a:ext>
            </a:extLst>
          </p:cNvPr>
          <p:cNvSpPr txBox="1"/>
          <p:nvPr/>
        </p:nvSpPr>
        <p:spPr>
          <a:xfrm>
            <a:off x="3213513" y="4586949"/>
            <a:ext cx="6512811" cy="461665"/>
          </a:xfrm>
          <a:prstGeom prst="rect">
            <a:avLst/>
          </a:prstGeom>
          <a:noFill/>
        </p:spPr>
        <p:txBody>
          <a:bodyPr wrap="square" rtlCol="1">
            <a:spAutoFit/>
          </a:bodyPr>
          <a:lstStyle/>
          <a:p>
            <a:pPr algn="ctr"/>
            <a:r>
              <a:rPr lang="ar-SA" sz="2400" b="1" dirty="0">
                <a:solidFill>
                  <a:schemeClr val="bg2">
                    <a:lumMod val="75000"/>
                  </a:schemeClr>
                </a:solidFill>
              </a:rPr>
              <a:t>كيف يكون شكل وحجم كل حالة من حالات المادة ؟</a:t>
            </a:r>
            <a:endParaRPr lang="ar-SA" sz="2400" dirty="0"/>
          </a:p>
        </p:txBody>
      </p:sp>
      <p:grpSp>
        <p:nvGrpSpPr>
          <p:cNvPr id="12" name="مجموعة 11">
            <a:extLst>
              <a:ext uri="{FF2B5EF4-FFF2-40B4-BE49-F238E27FC236}">
                <a16:creationId xmlns:a16="http://schemas.microsoft.com/office/drawing/2014/main" id="{3358FC13-7336-4169-87DF-42ECE0A31D4E}"/>
              </a:ext>
            </a:extLst>
          </p:cNvPr>
          <p:cNvGrpSpPr/>
          <p:nvPr/>
        </p:nvGrpSpPr>
        <p:grpSpPr>
          <a:xfrm rot="19531680">
            <a:off x="-435774" y="1943079"/>
            <a:ext cx="3293269" cy="1201929"/>
            <a:chOff x="712359" y="-210420"/>
            <a:chExt cx="6469452" cy="1343834"/>
          </a:xfrm>
        </p:grpSpPr>
        <p:grpSp>
          <p:nvGrpSpPr>
            <p:cNvPr id="13" name="مجموعة 12">
              <a:extLst>
                <a:ext uri="{FF2B5EF4-FFF2-40B4-BE49-F238E27FC236}">
                  <a16:creationId xmlns:a16="http://schemas.microsoft.com/office/drawing/2014/main" id="{405E4BCB-A4C1-4997-B8F3-DAE2F4510CBF}"/>
                </a:ext>
              </a:extLst>
            </p:cNvPr>
            <p:cNvGrpSpPr/>
            <p:nvPr/>
          </p:nvGrpSpPr>
          <p:grpSpPr>
            <a:xfrm>
              <a:off x="1342062" y="-210420"/>
              <a:ext cx="5249811" cy="1343834"/>
              <a:chOff x="966978" y="3272876"/>
              <a:chExt cx="7752843" cy="1934296"/>
            </a:xfrm>
          </p:grpSpPr>
          <p:pic>
            <p:nvPicPr>
              <p:cNvPr id="22" name="صورة 21" descr="صورة تحتوي على نص&#10;&#10;تم إنشاء الوصف تلقائياً">
                <a:extLst>
                  <a:ext uri="{FF2B5EF4-FFF2-40B4-BE49-F238E27FC236}">
                    <a16:creationId xmlns:a16="http://schemas.microsoft.com/office/drawing/2014/main" id="{D52374C7-5FA2-4917-940F-A90BF164799D}"/>
                  </a:ext>
                </a:extLst>
              </p:cNvPr>
              <p:cNvPicPr>
                <a:picLocks noChangeAspect="1"/>
              </p:cNvPicPr>
              <p:nvPr/>
            </p:nvPicPr>
            <p:blipFill>
              <a:blip r:embed="rId8">
                <a:clrChange>
                  <a:clrFrom>
                    <a:srgbClr val="EFEFEF"/>
                  </a:clrFrom>
                  <a:clrTo>
                    <a:srgbClr val="EFEFEF">
                      <a:alpha val="0"/>
                    </a:srgbClr>
                  </a:clrTo>
                </a:clrChange>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966978" y="3272876"/>
                <a:ext cx="7752843" cy="1934296"/>
              </a:xfrm>
              <a:prstGeom prst="rect">
                <a:avLst/>
              </a:prstGeom>
            </p:spPr>
          </p:pic>
          <p:sp>
            <p:nvSpPr>
              <p:cNvPr id="23" name="مربع نص 22">
                <a:extLst>
                  <a:ext uri="{FF2B5EF4-FFF2-40B4-BE49-F238E27FC236}">
                    <a16:creationId xmlns:a16="http://schemas.microsoft.com/office/drawing/2014/main" id="{919D405B-AA7F-44D1-B3C3-CEBD36495399}"/>
                  </a:ext>
                </a:extLst>
              </p:cNvPr>
              <p:cNvSpPr txBox="1"/>
              <p:nvPr/>
            </p:nvSpPr>
            <p:spPr>
              <a:xfrm>
                <a:off x="2253655" y="3974220"/>
                <a:ext cx="5124121" cy="531611"/>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1" i="0" u="none" strike="noStrike" kern="0" cap="none" spc="0" normalizeH="0" baseline="0" noProof="0" dirty="0">
                  <a:ln>
                    <a:noFill/>
                  </a:ln>
                  <a:solidFill>
                    <a:srgbClr val="EDBBC7">
                      <a:lumMod val="50000"/>
                    </a:srgbClr>
                  </a:solidFill>
                  <a:effectLst/>
                  <a:uLnTx/>
                  <a:uFillTx/>
                  <a:ea typeface="+mn-ea"/>
                  <a:cs typeface="Arial" panose="020B0604020202020204" pitchFamily="34" charset="0"/>
                </a:endParaRPr>
              </a:p>
            </p:txBody>
          </p:sp>
        </p:grpSp>
        <p:sp>
          <p:nvSpPr>
            <p:cNvPr id="15" name="مربع نص 14">
              <a:extLst>
                <a:ext uri="{FF2B5EF4-FFF2-40B4-BE49-F238E27FC236}">
                  <a16:creationId xmlns:a16="http://schemas.microsoft.com/office/drawing/2014/main" id="{B395ECC4-FC5B-41D8-B861-5D6AFE272A0F}"/>
                </a:ext>
              </a:extLst>
            </p:cNvPr>
            <p:cNvSpPr txBox="1"/>
            <p:nvPr/>
          </p:nvSpPr>
          <p:spPr>
            <a:xfrm>
              <a:off x="712359" y="197399"/>
              <a:ext cx="6469452" cy="29039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A5A5A5">
                      <a:lumMod val="75000"/>
                    </a:srgbClr>
                  </a:solidFill>
                  <a:effectLst/>
                  <a:uLnTx/>
                  <a:uFillTx/>
                  <a:ea typeface="+mn-ea"/>
                  <a:cs typeface="Arial" panose="020B0604020202020204" pitchFamily="34" charset="0"/>
                </a:rPr>
                <a:t>استنتجي كيف تختلف حالات المادة </a:t>
              </a:r>
            </a:p>
          </p:txBody>
        </p:sp>
      </p:grpSp>
      <p:pic>
        <p:nvPicPr>
          <p:cNvPr id="3" name="حالات المادة - States Of Matter">
            <a:hlinkClick r:id="" action="ppaction://media"/>
            <a:extLst>
              <a:ext uri="{FF2B5EF4-FFF2-40B4-BE49-F238E27FC236}">
                <a16:creationId xmlns:a16="http://schemas.microsoft.com/office/drawing/2014/main" id="{3C9C7E31-48A3-4426-B72E-E37BB8EB1C3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48000" y="1116606"/>
            <a:ext cx="3345025" cy="1881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fullScrn="1">
              <p:cMediaNode vol="80000">
                <p:cTn id="31" fill="hold" display="0">
                  <p:stCondLst>
                    <p:cond delay="indefinite"/>
                  </p:stCondLst>
                </p:cTn>
                <p:tgtEl>
                  <p:spTgt spid="3"/>
                </p:tgtEl>
              </p:cMediaNode>
            </p:video>
          </p:childTnLst>
        </p:cTn>
      </p:par>
    </p:tnLst>
    <p:bldLst>
      <p:bldP spid="11" grpId="0"/>
      <p:bldP spid="14" grpId="0"/>
      <p:bldP spid="27" grpId="0"/>
    </p:bldLst>
  </p:timing>
</p:sld>
</file>

<file path=ppt/theme/theme1.xml><?xml version="1.0" encoding="utf-8"?>
<a:theme xmlns:a="http://schemas.openxmlformats.org/drawingml/2006/main" name="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4765</TotalTime>
  <Words>772</Words>
  <Application>Microsoft Office PowerPoint</Application>
  <PresentationFormat>عرض على الشاشة (16:9)</PresentationFormat>
  <Paragraphs>184</Paragraphs>
  <Slides>28</Slides>
  <Notes>12</Notes>
  <HiddenSlides>5</HiddenSlides>
  <MMClips>2</MMClips>
  <ScaleCrop>false</ScaleCrop>
  <HeadingPairs>
    <vt:vector size="6" baseType="variant">
      <vt:variant>
        <vt:lpstr>الخطوط المستخدمة</vt:lpstr>
      </vt:variant>
      <vt:variant>
        <vt:i4>9</vt:i4>
      </vt:variant>
      <vt:variant>
        <vt:lpstr>نسق</vt:lpstr>
      </vt:variant>
      <vt:variant>
        <vt:i4>4</vt:i4>
      </vt:variant>
      <vt:variant>
        <vt:lpstr>عناوين الشرائح</vt:lpstr>
      </vt:variant>
      <vt:variant>
        <vt:i4>28</vt:i4>
      </vt:variant>
    </vt:vector>
  </HeadingPairs>
  <TitlesOfParts>
    <vt:vector size="41" baseType="lpstr">
      <vt:lpstr>Calibri Light</vt:lpstr>
      <vt:lpstr>Fredoka One</vt:lpstr>
      <vt:lpstr>Barlow Medium</vt:lpstr>
      <vt:lpstr>Roboto Condensed Light</vt:lpstr>
      <vt:lpstr>Calibri</vt:lpstr>
      <vt:lpstr>UTM Magnesium</vt:lpstr>
      <vt:lpstr>Arial</vt:lpstr>
      <vt:lpstr>Barlow SemiBold</vt:lpstr>
      <vt:lpstr>UTM Neo Sans Intel</vt:lpstr>
      <vt:lpstr>Science Subject for High School - 9th Grade: Cell Biology</vt:lpstr>
      <vt:lpstr>1_Science Subject for High School - 9th Grade: Cell Biology</vt:lpstr>
      <vt:lpstr>1_نسق Office</vt:lpstr>
      <vt:lpstr>2_Science Subject for High School - 9th Grade: Cell Biology</vt:lpstr>
      <vt:lpstr>باسم الله الرحمن الرحيم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ود الردادي</dc:creator>
  <cp:lastModifiedBy>وديان الردادي</cp:lastModifiedBy>
  <cp:revision>92</cp:revision>
  <dcterms:modified xsi:type="dcterms:W3CDTF">2021-10-14T04:33:28Z</dcterms:modified>
</cp:coreProperties>
</file>