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3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6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34"/>
  </p:notesMasterIdLst>
  <p:sldIdLst>
    <p:sldId id="370" r:id="rId2"/>
    <p:sldId id="359" r:id="rId3"/>
    <p:sldId id="334" r:id="rId4"/>
    <p:sldId id="256" r:id="rId5"/>
    <p:sldId id="335" r:id="rId6"/>
    <p:sldId id="340" r:id="rId7"/>
    <p:sldId id="367" r:id="rId8"/>
    <p:sldId id="258" r:id="rId9"/>
    <p:sldId id="339" r:id="rId10"/>
    <p:sldId id="261" r:id="rId11"/>
    <p:sldId id="317" r:id="rId12"/>
    <p:sldId id="336" r:id="rId13"/>
    <p:sldId id="369" r:id="rId14"/>
    <p:sldId id="366" r:id="rId15"/>
    <p:sldId id="360" r:id="rId16"/>
    <p:sldId id="361" r:id="rId17"/>
    <p:sldId id="362" r:id="rId18"/>
    <p:sldId id="341" r:id="rId19"/>
    <p:sldId id="259" r:id="rId20"/>
    <p:sldId id="342" r:id="rId21"/>
    <p:sldId id="343" r:id="rId22"/>
    <p:sldId id="372" r:id="rId23"/>
    <p:sldId id="373" r:id="rId24"/>
    <p:sldId id="329" r:id="rId25"/>
    <p:sldId id="368" r:id="rId26"/>
    <p:sldId id="363" r:id="rId27"/>
    <p:sldId id="364" r:id="rId28"/>
    <p:sldId id="365" r:id="rId29"/>
    <p:sldId id="337" r:id="rId30"/>
    <p:sldId id="284" r:id="rId31"/>
    <p:sldId id="285" r:id="rId32"/>
    <p:sldId id="371" r:id="rId33"/>
  </p:sldIdLst>
  <p:sldSz cx="9144000" cy="5143500" type="screen16x9"/>
  <p:notesSz cx="6858000" cy="9144000"/>
  <p:embeddedFontLst>
    <p:embeddedFont>
      <p:font typeface="Andalus" panose="02020603050405020304" pitchFamily="18" charset="-78"/>
      <p:regular r:id="rId35"/>
    </p:embeddedFont>
    <p:embeddedFont>
      <p:font typeface="Arabic Typesetting" panose="03020402040406030203" pitchFamily="66" charset="-78"/>
      <p:regular r:id="rId36"/>
    </p:embeddedFont>
    <p:embeddedFont>
      <p:font typeface="Calibri" panose="020F0502020204030204" pitchFamily="34" charset="0"/>
      <p:regular r:id="rId37"/>
      <p:bold r:id="rId38"/>
    </p:embeddedFont>
    <p:embeddedFont>
      <p:font typeface="Delius" panose="020B0604020202020204" charset="0"/>
      <p:regular r:id="rId39"/>
    </p:embeddedFont>
    <p:embeddedFont>
      <p:font typeface="Nunito" pitchFamily="2" charset="0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3755458-FFFB-4523-91E0-59549FEDA02A}">
  <a:tblStyle styleId="{03755458-FFFB-4523-91E0-59549FEDA02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7292A2E-F333-43FB-9621-5CBBE7FDCDCB}" styleName="نمط فاتح 2 - تمييز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D083AE6-46FA-4A59-8FB0-9F97EB10719F}" styleName="نمط فاتح 3 - تمييز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DA37D80-6434-44D0-A028-1B22A696006F}" styleName="نمط فاتح 3 - تمييز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7" autoAdjust="0"/>
    <p:restoredTop sz="94660"/>
  </p:normalViewPr>
  <p:slideViewPr>
    <p:cSldViewPr snapToGrid="0">
      <p:cViewPr varScale="1">
        <p:scale>
          <a:sx n="78" d="100"/>
          <a:sy n="78" d="100"/>
        </p:scale>
        <p:origin x="9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7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7869FB-1F7F-44FA-AD3A-2EA2E3118E73}" type="doc">
      <dgm:prSet loTypeId="urn:microsoft.com/office/officeart/2005/8/layout/pyramid2" loCatId="pyramid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pPr rtl="1"/>
          <a:endParaRPr lang="ar-SA"/>
        </a:p>
      </dgm:t>
    </dgm:pt>
    <dgm:pt modelId="{DDA4BE93-C918-4056-B6D1-AC55C2EE4F82}">
      <dgm:prSet custT="1"/>
      <dgm:spPr/>
      <dgm:t>
        <a:bodyPr/>
        <a:lstStyle/>
        <a:p>
          <a:pPr rtl="1"/>
          <a:r>
            <a:rPr lang="ar-SA" sz="1800" b="1" dirty="0"/>
            <a:t>الخاصية الكيمائية </a:t>
          </a:r>
        </a:p>
      </dgm:t>
    </dgm:pt>
    <dgm:pt modelId="{13E49067-47DC-447C-81CD-374B7C8A4C96}" type="parTrans" cxnId="{9AA21E12-AA6F-48D9-8A9E-F88DDEECFF97}">
      <dgm:prSet/>
      <dgm:spPr/>
      <dgm:t>
        <a:bodyPr/>
        <a:lstStyle/>
        <a:p>
          <a:pPr rtl="1"/>
          <a:endParaRPr lang="ar-SA" sz="2400" b="1"/>
        </a:p>
      </dgm:t>
    </dgm:pt>
    <dgm:pt modelId="{2E52EC04-E470-48F4-9987-7318B709EEA4}" type="sibTrans" cxnId="{9AA21E12-AA6F-48D9-8A9E-F88DDEECFF97}">
      <dgm:prSet/>
      <dgm:spPr/>
      <dgm:t>
        <a:bodyPr/>
        <a:lstStyle/>
        <a:p>
          <a:pPr rtl="1"/>
          <a:endParaRPr lang="ar-SA" sz="2400" b="1"/>
        </a:p>
      </dgm:t>
    </dgm:pt>
    <dgm:pt modelId="{F2FB87C9-E9A0-4E3A-95D0-C1161FB98E15}">
      <dgm:prSet custT="1"/>
      <dgm:spPr/>
      <dgm:t>
        <a:bodyPr/>
        <a:lstStyle/>
        <a:p>
          <a:pPr rtl="1"/>
          <a:r>
            <a:rPr lang="ar-SA" sz="1800" b="1" dirty="0"/>
            <a:t>هي الخاصية التي تشير إلى ميل المادة لحدوث تغير في تركيبها الأصلي بفعل تفاعل كيميائي مما ينتج مواد جديدة </a:t>
          </a:r>
        </a:p>
      </dgm:t>
    </dgm:pt>
    <dgm:pt modelId="{820F05EE-6FD6-4331-9041-7CC0426202A5}" type="parTrans" cxnId="{CEE8366C-B53A-4C06-908A-9A780190C00D}">
      <dgm:prSet/>
      <dgm:spPr/>
      <dgm:t>
        <a:bodyPr/>
        <a:lstStyle/>
        <a:p>
          <a:pPr rtl="1"/>
          <a:endParaRPr lang="ar-SA" sz="2400" b="1"/>
        </a:p>
      </dgm:t>
    </dgm:pt>
    <dgm:pt modelId="{C6A37461-846B-4242-B2A7-58C20D9335C7}" type="sibTrans" cxnId="{CEE8366C-B53A-4C06-908A-9A780190C00D}">
      <dgm:prSet/>
      <dgm:spPr/>
      <dgm:t>
        <a:bodyPr/>
        <a:lstStyle/>
        <a:p>
          <a:pPr rtl="1"/>
          <a:endParaRPr lang="ar-SA" sz="2400" b="1"/>
        </a:p>
      </dgm:t>
    </dgm:pt>
    <dgm:pt modelId="{D462B947-B7D4-4E59-BC3D-D8EB8EC79F16}" type="pres">
      <dgm:prSet presAssocID="{717869FB-1F7F-44FA-AD3A-2EA2E3118E73}" presName="compositeShape" presStyleCnt="0">
        <dgm:presLayoutVars>
          <dgm:dir/>
          <dgm:resizeHandles/>
        </dgm:presLayoutVars>
      </dgm:prSet>
      <dgm:spPr/>
    </dgm:pt>
    <dgm:pt modelId="{2FF5686F-52ED-44FF-80C0-4DB267626120}" type="pres">
      <dgm:prSet presAssocID="{717869FB-1F7F-44FA-AD3A-2EA2E3118E73}" presName="pyramid" presStyleLbl="node1" presStyleIdx="0" presStyleCnt="1"/>
      <dgm:spPr/>
    </dgm:pt>
    <dgm:pt modelId="{0130BB1C-FF71-4E89-8C87-49303DB1804D}" type="pres">
      <dgm:prSet presAssocID="{717869FB-1F7F-44FA-AD3A-2EA2E3118E73}" presName="theList" presStyleCnt="0"/>
      <dgm:spPr/>
    </dgm:pt>
    <dgm:pt modelId="{23E2BC0A-491E-47A0-80A2-D3DA9FDCD204}" type="pres">
      <dgm:prSet presAssocID="{DDA4BE93-C918-4056-B6D1-AC55C2EE4F82}" presName="aNode" presStyleLbl="fgAcc1" presStyleIdx="0" presStyleCnt="2">
        <dgm:presLayoutVars>
          <dgm:bulletEnabled val="1"/>
        </dgm:presLayoutVars>
      </dgm:prSet>
      <dgm:spPr/>
    </dgm:pt>
    <dgm:pt modelId="{99E4C9FE-3F41-4501-B2EF-61FAEED42254}" type="pres">
      <dgm:prSet presAssocID="{DDA4BE93-C918-4056-B6D1-AC55C2EE4F82}" presName="aSpace" presStyleCnt="0"/>
      <dgm:spPr/>
    </dgm:pt>
    <dgm:pt modelId="{CF5A0299-5FBF-4839-989B-9C9F59D7612E}" type="pres">
      <dgm:prSet presAssocID="{F2FB87C9-E9A0-4E3A-95D0-C1161FB98E15}" presName="aNode" presStyleLbl="fgAcc1" presStyleIdx="1" presStyleCnt="2" custScaleX="160375" custScaleY="156014">
        <dgm:presLayoutVars>
          <dgm:bulletEnabled val="1"/>
        </dgm:presLayoutVars>
      </dgm:prSet>
      <dgm:spPr/>
    </dgm:pt>
    <dgm:pt modelId="{E903ECB9-DBFF-4120-AA46-00F4A7BCE787}" type="pres">
      <dgm:prSet presAssocID="{F2FB87C9-E9A0-4E3A-95D0-C1161FB98E15}" presName="aSpace" presStyleCnt="0"/>
      <dgm:spPr/>
    </dgm:pt>
  </dgm:ptLst>
  <dgm:cxnLst>
    <dgm:cxn modelId="{9AA21E12-AA6F-48D9-8A9E-F88DDEECFF97}" srcId="{717869FB-1F7F-44FA-AD3A-2EA2E3118E73}" destId="{DDA4BE93-C918-4056-B6D1-AC55C2EE4F82}" srcOrd="0" destOrd="0" parTransId="{13E49067-47DC-447C-81CD-374B7C8A4C96}" sibTransId="{2E52EC04-E470-48F4-9987-7318B709EEA4}"/>
    <dgm:cxn modelId="{CEE8366C-B53A-4C06-908A-9A780190C00D}" srcId="{717869FB-1F7F-44FA-AD3A-2EA2E3118E73}" destId="{F2FB87C9-E9A0-4E3A-95D0-C1161FB98E15}" srcOrd="1" destOrd="0" parTransId="{820F05EE-6FD6-4331-9041-7CC0426202A5}" sibTransId="{C6A37461-846B-4242-B2A7-58C20D9335C7}"/>
    <dgm:cxn modelId="{6DF16E4C-FCE5-40E3-B0D4-4590BBBDE602}" type="presOf" srcId="{DDA4BE93-C918-4056-B6D1-AC55C2EE4F82}" destId="{23E2BC0A-491E-47A0-80A2-D3DA9FDCD204}" srcOrd="0" destOrd="0" presId="urn:microsoft.com/office/officeart/2005/8/layout/pyramid2"/>
    <dgm:cxn modelId="{922C0A74-50D1-435B-B2F3-D44B61327EE5}" type="presOf" srcId="{F2FB87C9-E9A0-4E3A-95D0-C1161FB98E15}" destId="{CF5A0299-5FBF-4839-989B-9C9F59D7612E}" srcOrd="0" destOrd="0" presId="urn:microsoft.com/office/officeart/2005/8/layout/pyramid2"/>
    <dgm:cxn modelId="{FE867A7C-8F03-40A0-B894-48F6913E4C7D}" type="presOf" srcId="{717869FB-1F7F-44FA-AD3A-2EA2E3118E73}" destId="{D462B947-B7D4-4E59-BC3D-D8EB8EC79F16}" srcOrd="0" destOrd="0" presId="urn:microsoft.com/office/officeart/2005/8/layout/pyramid2"/>
    <dgm:cxn modelId="{654A62E8-0CB5-4E44-AB72-2C031B1AA8E7}" type="presParOf" srcId="{D462B947-B7D4-4E59-BC3D-D8EB8EC79F16}" destId="{2FF5686F-52ED-44FF-80C0-4DB267626120}" srcOrd="0" destOrd="0" presId="urn:microsoft.com/office/officeart/2005/8/layout/pyramid2"/>
    <dgm:cxn modelId="{F597B13C-595C-49A0-82A7-7F1745B74C55}" type="presParOf" srcId="{D462B947-B7D4-4E59-BC3D-D8EB8EC79F16}" destId="{0130BB1C-FF71-4E89-8C87-49303DB1804D}" srcOrd="1" destOrd="0" presId="urn:microsoft.com/office/officeart/2005/8/layout/pyramid2"/>
    <dgm:cxn modelId="{049067B6-D4D9-4722-B2F8-A17C0B36A54F}" type="presParOf" srcId="{0130BB1C-FF71-4E89-8C87-49303DB1804D}" destId="{23E2BC0A-491E-47A0-80A2-D3DA9FDCD204}" srcOrd="0" destOrd="0" presId="urn:microsoft.com/office/officeart/2005/8/layout/pyramid2"/>
    <dgm:cxn modelId="{CCCEEB46-0864-4766-BFD0-93D5546CD977}" type="presParOf" srcId="{0130BB1C-FF71-4E89-8C87-49303DB1804D}" destId="{99E4C9FE-3F41-4501-B2EF-61FAEED42254}" srcOrd="1" destOrd="0" presId="urn:microsoft.com/office/officeart/2005/8/layout/pyramid2"/>
    <dgm:cxn modelId="{561B1EDC-30FF-40D5-8F7F-39C8BB902A1E}" type="presParOf" srcId="{0130BB1C-FF71-4E89-8C87-49303DB1804D}" destId="{CF5A0299-5FBF-4839-989B-9C9F59D7612E}" srcOrd="2" destOrd="0" presId="urn:microsoft.com/office/officeart/2005/8/layout/pyramid2"/>
    <dgm:cxn modelId="{62DF1008-4E4C-4B09-B78A-FA4700DDC2DD}" type="presParOf" srcId="{0130BB1C-FF71-4E89-8C87-49303DB1804D}" destId="{E903ECB9-DBFF-4120-AA46-00F4A7BCE787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17869FB-1F7F-44FA-AD3A-2EA2E3118E73}" type="doc">
      <dgm:prSet loTypeId="urn:microsoft.com/office/officeart/2005/8/layout/pyramid2" loCatId="pyramid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pPr rtl="1"/>
          <a:endParaRPr lang="ar-SA"/>
        </a:p>
      </dgm:t>
    </dgm:pt>
    <dgm:pt modelId="{17377545-EE8C-40AB-9F4C-2A2B694892A3}">
      <dgm:prSet/>
      <dgm:spPr/>
      <dgm:t>
        <a:bodyPr/>
        <a:lstStyle/>
        <a:p>
          <a:pPr rtl="1"/>
          <a:r>
            <a:rPr lang="ar-SA" dirty="0"/>
            <a:t>قانون حفظ الكتلة </a:t>
          </a:r>
        </a:p>
      </dgm:t>
    </dgm:pt>
    <dgm:pt modelId="{22C3CA8D-4E55-42A6-8A8D-57BA156EA4F6}" type="parTrans" cxnId="{ADBD348B-6CF4-4462-A2CD-4C4AF5FE7AA1}">
      <dgm:prSet/>
      <dgm:spPr/>
      <dgm:t>
        <a:bodyPr/>
        <a:lstStyle/>
        <a:p>
          <a:pPr rtl="1"/>
          <a:endParaRPr lang="ar-SA"/>
        </a:p>
      </dgm:t>
    </dgm:pt>
    <dgm:pt modelId="{52B63CBD-7A79-4645-A8F2-288DBA1C8BD2}" type="sibTrans" cxnId="{ADBD348B-6CF4-4462-A2CD-4C4AF5FE7AA1}">
      <dgm:prSet/>
      <dgm:spPr/>
      <dgm:t>
        <a:bodyPr/>
        <a:lstStyle/>
        <a:p>
          <a:pPr rtl="1"/>
          <a:endParaRPr lang="ar-SA"/>
        </a:p>
      </dgm:t>
    </dgm:pt>
    <dgm:pt modelId="{4B81E696-503B-4D34-A365-E2190F02A3D6}">
      <dgm:prSet/>
      <dgm:spPr/>
      <dgm:t>
        <a:bodyPr/>
        <a:lstStyle/>
        <a:p>
          <a:pPr rtl="1"/>
          <a:r>
            <a:rPr lang="ar-SA" dirty="0"/>
            <a:t>مجموع كتل المواد الناتجة عن التفاعل الكيميائي يساوي دائماً مجموع كتل المواد المتفاعلة </a:t>
          </a:r>
        </a:p>
      </dgm:t>
    </dgm:pt>
    <dgm:pt modelId="{BBC61DFE-F6F1-4154-9F3D-1CD159044EEE}" type="parTrans" cxnId="{65EF94A0-4AB5-465A-B24B-2BA428791B37}">
      <dgm:prSet/>
      <dgm:spPr/>
      <dgm:t>
        <a:bodyPr/>
        <a:lstStyle/>
        <a:p>
          <a:pPr rtl="1"/>
          <a:endParaRPr lang="ar-SA"/>
        </a:p>
      </dgm:t>
    </dgm:pt>
    <dgm:pt modelId="{02A0B674-7C32-4252-B32F-EEF5AE1EBA7B}" type="sibTrans" cxnId="{65EF94A0-4AB5-465A-B24B-2BA428791B37}">
      <dgm:prSet/>
      <dgm:spPr/>
      <dgm:t>
        <a:bodyPr/>
        <a:lstStyle/>
        <a:p>
          <a:pPr rtl="1"/>
          <a:endParaRPr lang="ar-SA"/>
        </a:p>
      </dgm:t>
    </dgm:pt>
    <dgm:pt modelId="{D462B947-B7D4-4E59-BC3D-D8EB8EC79F16}" type="pres">
      <dgm:prSet presAssocID="{717869FB-1F7F-44FA-AD3A-2EA2E3118E73}" presName="compositeShape" presStyleCnt="0">
        <dgm:presLayoutVars>
          <dgm:dir/>
          <dgm:resizeHandles/>
        </dgm:presLayoutVars>
      </dgm:prSet>
      <dgm:spPr/>
    </dgm:pt>
    <dgm:pt modelId="{783CCA5E-48EA-4426-A999-BB85F5D3920D}" type="pres">
      <dgm:prSet presAssocID="{717869FB-1F7F-44FA-AD3A-2EA2E3118E73}" presName="pyramid" presStyleLbl="node1" presStyleIdx="0" presStyleCnt="1"/>
      <dgm:spPr/>
    </dgm:pt>
    <dgm:pt modelId="{A68D50A5-44E1-4D9C-957F-ACF34F360A2D}" type="pres">
      <dgm:prSet presAssocID="{717869FB-1F7F-44FA-AD3A-2EA2E3118E73}" presName="theList" presStyleCnt="0"/>
      <dgm:spPr/>
    </dgm:pt>
    <dgm:pt modelId="{AB008871-CDED-4309-AA13-305B6F48C210}" type="pres">
      <dgm:prSet presAssocID="{17377545-EE8C-40AB-9F4C-2A2B694892A3}" presName="aNode" presStyleLbl="fgAcc1" presStyleIdx="0" presStyleCnt="2">
        <dgm:presLayoutVars>
          <dgm:bulletEnabled val="1"/>
        </dgm:presLayoutVars>
      </dgm:prSet>
      <dgm:spPr/>
    </dgm:pt>
    <dgm:pt modelId="{EAEC1B4C-058A-4EE2-A4E5-F3F3BC93291F}" type="pres">
      <dgm:prSet presAssocID="{17377545-EE8C-40AB-9F4C-2A2B694892A3}" presName="aSpace" presStyleCnt="0"/>
      <dgm:spPr/>
    </dgm:pt>
    <dgm:pt modelId="{49527B82-BE0A-4EF4-9DAC-D1FE00C8FE9E}" type="pres">
      <dgm:prSet presAssocID="{4B81E696-503B-4D34-A365-E2190F02A3D6}" presName="aNode" presStyleLbl="fgAcc1" presStyleIdx="1" presStyleCnt="2">
        <dgm:presLayoutVars>
          <dgm:bulletEnabled val="1"/>
        </dgm:presLayoutVars>
      </dgm:prSet>
      <dgm:spPr/>
    </dgm:pt>
    <dgm:pt modelId="{C618AD1E-2375-4FDD-A253-42B3C6CAC05C}" type="pres">
      <dgm:prSet presAssocID="{4B81E696-503B-4D34-A365-E2190F02A3D6}" presName="aSpace" presStyleCnt="0"/>
      <dgm:spPr/>
    </dgm:pt>
  </dgm:ptLst>
  <dgm:cxnLst>
    <dgm:cxn modelId="{AD603971-6FF0-4E7E-8860-477874F1BECD}" type="presOf" srcId="{17377545-EE8C-40AB-9F4C-2A2B694892A3}" destId="{AB008871-CDED-4309-AA13-305B6F48C210}" srcOrd="0" destOrd="0" presId="urn:microsoft.com/office/officeart/2005/8/layout/pyramid2"/>
    <dgm:cxn modelId="{FE867A7C-8F03-40A0-B894-48F6913E4C7D}" type="presOf" srcId="{717869FB-1F7F-44FA-AD3A-2EA2E3118E73}" destId="{D462B947-B7D4-4E59-BC3D-D8EB8EC79F16}" srcOrd="0" destOrd="0" presId="urn:microsoft.com/office/officeart/2005/8/layout/pyramid2"/>
    <dgm:cxn modelId="{ADBD348B-6CF4-4462-A2CD-4C4AF5FE7AA1}" srcId="{717869FB-1F7F-44FA-AD3A-2EA2E3118E73}" destId="{17377545-EE8C-40AB-9F4C-2A2B694892A3}" srcOrd="0" destOrd="0" parTransId="{22C3CA8D-4E55-42A6-8A8D-57BA156EA4F6}" sibTransId="{52B63CBD-7A79-4645-A8F2-288DBA1C8BD2}"/>
    <dgm:cxn modelId="{65EF94A0-4AB5-465A-B24B-2BA428791B37}" srcId="{717869FB-1F7F-44FA-AD3A-2EA2E3118E73}" destId="{4B81E696-503B-4D34-A365-E2190F02A3D6}" srcOrd="1" destOrd="0" parTransId="{BBC61DFE-F6F1-4154-9F3D-1CD159044EEE}" sibTransId="{02A0B674-7C32-4252-B32F-EEF5AE1EBA7B}"/>
    <dgm:cxn modelId="{E7234EC6-90CC-44E1-8B12-5FB4559F1851}" type="presOf" srcId="{4B81E696-503B-4D34-A365-E2190F02A3D6}" destId="{49527B82-BE0A-4EF4-9DAC-D1FE00C8FE9E}" srcOrd="0" destOrd="0" presId="urn:microsoft.com/office/officeart/2005/8/layout/pyramid2"/>
    <dgm:cxn modelId="{798DF20C-DF1E-4726-AC3C-986F09C2956C}" type="presParOf" srcId="{D462B947-B7D4-4E59-BC3D-D8EB8EC79F16}" destId="{783CCA5E-48EA-4426-A999-BB85F5D3920D}" srcOrd="0" destOrd="0" presId="urn:microsoft.com/office/officeart/2005/8/layout/pyramid2"/>
    <dgm:cxn modelId="{65C1D8B9-5675-4FA4-BF82-28DA41EE2770}" type="presParOf" srcId="{D462B947-B7D4-4E59-BC3D-D8EB8EC79F16}" destId="{A68D50A5-44E1-4D9C-957F-ACF34F360A2D}" srcOrd="1" destOrd="0" presId="urn:microsoft.com/office/officeart/2005/8/layout/pyramid2"/>
    <dgm:cxn modelId="{7038B7AF-BF80-4452-B356-03108E3F64C4}" type="presParOf" srcId="{A68D50A5-44E1-4D9C-957F-ACF34F360A2D}" destId="{AB008871-CDED-4309-AA13-305B6F48C210}" srcOrd="0" destOrd="0" presId="urn:microsoft.com/office/officeart/2005/8/layout/pyramid2"/>
    <dgm:cxn modelId="{4384400B-3F44-4BF6-8C74-E6B5BDA18EB7}" type="presParOf" srcId="{A68D50A5-44E1-4D9C-957F-ACF34F360A2D}" destId="{EAEC1B4C-058A-4EE2-A4E5-F3F3BC93291F}" srcOrd="1" destOrd="0" presId="urn:microsoft.com/office/officeart/2005/8/layout/pyramid2"/>
    <dgm:cxn modelId="{9DC388DC-DFC9-43D6-84A2-4545273B71E2}" type="presParOf" srcId="{A68D50A5-44E1-4D9C-957F-ACF34F360A2D}" destId="{49527B82-BE0A-4EF4-9DAC-D1FE00C8FE9E}" srcOrd="2" destOrd="0" presId="urn:microsoft.com/office/officeart/2005/8/layout/pyramid2"/>
    <dgm:cxn modelId="{F54B60AE-B85D-4BBB-9BEB-4F2367DC6291}" type="presParOf" srcId="{A68D50A5-44E1-4D9C-957F-ACF34F360A2D}" destId="{C618AD1E-2375-4FDD-A253-42B3C6CAC05C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303D9B1-EDDD-488E-85D7-CDC8BE4C8458}" type="doc">
      <dgm:prSet loTypeId="urn:microsoft.com/office/officeart/2009/3/layout/CircleRelationship" loCatId="relationship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pPr rtl="1"/>
          <a:endParaRPr lang="ar-SA"/>
        </a:p>
      </dgm:t>
    </dgm:pt>
    <dgm:pt modelId="{3F10757F-685C-4C9F-A077-4A98457C1AF7}">
      <dgm:prSet custT="1"/>
      <dgm:spPr/>
      <dgm:t>
        <a:bodyPr/>
        <a:lstStyle/>
        <a:p>
          <a:pPr rtl="1"/>
          <a:r>
            <a:rPr lang="ar-SA" sz="2000" b="1" i="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مبدعتي باستخدام استراتيجية</a:t>
          </a:r>
        </a:p>
        <a:p>
          <a:pPr rtl="1"/>
          <a:r>
            <a:rPr lang="ar-SA" sz="2000" b="1" i="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 فكر-حلل- ناقش وضحي التغيرات التي حدثت في الصور التي امامك ؟</a:t>
          </a:r>
          <a:endParaRPr lang="ar-SA" sz="2000" b="1" dirty="0">
            <a:solidFill>
              <a:schemeClr val="bg2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682EF93-5756-41A2-AFF8-C65E24E9EAC2}" type="parTrans" cxnId="{37E36189-4E48-4A89-BFFE-828C086B9D8E}">
      <dgm:prSet/>
      <dgm:spPr/>
      <dgm:t>
        <a:bodyPr/>
        <a:lstStyle/>
        <a:p>
          <a:pPr rtl="1"/>
          <a:endParaRPr lang="ar-SA" sz="3200" b="1">
            <a:solidFill>
              <a:schemeClr val="bg2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A75B33F-4A44-4901-B8EE-3BC7E02C252E}" type="sibTrans" cxnId="{37E36189-4E48-4A89-BFFE-828C086B9D8E}">
      <dgm:prSet/>
      <dgm:spPr/>
      <dgm:t>
        <a:bodyPr/>
        <a:lstStyle/>
        <a:p>
          <a:pPr rtl="1"/>
          <a:endParaRPr lang="ar-SA" sz="3200" b="1">
            <a:solidFill>
              <a:schemeClr val="bg2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F57A11C-D3AD-47DC-BBF1-A63416F32EE4}" type="pres">
      <dgm:prSet presAssocID="{C303D9B1-EDDD-488E-85D7-CDC8BE4C8458}" presName="Name0" presStyleCnt="0">
        <dgm:presLayoutVars>
          <dgm:chMax val="1"/>
          <dgm:chPref val="1"/>
        </dgm:presLayoutVars>
      </dgm:prSet>
      <dgm:spPr/>
    </dgm:pt>
    <dgm:pt modelId="{F28A8E34-D927-409E-890C-D9059D745C73}" type="pres">
      <dgm:prSet presAssocID="{3F10757F-685C-4C9F-A077-4A98457C1AF7}" presName="Parent" presStyleLbl="node0" presStyleIdx="0" presStyleCnt="1">
        <dgm:presLayoutVars>
          <dgm:chMax val="5"/>
          <dgm:chPref val="5"/>
        </dgm:presLayoutVars>
      </dgm:prSet>
      <dgm:spPr/>
    </dgm:pt>
    <dgm:pt modelId="{2A1FFD66-94F3-4BCF-BE74-9D25219A94F4}" type="pres">
      <dgm:prSet presAssocID="{3F10757F-685C-4C9F-A077-4A98457C1AF7}" presName="Accent1" presStyleLbl="node1" presStyleIdx="0" presStyleCnt="6"/>
      <dgm:spPr/>
    </dgm:pt>
    <dgm:pt modelId="{B173AE28-4170-4D1B-A600-1B02140D1CC3}" type="pres">
      <dgm:prSet presAssocID="{3F10757F-685C-4C9F-A077-4A98457C1AF7}" presName="Accent2" presStyleLbl="node1" presStyleIdx="1" presStyleCnt="6"/>
      <dgm:spPr/>
    </dgm:pt>
    <dgm:pt modelId="{5A9E0EFD-0FC2-4430-A3E0-0B29CA467DBB}" type="pres">
      <dgm:prSet presAssocID="{3F10757F-685C-4C9F-A077-4A98457C1AF7}" presName="Accent3" presStyleLbl="node1" presStyleIdx="2" presStyleCnt="6"/>
      <dgm:spPr/>
    </dgm:pt>
    <dgm:pt modelId="{AD483C97-C1B3-4FB3-9D04-A6B661AA2ABE}" type="pres">
      <dgm:prSet presAssocID="{3F10757F-685C-4C9F-A077-4A98457C1AF7}" presName="Accent4" presStyleLbl="node1" presStyleIdx="3" presStyleCnt="6"/>
      <dgm:spPr/>
    </dgm:pt>
    <dgm:pt modelId="{73514357-45C7-4E32-8139-3306077D9821}" type="pres">
      <dgm:prSet presAssocID="{3F10757F-685C-4C9F-A077-4A98457C1AF7}" presName="Accent5" presStyleLbl="node1" presStyleIdx="4" presStyleCnt="6" custLinFactNeighborX="-91551" custLinFactNeighborY="-98306"/>
      <dgm:spPr/>
    </dgm:pt>
    <dgm:pt modelId="{4C6B8F8E-AEA7-446E-BE1F-8238E74D49DF}" type="pres">
      <dgm:prSet presAssocID="{3F10757F-685C-4C9F-A077-4A98457C1AF7}" presName="Accent6" presStyleLbl="node1" presStyleIdx="5" presStyleCnt="6"/>
      <dgm:spPr/>
    </dgm:pt>
  </dgm:ptLst>
  <dgm:cxnLst>
    <dgm:cxn modelId="{37E36189-4E48-4A89-BFFE-828C086B9D8E}" srcId="{C303D9B1-EDDD-488E-85D7-CDC8BE4C8458}" destId="{3F10757F-685C-4C9F-A077-4A98457C1AF7}" srcOrd="0" destOrd="0" parTransId="{A682EF93-5756-41A2-AFF8-C65E24E9EAC2}" sibTransId="{FA75B33F-4A44-4901-B8EE-3BC7E02C252E}"/>
    <dgm:cxn modelId="{0D2B0197-6044-4A74-A1FF-E64F395297B2}" type="presOf" srcId="{C303D9B1-EDDD-488E-85D7-CDC8BE4C8458}" destId="{CF57A11C-D3AD-47DC-BBF1-A63416F32EE4}" srcOrd="0" destOrd="0" presId="urn:microsoft.com/office/officeart/2009/3/layout/CircleRelationship"/>
    <dgm:cxn modelId="{8DAB4EF4-E076-473A-824A-66D3DF0AFF71}" type="presOf" srcId="{3F10757F-685C-4C9F-A077-4A98457C1AF7}" destId="{F28A8E34-D927-409E-890C-D9059D745C73}" srcOrd="0" destOrd="0" presId="urn:microsoft.com/office/officeart/2009/3/layout/CircleRelationship"/>
    <dgm:cxn modelId="{D9190DBD-CDBC-4AFC-9B96-419760FA4CB2}" type="presParOf" srcId="{CF57A11C-D3AD-47DC-BBF1-A63416F32EE4}" destId="{F28A8E34-D927-409E-890C-D9059D745C73}" srcOrd="0" destOrd="0" presId="urn:microsoft.com/office/officeart/2009/3/layout/CircleRelationship"/>
    <dgm:cxn modelId="{D0FF2713-3ED5-4733-BD73-7B9088691904}" type="presParOf" srcId="{CF57A11C-D3AD-47DC-BBF1-A63416F32EE4}" destId="{2A1FFD66-94F3-4BCF-BE74-9D25219A94F4}" srcOrd="1" destOrd="0" presId="urn:microsoft.com/office/officeart/2009/3/layout/CircleRelationship"/>
    <dgm:cxn modelId="{602155AE-CA18-476B-A3DD-95848E9BB65A}" type="presParOf" srcId="{CF57A11C-D3AD-47DC-BBF1-A63416F32EE4}" destId="{B173AE28-4170-4D1B-A600-1B02140D1CC3}" srcOrd="2" destOrd="0" presId="urn:microsoft.com/office/officeart/2009/3/layout/CircleRelationship"/>
    <dgm:cxn modelId="{E72BE845-9EF3-4405-A4C0-F88C11BE0D35}" type="presParOf" srcId="{CF57A11C-D3AD-47DC-BBF1-A63416F32EE4}" destId="{5A9E0EFD-0FC2-4430-A3E0-0B29CA467DBB}" srcOrd="3" destOrd="0" presId="urn:microsoft.com/office/officeart/2009/3/layout/CircleRelationship"/>
    <dgm:cxn modelId="{000A9223-350F-4BE0-B5C4-DCE141742BA8}" type="presParOf" srcId="{CF57A11C-D3AD-47DC-BBF1-A63416F32EE4}" destId="{AD483C97-C1B3-4FB3-9D04-A6B661AA2ABE}" srcOrd="4" destOrd="0" presId="urn:microsoft.com/office/officeart/2009/3/layout/CircleRelationship"/>
    <dgm:cxn modelId="{2674D4C8-DE91-4086-B9E4-5A5FBCF782F3}" type="presParOf" srcId="{CF57A11C-D3AD-47DC-BBF1-A63416F32EE4}" destId="{73514357-45C7-4E32-8139-3306077D9821}" srcOrd="5" destOrd="0" presId="urn:microsoft.com/office/officeart/2009/3/layout/CircleRelationship"/>
    <dgm:cxn modelId="{2BAAE29A-F7E7-4F55-AE42-0969A992E81C}" type="presParOf" srcId="{CF57A11C-D3AD-47DC-BBF1-A63416F32EE4}" destId="{4C6B8F8E-AEA7-446E-BE1F-8238E74D49DF}" srcOrd="6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303D9B1-EDDD-488E-85D7-CDC8BE4C8458}" type="doc">
      <dgm:prSet loTypeId="urn:microsoft.com/office/officeart/2009/3/layout/CircleRelationship" loCatId="relationship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pPr rtl="1"/>
          <a:endParaRPr lang="ar-SA"/>
        </a:p>
      </dgm:t>
    </dgm:pt>
    <dgm:pt modelId="{3F10757F-685C-4C9F-A077-4A98457C1AF7}">
      <dgm:prSet custT="1"/>
      <dgm:spPr/>
      <dgm:t>
        <a:bodyPr/>
        <a:lstStyle/>
        <a:p>
          <a:pPr rtl="1"/>
          <a:r>
            <a:rPr lang="ar-SA" sz="2000" b="1" i="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مبدعتي باستخدام استراتيجية</a:t>
          </a:r>
        </a:p>
        <a:p>
          <a:pPr rtl="1"/>
          <a:r>
            <a:rPr lang="ar-SA" sz="2000" b="1" i="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 فكر-حلل- ناقش وضحي التغيرات التي حدثت في الصور التي امامك ؟</a:t>
          </a:r>
          <a:endParaRPr lang="ar-SA" sz="2000" b="1" dirty="0">
            <a:solidFill>
              <a:schemeClr val="bg2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682EF93-5756-41A2-AFF8-C65E24E9EAC2}" type="parTrans" cxnId="{37E36189-4E48-4A89-BFFE-828C086B9D8E}">
      <dgm:prSet/>
      <dgm:spPr/>
      <dgm:t>
        <a:bodyPr/>
        <a:lstStyle/>
        <a:p>
          <a:pPr rtl="1"/>
          <a:endParaRPr lang="ar-SA" sz="3200" b="1">
            <a:solidFill>
              <a:schemeClr val="bg2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A75B33F-4A44-4901-B8EE-3BC7E02C252E}" type="sibTrans" cxnId="{37E36189-4E48-4A89-BFFE-828C086B9D8E}">
      <dgm:prSet/>
      <dgm:spPr/>
      <dgm:t>
        <a:bodyPr/>
        <a:lstStyle/>
        <a:p>
          <a:pPr rtl="1"/>
          <a:endParaRPr lang="ar-SA" sz="3200" b="1">
            <a:solidFill>
              <a:schemeClr val="bg2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F57A11C-D3AD-47DC-BBF1-A63416F32EE4}" type="pres">
      <dgm:prSet presAssocID="{C303D9B1-EDDD-488E-85D7-CDC8BE4C8458}" presName="Name0" presStyleCnt="0">
        <dgm:presLayoutVars>
          <dgm:chMax val="1"/>
          <dgm:chPref val="1"/>
        </dgm:presLayoutVars>
      </dgm:prSet>
      <dgm:spPr/>
    </dgm:pt>
    <dgm:pt modelId="{F28A8E34-D927-409E-890C-D9059D745C73}" type="pres">
      <dgm:prSet presAssocID="{3F10757F-685C-4C9F-A077-4A98457C1AF7}" presName="Parent" presStyleLbl="node0" presStyleIdx="0" presStyleCnt="1">
        <dgm:presLayoutVars>
          <dgm:chMax val="5"/>
          <dgm:chPref val="5"/>
        </dgm:presLayoutVars>
      </dgm:prSet>
      <dgm:spPr/>
    </dgm:pt>
    <dgm:pt modelId="{2A1FFD66-94F3-4BCF-BE74-9D25219A94F4}" type="pres">
      <dgm:prSet presAssocID="{3F10757F-685C-4C9F-A077-4A98457C1AF7}" presName="Accent1" presStyleLbl="node1" presStyleIdx="0" presStyleCnt="6"/>
      <dgm:spPr/>
    </dgm:pt>
    <dgm:pt modelId="{B173AE28-4170-4D1B-A600-1B02140D1CC3}" type="pres">
      <dgm:prSet presAssocID="{3F10757F-685C-4C9F-A077-4A98457C1AF7}" presName="Accent2" presStyleLbl="node1" presStyleIdx="1" presStyleCnt="6"/>
      <dgm:spPr/>
    </dgm:pt>
    <dgm:pt modelId="{5A9E0EFD-0FC2-4430-A3E0-0B29CA467DBB}" type="pres">
      <dgm:prSet presAssocID="{3F10757F-685C-4C9F-A077-4A98457C1AF7}" presName="Accent3" presStyleLbl="node1" presStyleIdx="2" presStyleCnt="6"/>
      <dgm:spPr/>
    </dgm:pt>
    <dgm:pt modelId="{AD483C97-C1B3-4FB3-9D04-A6B661AA2ABE}" type="pres">
      <dgm:prSet presAssocID="{3F10757F-685C-4C9F-A077-4A98457C1AF7}" presName="Accent4" presStyleLbl="node1" presStyleIdx="3" presStyleCnt="6"/>
      <dgm:spPr/>
    </dgm:pt>
    <dgm:pt modelId="{73514357-45C7-4E32-8139-3306077D9821}" type="pres">
      <dgm:prSet presAssocID="{3F10757F-685C-4C9F-A077-4A98457C1AF7}" presName="Accent5" presStyleLbl="node1" presStyleIdx="4" presStyleCnt="6" custLinFactNeighborX="-91551" custLinFactNeighborY="-98306"/>
      <dgm:spPr/>
    </dgm:pt>
    <dgm:pt modelId="{4C6B8F8E-AEA7-446E-BE1F-8238E74D49DF}" type="pres">
      <dgm:prSet presAssocID="{3F10757F-685C-4C9F-A077-4A98457C1AF7}" presName="Accent6" presStyleLbl="node1" presStyleIdx="5" presStyleCnt="6"/>
      <dgm:spPr/>
    </dgm:pt>
  </dgm:ptLst>
  <dgm:cxnLst>
    <dgm:cxn modelId="{37E36189-4E48-4A89-BFFE-828C086B9D8E}" srcId="{C303D9B1-EDDD-488E-85D7-CDC8BE4C8458}" destId="{3F10757F-685C-4C9F-A077-4A98457C1AF7}" srcOrd="0" destOrd="0" parTransId="{A682EF93-5756-41A2-AFF8-C65E24E9EAC2}" sibTransId="{FA75B33F-4A44-4901-B8EE-3BC7E02C252E}"/>
    <dgm:cxn modelId="{0D2B0197-6044-4A74-A1FF-E64F395297B2}" type="presOf" srcId="{C303D9B1-EDDD-488E-85D7-CDC8BE4C8458}" destId="{CF57A11C-D3AD-47DC-BBF1-A63416F32EE4}" srcOrd="0" destOrd="0" presId="urn:microsoft.com/office/officeart/2009/3/layout/CircleRelationship"/>
    <dgm:cxn modelId="{8DAB4EF4-E076-473A-824A-66D3DF0AFF71}" type="presOf" srcId="{3F10757F-685C-4C9F-A077-4A98457C1AF7}" destId="{F28A8E34-D927-409E-890C-D9059D745C73}" srcOrd="0" destOrd="0" presId="urn:microsoft.com/office/officeart/2009/3/layout/CircleRelationship"/>
    <dgm:cxn modelId="{D9190DBD-CDBC-4AFC-9B96-419760FA4CB2}" type="presParOf" srcId="{CF57A11C-D3AD-47DC-BBF1-A63416F32EE4}" destId="{F28A8E34-D927-409E-890C-D9059D745C73}" srcOrd="0" destOrd="0" presId="urn:microsoft.com/office/officeart/2009/3/layout/CircleRelationship"/>
    <dgm:cxn modelId="{D0FF2713-3ED5-4733-BD73-7B9088691904}" type="presParOf" srcId="{CF57A11C-D3AD-47DC-BBF1-A63416F32EE4}" destId="{2A1FFD66-94F3-4BCF-BE74-9D25219A94F4}" srcOrd="1" destOrd="0" presId="urn:microsoft.com/office/officeart/2009/3/layout/CircleRelationship"/>
    <dgm:cxn modelId="{602155AE-CA18-476B-A3DD-95848E9BB65A}" type="presParOf" srcId="{CF57A11C-D3AD-47DC-BBF1-A63416F32EE4}" destId="{B173AE28-4170-4D1B-A600-1B02140D1CC3}" srcOrd="2" destOrd="0" presId="urn:microsoft.com/office/officeart/2009/3/layout/CircleRelationship"/>
    <dgm:cxn modelId="{E72BE845-9EF3-4405-A4C0-F88C11BE0D35}" type="presParOf" srcId="{CF57A11C-D3AD-47DC-BBF1-A63416F32EE4}" destId="{5A9E0EFD-0FC2-4430-A3E0-0B29CA467DBB}" srcOrd="3" destOrd="0" presId="urn:microsoft.com/office/officeart/2009/3/layout/CircleRelationship"/>
    <dgm:cxn modelId="{000A9223-350F-4BE0-B5C4-DCE141742BA8}" type="presParOf" srcId="{CF57A11C-D3AD-47DC-BBF1-A63416F32EE4}" destId="{AD483C97-C1B3-4FB3-9D04-A6B661AA2ABE}" srcOrd="4" destOrd="0" presId="urn:microsoft.com/office/officeart/2009/3/layout/CircleRelationship"/>
    <dgm:cxn modelId="{2674D4C8-DE91-4086-B9E4-5A5FBCF782F3}" type="presParOf" srcId="{CF57A11C-D3AD-47DC-BBF1-A63416F32EE4}" destId="{73514357-45C7-4E32-8139-3306077D9821}" srcOrd="5" destOrd="0" presId="urn:microsoft.com/office/officeart/2009/3/layout/CircleRelationship"/>
    <dgm:cxn modelId="{2BAAE29A-F7E7-4F55-AE42-0969A992E81C}" type="presParOf" srcId="{CF57A11C-D3AD-47DC-BBF1-A63416F32EE4}" destId="{4C6B8F8E-AEA7-446E-BE1F-8238E74D49DF}" srcOrd="6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17869FB-1F7F-44FA-AD3A-2EA2E3118E73}" type="doc">
      <dgm:prSet loTypeId="urn:microsoft.com/office/officeart/2005/8/layout/pyramid2" loCatId="pyramid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pPr rtl="1"/>
          <a:endParaRPr lang="ar-SA"/>
        </a:p>
      </dgm:t>
    </dgm:pt>
    <dgm:pt modelId="{DDA4BE93-C918-4056-B6D1-AC55C2EE4F82}">
      <dgm:prSet custT="1"/>
      <dgm:spPr/>
      <dgm:t>
        <a:bodyPr/>
        <a:lstStyle/>
        <a:p>
          <a:pPr rtl="1"/>
          <a:r>
            <a:rPr lang="ar-SA" sz="1800" b="1" dirty="0"/>
            <a:t>التغير الكيميائي</a:t>
          </a:r>
        </a:p>
      </dgm:t>
    </dgm:pt>
    <dgm:pt modelId="{13E49067-47DC-447C-81CD-374B7C8A4C96}" type="parTrans" cxnId="{9AA21E12-AA6F-48D9-8A9E-F88DDEECFF97}">
      <dgm:prSet/>
      <dgm:spPr/>
      <dgm:t>
        <a:bodyPr/>
        <a:lstStyle/>
        <a:p>
          <a:pPr rtl="1"/>
          <a:endParaRPr lang="ar-SA" sz="2400" b="1"/>
        </a:p>
      </dgm:t>
    </dgm:pt>
    <dgm:pt modelId="{2E52EC04-E470-48F4-9987-7318B709EEA4}" type="sibTrans" cxnId="{9AA21E12-AA6F-48D9-8A9E-F88DDEECFF97}">
      <dgm:prSet/>
      <dgm:spPr/>
      <dgm:t>
        <a:bodyPr/>
        <a:lstStyle/>
        <a:p>
          <a:pPr rtl="1"/>
          <a:endParaRPr lang="ar-SA" sz="2400" b="1"/>
        </a:p>
      </dgm:t>
    </dgm:pt>
    <dgm:pt modelId="{BF2AE644-73CF-4AA6-A72F-090799411679}">
      <dgm:prSet custT="1"/>
      <dgm:spPr/>
      <dgm:t>
        <a:bodyPr/>
        <a:lstStyle/>
        <a:p>
          <a:pPr rtl="1"/>
          <a:r>
            <a:rPr lang="ar-SA" sz="1800" b="1" dirty="0"/>
            <a:t>هو التغير الذي يحدث في تركيب المادة بسبب خواصها الكيميائية </a:t>
          </a:r>
        </a:p>
      </dgm:t>
    </dgm:pt>
    <dgm:pt modelId="{AA50F7E5-E1DB-4E54-9252-0B621CA9E1AC}" type="parTrans" cxnId="{09298C25-4799-49AB-9594-63258439DBA8}">
      <dgm:prSet/>
      <dgm:spPr/>
      <dgm:t>
        <a:bodyPr/>
        <a:lstStyle/>
        <a:p>
          <a:pPr rtl="1"/>
          <a:endParaRPr lang="ar-SA"/>
        </a:p>
      </dgm:t>
    </dgm:pt>
    <dgm:pt modelId="{C84BF517-2CCC-400F-AA2A-91E38B11F0F4}" type="sibTrans" cxnId="{09298C25-4799-49AB-9594-63258439DBA8}">
      <dgm:prSet/>
      <dgm:spPr/>
      <dgm:t>
        <a:bodyPr/>
        <a:lstStyle/>
        <a:p>
          <a:pPr rtl="1"/>
          <a:endParaRPr lang="ar-SA"/>
        </a:p>
      </dgm:t>
    </dgm:pt>
    <dgm:pt modelId="{411FE265-ADCB-447F-B939-1F23E4277C86}">
      <dgm:prSet custT="1"/>
      <dgm:spPr/>
      <dgm:t>
        <a:bodyPr/>
        <a:lstStyle/>
        <a:p>
          <a:pPr rtl="1"/>
          <a:r>
            <a:rPr lang="ar-SA" sz="1800" b="1" dirty="0"/>
            <a:t>و تنتج مادة أو مواد جديدة </a:t>
          </a:r>
        </a:p>
      </dgm:t>
    </dgm:pt>
    <dgm:pt modelId="{1C1E10FF-18E9-4020-9AA3-F75E5A6EE3AA}" type="parTrans" cxnId="{228B750E-D21D-4D8F-A1CC-AE186A060EAC}">
      <dgm:prSet/>
      <dgm:spPr/>
      <dgm:t>
        <a:bodyPr/>
        <a:lstStyle/>
        <a:p>
          <a:pPr rtl="1"/>
          <a:endParaRPr lang="ar-SA"/>
        </a:p>
      </dgm:t>
    </dgm:pt>
    <dgm:pt modelId="{EE4A7E4B-FE3C-4F9E-B50B-281249A2F4B7}" type="sibTrans" cxnId="{228B750E-D21D-4D8F-A1CC-AE186A060EAC}">
      <dgm:prSet/>
      <dgm:spPr/>
      <dgm:t>
        <a:bodyPr/>
        <a:lstStyle/>
        <a:p>
          <a:pPr rtl="1"/>
          <a:endParaRPr lang="ar-SA"/>
        </a:p>
      </dgm:t>
    </dgm:pt>
    <dgm:pt modelId="{D462B947-B7D4-4E59-BC3D-D8EB8EC79F16}" type="pres">
      <dgm:prSet presAssocID="{717869FB-1F7F-44FA-AD3A-2EA2E3118E73}" presName="compositeShape" presStyleCnt="0">
        <dgm:presLayoutVars>
          <dgm:dir/>
          <dgm:resizeHandles/>
        </dgm:presLayoutVars>
      </dgm:prSet>
      <dgm:spPr/>
    </dgm:pt>
    <dgm:pt modelId="{2FF5686F-52ED-44FF-80C0-4DB267626120}" type="pres">
      <dgm:prSet presAssocID="{717869FB-1F7F-44FA-AD3A-2EA2E3118E73}" presName="pyramid" presStyleLbl="node1" presStyleIdx="0" presStyleCnt="1"/>
      <dgm:spPr/>
    </dgm:pt>
    <dgm:pt modelId="{0130BB1C-FF71-4E89-8C87-49303DB1804D}" type="pres">
      <dgm:prSet presAssocID="{717869FB-1F7F-44FA-AD3A-2EA2E3118E73}" presName="theList" presStyleCnt="0"/>
      <dgm:spPr/>
    </dgm:pt>
    <dgm:pt modelId="{23E2BC0A-491E-47A0-80A2-D3DA9FDCD204}" type="pres">
      <dgm:prSet presAssocID="{DDA4BE93-C918-4056-B6D1-AC55C2EE4F82}" presName="aNode" presStyleLbl="fgAcc1" presStyleIdx="0" presStyleCnt="3">
        <dgm:presLayoutVars>
          <dgm:bulletEnabled val="1"/>
        </dgm:presLayoutVars>
      </dgm:prSet>
      <dgm:spPr/>
    </dgm:pt>
    <dgm:pt modelId="{99E4C9FE-3F41-4501-B2EF-61FAEED42254}" type="pres">
      <dgm:prSet presAssocID="{DDA4BE93-C918-4056-B6D1-AC55C2EE4F82}" presName="aSpace" presStyleCnt="0"/>
      <dgm:spPr/>
    </dgm:pt>
    <dgm:pt modelId="{02DCC7AA-3997-48B4-8AC3-2A0E18C1AF7A}" type="pres">
      <dgm:prSet presAssocID="{BF2AE644-73CF-4AA6-A72F-090799411679}" presName="aNode" presStyleLbl="fgAcc1" presStyleIdx="1" presStyleCnt="3">
        <dgm:presLayoutVars>
          <dgm:bulletEnabled val="1"/>
        </dgm:presLayoutVars>
      </dgm:prSet>
      <dgm:spPr/>
    </dgm:pt>
    <dgm:pt modelId="{DB8E30BF-F0C9-42CD-8D01-01FDFBCC95B1}" type="pres">
      <dgm:prSet presAssocID="{BF2AE644-73CF-4AA6-A72F-090799411679}" presName="aSpace" presStyleCnt="0"/>
      <dgm:spPr/>
    </dgm:pt>
    <dgm:pt modelId="{388D456A-DFEA-4A51-9834-93EC6B1A1676}" type="pres">
      <dgm:prSet presAssocID="{411FE265-ADCB-447F-B939-1F23E4277C86}" presName="aNode" presStyleLbl="fgAcc1" presStyleIdx="2" presStyleCnt="3">
        <dgm:presLayoutVars>
          <dgm:bulletEnabled val="1"/>
        </dgm:presLayoutVars>
      </dgm:prSet>
      <dgm:spPr/>
    </dgm:pt>
    <dgm:pt modelId="{ED39CD88-653E-4ED6-B123-34AB17C418EC}" type="pres">
      <dgm:prSet presAssocID="{411FE265-ADCB-447F-B939-1F23E4277C86}" presName="aSpace" presStyleCnt="0"/>
      <dgm:spPr/>
    </dgm:pt>
  </dgm:ptLst>
  <dgm:cxnLst>
    <dgm:cxn modelId="{BCAA5404-3463-4F36-AD71-E06EA7318D9E}" type="presOf" srcId="{BF2AE644-73CF-4AA6-A72F-090799411679}" destId="{02DCC7AA-3997-48B4-8AC3-2A0E18C1AF7A}" srcOrd="0" destOrd="0" presId="urn:microsoft.com/office/officeart/2005/8/layout/pyramid2"/>
    <dgm:cxn modelId="{228B750E-D21D-4D8F-A1CC-AE186A060EAC}" srcId="{717869FB-1F7F-44FA-AD3A-2EA2E3118E73}" destId="{411FE265-ADCB-447F-B939-1F23E4277C86}" srcOrd="2" destOrd="0" parTransId="{1C1E10FF-18E9-4020-9AA3-F75E5A6EE3AA}" sibTransId="{EE4A7E4B-FE3C-4F9E-B50B-281249A2F4B7}"/>
    <dgm:cxn modelId="{9AA21E12-AA6F-48D9-8A9E-F88DDEECFF97}" srcId="{717869FB-1F7F-44FA-AD3A-2EA2E3118E73}" destId="{DDA4BE93-C918-4056-B6D1-AC55C2EE4F82}" srcOrd="0" destOrd="0" parTransId="{13E49067-47DC-447C-81CD-374B7C8A4C96}" sibTransId="{2E52EC04-E470-48F4-9987-7318B709EEA4}"/>
    <dgm:cxn modelId="{09298C25-4799-49AB-9594-63258439DBA8}" srcId="{717869FB-1F7F-44FA-AD3A-2EA2E3118E73}" destId="{BF2AE644-73CF-4AA6-A72F-090799411679}" srcOrd="1" destOrd="0" parTransId="{AA50F7E5-E1DB-4E54-9252-0B621CA9E1AC}" sibTransId="{C84BF517-2CCC-400F-AA2A-91E38B11F0F4}"/>
    <dgm:cxn modelId="{6DF16E4C-FCE5-40E3-B0D4-4590BBBDE602}" type="presOf" srcId="{DDA4BE93-C918-4056-B6D1-AC55C2EE4F82}" destId="{23E2BC0A-491E-47A0-80A2-D3DA9FDCD204}" srcOrd="0" destOrd="0" presId="urn:microsoft.com/office/officeart/2005/8/layout/pyramid2"/>
    <dgm:cxn modelId="{9B5FB479-2445-4B16-A2F3-9CE3DC70B844}" type="presOf" srcId="{411FE265-ADCB-447F-B939-1F23E4277C86}" destId="{388D456A-DFEA-4A51-9834-93EC6B1A1676}" srcOrd="0" destOrd="0" presId="urn:microsoft.com/office/officeart/2005/8/layout/pyramid2"/>
    <dgm:cxn modelId="{FE867A7C-8F03-40A0-B894-48F6913E4C7D}" type="presOf" srcId="{717869FB-1F7F-44FA-AD3A-2EA2E3118E73}" destId="{D462B947-B7D4-4E59-BC3D-D8EB8EC79F16}" srcOrd="0" destOrd="0" presId="urn:microsoft.com/office/officeart/2005/8/layout/pyramid2"/>
    <dgm:cxn modelId="{654A62E8-0CB5-4E44-AB72-2C031B1AA8E7}" type="presParOf" srcId="{D462B947-B7D4-4E59-BC3D-D8EB8EC79F16}" destId="{2FF5686F-52ED-44FF-80C0-4DB267626120}" srcOrd="0" destOrd="0" presId="urn:microsoft.com/office/officeart/2005/8/layout/pyramid2"/>
    <dgm:cxn modelId="{F597B13C-595C-49A0-82A7-7F1745B74C55}" type="presParOf" srcId="{D462B947-B7D4-4E59-BC3D-D8EB8EC79F16}" destId="{0130BB1C-FF71-4E89-8C87-49303DB1804D}" srcOrd="1" destOrd="0" presId="urn:microsoft.com/office/officeart/2005/8/layout/pyramid2"/>
    <dgm:cxn modelId="{049067B6-D4D9-4722-B2F8-A17C0B36A54F}" type="presParOf" srcId="{0130BB1C-FF71-4E89-8C87-49303DB1804D}" destId="{23E2BC0A-491E-47A0-80A2-D3DA9FDCD204}" srcOrd="0" destOrd="0" presId="urn:microsoft.com/office/officeart/2005/8/layout/pyramid2"/>
    <dgm:cxn modelId="{CCCEEB46-0864-4766-BFD0-93D5546CD977}" type="presParOf" srcId="{0130BB1C-FF71-4E89-8C87-49303DB1804D}" destId="{99E4C9FE-3F41-4501-B2EF-61FAEED42254}" srcOrd="1" destOrd="0" presId="urn:microsoft.com/office/officeart/2005/8/layout/pyramid2"/>
    <dgm:cxn modelId="{55C8E185-3081-4CB8-95B4-17A7299B38CC}" type="presParOf" srcId="{0130BB1C-FF71-4E89-8C87-49303DB1804D}" destId="{02DCC7AA-3997-48B4-8AC3-2A0E18C1AF7A}" srcOrd="2" destOrd="0" presId="urn:microsoft.com/office/officeart/2005/8/layout/pyramid2"/>
    <dgm:cxn modelId="{1DBD0976-89EB-4FB1-A6BD-CB6CB6B05AF4}" type="presParOf" srcId="{0130BB1C-FF71-4E89-8C87-49303DB1804D}" destId="{DB8E30BF-F0C9-42CD-8D01-01FDFBCC95B1}" srcOrd="3" destOrd="0" presId="urn:microsoft.com/office/officeart/2005/8/layout/pyramid2"/>
    <dgm:cxn modelId="{9CAE421B-3986-4256-B476-4F530AC25B96}" type="presParOf" srcId="{0130BB1C-FF71-4E89-8C87-49303DB1804D}" destId="{388D456A-DFEA-4A51-9834-93EC6B1A1676}" srcOrd="4" destOrd="0" presId="urn:microsoft.com/office/officeart/2005/8/layout/pyramid2"/>
    <dgm:cxn modelId="{494F9F6B-306A-4BFE-9EAA-A0B93DABF1A6}" type="presParOf" srcId="{0130BB1C-FF71-4E89-8C87-49303DB1804D}" destId="{ED39CD88-653E-4ED6-B123-34AB17C418EC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7F74C7D-8F87-4FA0-8A2A-D2B0D70B366E}" type="doc">
      <dgm:prSet loTypeId="urn:microsoft.com/office/officeart/2005/8/layout/vProcess5" loCatId="process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pPr rtl="1"/>
          <a:endParaRPr lang="ar-SA"/>
        </a:p>
      </dgm:t>
    </dgm:pt>
    <dgm:pt modelId="{68B6C821-DFF8-44A8-8B8C-0010D38C3057}">
      <dgm:prSet phldrT="[نص]"/>
      <dgm:spPr/>
      <dgm:t>
        <a:bodyPr/>
        <a:lstStyle/>
        <a:p>
          <a:pPr rtl="1"/>
          <a:r>
            <a:rPr lang="ar-SA" dirty="0"/>
            <a:t>يحدث كل من الضوء و الحرارة تغيرات كيميائية في بعض المواد </a:t>
          </a:r>
        </a:p>
      </dgm:t>
    </dgm:pt>
    <dgm:pt modelId="{9FC7AB9C-CC0A-43DF-B08E-C4DDF3E3C0F7}" type="parTrans" cxnId="{43B2D55C-7FFE-4435-9629-9A1A65F5BF21}">
      <dgm:prSet/>
      <dgm:spPr/>
      <dgm:t>
        <a:bodyPr/>
        <a:lstStyle/>
        <a:p>
          <a:pPr rtl="1"/>
          <a:endParaRPr lang="ar-SA"/>
        </a:p>
      </dgm:t>
    </dgm:pt>
    <dgm:pt modelId="{0AFAF154-63A0-417F-A30A-72E912DF06D6}" type="sibTrans" cxnId="{43B2D55C-7FFE-4435-9629-9A1A65F5BF21}">
      <dgm:prSet/>
      <dgm:spPr/>
      <dgm:t>
        <a:bodyPr/>
        <a:lstStyle/>
        <a:p>
          <a:pPr rtl="1"/>
          <a:endParaRPr lang="ar-SA"/>
        </a:p>
      </dgm:t>
    </dgm:pt>
    <dgm:pt modelId="{165F0811-7050-4A34-8CC9-6755FBE209F9}">
      <dgm:prSet phldrT="[نص]"/>
      <dgm:spPr/>
      <dgm:t>
        <a:bodyPr/>
        <a:lstStyle/>
        <a:p>
          <a:pPr rtl="1"/>
          <a:r>
            <a:rPr lang="ar-SA" dirty="0"/>
            <a:t>و الحجر الجيري يحدث فيه تغير كيميائي عند تعرضه للحرارة و ينتج غاز ثاني أكسيد الكربون </a:t>
          </a:r>
        </a:p>
      </dgm:t>
    </dgm:pt>
    <dgm:pt modelId="{A4424246-1619-4CE3-A48C-7B8D5B73B86D}" type="parTrans" cxnId="{8D2DC59A-EF8E-4BCB-A75A-DD0FC000E136}">
      <dgm:prSet/>
      <dgm:spPr/>
      <dgm:t>
        <a:bodyPr/>
        <a:lstStyle/>
        <a:p>
          <a:pPr rtl="1"/>
          <a:endParaRPr lang="ar-SA"/>
        </a:p>
      </dgm:t>
    </dgm:pt>
    <dgm:pt modelId="{99E3E440-9AFC-4721-BA39-A6F3A68EDCE1}" type="sibTrans" cxnId="{8D2DC59A-EF8E-4BCB-A75A-DD0FC000E136}">
      <dgm:prSet/>
      <dgm:spPr/>
      <dgm:t>
        <a:bodyPr/>
        <a:lstStyle/>
        <a:p>
          <a:pPr rtl="1"/>
          <a:endParaRPr lang="ar-SA"/>
        </a:p>
      </dgm:t>
    </dgm:pt>
    <dgm:pt modelId="{1BEE34A6-7CC2-47E0-970E-CB66356AAF66}">
      <dgm:prSet phldrT="[نص]"/>
      <dgm:spPr/>
      <dgm:t>
        <a:bodyPr/>
        <a:lstStyle/>
        <a:p>
          <a:pPr rtl="1"/>
          <a:r>
            <a:rPr lang="ar-SA" dirty="0"/>
            <a:t>و الكهرباء تعمل على احداث تغيرات كيميائية في بعض المواد فتفككها </a:t>
          </a:r>
        </a:p>
      </dgm:t>
    </dgm:pt>
    <dgm:pt modelId="{DADFFA01-2C2A-4CA3-8CA7-AE023DB41F69}" type="parTrans" cxnId="{D3289C5B-80A0-45B1-93D7-6A87325D23D0}">
      <dgm:prSet/>
      <dgm:spPr/>
      <dgm:t>
        <a:bodyPr/>
        <a:lstStyle/>
        <a:p>
          <a:pPr rtl="1"/>
          <a:endParaRPr lang="ar-SA"/>
        </a:p>
      </dgm:t>
    </dgm:pt>
    <dgm:pt modelId="{093F5CE0-0C56-43F4-A1D2-4C51D0437AD2}" type="sibTrans" cxnId="{D3289C5B-80A0-45B1-93D7-6A87325D23D0}">
      <dgm:prSet/>
      <dgm:spPr/>
      <dgm:t>
        <a:bodyPr/>
        <a:lstStyle/>
        <a:p>
          <a:pPr rtl="1"/>
          <a:endParaRPr lang="ar-SA"/>
        </a:p>
      </dgm:t>
    </dgm:pt>
    <dgm:pt modelId="{45F718BA-A7B9-4B4A-B097-E106B22F31F3}">
      <dgm:prSet phldrT="[نص]"/>
      <dgm:spPr/>
      <dgm:t>
        <a:bodyPr/>
        <a:lstStyle/>
        <a:p>
          <a:pPr rtl="1"/>
          <a:r>
            <a:rPr lang="ar-SA" dirty="0"/>
            <a:t>لذلك تحفظ الفيتامينات في زجاجات بنية معتمة </a:t>
          </a:r>
        </a:p>
      </dgm:t>
    </dgm:pt>
    <dgm:pt modelId="{3C54850B-4FC9-4087-9C52-E242CBAAF6BF}" type="parTrans" cxnId="{2CF4A2FC-FE1F-40C2-BAFD-76AC312AFA45}">
      <dgm:prSet/>
      <dgm:spPr/>
      <dgm:t>
        <a:bodyPr/>
        <a:lstStyle/>
        <a:p>
          <a:pPr rtl="1"/>
          <a:endParaRPr lang="ar-SA"/>
        </a:p>
      </dgm:t>
    </dgm:pt>
    <dgm:pt modelId="{849E72DA-6348-4A5A-AE22-AE675701D0D5}" type="sibTrans" cxnId="{2CF4A2FC-FE1F-40C2-BAFD-76AC312AFA45}">
      <dgm:prSet/>
      <dgm:spPr/>
      <dgm:t>
        <a:bodyPr/>
        <a:lstStyle/>
        <a:p>
          <a:pPr rtl="1"/>
          <a:endParaRPr lang="ar-SA"/>
        </a:p>
      </dgm:t>
    </dgm:pt>
    <dgm:pt modelId="{930FFF9F-B59F-4BE6-8E91-1203885E0A7A}" type="pres">
      <dgm:prSet presAssocID="{F7F74C7D-8F87-4FA0-8A2A-D2B0D70B366E}" presName="outerComposite" presStyleCnt="0">
        <dgm:presLayoutVars>
          <dgm:chMax val="5"/>
          <dgm:dir/>
          <dgm:resizeHandles val="exact"/>
        </dgm:presLayoutVars>
      </dgm:prSet>
      <dgm:spPr/>
    </dgm:pt>
    <dgm:pt modelId="{D740D1F1-9E66-47AB-97EB-6218C280AD86}" type="pres">
      <dgm:prSet presAssocID="{F7F74C7D-8F87-4FA0-8A2A-D2B0D70B366E}" presName="dummyMaxCanvas" presStyleCnt="0">
        <dgm:presLayoutVars/>
      </dgm:prSet>
      <dgm:spPr/>
    </dgm:pt>
    <dgm:pt modelId="{9B71DC1F-0479-46B6-8148-4C455E3D8EC5}" type="pres">
      <dgm:prSet presAssocID="{F7F74C7D-8F87-4FA0-8A2A-D2B0D70B366E}" presName="FourNodes_1" presStyleLbl="node1" presStyleIdx="0" presStyleCnt="4">
        <dgm:presLayoutVars>
          <dgm:bulletEnabled val="1"/>
        </dgm:presLayoutVars>
      </dgm:prSet>
      <dgm:spPr/>
    </dgm:pt>
    <dgm:pt modelId="{F9C4A8B6-CA90-44A4-925F-800EB9EDD669}" type="pres">
      <dgm:prSet presAssocID="{F7F74C7D-8F87-4FA0-8A2A-D2B0D70B366E}" presName="FourNodes_2" presStyleLbl="node1" presStyleIdx="1" presStyleCnt="4">
        <dgm:presLayoutVars>
          <dgm:bulletEnabled val="1"/>
        </dgm:presLayoutVars>
      </dgm:prSet>
      <dgm:spPr/>
    </dgm:pt>
    <dgm:pt modelId="{F3F6E19B-A4E5-4E2D-AC85-F0D9C57D5250}" type="pres">
      <dgm:prSet presAssocID="{F7F74C7D-8F87-4FA0-8A2A-D2B0D70B366E}" presName="FourNodes_3" presStyleLbl="node1" presStyleIdx="2" presStyleCnt="4">
        <dgm:presLayoutVars>
          <dgm:bulletEnabled val="1"/>
        </dgm:presLayoutVars>
      </dgm:prSet>
      <dgm:spPr/>
    </dgm:pt>
    <dgm:pt modelId="{79348E5F-568D-4442-B5F3-6E838B83E618}" type="pres">
      <dgm:prSet presAssocID="{F7F74C7D-8F87-4FA0-8A2A-D2B0D70B366E}" presName="FourNodes_4" presStyleLbl="node1" presStyleIdx="3" presStyleCnt="4">
        <dgm:presLayoutVars>
          <dgm:bulletEnabled val="1"/>
        </dgm:presLayoutVars>
      </dgm:prSet>
      <dgm:spPr/>
    </dgm:pt>
    <dgm:pt modelId="{866F9063-526C-40F0-9C07-C3068AB6C835}" type="pres">
      <dgm:prSet presAssocID="{F7F74C7D-8F87-4FA0-8A2A-D2B0D70B366E}" presName="FourConn_1-2" presStyleLbl="fgAccFollowNode1" presStyleIdx="0" presStyleCnt="3">
        <dgm:presLayoutVars>
          <dgm:bulletEnabled val="1"/>
        </dgm:presLayoutVars>
      </dgm:prSet>
      <dgm:spPr/>
    </dgm:pt>
    <dgm:pt modelId="{CB1DFB35-2819-4C19-B01B-588FD01601BA}" type="pres">
      <dgm:prSet presAssocID="{F7F74C7D-8F87-4FA0-8A2A-D2B0D70B366E}" presName="FourConn_2-3" presStyleLbl="fgAccFollowNode1" presStyleIdx="1" presStyleCnt="3">
        <dgm:presLayoutVars>
          <dgm:bulletEnabled val="1"/>
        </dgm:presLayoutVars>
      </dgm:prSet>
      <dgm:spPr/>
    </dgm:pt>
    <dgm:pt modelId="{CE2BABF6-A3FD-40FA-8E16-D4076CD3F0D1}" type="pres">
      <dgm:prSet presAssocID="{F7F74C7D-8F87-4FA0-8A2A-D2B0D70B366E}" presName="FourConn_3-4" presStyleLbl="fgAccFollowNode1" presStyleIdx="2" presStyleCnt="3">
        <dgm:presLayoutVars>
          <dgm:bulletEnabled val="1"/>
        </dgm:presLayoutVars>
      </dgm:prSet>
      <dgm:spPr/>
    </dgm:pt>
    <dgm:pt modelId="{DB4B18A4-4CD6-4727-ACEB-EC8D081B9709}" type="pres">
      <dgm:prSet presAssocID="{F7F74C7D-8F87-4FA0-8A2A-D2B0D70B366E}" presName="FourNodes_1_text" presStyleLbl="node1" presStyleIdx="3" presStyleCnt="4">
        <dgm:presLayoutVars>
          <dgm:bulletEnabled val="1"/>
        </dgm:presLayoutVars>
      </dgm:prSet>
      <dgm:spPr/>
    </dgm:pt>
    <dgm:pt modelId="{74A30782-9A93-4CAB-9A4A-982194420564}" type="pres">
      <dgm:prSet presAssocID="{F7F74C7D-8F87-4FA0-8A2A-D2B0D70B366E}" presName="FourNodes_2_text" presStyleLbl="node1" presStyleIdx="3" presStyleCnt="4">
        <dgm:presLayoutVars>
          <dgm:bulletEnabled val="1"/>
        </dgm:presLayoutVars>
      </dgm:prSet>
      <dgm:spPr/>
    </dgm:pt>
    <dgm:pt modelId="{13A12B92-8A24-42D8-8582-E194E2C8D38F}" type="pres">
      <dgm:prSet presAssocID="{F7F74C7D-8F87-4FA0-8A2A-D2B0D70B366E}" presName="FourNodes_3_text" presStyleLbl="node1" presStyleIdx="3" presStyleCnt="4">
        <dgm:presLayoutVars>
          <dgm:bulletEnabled val="1"/>
        </dgm:presLayoutVars>
      </dgm:prSet>
      <dgm:spPr/>
    </dgm:pt>
    <dgm:pt modelId="{FF8C3019-9DE6-40F3-8C67-88FBD43A323D}" type="pres">
      <dgm:prSet presAssocID="{F7F74C7D-8F87-4FA0-8A2A-D2B0D70B366E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DCA5B014-3F46-4ED9-B8B3-CB6726519263}" type="presOf" srcId="{45F718BA-A7B9-4B4A-B097-E106B22F31F3}" destId="{74A30782-9A93-4CAB-9A4A-982194420564}" srcOrd="1" destOrd="0" presId="urn:microsoft.com/office/officeart/2005/8/layout/vProcess5"/>
    <dgm:cxn modelId="{869CC928-59F8-48AE-B3F3-192E2D532B9D}" type="presOf" srcId="{45F718BA-A7B9-4B4A-B097-E106B22F31F3}" destId="{F9C4A8B6-CA90-44A4-925F-800EB9EDD669}" srcOrd="0" destOrd="0" presId="urn:microsoft.com/office/officeart/2005/8/layout/vProcess5"/>
    <dgm:cxn modelId="{3D2CA42C-0008-4422-A85E-941CA91A1818}" type="presOf" srcId="{1BEE34A6-7CC2-47E0-970E-CB66356AAF66}" destId="{FF8C3019-9DE6-40F3-8C67-88FBD43A323D}" srcOrd="1" destOrd="0" presId="urn:microsoft.com/office/officeart/2005/8/layout/vProcess5"/>
    <dgm:cxn modelId="{D3289C5B-80A0-45B1-93D7-6A87325D23D0}" srcId="{F7F74C7D-8F87-4FA0-8A2A-D2B0D70B366E}" destId="{1BEE34A6-7CC2-47E0-970E-CB66356AAF66}" srcOrd="3" destOrd="0" parTransId="{DADFFA01-2C2A-4CA3-8CA7-AE023DB41F69}" sibTransId="{093F5CE0-0C56-43F4-A1D2-4C51D0437AD2}"/>
    <dgm:cxn modelId="{43B2D55C-7FFE-4435-9629-9A1A65F5BF21}" srcId="{F7F74C7D-8F87-4FA0-8A2A-D2B0D70B366E}" destId="{68B6C821-DFF8-44A8-8B8C-0010D38C3057}" srcOrd="0" destOrd="0" parTransId="{9FC7AB9C-CC0A-43DF-B08E-C4DDF3E3C0F7}" sibTransId="{0AFAF154-63A0-417F-A30A-72E912DF06D6}"/>
    <dgm:cxn modelId="{2D443B61-A94C-4522-93E3-8A8EE012FDB6}" type="presOf" srcId="{68B6C821-DFF8-44A8-8B8C-0010D38C3057}" destId="{9B71DC1F-0479-46B6-8148-4C455E3D8EC5}" srcOrd="0" destOrd="0" presId="urn:microsoft.com/office/officeart/2005/8/layout/vProcess5"/>
    <dgm:cxn modelId="{84844061-9BE6-4EAF-8329-39170F100342}" type="presOf" srcId="{1BEE34A6-7CC2-47E0-970E-CB66356AAF66}" destId="{79348E5F-568D-4442-B5F3-6E838B83E618}" srcOrd="0" destOrd="0" presId="urn:microsoft.com/office/officeart/2005/8/layout/vProcess5"/>
    <dgm:cxn modelId="{30A26067-747E-4B47-A9B4-8DE92A0B94DB}" type="presOf" srcId="{0AFAF154-63A0-417F-A30A-72E912DF06D6}" destId="{866F9063-526C-40F0-9C07-C3068AB6C835}" srcOrd="0" destOrd="0" presId="urn:microsoft.com/office/officeart/2005/8/layout/vProcess5"/>
    <dgm:cxn modelId="{452D8D4A-8283-453F-8EDD-9EB3DA2F2CE9}" type="presOf" srcId="{165F0811-7050-4A34-8CC9-6755FBE209F9}" destId="{13A12B92-8A24-42D8-8582-E194E2C8D38F}" srcOrd="1" destOrd="0" presId="urn:microsoft.com/office/officeart/2005/8/layout/vProcess5"/>
    <dgm:cxn modelId="{D224BD84-52DC-44D8-AA4D-32B5ECE3BB67}" type="presOf" srcId="{99E3E440-9AFC-4721-BA39-A6F3A68EDCE1}" destId="{CE2BABF6-A3FD-40FA-8E16-D4076CD3F0D1}" srcOrd="0" destOrd="0" presId="urn:microsoft.com/office/officeart/2005/8/layout/vProcess5"/>
    <dgm:cxn modelId="{8D2DC59A-EF8E-4BCB-A75A-DD0FC000E136}" srcId="{F7F74C7D-8F87-4FA0-8A2A-D2B0D70B366E}" destId="{165F0811-7050-4A34-8CC9-6755FBE209F9}" srcOrd="2" destOrd="0" parTransId="{A4424246-1619-4CE3-A48C-7B8D5B73B86D}" sibTransId="{99E3E440-9AFC-4721-BA39-A6F3A68EDCE1}"/>
    <dgm:cxn modelId="{6C540CAC-52FD-40E2-A1AE-144B70FA3264}" type="presOf" srcId="{165F0811-7050-4A34-8CC9-6755FBE209F9}" destId="{F3F6E19B-A4E5-4E2D-AC85-F0D9C57D5250}" srcOrd="0" destOrd="0" presId="urn:microsoft.com/office/officeart/2005/8/layout/vProcess5"/>
    <dgm:cxn modelId="{E63A5DAE-778D-46CE-84C3-5A6FCABDC14A}" type="presOf" srcId="{F7F74C7D-8F87-4FA0-8A2A-D2B0D70B366E}" destId="{930FFF9F-B59F-4BE6-8E91-1203885E0A7A}" srcOrd="0" destOrd="0" presId="urn:microsoft.com/office/officeart/2005/8/layout/vProcess5"/>
    <dgm:cxn modelId="{8A505FCC-2EE2-4207-A488-3CCC689BAB29}" type="presOf" srcId="{68B6C821-DFF8-44A8-8B8C-0010D38C3057}" destId="{DB4B18A4-4CD6-4727-ACEB-EC8D081B9709}" srcOrd="1" destOrd="0" presId="urn:microsoft.com/office/officeart/2005/8/layout/vProcess5"/>
    <dgm:cxn modelId="{2CF4A2FC-FE1F-40C2-BAFD-76AC312AFA45}" srcId="{F7F74C7D-8F87-4FA0-8A2A-D2B0D70B366E}" destId="{45F718BA-A7B9-4B4A-B097-E106B22F31F3}" srcOrd="1" destOrd="0" parTransId="{3C54850B-4FC9-4087-9C52-E242CBAAF6BF}" sibTransId="{849E72DA-6348-4A5A-AE22-AE675701D0D5}"/>
    <dgm:cxn modelId="{AA3E8AFD-C2FE-4C7D-B3F7-894822DFC763}" type="presOf" srcId="{849E72DA-6348-4A5A-AE22-AE675701D0D5}" destId="{CB1DFB35-2819-4C19-B01B-588FD01601BA}" srcOrd="0" destOrd="0" presId="urn:microsoft.com/office/officeart/2005/8/layout/vProcess5"/>
    <dgm:cxn modelId="{49FA6BFC-61BF-4907-90A3-F3E81E550811}" type="presParOf" srcId="{930FFF9F-B59F-4BE6-8E91-1203885E0A7A}" destId="{D740D1F1-9E66-47AB-97EB-6218C280AD86}" srcOrd="0" destOrd="0" presId="urn:microsoft.com/office/officeart/2005/8/layout/vProcess5"/>
    <dgm:cxn modelId="{2C172277-3F95-47CB-9814-F5D47AD105B1}" type="presParOf" srcId="{930FFF9F-B59F-4BE6-8E91-1203885E0A7A}" destId="{9B71DC1F-0479-46B6-8148-4C455E3D8EC5}" srcOrd="1" destOrd="0" presId="urn:microsoft.com/office/officeart/2005/8/layout/vProcess5"/>
    <dgm:cxn modelId="{84D6172A-E574-4257-A86E-EE2AE4F20DFE}" type="presParOf" srcId="{930FFF9F-B59F-4BE6-8E91-1203885E0A7A}" destId="{F9C4A8B6-CA90-44A4-925F-800EB9EDD669}" srcOrd="2" destOrd="0" presId="urn:microsoft.com/office/officeart/2005/8/layout/vProcess5"/>
    <dgm:cxn modelId="{E84121B4-481B-4BD3-8E40-1DEB81BE50BD}" type="presParOf" srcId="{930FFF9F-B59F-4BE6-8E91-1203885E0A7A}" destId="{F3F6E19B-A4E5-4E2D-AC85-F0D9C57D5250}" srcOrd="3" destOrd="0" presId="urn:microsoft.com/office/officeart/2005/8/layout/vProcess5"/>
    <dgm:cxn modelId="{24D66603-2A96-46BA-AF21-1B83ADD8F48D}" type="presParOf" srcId="{930FFF9F-B59F-4BE6-8E91-1203885E0A7A}" destId="{79348E5F-568D-4442-B5F3-6E838B83E618}" srcOrd="4" destOrd="0" presId="urn:microsoft.com/office/officeart/2005/8/layout/vProcess5"/>
    <dgm:cxn modelId="{B86A3273-10EE-42B4-A0F4-9CB2DC702ECF}" type="presParOf" srcId="{930FFF9F-B59F-4BE6-8E91-1203885E0A7A}" destId="{866F9063-526C-40F0-9C07-C3068AB6C835}" srcOrd="5" destOrd="0" presId="urn:microsoft.com/office/officeart/2005/8/layout/vProcess5"/>
    <dgm:cxn modelId="{0DBF46F8-E634-478A-9BBC-0EA1EEC64112}" type="presParOf" srcId="{930FFF9F-B59F-4BE6-8E91-1203885E0A7A}" destId="{CB1DFB35-2819-4C19-B01B-588FD01601BA}" srcOrd="6" destOrd="0" presId="urn:microsoft.com/office/officeart/2005/8/layout/vProcess5"/>
    <dgm:cxn modelId="{30A5C7E3-ADAF-4F6F-90E5-B69DA89F8490}" type="presParOf" srcId="{930FFF9F-B59F-4BE6-8E91-1203885E0A7A}" destId="{CE2BABF6-A3FD-40FA-8E16-D4076CD3F0D1}" srcOrd="7" destOrd="0" presId="urn:microsoft.com/office/officeart/2005/8/layout/vProcess5"/>
    <dgm:cxn modelId="{375CBDA7-B8B1-4FD3-B615-D2D8F83715BE}" type="presParOf" srcId="{930FFF9F-B59F-4BE6-8E91-1203885E0A7A}" destId="{DB4B18A4-4CD6-4727-ACEB-EC8D081B9709}" srcOrd="8" destOrd="0" presId="urn:microsoft.com/office/officeart/2005/8/layout/vProcess5"/>
    <dgm:cxn modelId="{128B5D0F-3B68-499C-A3C8-30F5519BCBB9}" type="presParOf" srcId="{930FFF9F-B59F-4BE6-8E91-1203885E0A7A}" destId="{74A30782-9A93-4CAB-9A4A-982194420564}" srcOrd="9" destOrd="0" presId="urn:microsoft.com/office/officeart/2005/8/layout/vProcess5"/>
    <dgm:cxn modelId="{28D57120-B27B-434D-9DC4-CCFBE25C9329}" type="presParOf" srcId="{930FFF9F-B59F-4BE6-8E91-1203885E0A7A}" destId="{13A12B92-8A24-42D8-8582-E194E2C8D38F}" srcOrd="10" destOrd="0" presId="urn:microsoft.com/office/officeart/2005/8/layout/vProcess5"/>
    <dgm:cxn modelId="{454FD276-147B-417D-B62D-CA9DE18B495A}" type="presParOf" srcId="{930FFF9F-B59F-4BE6-8E91-1203885E0A7A}" destId="{FF8C3019-9DE6-40F3-8C67-88FBD43A323D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D1120C0-99D9-468A-975F-8AF3AFE2B7E1}" type="doc">
      <dgm:prSet loTypeId="urn:microsoft.com/office/officeart/2005/8/layout/vList2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pPr rtl="1"/>
          <a:endParaRPr lang="ar-SA"/>
        </a:p>
      </dgm:t>
    </dgm:pt>
    <dgm:pt modelId="{D1D63962-E7F6-4B27-84F8-7390841173BF}">
      <dgm:prSet custT="1"/>
      <dgm:spPr/>
      <dgm:t>
        <a:bodyPr/>
        <a:lstStyle/>
        <a:p>
          <a:pPr algn="ctr" rtl="1"/>
          <a:r>
            <a:rPr lang="ar-SA" sz="2400" b="1" i="0" dirty="0"/>
            <a:t>نشاط </a:t>
          </a:r>
          <a:endParaRPr lang="ar-SA" sz="2400" b="1" dirty="0"/>
        </a:p>
      </dgm:t>
    </dgm:pt>
    <dgm:pt modelId="{23E46A90-A5F0-47F3-8AE6-A47272DB3766}" type="parTrans" cxnId="{6D1D992C-5670-43D7-A5D4-3B8B45EA2661}">
      <dgm:prSet/>
      <dgm:spPr/>
      <dgm:t>
        <a:bodyPr/>
        <a:lstStyle/>
        <a:p>
          <a:pPr rtl="1"/>
          <a:endParaRPr lang="ar-SA" b="1"/>
        </a:p>
      </dgm:t>
    </dgm:pt>
    <dgm:pt modelId="{36F40AD2-C6F0-4C0C-8428-265D703C72E3}" type="sibTrans" cxnId="{6D1D992C-5670-43D7-A5D4-3B8B45EA2661}">
      <dgm:prSet/>
      <dgm:spPr/>
      <dgm:t>
        <a:bodyPr/>
        <a:lstStyle/>
        <a:p>
          <a:pPr rtl="1"/>
          <a:endParaRPr lang="ar-SA" b="1"/>
        </a:p>
      </dgm:t>
    </dgm:pt>
    <dgm:pt modelId="{F32F65B1-083C-40BE-A4C3-4B5D434489D6}">
      <dgm:prSet/>
      <dgm:spPr/>
      <dgm:t>
        <a:bodyPr/>
        <a:lstStyle/>
        <a:p>
          <a:pPr rtl="1"/>
          <a:r>
            <a:rPr lang="ar-SA" b="1" dirty="0"/>
            <a:t>1-</a:t>
          </a:r>
          <a:r>
            <a:rPr lang="ar-SA" b="1" dirty="0">
              <a:solidFill>
                <a:srgbClr val="FF0000"/>
              </a:solidFill>
            </a:rPr>
            <a:t>ألاحظ . </a:t>
          </a:r>
          <a:r>
            <a:rPr lang="ar-SA" b="1" dirty="0"/>
            <a:t>أتفحص مجموعة من العملة المعدنية النحاسية </a:t>
          </a:r>
        </a:p>
      </dgm:t>
    </dgm:pt>
    <dgm:pt modelId="{1F7ACB91-E311-4824-922C-949B4FE92166}" type="parTrans" cxnId="{602533C1-D93C-40F6-9293-AA592BA4EA8C}">
      <dgm:prSet/>
      <dgm:spPr/>
      <dgm:t>
        <a:bodyPr/>
        <a:lstStyle/>
        <a:p>
          <a:pPr rtl="1"/>
          <a:endParaRPr lang="ar-SA" b="1"/>
        </a:p>
      </dgm:t>
    </dgm:pt>
    <dgm:pt modelId="{7D859B57-E043-4294-B642-F24D070AADDC}" type="sibTrans" cxnId="{602533C1-D93C-40F6-9293-AA592BA4EA8C}">
      <dgm:prSet/>
      <dgm:spPr/>
      <dgm:t>
        <a:bodyPr/>
        <a:lstStyle/>
        <a:p>
          <a:pPr rtl="1"/>
          <a:endParaRPr lang="ar-SA" b="1"/>
        </a:p>
      </dgm:t>
    </dgm:pt>
    <dgm:pt modelId="{7489B061-4E87-4940-BBB1-21E1B4D4C499}">
      <dgm:prSet/>
      <dgm:spPr/>
      <dgm:t>
        <a:bodyPr/>
        <a:lstStyle/>
        <a:p>
          <a:pPr rtl="1"/>
          <a:r>
            <a:rPr lang="ar-SA" b="1" dirty="0"/>
            <a:t>2- أضع ملعقة ملح في الصحن ثم أضيف إليها 150مل من الخل و أحركهما جيداً حتى يذوب الملح </a:t>
          </a:r>
        </a:p>
      </dgm:t>
    </dgm:pt>
    <dgm:pt modelId="{26A17BEB-C815-460F-BD80-1153387C4CBD}" type="parTrans" cxnId="{046C2A18-7945-434F-A24E-A0D40ECF9DCF}">
      <dgm:prSet/>
      <dgm:spPr/>
      <dgm:t>
        <a:bodyPr/>
        <a:lstStyle/>
        <a:p>
          <a:pPr rtl="1"/>
          <a:endParaRPr lang="ar-SA" b="1"/>
        </a:p>
      </dgm:t>
    </dgm:pt>
    <dgm:pt modelId="{72F3BE53-ED76-41CD-B5AA-322702BA7786}" type="sibTrans" cxnId="{046C2A18-7945-434F-A24E-A0D40ECF9DCF}">
      <dgm:prSet/>
      <dgm:spPr/>
      <dgm:t>
        <a:bodyPr/>
        <a:lstStyle/>
        <a:p>
          <a:pPr rtl="1"/>
          <a:endParaRPr lang="ar-SA" b="1"/>
        </a:p>
      </dgm:t>
    </dgm:pt>
    <dgm:pt modelId="{20DD081C-4E6D-4FFE-9D90-5FBBFC7D7862}">
      <dgm:prSet/>
      <dgm:spPr/>
      <dgm:t>
        <a:bodyPr/>
        <a:lstStyle/>
        <a:p>
          <a:pPr rtl="1"/>
          <a:r>
            <a:rPr lang="ar-SA" b="1" dirty="0"/>
            <a:t>3-</a:t>
          </a:r>
          <a:r>
            <a:rPr lang="ar-SA" b="1" dirty="0">
              <a:solidFill>
                <a:srgbClr val="FF0000"/>
              </a:solidFill>
            </a:rPr>
            <a:t> أجرب.  </a:t>
          </a:r>
          <a:r>
            <a:rPr lang="ar-SA" b="1" dirty="0"/>
            <a:t>أغمس قطعة معدنية إلى نصفها في السائل و أنتظر حتى أعد إلى العشرين ثم أرفع القطعة المعدنية و أقارن بين نصفيها  </a:t>
          </a:r>
        </a:p>
      </dgm:t>
    </dgm:pt>
    <dgm:pt modelId="{E59D0B1B-9436-44F3-9908-BE37A946C0FC}" type="parTrans" cxnId="{87ADFD1A-966F-46A0-8544-5B7C5A7F0721}">
      <dgm:prSet/>
      <dgm:spPr/>
      <dgm:t>
        <a:bodyPr/>
        <a:lstStyle/>
        <a:p>
          <a:pPr rtl="1"/>
          <a:endParaRPr lang="ar-SA" b="1"/>
        </a:p>
      </dgm:t>
    </dgm:pt>
    <dgm:pt modelId="{352A1E14-E5F0-4006-9470-6BD374C50F86}" type="sibTrans" cxnId="{87ADFD1A-966F-46A0-8544-5B7C5A7F0721}">
      <dgm:prSet/>
      <dgm:spPr/>
      <dgm:t>
        <a:bodyPr/>
        <a:lstStyle/>
        <a:p>
          <a:pPr rtl="1"/>
          <a:endParaRPr lang="ar-SA" b="1"/>
        </a:p>
      </dgm:t>
    </dgm:pt>
    <dgm:pt modelId="{04D0BC70-9FAC-475F-8C3F-E6BE17768C05}">
      <dgm:prSet/>
      <dgm:spPr/>
      <dgm:t>
        <a:bodyPr/>
        <a:lstStyle/>
        <a:p>
          <a:pPr rtl="1"/>
          <a:r>
            <a:rPr lang="ar-SA" b="1"/>
            <a:t>3-</a:t>
          </a:r>
          <a:r>
            <a:rPr lang="ar-SA" b="1">
              <a:solidFill>
                <a:srgbClr val="FF0000"/>
              </a:solidFill>
            </a:rPr>
            <a:t> استنتج .  </a:t>
          </a:r>
          <a:r>
            <a:rPr lang="ar-SA" b="1" dirty="0"/>
            <a:t>ما لذي غير مظهر الجزء العلوي الذي غمسته في السائل </a:t>
          </a:r>
        </a:p>
      </dgm:t>
    </dgm:pt>
    <dgm:pt modelId="{1FD8F1F5-ED88-4D54-BBEE-F84440A19640}" type="parTrans" cxnId="{0FE2EB0A-D0E5-4468-BA49-4209FBFE5725}">
      <dgm:prSet/>
      <dgm:spPr/>
      <dgm:t>
        <a:bodyPr/>
        <a:lstStyle/>
        <a:p>
          <a:pPr rtl="1"/>
          <a:endParaRPr lang="ar-SA" b="1"/>
        </a:p>
      </dgm:t>
    </dgm:pt>
    <dgm:pt modelId="{6B953E5A-7CFF-47B4-9CE2-78C7185025F1}" type="sibTrans" cxnId="{0FE2EB0A-D0E5-4468-BA49-4209FBFE5725}">
      <dgm:prSet/>
      <dgm:spPr/>
      <dgm:t>
        <a:bodyPr/>
        <a:lstStyle/>
        <a:p>
          <a:pPr rtl="1"/>
          <a:endParaRPr lang="ar-SA" b="1"/>
        </a:p>
      </dgm:t>
    </dgm:pt>
    <dgm:pt modelId="{01DA473F-E5E8-4147-A141-3FCF46253A1C}" type="pres">
      <dgm:prSet presAssocID="{7D1120C0-99D9-468A-975F-8AF3AFE2B7E1}" presName="linear" presStyleCnt="0">
        <dgm:presLayoutVars>
          <dgm:animLvl val="lvl"/>
          <dgm:resizeHandles val="exact"/>
        </dgm:presLayoutVars>
      </dgm:prSet>
      <dgm:spPr/>
    </dgm:pt>
    <dgm:pt modelId="{19C653E5-5ED7-414D-9FE3-32AD589EB475}" type="pres">
      <dgm:prSet presAssocID="{D1D63962-E7F6-4B27-84F8-7390841173BF}" presName="parentText" presStyleLbl="node1" presStyleIdx="0" presStyleCnt="5" custScaleY="100703">
        <dgm:presLayoutVars>
          <dgm:chMax val="0"/>
          <dgm:bulletEnabled val="1"/>
        </dgm:presLayoutVars>
      </dgm:prSet>
      <dgm:spPr/>
    </dgm:pt>
    <dgm:pt modelId="{FD2A80A5-6D4C-41EE-8558-2893C3B1BDFD}" type="pres">
      <dgm:prSet presAssocID="{36F40AD2-C6F0-4C0C-8428-265D703C72E3}" presName="spacer" presStyleCnt="0"/>
      <dgm:spPr/>
    </dgm:pt>
    <dgm:pt modelId="{E95A5E0B-A600-4F62-8E55-6462AE78604B}" type="pres">
      <dgm:prSet presAssocID="{F32F65B1-083C-40BE-A4C3-4B5D434489D6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9FC47A37-F744-4EBE-B756-EBB09EBB568D}" type="pres">
      <dgm:prSet presAssocID="{7D859B57-E043-4294-B642-F24D070AADDC}" presName="spacer" presStyleCnt="0"/>
      <dgm:spPr/>
    </dgm:pt>
    <dgm:pt modelId="{054350D8-63D6-442C-A7D0-1FF759118696}" type="pres">
      <dgm:prSet presAssocID="{7489B061-4E87-4940-BBB1-21E1B4D4C499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E6D20768-BA67-4999-8280-3FE6B0E4AC84}" type="pres">
      <dgm:prSet presAssocID="{72F3BE53-ED76-41CD-B5AA-322702BA7786}" presName="spacer" presStyleCnt="0"/>
      <dgm:spPr/>
    </dgm:pt>
    <dgm:pt modelId="{1957DAD4-6CB9-4C2A-97C5-B1F508F28A83}" type="pres">
      <dgm:prSet presAssocID="{20DD081C-4E6D-4FFE-9D90-5FBBFC7D7862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C847B3F7-A2B9-4431-A534-BB7B4E21116D}" type="pres">
      <dgm:prSet presAssocID="{352A1E14-E5F0-4006-9470-6BD374C50F86}" presName="spacer" presStyleCnt="0"/>
      <dgm:spPr/>
    </dgm:pt>
    <dgm:pt modelId="{41D4EF85-FD18-4F01-A383-41B5F301486A}" type="pres">
      <dgm:prSet presAssocID="{04D0BC70-9FAC-475F-8C3F-E6BE17768C05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0FE2EB0A-D0E5-4468-BA49-4209FBFE5725}" srcId="{7D1120C0-99D9-468A-975F-8AF3AFE2B7E1}" destId="{04D0BC70-9FAC-475F-8C3F-E6BE17768C05}" srcOrd="4" destOrd="0" parTransId="{1FD8F1F5-ED88-4D54-BBEE-F84440A19640}" sibTransId="{6B953E5A-7CFF-47B4-9CE2-78C7185025F1}"/>
    <dgm:cxn modelId="{046C2A18-7945-434F-A24E-A0D40ECF9DCF}" srcId="{7D1120C0-99D9-468A-975F-8AF3AFE2B7E1}" destId="{7489B061-4E87-4940-BBB1-21E1B4D4C499}" srcOrd="2" destOrd="0" parTransId="{26A17BEB-C815-460F-BD80-1153387C4CBD}" sibTransId="{72F3BE53-ED76-41CD-B5AA-322702BA7786}"/>
    <dgm:cxn modelId="{87ADFD1A-966F-46A0-8544-5B7C5A7F0721}" srcId="{7D1120C0-99D9-468A-975F-8AF3AFE2B7E1}" destId="{20DD081C-4E6D-4FFE-9D90-5FBBFC7D7862}" srcOrd="3" destOrd="0" parTransId="{E59D0B1B-9436-44F3-9908-BE37A946C0FC}" sibTransId="{352A1E14-E5F0-4006-9470-6BD374C50F86}"/>
    <dgm:cxn modelId="{6D1D992C-5670-43D7-A5D4-3B8B45EA2661}" srcId="{7D1120C0-99D9-468A-975F-8AF3AFE2B7E1}" destId="{D1D63962-E7F6-4B27-84F8-7390841173BF}" srcOrd="0" destOrd="0" parTransId="{23E46A90-A5F0-47F3-8AE6-A47272DB3766}" sibTransId="{36F40AD2-C6F0-4C0C-8428-265D703C72E3}"/>
    <dgm:cxn modelId="{71EFAD64-96A3-4970-8A2B-F2076001C78C}" type="presOf" srcId="{F32F65B1-083C-40BE-A4C3-4B5D434489D6}" destId="{E95A5E0B-A600-4F62-8E55-6462AE78604B}" srcOrd="0" destOrd="0" presId="urn:microsoft.com/office/officeart/2005/8/layout/vList2"/>
    <dgm:cxn modelId="{D5F6CC84-CC50-4EF1-8E37-0E5A965E6033}" type="presOf" srcId="{04D0BC70-9FAC-475F-8C3F-E6BE17768C05}" destId="{41D4EF85-FD18-4F01-A383-41B5F301486A}" srcOrd="0" destOrd="0" presId="urn:microsoft.com/office/officeart/2005/8/layout/vList2"/>
    <dgm:cxn modelId="{6469B587-4820-4337-926D-DC621886754C}" type="presOf" srcId="{20DD081C-4E6D-4FFE-9D90-5FBBFC7D7862}" destId="{1957DAD4-6CB9-4C2A-97C5-B1F508F28A83}" srcOrd="0" destOrd="0" presId="urn:microsoft.com/office/officeart/2005/8/layout/vList2"/>
    <dgm:cxn modelId="{173BDDAD-CA1F-4EAA-862D-8331B331B0CB}" type="presOf" srcId="{7489B061-4E87-4940-BBB1-21E1B4D4C499}" destId="{054350D8-63D6-442C-A7D0-1FF759118696}" srcOrd="0" destOrd="0" presId="urn:microsoft.com/office/officeart/2005/8/layout/vList2"/>
    <dgm:cxn modelId="{602533C1-D93C-40F6-9293-AA592BA4EA8C}" srcId="{7D1120C0-99D9-468A-975F-8AF3AFE2B7E1}" destId="{F32F65B1-083C-40BE-A4C3-4B5D434489D6}" srcOrd="1" destOrd="0" parTransId="{1F7ACB91-E311-4824-922C-949B4FE92166}" sibTransId="{7D859B57-E043-4294-B642-F24D070AADDC}"/>
    <dgm:cxn modelId="{4F7277D8-EBA6-460F-900E-EF8CBE407683}" type="presOf" srcId="{D1D63962-E7F6-4B27-84F8-7390841173BF}" destId="{19C653E5-5ED7-414D-9FE3-32AD589EB475}" srcOrd="0" destOrd="0" presId="urn:microsoft.com/office/officeart/2005/8/layout/vList2"/>
    <dgm:cxn modelId="{161790F5-F9F1-4F8F-9B00-447A2001C5AB}" type="presOf" srcId="{7D1120C0-99D9-468A-975F-8AF3AFE2B7E1}" destId="{01DA473F-E5E8-4147-A141-3FCF46253A1C}" srcOrd="0" destOrd="0" presId="urn:microsoft.com/office/officeart/2005/8/layout/vList2"/>
    <dgm:cxn modelId="{0DB64FB7-A65B-4B39-8209-B7A368D19215}" type="presParOf" srcId="{01DA473F-E5E8-4147-A141-3FCF46253A1C}" destId="{19C653E5-5ED7-414D-9FE3-32AD589EB475}" srcOrd="0" destOrd="0" presId="urn:microsoft.com/office/officeart/2005/8/layout/vList2"/>
    <dgm:cxn modelId="{A2AE4DB8-AC00-4644-BA47-DF7202AFAC11}" type="presParOf" srcId="{01DA473F-E5E8-4147-A141-3FCF46253A1C}" destId="{FD2A80A5-6D4C-41EE-8558-2893C3B1BDFD}" srcOrd="1" destOrd="0" presId="urn:microsoft.com/office/officeart/2005/8/layout/vList2"/>
    <dgm:cxn modelId="{C65A4679-FC2D-42F2-834E-E9A179908989}" type="presParOf" srcId="{01DA473F-E5E8-4147-A141-3FCF46253A1C}" destId="{E95A5E0B-A600-4F62-8E55-6462AE78604B}" srcOrd="2" destOrd="0" presId="urn:microsoft.com/office/officeart/2005/8/layout/vList2"/>
    <dgm:cxn modelId="{A659DF82-8E6E-4CD1-9CC6-ED86CEA1A75F}" type="presParOf" srcId="{01DA473F-E5E8-4147-A141-3FCF46253A1C}" destId="{9FC47A37-F744-4EBE-B756-EBB09EBB568D}" srcOrd="3" destOrd="0" presId="urn:microsoft.com/office/officeart/2005/8/layout/vList2"/>
    <dgm:cxn modelId="{748CBBEE-43C0-4BC3-AA96-7E48C03804C3}" type="presParOf" srcId="{01DA473F-E5E8-4147-A141-3FCF46253A1C}" destId="{054350D8-63D6-442C-A7D0-1FF759118696}" srcOrd="4" destOrd="0" presId="urn:microsoft.com/office/officeart/2005/8/layout/vList2"/>
    <dgm:cxn modelId="{BB2D3822-E9B7-4489-83BB-7F1ABA813BEC}" type="presParOf" srcId="{01DA473F-E5E8-4147-A141-3FCF46253A1C}" destId="{E6D20768-BA67-4999-8280-3FE6B0E4AC84}" srcOrd="5" destOrd="0" presId="urn:microsoft.com/office/officeart/2005/8/layout/vList2"/>
    <dgm:cxn modelId="{2131F3AA-9606-47A9-A9E3-0BD238666E05}" type="presParOf" srcId="{01DA473F-E5E8-4147-A141-3FCF46253A1C}" destId="{1957DAD4-6CB9-4C2A-97C5-B1F508F28A83}" srcOrd="6" destOrd="0" presId="urn:microsoft.com/office/officeart/2005/8/layout/vList2"/>
    <dgm:cxn modelId="{35CD382C-3F8E-42E9-9292-E405F57A2217}" type="presParOf" srcId="{01DA473F-E5E8-4147-A141-3FCF46253A1C}" destId="{C847B3F7-A2B9-4431-A534-BB7B4E21116D}" srcOrd="7" destOrd="0" presId="urn:microsoft.com/office/officeart/2005/8/layout/vList2"/>
    <dgm:cxn modelId="{8B3919AC-E404-48E7-810D-C4E253673443}" type="presParOf" srcId="{01DA473F-E5E8-4147-A141-3FCF46253A1C}" destId="{41D4EF85-FD18-4F01-A383-41B5F301486A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17869FB-1F7F-44FA-AD3A-2EA2E3118E73}" type="doc">
      <dgm:prSet loTypeId="urn:microsoft.com/office/officeart/2005/8/layout/chart3" loCatId="relationship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pPr rtl="1"/>
          <a:endParaRPr lang="ar-SA"/>
        </a:p>
      </dgm:t>
    </dgm:pt>
    <dgm:pt modelId="{F289BBCF-4C85-4194-9553-911DC18452BC}">
      <dgm:prSet/>
      <dgm:spPr/>
      <dgm:t>
        <a:bodyPr/>
        <a:lstStyle/>
        <a:p>
          <a:pPr rtl="1"/>
          <a:r>
            <a:rPr lang="ar-SA" dirty="0"/>
            <a:t>التعلم باللعب</a:t>
          </a:r>
        </a:p>
      </dgm:t>
    </dgm:pt>
    <dgm:pt modelId="{7FD84B81-2964-4469-86A9-0B77DFCED11A}" type="parTrans" cxnId="{0D65E323-E6C2-4EAA-8F62-750169C6E66D}">
      <dgm:prSet/>
      <dgm:spPr/>
      <dgm:t>
        <a:bodyPr/>
        <a:lstStyle/>
        <a:p>
          <a:pPr rtl="1"/>
          <a:endParaRPr lang="ar-SA"/>
        </a:p>
      </dgm:t>
    </dgm:pt>
    <dgm:pt modelId="{899D5CF6-C2CE-46C7-BA10-17DE54EA3654}" type="sibTrans" cxnId="{0D65E323-E6C2-4EAA-8F62-750169C6E66D}">
      <dgm:prSet/>
      <dgm:spPr/>
      <dgm:t>
        <a:bodyPr/>
        <a:lstStyle/>
        <a:p>
          <a:pPr rtl="1"/>
          <a:endParaRPr lang="ar-SA"/>
        </a:p>
      </dgm:t>
    </dgm:pt>
    <dgm:pt modelId="{BCF7E190-0E3A-43D7-A7DF-B149470929B1}" type="pres">
      <dgm:prSet presAssocID="{717869FB-1F7F-44FA-AD3A-2EA2E3118E73}" presName="compositeShape" presStyleCnt="0">
        <dgm:presLayoutVars>
          <dgm:chMax val="7"/>
          <dgm:dir/>
          <dgm:resizeHandles val="exact"/>
        </dgm:presLayoutVars>
      </dgm:prSet>
      <dgm:spPr/>
    </dgm:pt>
    <dgm:pt modelId="{FB85FA3B-3E83-4F5C-9915-3462B5CBA4B1}" type="pres">
      <dgm:prSet presAssocID="{717869FB-1F7F-44FA-AD3A-2EA2E3118E73}" presName="wedge1" presStyleLbl="node1" presStyleIdx="0" presStyleCnt="1"/>
      <dgm:spPr/>
    </dgm:pt>
    <dgm:pt modelId="{C7196162-A9E7-4A1B-9FBA-7A79F4F907B4}" type="pres">
      <dgm:prSet presAssocID="{717869FB-1F7F-44FA-AD3A-2EA2E3118E73}" presName="wedge1Tx" presStyleLbl="node1" presStyleIdx="0" presStyleCnt="1">
        <dgm:presLayoutVars>
          <dgm:chMax val="0"/>
          <dgm:chPref val="0"/>
          <dgm:bulletEnabled val="1"/>
        </dgm:presLayoutVars>
      </dgm:prSet>
      <dgm:spPr/>
    </dgm:pt>
  </dgm:ptLst>
  <dgm:cxnLst>
    <dgm:cxn modelId="{0D65E323-E6C2-4EAA-8F62-750169C6E66D}" srcId="{717869FB-1F7F-44FA-AD3A-2EA2E3118E73}" destId="{F289BBCF-4C85-4194-9553-911DC18452BC}" srcOrd="0" destOrd="0" parTransId="{7FD84B81-2964-4469-86A9-0B77DFCED11A}" sibTransId="{899D5CF6-C2CE-46C7-BA10-17DE54EA3654}"/>
    <dgm:cxn modelId="{218E316B-2025-4450-8F01-C4D3DA8726BB}" type="presOf" srcId="{717869FB-1F7F-44FA-AD3A-2EA2E3118E73}" destId="{BCF7E190-0E3A-43D7-A7DF-B149470929B1}" srcOrd="0" destOrd="0" presId="urn:microsoft.com/office/officeart/2005/8/layout/chart3"/>
    <dgm:cxn modelId="{818DA5BD-1176-44E3-A890-F998B2621A89}" type="presOf" srcId="{F289BBCF-4C85-4194-9553-911DC18452BC}" destId="{FB85FA3B-3E83-4F5C-9915-3462B5CBA4B1}" srcOrd="0" destOrd="0" presId="urn:microsoft.com/office/officeart/2005/8/layout/chart3"/>
    <dgm:cxn modelId="{BA009EF3-52EC-4403-BFEE-021677C28601}" type="presOf" srcId="{F289BBCF-4C85-4194-9553-911DC18452BC}" destId="{C7196162-A9E7-4A1B-9FBA-7A79F4F907B4}" srcOrd="1" destOrd="0" presId="urn:microsoft.com/office/officeart/2005/8/layout/chart3"/>
    <dgm:cxn modelId="{16122759-0C7C-4B44-83DA-10FFCDE6DE20}" type="presParOf" srcId="{BCF7E190-0E3A-43D7-A7DF-B149470929B1}" destId="{FB85FA3B-3E83-4F5C-9915-3462B5CBA4B1}" srcOrd="0" destOrd="0" presId="urn:microsoft.com/office/officeart/2005/8/layout/chart3"/>
    <dgm:cxn modelId="{910109C7-22E0-4B44-AED4-8466D8CA01D6}" type="presParOf" srcId="{BCF7E190-0E3A-43D7-A7DF-B149470929B1}" destId="{C7196162-A9E7-4A1B-9FBA-7A79F4F907B4}" srcOrd="1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727528F-BE76-4AD7-8C60-A5DF3D11DB9E}" type="doc">
      <dgm:prSet loTypeId="urn:microsoft.com/office/officeart/2005/8/layout/bProcess3" loCatId="process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pPr rtl="1"/>
          <a:endParaRPr lang="ar-SA"/>
        </a:p>
      </dgm:t>
    </dgm:pt>
    <dgm:pt modelId="{1751F680-F508-4A00-BE29-11B5F1A44DFC}">
      <dgm:prSet/>
      <dgm:spPr/>
      <dgm:t>
        <a:bodyPr/>
        <a:lstStyle/>
        <a:p>
          <a:pPr rtl="1"/>
          <a:r>
            <a:rPr lang="ar-SA" b="1" i="0"/>
            <a:t>دلائل حدوث تغير كيميائي</a:t>
          </a:r>
          <a:endParaRPr lang="ar-SA"/>
        </a:p>
      </dgm:t>
    </dgm:pt>
    <dgm:pt modelId="{F2D36D3D-E9E9-434A-8ADE-EB9189E6C4E8}" type="parTrans" cxnId="{0F7D075B-64E4-4458-B8FC-2D9B95673486}">
      <dgm:prSet/>
      <dgm:spPr/>
      <dgm:t>
        <a:bodyPr/>
        <a:lstStyle/>
        <a:p>
          <a:pPr rtl="1"/>
          <a:endParaRPr lang="ar-SA"/>
        </a:p>
      </dgm:t>
    </dgm:pt>
    <dgm:pt modelId="{5EF67577-2273-40A0-8AA5-5A341B202FC1}" type="sibTrans" cxnId="{0F7D075B-64E4-4458-B8FC-2D9B95673486}">
      <dgm:prSet/>
      <dgm:spPr/>
      <dgm:t>
        <a:bodyPr/>
        <a:lstStyle/>
        <a:p>
          <a:pPr rtl="1"/>
          <a:endParaRPr lang="ar-SA"/>
        </a:p>
      </dgm:t>
    </dgm:pt>
    <dgm:pt modelId="{4ECC9418-1EDF-4AE3-8E9C-D998E12F1EDD}">
      <dgm:prSet/>
      <dgm:spPr/>
      <dgm:t>
        <a:bodyPr/>
        <a:lstStyle/>
        <a:p>
          <a:pPr rtl="1"/>
          <a:r>
            <a:rPr lang="ar-SA" b="1" i="0"/>
            <a:t>تكون فقاعات غاز </a:t>
          </a:r>
          <a:endParaRPr lang="ar-SA"/>
        </a:p>
      </dgm:t>
    </dgm:pt>
    <dgm:pt modelId="{158BE899-F64A-4931-907B-FB71B2600E96}" type="parTrans" cxnId="{30372D6B-3CD8-4562-84A3-94EAE002B1BA}">
      <dgm:prSet/>
      <dgm:spPr/>
      <dgm:t>
        <a:bodyPr/>
        <a:lstStyle/>
        <a:p>
          <a:pPr rtl="1"/>
          <a:endParaRPr lang="ar-SA"/>
        </a:p>
      </dgm:t>
    </dgm:pt>
    <dgm:pt modelId="{7948F73F-6A9E-4655-9606-BD32D8546528}" type="sibTrans" cxnId="{30372D6B-3CD8-4562-84A3-94EAE002B1BA}">
      <dgm:prSet/>
      <dgm:spPr/>
      <dgm:t>
        <a:bodyPr/>
        <a:lstStyle/>
        <a:p>
          <a:pPr rtl="1"/>
          <a:endParaRPr lang="ar-SA"/>
        </a:p>
      </dgm:t>
    </dgm:pt>
    <dgm:pt modelId="{83103771-5D0D-44D9-9C29-25ECD7509E58}">
      <dgm:prSet/>
      <dgm:spPr/>
      <dgm:t>
        <a:bodyPr/>
        <a:lstStyle/>
        <a:p>
          <a:pPr rtl="1"/>
          <a:r>
            <a:rPr lang="ar-SA" b="1" i="0"/>
            <a:t>انتاج حرارة </a:t>
          </a:r>
          <a:endParaRPr lang="ar-SA"/>
        </a:p>
      </dgm:t>
    </dgm:pt>
    <dgm:pt modelId="{FD109217-B345-4AAD-B874-68930A9E95F0}" type="parTrans" cxnId="{21D86A44-5594-4149-B674-2862086F9BE0}">
      <dgm:prSet/>
      <dgm:spPr/>
      <dgm:t>
        <a:bodyPr/>
        <a:lstStyle/>
        <a:p>
          <a:pPr rtl="1"/>
          <a:endParaRPr lang="ar-SA"/>
        </a:p>
      </dgm:t>
    </dgm:pt>
    <dgm:pt modelId="{37C9B007-F9DE-4A3E-B8D3-634E3C70F823}" type="sibTrans" cxnId="{21D86A44-5594-4149-B674-2862086F9BE0}">
      <dgm:prSet/>
      <dgm:spPr/>
      <dgm:t>
        <a:bodyPr/>
        <a:lstStyle/>
        <a:p>
          <a:pPr rtl="1"/>
          <a:endParaRPr lang="ar-SA"/>
        </a:p>
      </dgm:t>
    </dgm:pt>
    <dgm:pt modelId="{B539057D-B4E2-4C81-831B-DA0E1C94CC62}">
      <dgm:prSet/>
      <dgm:spPr/>
      <dgm:t>
        <a:bodyPr/>
        <a:lstStyle/>
        <a:p>
          <a:pPr rtl="1"/>
          <a:r>
            <a:rPr lang="ar-SA" b="1" i="0"/>
            <a:t>أو ضوء</a:t>
          </a:r>
          <a:endParaRPr lang="ar-SA"/>
        </a:p>
      </dgm:t>
    </dgm:pt>
    <dgm:pt modelId="{1F7A3B2E-CD4D-4A84-9D5E-D8EAF8D3AF23}" type="parTrans" cxnId="{17204345-42DB-4934-8BF8-72D5E324F831}">
      <dgm:prSet/>
      <dgm:spPr/>
      <dgm:t>
        <a:bodyPr/>
        <a:lstStyle/>
        <a:p>
          <a:pPr rtl="1"/>
          <a:endParaRPr lang="ar-SA"/>
        </a:p>
      </dgm:t>
    </dgm:pt>
    <dgm:pt modelId="{8162B7F7-B97F-4438-A42F-DFD3587E71C9}" type="sibTrans" cxnId="{17204345-42DB-4934-8BF8-72D5E324F831}">
      <dgm:prSet/>
      <dgm:spPr/>
      <dgm:t>
        <a:bodyPr/>
        <a:lstStyle/>
        <a:p>
          <a:pPr rtl="1"/>
          <a:endParaRPr lang="ar-SA"/>
        </a:p>
      </dgm:t>
    </dgm:pt>
    <dgm:pt modelId="{45CD0758-2A5E-4B05-A158-F0CB8F9D7B48}">
      <dgm:prSet/>
      <dgm:spPr/>
      <dgm:t>
        <a:bodyPr/>
        <a:lstStyle/>
        <a:p>
          <a:pPr rtl="1"/>
          <a:r>
            <a:rPr lang="ar-SA" b="1" i="0"/>
            <a:t>أو تصاعد غاز </a:t>
          </a:r>
          <a:endParaRPr lang="ar-SA"/>
        </a:p>
      </dgm:t>
    </dgm:pt>
    <dgm:pt modelId="{91E85E75-D331-4FA5-8058-A39A236FB3FE}" type="parTrans" cxnId="{FB3FAA4B-B8A7-4211-8A75-4F807D25F3DB}">
      <dgm:prSet/>
      <dgm:spPr/>
      <dgm:t>
        <a:bodyPr/>
        <a:lstStyle/>
        <a:p>
          <a:pPr rtl="1"/>
          <a:endParaRPr lang="ar-SA"/>
        </a:p>
      </dgm:t>
    </dgm:pt>
    <dgm:pt modelId="{8229E21F-6427-42C6-8136-7A13CB4F059C}" type="sibTrans" cxnId="{FB3FAA4B-B8A7-4211-8A75-4F807D25F3DB}">
      <dgm:prSet/>
      <dgm:spPr/>
      <dgm:t>
        <a:bodyPr/>
        <a:lstStyle/>
        <a:p>
          <a:pPr rtl="1"/>
          <a:endParaRPr lang="ar-SA"/>
        </a:p>
      </dgm:t>
    </dgm:pt>
    <dgm:pt modelId="{A891ECE2-01D4-40D8-864D-C7310E1EF28E}">
      <dgm:prSet/>
      <dgm:spPr/>
      <dgm:t>
        <a:bodyPr/>
        <a:lstStyle/>
        <a:p>
          <a:pPr rtl="1"/>
          <a:r>
            <a:rPr lang="ar-SA" b="1" i="0" dirty="0"/>
            <a:t>أو تغير في اللون و الرائحة </a:t>
          </a:r>
          <a:endParaRPr lang="ar-SA" dirty="0"/>
        </a:p>
      </dgm:t>
    </dgm:pt>
    <dgm:pt modelId="{F60087D0-BFD9-4241-921E-C5643EF3A42E}" type="parTrans" cxnId="{99ADB4CE-276E-4F49-B552-1C3CEAB6BDE9}">
      <dgm:prSet/>
      <dgm:spPr/>
      <dgm:t>
        <a:bodyPr/>
        <a:lstStyle/>
        <a:p>
          <a:pPr rtl="1"/>
          <a:endParaRPr lang="ar-SA"/>
        </a:p>
      </dgm:t>
    </dgm:pt>
    <dgm:pt modelId="{66D20187-9126-44BE-9F5F-5F51BE411AD4}" type="sibTrans" cxnId="{99ADB4CE-276E-4F49-B552-1C3CEAB6BDE9}">
      <dgm:prSet/>
      <dgm:spPr/>
      <dgm:t>
        <a:bodyPr/>
        <a:lstStyle/>
        <a:p>
          <a:pPr rtl="1"/>
          <a:endParaRPr lang="ar-SA"/>
        </a:p>
      </dgm:t>
    </dgm:pt>
    <dgm:pt modelId="{CBF8B347-EFB1-46DB-A9F5-531997B27FCE}">
      <dgm:prSet/>
      <dgm:spPr/>
      <dgm:t>
        <a:bodyPr/>
        <a:lstStyle/>
        <a:p>
          <a:pPr rtl="1"/>
          <a:r>
            <a:rPr lang="ar-SA" dirty="0"/>
            <a:t>أو حدوث صوت </a:t>
          </a:r>
        </a:p>
      </dgm:t>
    </dgm:pt>
    <dgm:pt modelId="{E6DFBA85-82BE-4150-BEA1-BD419F83FA35}" type="parTrans" cxnId="{42E32F91-5E30-4070-BC38-85D7FB4669D8}">
      <dgm:prSet/>
      <dgm:spPr/>
      <dgm:t>
        <a:bodyPr/>
        <a:lstStyle/>
        <a:p>
          <a:pPr rtl="1"/>
          <a:endParaRPr lang="ar-SA"/>
        </a:p>
      </dgm:t>
    </dgm:pt>
    <dgm:pt modelId="{ABF1CBBD-C31E-478B-BB76-01FCA67913C5}" type="sibTrans" cxnId="{42E32F91-5E30-4070-BC38-85D7FB4669D8}">
      <dgm:prSet/>
      <dgm:spPr/>
      <dgm:t>
        <a:bodyPr/>
        <a:lstStyle/>
        <a:p>
          <a:pPr rtl="1"/>
          <a:endParaRPr lang="ar-SA"/>
        </a:p>
      </dgm:t>
    </dgm:pt>
    <dgm:pt modelId="{928A4DC2-98A7-4444-8F9C-F567F15CC380}" type="pres">
      <dgm:prSet presAssocID="{7727528F-BE76-4AD7-8C60-A5DF3D11DB9E}" presName="Name0" presStyleCnt="0">
        <dgm:presLayoutVars>
          <dgm:dir/>
          <dgm:resizeHandles val="exact"/>
        </dgm:presLayoutVars>
      </dgm:prSet>
      <dgm:spPr/>
    </dgm:pt>
    <dgm:pt modelId="{4AE43DD0-4E88-44EE-BB59-E7A2843CC33D}" type="pres">
      <dgm:prSet presAssocID="{1751F680-F508-4A00-BE29-11B5F1A44DFC}" presName="node" presStyleLbl="node1" presStyleIdx="0" presStyleCnt="7">
        <dgm:presLayoutVars>
          <dgm:bulletEnabled val="1"/>
        </dgm:presLayoutVars>
      </dgm:prSet>
      <dgm:spPr/>
    </dgm:pt>
    <dgm:pt modelId="{1A362904-92E0-4A75-857F-84FEE7FB5FAA}" type="pres">
      <dgm:prSet presAssocID="{5EF67577-2273-40A0-8AA5-5A341B202FC1}" presName="sibTrans" presStyleLbl="sibTrans1D1" presStyleIdx="0" presStyleCnt="6"/>
      <dgm:spPr/>
    </dgm:pt>
    <dgm:pt modelId="{BD906E18-D6AB-481F-BF7F-7EBD3F77712B}" type="pres">
      <dgm:prSet presAssocID="{5EF67577-2273-40A0-8AA5-5A341B202FC1}" presName="connectorText" presStyleLbl="sibTrans1D1" presStyleIdx="0" presStyleCnt="6"/>
      <dgm:spPr/>
    </dgm:pt>
    <dgm:pt modelId="{DBFB44C1-27A2-4D0D-B12A-C58E758613EF}" type="pres">
      <dgm:prSet presAssocID="{4ECC9418-1EDF-4AE3-8E9C-D998E12F1EDD}" presName="node" presStyleLbl="node1" presStyleIdx="1" presStyleCnt="7">
        <dgm:presLayoutVars>
          <dgm:bulletEnabled val="1"/>
        </dgm:presLayoutVars>
      </dgm:prSet>
      <dgm:spPr/>
    </dgm:pt>
    <dgm:pt modelId="{176E8799-C9B1-4A4F-8834-1502B1D0623D}" type="pres">
      <dgm:prSet presAssocID="{7948F73F-6A9E-4655-9606-BD32D8546528}" presName="sibTrans" presStyleLbl="sibTrans1D1" presStyleIdx="1" presStyleCnt="6"/>
      <dgm:spPr/>
    </dgm:pt>
    <dgm:pt modelId="{BC973201-89AD-49AB-9CE6-58669119EFA9}" type="pres">
      <dgm:prSet presAssocID="{7948F73F-6A9E-4655-9606-BD32D8546528}" presName="connectorText" presStyleLbl="sibTrans1D1" presStyleIdx="1" presStyleCnt="6"/>
      <dgm:spPr/>
    </dgm:pt>
    <dgm:pt modelId="{2B4D9514-F13C-40D6-9DBD-030E3EFE88A0}" type="pres">
      <dgm:prSet presAssocID="{83103771-5D0D-44D9-9C29-25ECD7509E58}" presName="node" presStyleLbl="node1" presStyleIdx="2" presStyleCnt="7">
        <dgm:presLayoutVars>
          <dgm:bulletEnabled val="1"/>
        </dgm:presLayoutVars>
      </dgm:prSet>
      <dgm:spPr/>
    </dgm:pt>
    <dgm:pt modelId="{0A03062B-5B03-4854-982A-79FC95691602}" type="pres">
      <dgm:prSet presAssocID="{37C9B007-F9DE-4A3E-B8D3-634E3C70F823}" presName="sibTrans" presStyleLbl="sibTrans1D1" presStyleIdx="2" presStyleCnt="6"/>
      <dgm:spPr/>
    </dgm:pt>
    <dgm:pt modelId="{42501407-86AA-4F48-BFAE-21C65103C47C}" type="pres">
      <dgm:prSet presAssocID="{37C9B007-F9DE-4A3E-B8D3-634E3C70F823}" presName="connectorText" presStyleLbl="sibTrans1D1" presStyleIdx="2" presStyleCnt="6"/>
      <dgm:spPr/>
    </dgm:pt>
    <dgm:pt modelId="{B2DCBED3-39C2-4FCC-B74F-EDAEFDE617AF}" type="pres">
      <dgm:prSet presAssocID="{B539057D-B4E2-4C81-831B-DA0E1C94CC62}" presName="node" presStyleLbl="node1" presStyleIdx="3" presStyleCnt="7">
        <dgm:presLayoutVars>
          <dgm:bulletEnabled val="1"/>
        </dgm:presLayoutVars>
      </dgm:prSet>
      <dgm:spPr/>
    </dgm:pt>
    <dgm:pt modelId="{028B429A-BC42-4F16-B1AA-CFC9A56948F8}" type="pres">
      <dgm:prSet presAssocID="{8162B7F7-B97F-4438-A42F-DFD3587E71C9}" presName="sibTrans" presStyleLbl="sibTrans1D1" presStyleIdx="3" presStyleCnt="6"/>
      <dgm:spPr/>
    </dgm:pt>
    <dgm:pt modelId="{FD7BDE00-C967-4115-9492-CE3F9F1703DC}" type="pres">
      <dgm:prSet presAssocID="{8162B7F7-B97F-4438-A42F-DFD3587E71C9}" presName="connectorText" presStyleLbl="sibTrans1D1" presStyleIdx="3" presStyleCnt="6"/>
      <dgm:spPr/>
    </dgm:pt>
    <dgm:pt modelId="{E3F9B718-3758-4450-BB33-04594E66C770}" type="pres">
      <dgm:prSet presAssocID="{45CD0758-2A5E-4B05-A158-F0CB8F9D7B48}" presName="node" presStyleLbl="node1" presStyleIdx="4" presStyleCnt="7">
        <dgm:presLayoutVars>
          <dgm:bulletEnabled val="1"/>
        </dgm:presLayoutVars>
      </dgm:prSet>
      <dgm:spPr/>
    </dgm:pt>
    <dgm:pt modelId="{636D0525-32E9-4560-857B-02FEDE3BF66F}" type="pres">
      <dgm:prSet presAssocID="{8229E21F-6427-42C6-8136-7A13CB4F059C}" presName="sibTrans" presStyleLbl="sibTrans1D1" presStyleIdx="4" presStyleCnt="6"/>
      <dgm:spPr/>
    </dgm:pt>
    <dgm:pt modelId="{7B5D8C8E-9A89-4BB4-9E5E-CC4F526387C5}" type="pres">
      <dgm:prSet presAssocID="{8229E21F-6427-42C6-8136-7A13CB4F059C}" presName="connectorText" presStyleLbl="sibTrans1D1" presStyleIdx="4" presStyleCnt="6"/>
      <dgm:spPr/>
    </dgm:pt>
    <dgm:pt modelId="{11B8E855-7652-47B6-ABD0-B3C694D35BDD}" type="pres">
      <dgm:prSet presAssocID="{A891ECE2-01D4-40D8-864D-C7310E1EF28E}" presName="node" presStyleLbl="node1" presStyleIdx="5" presStyleCnt="7">
        <dgm:presLayoutVars>
          <dgm:bulletEnabled val="1"/>
        </dgm:presLayoutVars>
      </dgm:prSet>
      <dgm:spPr/>
    </dgm:pt>
    <dgm:pt modelId="{3093324E-E36B-48C7-AC7C-22535B229A4B}" type="pres">
      <dgm:prSet presAssocID="{66D20187-9126-44BE-9F5F-5F51BE411AD4}" presName="sibTrans" presStyleLbl="sibTrans1D1" presStyleIdx="5" presStyleCnt="6"/>
      <dgm:spPr/>
    </dgm:pt>
    <dgm:pt modelId="{946ED54F-FCC7-4499-89A4-362F70B936F0}" type="pres">
      <dgm:prSet presAssocID="{66D20187-9126-44BE-9F5F-5F51BE411AD4}" presName="connectorText" presStyleLbl="sibTrans1D1" presStyleIdx="5" presStyleCnt="6"/>
      <dgm:spPr/>
    </dgm:pt>
    <dgm:pt modelId="{5DC15215-E0B2-4B78-97D4-A02873496D5E}" type="pres">
      <dgm:prSet presAssocID="{CBF8B347-EFB1-46DB-A9F5-531997B27FCE}" presName="node" presStyleLbl="node1" presStyleIdx="6" presStyleCnt="7">
        <dgm:presLayoutVars>
          <dgm:bulletEnabled val="1"/>
        </dgm:presLayoutVars>
      </dgm:prSet>
      <dgm:spPr/>
    </dgm:pt>
  </dgm:ptLst>
  <dgm:cxnLst>
    <dgm:cxn modelId="{9CE9FF16-D920-46BD-AEC3-332D3FE0D3A6}" type="presOf" srcId="{A891ECE2-01D4-40D8-864D-C7310E1EF28E}" destId="{11B8E855-7652-47B6-ABD0-B3C694D35BDD}" srcOrd="0" destOrd="0" presId="urn:microsoft.com/office/officeart/2005/8/layout/bProcess3"/>
    <dgm:cxn modelId="{D0EF901C-D8F7-4233-A85B-145DC6D9534C}" type="presOf" srcId="{45CD0758-2A5E-4B05-A158-F0CB8F9D7B48}" destId="{E3F9B718-3758-4450-BB33-04594E66C770}" srcOrd="0" destOrd="0" presId="urn:microsoft.com/office/officeart/2005/8/layout/bProcess3"/>
    <dgm:cxn modelId="{E133A721-5E4F-4167-9252-D0C5F9A24689}" type="presOf" srcId="{8229E21F-6427-42C6-8136-7A13CB4F059C}" destId="{636D0525-32E9-4560-857B-02FEDE3BF66F}" srcOrd="0" destOrd="0" presId="urn:microsoft.com/office/officeart/2005/8/layout/bProcess3"/>
    <dgm:cxn modelId="{535A8C38-ED6E-4BF8-837A-AA4F04FF5142}" type="presOf" srcId="{8229E21F-6427-42C6-8136-7A13CB4F059C}" destId="{7B5D8C8E-9A89-4BB4-9E5E-CC4F526387C5}" srcOrd="1" destOrd="0" presId="urn:microsoft.com/office/officeart/2005/8/layout/bProcess3"/>
    <dgm:cxn modelId="{0F7D075B-64E4-4458-B8FC-2D9B95673486}" srcId="{7727528F-BE76-4AD7-8C60-A5DF3D11DB9E}" destId="{1751F680-F508-4A00-BE29-11B5F1A44DFC}" srcOrd="0" destOrd="0" parTransId="{F2D36D3D-E9E9-434A-8ADE-EB9189E6C4E8}" sibTransId="{5EF67577-2273-40A0-8AA5-5A341B202FC1}"/>
    <dgm:cxn modelId="{21D86A44-5594-4149-B674-2862086F9BE0}" srcId="{7727528F-BE76-4AD7-8C60-A5DF3D11DB9E}" destId="{83103771-5D0D-44D9-9C29-25ECD7509E58}" srcOrd="2" destOrd="0" parTransId="{FD109217-B345-4AAD-B874-68930A9E95F0}" sibTransId="{37C9B007-F9DE-4A3E-B8D3-634E3C70F823}"/>
    <dgm:cxn modelId="{17204345-42DB-4934-8BF8-72D5E324F831}" srcId="{7727528F-BE76-4AD7-8C60-A5DF3D11DB9E}" destId="{B539057D-B4E2-4C81-831B-DA0E1C94CC62}" srcOrd="3" destOrd="0" parTransId="{1F7A3B2E-CD4D-4A84-9D5E-D8EAF8D3AF23}" sibTransId="{8162B7F7-B97F-4438-A42F-DFD3587E71C9}"/>
    <dgm:cxn modelId="{CA0AF865-D44C-47C8-85A8-D75527234673}" type="presOf" srcId="{7948F73F-6A9E-4655-9606-BD32D8546528}" destId="{BC973201-89AD-49AB-9CE6-58669119EFA9}" srcOrd="1" destOrd="0" presId="urn:microsoft.com/office/officeart/2005/8/layout/bProcess3"/>
    <dgm:cxn modelId="{30372D6B-3CD8-4562-84A3-94EAE002B1BA}" srcId="{7727528F-BE76-4AD7-8C60-A5DF3D11DB9E}" destId="{4ECC9418-1EDF-4AE3-8E9C-D998E12F1EDD}" srcOrd="1" destOrd="0" parTransId="{158BE899-F64A-4931-907B-FB71B2600E96}" sibTransId="{7948F73F-6A9E-4655-9606-BD32D8546528}"/>
    <dgm:cxn modelId="{FB3FAA4B-B8A7-4211-8A75-4F807D25F3DB}" srcId="{7727528F-BE76-4AD7-8C60-A5DF3D11DB9E}" destId="{45CD0758-2A5E-4B05-A158-F0CB8F9D7B48}" srcOrd="4" destOrd="0" parTransId="{91E85E75-D331-4FA5-8058-A39A236FB3FE}" sibTransId="{8229E21F-6427-42C6-8136-7A13CB4F059C}"/>
    <dgm:cxn modelId="{FDA20F4E-5574-425A-9F02-91CC6FCB2503}" type="presOf" srcId="{CBF8B347-EFB1-46DB-A9F5-531997B27FCE}" destId="{5DC15215-E0B2-4B78-97D4-A02873496D5E}" srcOrd="0" destOrd="0" presId="urn:microsoft.com/office/officeart/2005/8/layout/bProcess3"/>
    <dgm:cxn modelId="{331A4B4E-9DFB-42A6-90F3-290C74D45CB3}" type="presOf" srcId="{B539057D-B4E2-4C81-831B-DA0E1C94CC62}" destId="{B2DCBED3-39C2-4FCC-B74F-EDAEFDE617AF}" srcOrd="0" destOrd="0" presId="urn:microsoft.com/office/officeart/2005/8/layout/bProcess3"/>
    <dgm:cxn modelId="{00F14B54-8285-4CFC-8E9D-6C976FDBACE3}" type="presOf" srcId="{37C9B007-F9DE-4A3E-B8D3-634E3C70F823}" destId="{0A03062B-5B03-4854-982A-79FC95691602}" srcOrd="0" destOrd="0" presId="urn:microsoft.com/office/officeart/2005/8/layout/bProcess3"/>
    <dgm:cxn modelId="{90D74E7E-D5FB-479B-B1CB-3AC1714CCA18}" type="presOf" srcId="{37C9B007-F9DE-4A3E-B8D3-634E3C70F823}" destId="{42501407-86AA-4F48-BFAE-21C65103C47C}" srcOrd="1" destOrd="0" presId="urn:microsoft.com/office/officeart/2005/8/layout/bProcess3"/>
    <dgm:cxn modelId="{05B13D8C-52A0-444F-9234-71493E1FB9D5}" type="presOf" srcId="{83103771-5D0D-44D9-9C29-25ECD7509E58}" destId="{2B4D9514-F13C-40D6-9DBD-030E3EFE88A0}" srcOrd="0" destOrd="0" presId="urn:microsoft.com/office/officeart/2005/8/layout/bProcess3"/>
    <dgm:cxn modelId="{9000038E-1EF5-419A-BB0B-ABD9FE43AE5B}" type="presOf" srcId="{5EF67577-2273-40A0-8AA5-5A341B202FC1}" destId="{1A362904-92E0-4A75-857F-84FEE7FB5FAA}" srcOrd="0" destOrd="0" presId="urn:microsoft.com/office/officeart/2005/8/layout/bProcess3"/>
    <dgm:cxn modelId="{42E32F91-5E30-4070-BC38-85D7FB4669D8}" srcId="{7727528F-BE76-4AD7-8C60-A5DF3D11DB9E}" destId="{CBF8B347-EFB1-46DB-A9F5-531997B27FCE}" srcOrd="6" destOrd="0" parTransId="{E6DFBA85-82BE-4150-BEA1-BD419F83FA35}" sibTransId="{ABF1CBBD-C31E-478B-BB76-01FCA67913C5}"/>
    <dgm:cxn modelId="{262849AF-A47E-44BA-9D9B-6A20AD674739}" type="presOf" srcId="{5EF67577-2273-40A0-8AA5-5A341B202FC1}" destId="{BD906E18-D6AB-481F-BF7F-7EBD3F77712B}" srcOrd="1" destOrd="0" presId="urn:microsoft.com/office/officeart/2005/8/layout/bProcess3"/>
    <dgm:cxn modelId="{C6D1A3B5-A0EC-414A-9109-AA56C9EB336A}" type="presOf" srcId="{7948F73F-6A9E-4655-9606-BD32D8546528}" destId="{176E8799-C9B1-4A4F-8834-1502B1D0623D}" srcOrd="0" destOrd="0" presId="urn:microsoft.com/office/officeart/2005/8/layout/bProcess3"/>
    <dgm:cxn modelId="{07BBB6B8-5464-4F83-9B89-F298A88D9CFF}" type="presOf" srcId="{8162B7F7-B97F-4438-A42F-DFD3587E71C9}" destId="{FD7BDE00-C967-4115-9492-CE3F9F1703DC}" srcOrd="1" destOrd="0" presId="urn:microsoft.com/office/officeart/2005/8/layout/bProcess3"/>
    <dgm:cxn modelId="{A515CFC2-5DFE-4A1A-81B6-C25FAFFAE049}" type="presOf" srcId="{66D20187-9126-44BE-9F5F-5F51BE411AD4}" destId="{3093324E-E36B-48C7-AC7C-22535B229A4B}" srcOrd="0" destOrd="0" presId="urn:microsoft.com/office/officeart/2005/8/layout/bProcess3"/>
    <dgm:cxn modelId="{7FDBBCC5-F7B3-4BEE-81C8-146278183E5B}" type="presOf" srcId="{4ECC9418-1EDF-4AE3-8E9C-D998E12F1EDD}" destId="{DBFB44C1-27A2-4D0D-B12A-C58E758613EF}" srcOrd="0" destOrd="0" presId="urn:microsoft.com/office/officeart/2005/8/layout/bProcess3"/>
    <dgm:cxn modelId="{99ADB4CE-276E-4F49-B552-1C3CEAB6BDE9}" srcId="{7727528F-BE76-4AD7-8C60-A5DF3D11DB9E}" destId="{A891ECE2-01D4-40D8-864D-C7310E1EF28E}" srcOrd="5" destOrd="0" parTransId="{F60087D0-BFD9-4241-921E-C5643EF3A42E}" sibTransId="{66D20187-9126-44BE-9F5F-5F51BE411AD4}"/>
    <dgm:cxn modelId="{C3FCF9DD-0686-4BDD-9D57-6C387CF08EF6}" type="presOf" srcId="{7727528F-BE76-4AD7-8C60-A5DF3D11DB9E}" destId="{928A4DC2-98A7-4444-8F9C-F567F15CC380}" srcOrd="0" destOrd="0" presId="urn:microsoft.com/office/officeart/2005/8/layout/bProcess3"/>
    <dgm:cxn modelId="{6B7D0DDE-BF9A-4F0B-B842-BDB579C72A06}" type="presOf" srcId="{66D20187-9126-44BE-9F5F-5F51BE411AD4}" destId="{946ED54F-FCC7-4499-89A4-362F70B936F0}" srcOrd="1" destOrd="0" presId="urn:microsoft.com/office/officeart/2005/8/layout/bProcess3"/>
    <dgm:cxn modelId="{0F84D3DF-9DE5-43F4-8E61-9B9B2E6E6DAD}" type="presOf" srcId="{1751F680-F508-4A00-BE29-11B5F1A44DFC}" destId="{4AE43DD0-4E88-44EE-BB59-E7A2843CC33D}" srcOrd="0" destOrd="0" presId="urn:microsoft.com/office/officeart/2005/8/layout/bProcess3"/>
    <dgm:cxn modelId="{A8C0C6E1-73FD-4210-A5EC-99B42B5AF38B}" type="presOf" srcId="{8162B7F7-B97F-4438-A42F-DFD3587E71C9}" destId="{028B429A-BC42-4F16-B1AA-CFC9A56948F8}" srcOrd="0" destOrd="0" presId="urn:microsoft.com/office/officeart/2005/8/layout/bProcess3"/>
    <dgm:cxn modelId="{6FA4C701-9B19-4631-AA9C-8EA3A0D1A856}" type="presParOf" srcId="{928A4DC2-98A7-4444-8F9C-F567F15CC380}" destId="{4AE43DD0-4E88-44EE-BB59-E7A2843CC33D}" srcOrd="0" destOrd="0" presId="urn:microsoft.com/office/officeart/2005/8/layout/bProcess3"/>
    <dgm:cxn modelId="{C2B67676-3993-4907-B063-222F00DC00EC}" type="presParOf" srcId="{928A4DC2-98A7-4444-8F9C-F567F15CC380}" destId="{1A362904-92E0-4A75-857F-84FEE7FB5FAA}" srcOrd="1" destOrd="0" presId="urn:microsoft.com/office/officeart/2005/8/layout/bProcess3"/>
    <dgm:cxn modelId="{520006B9-6AF4-4E55-A948-CCFA9297439E}" type="presParOf" srcId="{1A362904-92E0-4A75-857F-84FEE7FB5FAA}" destId="{BD906E18-D6AB-481F-BF7F-7EBD3F77712B}" srcOrd="0" destOrd="0" presId="urn:microsoft.com/office/officeart/2005/8/layout/bProcess3"/>
    <dgm:cxn modelId="{8030356E-2E7F-4E8E-800C-D801DFDDE085}" type="presParOf" srcId="{928A4DC2-98A7-4444-8F9C-F567F15CC380}" destId="{DBFB44C1-27A2-4D0D-B12A-C58E758613EF}" srcOrd="2" destOrd="0" presId="urn:microsoft.com/office/officeart/2005/8/layout/bProcess3"/>
    <dgm:cxn modelId="{56C4D44D-7F2A-443C-BF95-152D01B3EA61}" type="presParOf" srcId="{928A4DC2-98A7-4444-8F9C-F567F15CC380}" destId="{176E8799-C9B1-4A4F-8834-1502B1D0623D}" srcOrd="3" destOrd="0" presId="urn:microsoft.com/office/officeart/2005/8/layout/bProcess3"/>
    <dgm:cxn modelId="{8328EE1E-8682-449C-A88D-1AD1E3606AAF}" type="presParOf" srcId="{176E8799-C9B1-4A4F-8834-1502B1D0623D}" destId="{BC973201-89AD-49AB-9CE6-58669119EFA9}" srcOrd="0" destOrd="0" presId="urn:microsoft.com/office/officeart/2005/8/layout/bProcess3"/>
    <dgm:cxn modelId="{E51ADA27-EACE-44C8-889E-6E039939FC66}" type="presParOf" srcId="{928A4DC2-98A7-4444-8F9C-F567F15CC380}" destId="{2B4D9514-F13C-40D6-9DBD-030E3EFE88A0}" srcOrd="4" destOrd="0" presId="urn:microsoft.com/office/officeart/2005/8/layout/bProcess3"/>
    <dgm:cxn modelId="{DD6883BF-3D30-4D94-A2FE-4D964895DBD4}" type="presParOf" srcId="{928A4DC2-98A7-4444-8F9C-F567F15CC380}" destId="{0A03062B-5B03-4854-982A-79FC95691602}" srcOrd="5" destOrd="0" presId="urn:microsoft.com/office/officeart/2005/8/layout/bProcess3"/>
    <dgm:cxn modelId="{2F789C0F-BE70-427B-8C5B-CE028C0D21C8}" type="presParOf" srcId="{0A03062B-5B03-4854-982A-79FC95691602}" destId="{42501407-86AA-4F48-BFAE-21C65103C47C}" srcOrd="0" destOrd="0" presId="urn:microsoft.com/office/officeart/2005/8/layout/bProcess3"/>
    <dgm:cxn modelId="{3F32EB65-0B80-44F6-AD21-CBB3AF333CE7}" type="presParOf" srcId="{928A4DC2-98A7-4444-8F9C-F567F15CC380}" destId="{B2DCBED3-39C2-4FCC-B74F-EDAEFDE617AF}" srcOrd="6" destOrd="0" presId="urn:microsoft.com/office/officeart/2005/8/layout/bProcess3"/>
    <dgm:cxn modelId="{46764D0E-D0C2-413C-889C-E9BBFC9B6171}" type="presParOf" srcId="{928A4DC2-98A7-4444-8F9C-F567F15CC380}" destId="{028B429A-BC42-4F16-B1AA-CFC9A56948F8}" srcOrd="7" destOrd="0" presId="urn:microsoft.com/office/officeart/2005/8/layout/bProcess3"/>
    <dgm:cxn modelId="{3C5ACDAE-A758-445A-95BF-D595AE8DAFE8}" type="presParOf" srcId="{028B429A-BC42-4F16-B1AA-CFC9A56948F8}" destId="{FD7BDE00-C967-4115-9492-CE3F9F1703DC}" srcOrd="0" destOrd="0" presId="urn:microsoft.com/office/officeart/2005/8/layout/bProcess3"/>
    <dgm:cxn modelId="{4882BE2A-F027-4B6E-86F6-2A8C0F7A20F1}" type="presParOf" srcId="{928A4DC2-98A7-4444-8F9C-F567F15CC380}" destId="{E3F9B718-3758-4450-BB33-04594E66C770}" srcOrd="8" destOrd="0" presId="urn:microsoft.com/office/officeart/2005/8/layout/bProcess3"/>
    <dgm:cxn modelId="{4ECF114F-E2DB-4857-B8B5-C3C6B6B17589}" type="presParOf" srcId="{928A4DC2-98A7-4444-8F9C-F567F15CC380}" destId="{636D0525-32E9-4560-857B-02FEDE3BF66F}" srcOrd="9" destOrd="0" presId="urn:microsoft.com/office/officeart/2005/8/layout/bProcess3"/>
    <dgm:cxn modelId="{90C6E2D1-5DE4-40B0-A11B-C675452F67F5}" type="presParOf" srcId="{636D0525-32E9-4560-857B-02FEDE3BF66F}" destId="{7B5D8C8E-9A89-4BB4-9E5E-CC4F526387C5}" srcOrd="0" destOrd="0" presId="urn:microsoft.com/office/officeart/2005/8/layout/bProcess3"/>
    <dgm:cxn modelId="{28895F40-C280-4134-AC20-78DD4D81B453}" type="presParOf" srcId="{928A4DC2-98A7-4444-8F9C-F567F15CC380}" destId="{11B8E855-7652-47B6-ABD0-B3C694D35BDD}" srcOrd="10" destOrd="0" presId="urn:microsoft.com/office/officeart/2005/8/layout/bProcess3"/>
    <dgm:cxn modelId="{0CD46D05-2291-4913-8C78-F2DD72A8FBE3}" type="presParOf" srcId="{928A4DC2-98A7-4444-8F9C-F567F15CC380}" destId="{3093324E-E36B-48C7-AC7C-22535B229A4B}" srcOrd="11" destOrd="0" presId="urn:microsoft.com/office/officeart/2005/8/layout/bProcess3"/>
    <dgm:cxn modelId="{F2E066BF-D881-4A4E-A4E8-33024D11D261}" type="presParOf" srcId="{3093324E-E36B-48C7-AC7C-22535B229A4B}" destId="{946ED54F-FCC7-4499-89A4-362F70B936F0}" srcOrd="0" destOrd="0" presId="urn:microsoft.com/office/officeart/2005/8/layout/bProcess3"/>
    <dgm:cxn modelId="{B80D15C7-1D35-47C1-8658-6BCE43E1AD69}" type="presParOf" srcId="{928A4DC2-98A7-4444-8F9C-F567F15CC380}" destId="{5DC15215-E0B2-4B78-97D4-A02873496D5E}" srcOrd="12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303D9B1-EDDD-488E-85D7-CDC8BE4C8458}" type="doc">
      <dgm:prSet loTypeId="urn:microsoft.com/office/officeart/2005/8/layout/chart3" loCatId="relationship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pPr rtl="1"/>
          <a:endParaRPr lang="ar-SA"/>
        </a:p>
      </dgm:t>
    </dgm:pt>
    <dgm:pt modelId="{3F10757F-685C-4C9F-A077-4A98457C1AF7}">
      <dgm:prSet custT="1"/>
      <dgm:spPr/>
      <dgm:t>
        <a:bodyPr/>
        <a:lstStyle/>
        <a:p>
          <a:pPr rtl="1"/>
          <a:r>
            <a:rPr lang="ar-SA" sz="1400" b="1" i="0" dirty="0">
              <a:solidFill>
                <a:schemeClr val="accent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وضحي هل يمكن إعادة المادة إلى حالتها الأصلية قبل التغير ؟</a:t>
          </a:r>
          <a:endParaRPr lang="ar-SA" sz="1400" b="1" dirty="0">
            <a:solidFill>
              <a:schemeClr val="accent1">
                <a:lumMod val="10000"/>
              </a:schemeClr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682EF93-5756-41A2-AFF8-C65E24E9EAC2}" type="parTrans" cxnId="{37E36189-4E48-4A89-BFFE-828C086B9D8E}">
      <dgm:prSet/>
      <dgm:spPr/>
      <dgm:t>
        <a:bodyPr/>
        <a:lstStyle/>
        <a:p>
          <a:pPr rtl="1"/>
          <a:endParaRPr lang="ar-SA" sz="2000" b="1">
            <a:solidFill>
              <a:schemeClr val="accent1">
                <a:lumMod val="10000"/>
              </a:schemeClr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A75B33F-4A44-4901-B8EE-3BC7E02C252E}" type="sibTrans" cxnId="{37E36189-4E48-4A89-BFFE-828C086B9D8E}">
      <dgm:prSet/>
      <dgm:spPr/>
      <dgm:t>
        <a:bodyPr/>
        <a:lstStyle/>
        <a:p>
          <a:pPr rtl="1"/>
          <a:endParaRPr lang="ar-SA" sz="2000" b="1">
            <a:solidFill>
              <a:schemeClr val="accent1">
                <a:lumMod val="10000"/>
              </a:schemeClr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FFC5DDA-551B-4699-90A2-8D962221C827}">
      <dgm:prSet custT="1"/>
      <dgm:spPr/>
      <dgm:t>
        <a:bodyPr/>
        <a:lstStyle/>
        <a:p>
          <a:pPr rtl="1"/>
          <a:r>
            <a:rPr lang="ar-SA" sz="1400" b="1" dirty="0">
              <a:solidFill>
                <a:schemeClr val="accent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اذا كان التغير فيزيائيا يمكنك ذلك بسهولة </a:t>
          </a:r>
        </a:p>
      </dgm:t>
    </dgm:pt>
    <dgm:pt modelId="{CEE01D0A-DCD3-463C-9D90-095787A7B17D}" type="parTrans" cxnId="{B407AE11-2D95-4B3C-8CBD-1BB8E6317456}">
      <dgm:prSet/>
      <dgm:spPr/>
      <dgm:t>
        <a:bodyPr/>
        <a:lstStyle/>
        <a:p>
          <a:pPr rtl="1"/>
          <a:endParaRPr lang="ar-SA" sz="1200">
            <a:solidFill>
              <a:schemeClr val="accent1">
                <a:lumMod val="10000"/>
              </a:schemeClr>
            </a:solidFill>
          </a:endParaRPr>
        </a:p>
      </dgm:t>
    </dgm:pt>
    <dgm:pt modelId="{5BB33B1B-C748-4105-A0F5-C25B36A76D42}" type="sibTrans" cxnId="{B407AE11-2D95-4B3C-8CBD-1BB8E6317456}">
      <dgm:prSet/>
      <dgm:spPr/>
      <dgm:t>
        <a:bodyPr/>
        <a:lstStyle/>
        <a:p>
          <a:pPr rtl="1"/>
          <a:endParaRPr lang="ar-SA" sz="1200">
            <a:solidFill>
              <a:schemeClr val="accent1">
                <a:lumMod val="10000"/>
              </a:schemeClr>
            </a:solidFill>
          </a:endParaRPr>
        </a:p>
      </dgm:t>
    </dgm:pt>
    <dgm:pt modelId="{9EB34869-77F0-4F6B-8B27-A363CD412412}">
      <dgm:prSet custT="1"/>
      <dgm:spPr/>
      <dgm:t>
        <a:bodyPr/>
        <a:lstStyle/>
        <a:p>
          <a:pPr rtl="1"/>
          <a:r>
            <a:rPr lang="ar-SA" sz="1400" b="1" dirty="0">
              <a:solidFill>
                <a:schemeClr val="accent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أما التغير الكيميائي فلا يمكن الرجوع عنه بطرق فيزيائية </a:t>
          </a:r>
        </a:p>
      </dgm:t>
    </dgm:pt>
    <dgm:pt modelId="{F249B71A-3B5D-4F9E-8E18-AAC8C6E63A6B}" type="parTrans" cxnId="{F81ACAE6-34AB-4609-8B38-9DAF0191B108}">
      <dgm:prSet/>
      <dgm:spPr/>
      <dgm:t>
        <a:bodyPr/>
        <a:lstStyle/>
        <a:p>
          <a:pPr rtl="1"/>
          <a:endParaRPr lang="ar-SA" sz="1200">
            <a:solidFill>
              <a:schemeClr val="accent1">
                <a:lumMod val="10000"/>
              </a:schemeClr>
            </a:solidFill>
          </a:endParaRPr>
        </a:p>
      </dgm:t>
    </dgm:pt>
    <dgm:pt modelId="{3E542740-77BB-4869-932B-9E71EE141B0D}" type="sibTrans" cxnId="{F81ACAE6-34AB-4609-8B38-9DAF0191B108}">
      <dgm:prSet/>
      <dgm:spPr/>
      <dgm:t>
        <a:bodyPr/>
        <a:lstStyle/>
        <a:p>
          <a:pPr rtl="1"/>
          <a:endParaRPr lang="ar-SA" sz="1200">
            <a:solidFill>
              <a:schemeClr val="accent1">
                <a:lumMod val="10000"/>
              </a:schemeClr>
            </a:solidFill>
          </a:endParaRPr>
        </a:p>
      </dgm:t>
    </dgm:pt>
    <dgm:pt modelId="{A1827D73-C40C-4E0B-8F8C-644C7CFC2D48}" type="pres">
      <dgm:prSet presAssocID="{C303D9B1-EDDD-488E-85D7-CDC8BE4C8458}" presName="compositeShape" presStyleCnt="0">
        <dgm:presLayoutVars>
          <dgm:chMax val="7"/>
          <dgm:dir/>
          <dgm:resizeHandles val="exact"/>
        </dgm:presLayoutVars>
      </dgm:prSet>
      <dgm:spPr/>
    </dgm:pt>
    <dgm:pt modelId="{09AD9E77-62DA-4A07-8294-B9A48C0B6D4F}" type="pres">
      <dgm:prSet presAssocID="{C303D9B1-EDDD-488E-85D7-CDC8BE4C8458}" presName="wedge1" presStyleLbl="node1" presStyleIdx="0" presStyleCnt="3"/>
      <dgm:spPr/>
    </dgm:pt>
    <dgm:pt modelId="{E9D32338-657D-4445-84AA-07CB5CC67D09}" type="pres">
      <dgm:prSet presAssocID="{C303D9B1-EDDD-488E-85D7-CDC8BE4C8458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6424C13B-7BF6-492D-9D2C-E1B45A45BF65}" type="pres">
      <dgm:prSet presAssocID="{C303D9B1-EDDD-488E-85D7-CDC8BE4C8458}" presName="wedge2" presStyleLbl="node1" presStyleIdx="1" presStyleCnt="3"/>
      <dgm:spPr/>
    </dgm:pt>
    <dgm:pt modelId="{28D2613E-4C66-4A53-8635-E12AF1782531}" type="pres">
      <dgm:prSet presAssocID="{C303D9B1-EDDD-488E-85D7-CDC8BE4C8458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75CEE951-DC42-4A4C-9D4E-CDFD888DA532}" type="pres">
      <dgm:prSet presAssocID="{C303D9B1-EDDD-488E-85D7-CDC8BE4C8458}" presName="wedge3" presStyleLbl="node1" presStyleIdx="2" presStyleCnt="3"/>
      <dgm:spPr/>
    </dgm:pt>
    <dgm:pt modelId="{54A03D32-D883-4FCF-AF96-F68DF52C5A42}" type="pres">
      <dgm:prSet presAssocID="{C303D9B1-EDDD-488E-85D7-CDC8BE4C8458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B407AE11-2D95-4B3C-8CBD-1BB8E6317456}" srcId="{C303D9B1-EDDD-488E-85D7-CDC8BE4C8458}" destId="{7FFC5DDA-551B-4699-90A2-8D962221C827}" srcOrd="1" destOrd="0" parTransId="{CEE01D0A-DCD3-463C-9D90-095787A7B17D}" sibTransId="{5BB33B1B-C748-4105-A0F5-C25B36A76D42}"/>
    <dgm:cxn modelId="{91956C33-9F69-4361-B23D-3FE2D7ABCD6C}" type="presOf" srcId="{7FFC5DDA-551B-4699-90A2-8D962221C827}" destId="{28D2613E-4C66-4A53-8635-E12AF1782531}" srcOrd="1" destOrd="0" presId="urn:microsoft.com/office/officeart/2005/8/layout/chart3"/>
    <dgm:cxn modelId="{32897438-FB2A-483F-9488-171E0F871911}" type="presOf" srcId="{C303D9B1-EDDD-488E-85D7-CDC8BE4C8458}" destId="{A1827D73-C40C-4E0B-8F8C-644C7CFC2D48}" srcOrd="0" destOrd="0" presId="urn:microsoft.com/office/officeart/2005/8/layout/chart3"/>
    <dgm:cxn modelId="{E383FE67-A8C7-4C91-9F9B-B37D348425D6}" type="presOf" srcId="{9EB34869-77F0-4F6B-8B27-A363CD412412}" destId="{54A03D32-D883-4FCF-AF96-F68DF52C5A42}" srcOrd="1" destOrd="0" presId="urn:microsoft.com/office/officeart/2005/8/layout/chart3"/>
    <dgm:cxn modelId="{37E36189-4E48-4A89-BFFE-828C086B9D8E}" srcId="{C303D9B1-EDDD-488E-85D7-CDC8BE4C8458}" destId="{3F10757F-685C-4C9F-A077-4A98457C1AF7}" srcOrd="0" destOrd="0" parTransId="{A682EF93-5756-41A2-AFF8-C65E24E9EAC2}" sibTransId="{FA75B33F-4A44-4901-B8EE-3BC7E02C252E}"/>
    <dgm:cxn modelId="{B0C62C8D-C6AD-4C48-BC36-16027CA4D6BF}" type="presOf" srcId="{7FFC5DDA-551B-4699-90A2-8D962221C827}" destId="{6424C13B-7BF6-492D-9D2C-E1B45A45BF65}" srcOrd="0" destOrd="0" presId="urn:microsoft.com/office/officeart/2005/8/layout/chart3"/>
    <dgm:cxn modelId="{CA0EE8C4-6B8F-47F6-A7E5-92CF26E5835E}" type="presOf" srcId="{3F10757F-685C-4C9F-A077-4A98457C1AF7}" destId="{09AD9E77-62DA-4A07-8294-B9A48C0B6D4F}" srcOrd="0" destOrd="0" presId="urn:microsoft.com/office/officeart/2005/8/layout/chart3"/>
    <dgm:cxn modelId="{F81ACAE6-34AB-4609-8B38-9DAF0191B108}" srcId="{C303D9B1-EDDD-488E-85D7-CDC8BE4C8458}" destId="{9EB34869-77F0-4F6B-8B27-A363CD412412}" srcOrd="2" destOrd="0" parTransId="{F249B71A-3B5D-4F9E-8E18-AAC8C6E63A6B}" sibTransId="{3E542740-77BB-4869-932B-9E71EE141B0D}"/>
    <dgm:cxn modelId="{8224D7F2-EF39-493A-B88D-83D1A4C0F4A2}" type="presOf" srcId="{9EB34869-77F0-4F6B-8B27-A363CD412412}" destId="{75CEE951-DC42-4A4C-9D4E-CDFD888DA532}" srcOrd="0" destOrd="0" presId="urn:microsoft.com/office/officeart/2005/8/layout/chart3"/>
    <dgm:cxn modelId="{2D5A57F6-1D34-4405-B45A-F6EE622D2CA4}" type="presOf" srcId="{3F10757F-685C-4C9F-A077-4A98457C1AF7}" destId="{E9D32338-657D-4445-84AA-07CB5CC67D09}" srcOrd="1" destOrd="0" presId="urn:microsoft.com/office/officeart/2005/8/layout/chart3"/>
    <dgm:cxn modelId="{652BA2A6-0AAC-40B5-9DC5-93017DFDB9D4}" type="presParOf" srcId="{A1827D73-C40C-4E0B-8F8C-644C7CFC2D48}" destId="{09AD9E77-62DA-4A07-8294-B9A48C0B6D4F}" srcOrd="0" destOrd="0" presId="urn:microsoft.com/office/officeart/2005/8/layout/chart3"/>
    <dgm:cxn modelId="{A0D855BB-DA08-4840-8FD5-950F479AC736}" type="presParOf" srcId="{A1827D73-C40C-4E0B-8F8C-644C7CFC2D48}" destId="{E9D32338-657D-4445-84AA-07CB5CC67D09}" srcOrd="1" destOrd="0" presId="urn:microsoft.com/office/officeart/2005/8/layout/chart3"/>
    <dgm:cxn modelId="{3744B9B9-5408-4F21-908A-5C51EC7072DE}" type="presParOf" srcId="{A1827D73-C40C-4E0B-8F8C-644C7CFC2D48}" destId="{6424C13B-7BF6-492D-9D2C-E1B45A45BF65}" srcOrd="2" destOrd="0" presId="urn:microsoft.com/office/officeart/2005/8/layout/chart3"/>
    <dgm:cxn modelId="{0F0FBF9B-5041-44C4-A5D9-4F5F28563C94}" type="presParOf" srcId="{A1827D73-C40C-4E0B-8F8C-644C7CFC2D48}" destId="{28D2613E-4C66-4A53-8635-E12AF1782531}" srcOrd="3" destOrd="0" presId="urn:microsoft.com/office/officeart/2005/8/layout/chart3"/>
    <dgm:cxn modelId="{689F7A85-6F56-4DE6-AF17-7990ED849691}" type="presParOf" srcId="{A1827D73-C40C-4E0B-8F8C-644C7CFC2D48}" destId="{75CEE951-DC42-4A4C-9D4E-CDFD888DA532}" srcOrd="4" destOrd="0" presId="urn:microsoft.com/office/officeart/2005/8/layout/chart3"/>
    <dgm:cxn modelId="{388D6D6D-8709-4C7A-AF38-D1B40F1BE461}" type="presParOf" srcId="{A1827D73-C40C-4E0B-8F8C-644C7CFC2D48}" destId="{54A03D32-D883-4FCF-AF96-F68DF52C5A42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F5686F-52ED-44FF-80C0-4DB267626120}">
      <dsp:nvSpPr>
        <dsp:cNvPr id="0" name=""/>
        <dsp:cNvSpPr/>
      </dsp:nvSpPr>
      <dsp:spPr>
        <a:xfrm>
          <a:off x="332942" y="0"/>
          <a:ext cx="2191986" cy="3462251"/>
        </a:xfrm>
        <a:prstGeom prst="triangl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3E2BC0A-491E-47A0-80A2-D3DA9FDCD204}">
      <dsp:nvSpPr>
        <dsp:cNvPr id="0" name=""/>
        <dsp:cNvSpPr/>
      </dsp:nvSpPr>
      <dsp:spPr>
        <a:xfrm>
          <a:off x="1428935" y="347725"/>
          <a:ext cx="1424791" cy="98457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800" b="1" kern="1200" dirty="0"/>
            <a:t>الخاصية الكيمائية </a:t>
          </a:r>
        </a:p>
      </dsp:txBody>
      <dsp:txXfrm>
        <a:off x="1476998" y="395788"/>
        <a:ext cx="1328665" cy="888451"/>
      </dsp:txXfrm>
    </dsp:sp>
    <dsp:sp modelId="{CF5A0299-5FBF-4839-989B-9C9F59D7612E}">
      <dsp:nvSpPr>
        <dsp:cNvPr id="0" name=""/>
        <dsp:cNvSpPr/>
      </dsp:nvSpPr>
      <dsp:spPr>
        <a:xfrm>
          <a:off x="998826" y="1455374"/>
          <a:ext cx="2285009" cy="153607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6184629"/>
              <a:satOff val="-24642"/>
              <a:lumOff val="1960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800" b="1" kern="1200" dirty="0"/>
            <a:t>هي الخاصية التي تشير إلى ميل المادة لحدوث تغير في تركيبها الأصلي بفعل تفاعل كيميائي مما ينتج مواد جديدة </a:t>
          </a:r>
        </a:p>
      </dsp:txBody>
      <dsp:txXfrm>
        <a:off x="1073811" y="1530359"/>
        <a:ext cx="2135039" cy="138610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3CCA5E-48EA-4426-A999-BB85F5D3920D}">
      <dsp:nvSpPr>
        <dsp:cNvPr id="0" name=""/>
        <dsp:cNvSpPr/>
      </dsp:nvSpPr>
      <dsp:spPr>
        <a:xfrm>
          <a:off x="0" y="0"/>
          <a:ext cx="3145024" cy="3462251"/>
        </a:xfrm>
        <a:prstGeom prst="triangl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B008871-CDED-4309-AA13-305B6F48C210}">
      <dsp:nvSpPr>
        <dsp:cNvPr id="0" name=""/>
        <dsp:cNvSpPr/>
      </dsp:nvSpPr>
      <dsp:spPr>
        <a:xfrm>
          <a:off x="1572512" y="346563"/>
          <a:ext cx="2044265" cy="123072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700" kern="1200" dirty="0"/>
            <a:t>قانون حفظ الكتلة </a:t>
          </a:r>
        </a:p>
      </dsp:txBody>
      <dsp:txXfrm>
        <a:off x="1632591" y="406642"/>
        <a:ext cx="1924107" cy="1110564"/>
      </dsp:txXfrm>
    </dsp:sp>
    <dsp:sp modelId="{49527B82-BE0A-4EF4-9DAC-D1FE00C8FE9E}">
      <dsp:nvSpPr>
        <dsp:cNvPr id="0" name=""/>
        <dsp:cNvSpPr/>
      </dsp:nvSpPr>
      <dsp:spPr>
        <a:xfrm>
          <a:off x="1572512" y="1731125"/>
          <a:ext cx="2044265" cy="123072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6184629"/>
              <a:satOff val="-24642"/>
              <a:lumOff val="1960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700" kern="1200" dirty="0"/>
            <a:t>مجموع كتل المواد الناتجة عن التفاعل الكيميائي يساوي دائماً مجموع كتل المواد المتفاعلة </a:t>
          </a:r>
        </a:p>
      </dsp:txBody>
      <dsp:txXfrm>
        <a:off x="1632591" y="1791204"/>
        <a:ext cx="1924107" cy="11105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8A8E34-D927-409E-890C-D9059D745C73}">
      <dsp:nvSpPr>
        <dsp:cNvPr id="0" name=""/>
        <dsp:cNvSpPr/>
      </dsp:nvSpPr>
      <dsp:spPr>
        <a:xfrm>
          <a:off x="0" y="175126"/>
          <a:ext cx="3037062" cy="303730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000" b="1" i="0" kern="12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مبدعتي باستخدام استراتيجية</a:t>
          </a:r>
        </a:p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000" b="1" i="0" kern="12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 فكر-حلل- ناقش وضحي التغيرات التي حدثت في الصور التي امامك ؟</a:t>
          </a:r>
          <a:endParaRPr lang="ar-SA" sz="2000" b="1" kern="1200" dirty="0">
            <a:solidFill>
              <a:schemeClr val="bg2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44767" y="619929"/>
        <a:ext cx="2147528" cy="2147697"/>
      </dsp:txXfrm>
    </dsp:sp>
    <dsp:sp modelId="{2A1FFD66-94F3-4BCF-BE74-9D25219A94F4}">
      <dsp:nvSpPr>
        <dsp:cNvPr id="0" name=""/>
        <dsp:cNvSpPr/>
      </dsp:nvSpPr>
      <dsp:spPr>
        <a:xfrm>
          <a:off x="1733079" y="36744"/>
          <a:ext cx="337992" cy="33779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173AE28-4170-4D1B-A600-1B02140D1CC3}">
      <dsp:nvSpPr>
        <dsp:cNvPr id="0" name=""/>
        <dsp:cNvSpPr/>
      </dsp:nvSpPr>
      <dsp:spPr>
        <a:xfrm>
          <a:off x="933303" y="2986761"/>
          <a:ext cx="244801" cy="24482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A9E0EFD-0FC2-4430-A3E0-0B29CA467DBB}">
      <dsp:nvSpPr>
        <dsp:cNvPr id="0" name=""/>
        <dsp:cNvSpPr/>
      </dsp:nvSpPr>
      <dsp:spPr>
        <a:xfrm>
          <a:off x="3232485" y="1407789"/>
          <a:ext cx="244801" cy="24482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D483C97-C1B3-4FB3-9D04-A6B661AA2ABE}">
      <dsp:nvSpPr>
        <dsp:cNvPr id="0" name=""/>
        <dsp:cNvSpPr/>
      </dsp:nvSpPr>
      <dsp:spPr>
        <a:xfrm>
          <a:off x="2062378" y="3247202"/>
          <a:ext cx="337992" cy="33779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3514357-45C7-4E32-8139-3306077D9821}">
      <dsp:nvSpPr>
        <dsp:cNvPr id="0" name=""/>
        <dsp:cNvSpPr/>
      </dsp:nvSpPr>
      <dsp:spPr>
        <a:xfrm>
          <a:off x="778384" y="276140"/>
          <a:ext cx="244801" cy="244829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C6B8F8E-AEA7-446E-BE1F-8238E74D49DF}">
      <dsp:nvSpPr>
        <dsp:cNvPr id="0" name=""/>
        <dsp:cNvSpPr/>
      </dsp:nvSpPr>
      <dsp:spPr>
        <a:xfrm>
          <a:off x="231587" y="1917318"/>
          <a:ext cx="244801" cy="24482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8A8E34-D927-409E-890C-D9059D745C73}">
      <dsp:nvSpPr>
        <dsp:cNvPr id="0" name=""/>
        <dsp:cNvSpPr/>
      </dsp:nvSpPr>
      <dsp:spPr>
        <a:xfrm>
          <a:off x="0" y="175126"/>
          <a:ext cx="3037062" cy="303730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000" b="1" i="0" kern="12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مبدعتي باستخدام استراتيجية</a:t>
          </a:r>
        </a:p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000" b="1" i="0" kern="12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 فكر-حلل- ناقش وضحي التغيرات التي حدثت في الصور التي امامك ؟</a:t>
          </a:r>
          <a:endParaRPr lang="ar-SA" sz="2000" b="1" kern="1200" dirty="0">
            <a:solidFill>
              <a:schemeClr val="bg2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44767" y="619929"/>
        <a:ext cx="2147528" cy="2147697"/>
      </dsp:txXfrm>
    </dsp:sp>
    <dsp:sp modelId="{2A1FFD66-94F3-4BCF-BE74-9D25219A94F4}">
      <dsp:nvSpPr>
        <dsp:cNvPr id="0" name=""/>
        <dsp:cNvSpPr/>
      </dsp:nvSpPr>
      <dsp:spPr>
        <a:xfrm>
          <a:off x="1733079" y="36744"/>
          <a:ext cx="337992" cy="33779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173AE28-4170-4D1B-A600-1B02140D1CC3}">
      <dsp:nvSpPr>
        <dsp:cNvPr id="0" name=""/>
        <dsp:cNvSpPr/>
      </dsp:nvSpPr>
      <dsp:spPr>
        <a:xfrm>
          <a:off x="933303" y="2986761"/>
          <a:ext cx="244801" cy="24482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A9E0EFD-0FC2-4430-A3E0-0B29CA467DBB}">
      <dsp:nvSpPr>
        <dsp:cNvPr id="0" name=""/>
        <dsp:cNvSpPr/>
      </dsp:nvSpPr>
      <dsp:spPr>
        <a:xfrm>
          <a:off x="3232485" y="1407789"/>
          <a:ext cx="244801" cy="24482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D483C97-C1B3-4FB3-9D04-A6B661AA2ABE}">
      <dsp:nvSpPr>
        <dsp:cNvPr id="0" name=""/>
        <dsp:cNvSpPr/>
      </dsp:nvSpPr>
      <dsp:spPr>
        <a:xfrm>
          <a:off x="2062378" y="3247202"/>
          <a:ext cx="337992" cy="33779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3514357-45C7-4E32-8139-3306077D9821}">
      <dsp:nvSpPr>
        <dsp:cNvPr id="0" name=""/>
        <dsp:cNvSpPr/>
      </dsp:nvSpPr>
      <dsp:spPr>
        <a:xfrm>
          <a:off x="778384" y="276140"/>
          <a:ext cx="244801" cy="244829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C6B8F8E-AEA7-446E-BE1F-8238E74D49DF}">
      <dsp:nvSpPr>
        <dsp:cNvPr id="0" name=""/>
        <dsp:cNvSpPr/>
      </dsp:nvSpPr>
      <dsp:spPr>
        <a:xfrm>
          <a:off x="231587" y="1917318"/>
          <a:ext cx="244801" cy="24482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F5686F-52ED-44FF-80C0-4DB267626120}">
      <dsp:nvSpPr>
        <dsp:cNvPr id="0" name=""/>
        <dsp:cNvSpPr/>
      </dsp:nvSpPr>
      <dsp:spPr>
        <a:xfrm>
          <a:off x="0" y="0"/>
          <a:ext cx="3145024" cy="3462251"/>
        </a:xfrm>
        <a:prstGeom prst="triangl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3E2BC0A-491E-47A0-80A2-D3DA9FDCD204}">
      <dsp:nvSpPr>
        <dsp:cNvPr id="0" name=""/>
        <dsp:cNvSpPr/>
      </dsp:nvSpPr>
      <dsp:spPr>
        <a:xfrm>
          <a:off x="1572512" y="348084"/>
          <a:ext cx="2044265" cy="81957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800" b="1" kern="1200" dirty="0"/>
            <a:t>التغير الكيميائي</a:t>
          </a:r>
        </a:p>
      </dsp:txBody>
      <dsp:txXfrm>
        <a:off x="1612521" y="388093"/>
        <a:ext cx="1964247" cy="739561"/>
      </dsp:txXfrm>
    </dsp:sp>
    <dsp:sp modelId="{02DCC7AA-3997-48B4-8AC3-2A0E18C1AF7A}">
      <dsp:nvSpPr>
        <dsp:cNvPr id="0" name=""/>
        <dsp:cNvSpPr/>
      </dsp:nvSpPr>
      <dsp:spPr>
        <a:xfrm>
          <a:off x="1572512" y="1270111"/>
          <a:ext cx="2044265" cy="81957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3092314"/>
              <a:satOff val="-12321"/>
              <a:lumOff val="980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800" b="1" kern="1200" dirty="0"/>
            <a:t>هو التغير الذي يحدث في تركيب المادة بسبب خواصها الكيميائية </a:t>
          </a:r>
        </a:p>
      </dsp:txBody>
      <dsp:txXfrm>
        <a:off x="1612521" y="1310120"/>
        <a:ext cx="1964247" cy="739561"/>
      </dsp:txXfrm>
    </dsp:sp>
    <dsp:sp modelId="{388D456A-DFEA-4A51-9834-93EC6B1A1676}">
      <dsp:nvSpPr>
        <dsp:cNvPr id="0" name=""/>
        <dsp:cNvSpPr/>
      </dsp:nvSpPr>
      <dsp:spPr>
        <a:xfrm>
          <a:off x="1572512" y="2192139"/>
          <a:ext cx="2044265" cy="81957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6184629"/>
              <a:satOff val="-24642"/>
              <a:lumOff val="1960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800" b="1" kern="1200" dirty="0"/>
            <a:t>و تنتج مادة أو مواد جديدة </a:t>
          </a:r>
        </a:p>
      </dsp:txBody>
      <dsp:txXfrm>
        <a:off x="1612521" y="2232148"/>
        <a:ext cx="1964247" cy="73956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71DC1F-0479-46B6-8148-4C455E3D8EC5}">
      <dsp:nvSpPr>
        <dsp:cNvPr id="0" name=""/>
        <dsp:cNvSpPr/>
      </dsp:nvSpPr>
      <dsp:spPr>
        <a:xfrm>
          <a:off x="0" y="0"/>
          <a:ext cx="2690948" cy="91784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400" kern="1200" dirty="0"/>
            <a:t>يحدث كل من الضوء و الحرارة تغيرات كيميائية في بعض المواد </a:t>
          </a:r>
        </a:p>
      </dsp:txBody>
      <dsp:txXfrm>
        <a:off x="26883" y="26883"/>
        <a:ext cx="1622967" cy="864076"/>
      </dsp:txXfrm>
    </dsp:sp>
    <dsp:sp modelId="{F9C4A8B6-CA90-44A4-925F-800EB9EDD669}">
      <dsp:nvSpPr>
        <dsp:cNvPr id="0" name=""/>
        <dsp:cNvSpPr/>
      </dsp:nvSpPr>
      <dsp:spPr>
        <a:xfrm>
          <a:off x="225366" y="1084722"/>
          <a:ext cx="2690948" cy="91784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400" kern="1200" dirty="0"/>
            <a:t>لذلك تحفظ الفيتامينات في زجاجات بنية معتمة </a:t>
          </a:r>
        </a:p>
      </dsp:txBody>
      <dsp:txXfrm>
        <a:off x="252249" y="1111605"/>
        <a:ext cx="1815218" cy="864076"/>
      </dsp:txXfrm>
    </dsp:sp>
    <dsp:sp modelId="{F3F6E19B-A4E5-4E2D-AC85-F0D9C57D5250}">
      <dsp:nvSpPr>
        <dsp:cNvPr id="0" name=""/>
        <dsp:cNvSpPr/>
      </dsp:nvSpPr>
      <dsp:spPr>
        <a:xfrm>
          <a:off x="447370" y="2169445"/>
          <a:ext cx="2690948" cy="91784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400" kern="1200" dirty="0"/>
            <a:t>و الحجر الجيري يحدث فيه تغير كيميائي عند تعرضه للحرارة و ينتج غاز ثاني أكسيد الكربون </a:t>
          </a:r>
        </a:p>
      </dsp:txBody>
      <dsp:txXfrm>
        <a:off x="474253" y="2196328"/>
        <a:ext cx="1818582" cy="864076"/>
      </dsp:txXfrm>
    </dsp:sp>
    <dsp:sp modelId="{79348E5F-568D-4442-B5F3-6E838B83E618}">
      <dsp:nvSpPr>
        <dsp:cNvPr id="0" name=""/>
        <dsp:cNvSpPr/>
      </dsp:nvSpPr>
      <dsp:spPr>
        <a:xfrm>
          <a:off x="672737" y="3254167"/>
          <a:ext cx="2690948" cy="91784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400" kern="1200" dirty="0"/>
            <a:t>و الكهرباء تعمل على احداث تغيرات كيميائية في بعض المواد فتفككها </a:t>
          </a:r>
        </a:p>
      </dsp:txBody>
      <dsp:txXfrm>
        <a:off x="699620" y="3281050"/>
        <a:ext cx="1815218" cy="864076"/>
      </dsp:txXfrm>
    </dsp:sp>
    <dsp:sp modelId="{866F9063-526C-40F0-9C07-C3068AB6C835}">
      <dsp:nvSpPr>
        <dsp:cNvPr id="0" name=""/>
        <dsp:cNvSpPr/>
      </dsp:nvSpPr>
      <dsp:spPr>
        <a:xfrm>
          <a:off x="2094351" y="702983"/>
          <a:ext cx="596597" cy="59659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800" kern="1200"/>
        </a:p>
      </dsp:txBody>
      <dsp:txXfrm>
        <a:off x="2228585" y="702983"/>
        <a:ext cx="328129" cy="448939"/>
      </dsp:txXfrm>
    </dsp:sp>
    <dsp:sp modelId="{CB1DFB35-2819-4C19-B01B-588FD01601BA}">
      <dsp:nvSpPr>
        <dsp:cNvPr id="0" name=""/>
        <dsp:cNvSpPr/>
      </dsp:nvSpPr>
      <dsp:spPr>
        <a:xfrm>
          <a:off x="2319718" y="1787706"/>
          <a:ext cx="596597" cy="596597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800" kern="1200"/>
        </a:p>
      </dsp:txBody>
      <dsp:txXfrm>
        <a:off x="2453952" y="1787706"/>
        <a:ext cx="328129" cy="448939"/>
      </dsp:txXfrm>
    </dsp:sp>
    <dsp:sp modelId="{CE2BABF6-A3FD-40FA-8E16-D4076CD3F0D1}">
      <dsp:nvSpPr>
        <dsp:cNvPr id="0" name=""/>
        <dsp:cNvSpPr/>
      </dsp:nvSpPr>
      <dsp:spPr>
        <a:xfrm>
          <a:off x="2541721" y="2872428"/>
          <a:ext cx="596597" cy="596597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800" kern="1200"/>
        </a:p>
      </dsp:txBody>
      <dsp:txXfrm>
        <a:off x="2675955" y="2872428"/>
        <a:ext cx="328129" cy="44893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C653E5-5ED7-414D-9FE3-32AD589EB475}">
      <dsp:nvSpPr>
        <dsp:cNvPr id="0" name=""/>
        <dsp:cNvSpPr/>
      </dsp:nvSpPr>
      <dsp:spPr>
        <a:xfrm>
          <a:off x="0" y="49344"/>
          <a:ext cx="3301678" cy="78939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i="0" kern="1200" dirty="0"/>
            <a:t>نشاط </a:t>
          </a:r>
          <a:endParaRPr lang="ar-SA" sz="2400" b="1" kern="1200" dirty="0"/>
        </a:p>
      </dsp:txBody>
      <dsp:txXfrm>
        <a:off x="38535" y="87879"/>
        <a:ext cx="3224608" cy="712329"/>
      </dsp:txXfrm>
    </dsp:sp>
    <dsp:sp modelId="{E95A5E0B-A600-4F62-8E55-6462AE78604B}">
      <dsp:nvSpPr>
        <dsp:cNvPr id="0" name=""/>
        <dsp:cNvSpPr/>
      </dsp:nvSpPr>
      <dsp:spPr>
        <a:xfrm>
          <a:off x="0" y="881944"/>
          <a:ext cx="3301678" cy="78388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500" b="1" kern="1200" dirty="0"/>
            <a:t>1-</a:t>
          </a:r>
          <a:r>
            <a:rPr lang="ar-SA" sz="1500" b="1" kern="1200" dirty="0">
              <a:solidFill>
                <a:srgbClr val="FF0000"/>
              </a:solidFill>
            </a:rPr>
            <a:t>ألاحظ . </a:t>
          </a:r>
          <a:r>
            <a:rPr lang="ar-SA" sz="1500" b="1" kern="1200" dirty="0"/>
            <a:t>أتفحص مجموعة من العملة المعدنية النحاسية </a:t>
          </a:r>
        </a:p>
      </dsp:txBody>
      <dsp:txXfrm>
        <a:off x="38266" y="920210"/>
        <a:ext cx="3225146" cy="707356"/>
      </dsp:txXfrm>
    </dsp:sp>
    <dsp:sp modelId="{054350D8-63D6-442C-A7D0-1FF759118696}">
      <dsp:nvSpPr>
        <dsp:cNvPr id="0" name=""/>
        <dsp:cNvSpPr/>
      </dsp:nvSpPr>
      <dsp:spPr>
        <a:xfrm>
          <a:off x="0" y="1709032"/>
          <a:ext cx="3301678" cy="783888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500" b="1" kern="1200" dirty="0"/>
            <a:t>2- أضع ملعقة ملح في الصحن ثم أضيف إليها 150مل من الخل و أحركهما جيداً حتى يذوب الملح </a:t>
          </a:r>
        </a:p>
      </dsp:txBody>
      <dsp:txXfrm>
        <a:off x="38266" y="1747298"/>
        <a:ext cx="3225146" cy="707356"/>
      </dsp:txXfrm>
    </dsp:sp>
    <dsp:sp modelId="{1957DAD4-6CB9-4C2A-97C5-B1F508F28A83}">
      <dsp:nvSpPr>
        <dsp:cNvPr id="0" name=""/>
        <dsp:cNvSpPr/>
      </dsp:nvSpPr>
      <dsp:spPr>
        <a:xfrm>
          <a:off x="0" y="2536121"/>
          <a:ext cx="3301678" cy="78388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500" b="1" kern="1200" dirty="0"/>
            <a:t>3-</a:t>
          </a:r>
          <a:r>
            <a:rPr lang="ar-SA" sz="1500" b="1" kern="1200" dirty="0">
              <a:solidFill>
                <a:srgbClr val="FF0000"/>
              </a:solidFill>
            </a:rPr>
            <a:t> أجرب.  </a:t>
          </a:r>
          <a:r>
            <a:rPr lang="ar-SA" sz="1500" b="1" kern="1200" dirty="0"/>
            <a:t>أغمس قطعة معدنية إلى نصفها في السائل و أنتظر حتى أعد إلى العشرين ثم أرفع القطعة المعدنية و أقارن بين نصفيها  </a:t>
          </a:r>
        </a:p>
      </dsp:txBody>
      <dsp:txXfrm>
        <a:off x="38266" y="2574387"/>
        <a:ext cx="3225146" cy="707356"/>
      </dsp:txXfrm>
    </dsp:sp>
    <dsp:sp modelId="{41D4EF85-FD18-4F01-A383-41B5F301486A}">
      <dsp:nvSpPr>
        <dsp:cNvPr id="0" name=""/>
        <dsp:cNvSpPr/>
      </dsp:nvSpPr>
      <dsp:spPr>
        <a:xfrm>
          <a:off x="0" y="3363209"/>
          <a:ext cx="3301678" cy="783888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500" b="1" kern="1200"/>
            <a:t>3-</a:t>
          </a:r>
          <a:r>
            <a:rPr lang="ar-SA" sz="1500" b="1" kern="1200">
              <a:solidFill>
                <a:srgbClr val="FF0000"/>
              </a:solidFill>
            </a:rPr>
            <a:t> استنتج .  </a:t>
          </a:r>
          <a:r>
            <a:rPr lang="ar-SA" sz="1500" b="1" kern="1200" dirty="0"/>
            <a:t>ما لذي غير مظهر الجزء العلوي الذي غمسته في السائل </a:t>
          </a:r>
        </a:p>
      </dsp:txBody>
      <dsp:txXfrm>
        <a:off x="38266" y="3401475"/>
        <a:ext cx="3225146" cy="70735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85FA3B-3E83-4F5C-9915-3462B5CBA4B1}">
      <dsp:nvSpPr>
        <dsp:cNvPr id="0" name=""/>
        <dsp:cNvSpPr/>
      </dsp:nvSpPr>
      <dsp:spPr>
        <a:xfrm>
          <a:off x="307794" y="140425"/>
          <a:ext cx="1474468" cy="1474468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500" kern="1200" dirty="0"/>
            <a:t>التعلم باللعب</a:t>
          </a:r>
        </a:p>
      </dsp:txBody>
      <dsp:txXfrm>
        <a:off x="527209" y="359840"/>
        <a:ext cx="1035638" cy="103563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362904-92E0-4A75-857F-84FEE7FB5FAA}">
      <dsp:nvSpPr>
        <dsp:cNvPr id="0" name=""/>
        <dsp:cNvSpPr/>
      </dsp:nvSpPr>
      <dsp:spPr>
        <a:xfrm>
          <a:off x="1518143" y="342028"/>
          <a:ext cx="26618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66181" y="45720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500" kern="1200"/>
        </a:p>
      </dsp:txBody>
      <dsp:txXfrm>
        <a:off x="1643814" y="386264"/>
        <a:ext cx="14839" cy="2967"/>
      </dsp:txXfrm>
    </dsp:sp>
    <dsp:sp modelId="{4AE43DD0-4E88-44EE-BB59-E7A2843CC33D}">
      <dsp:nvSpPr>
        <dsp:cNvPr id="0" name=""/>
        <dsp:cNvSpPr/>
      </dsp:nvSpPr>
      <dsp:spPr>
        <a:xfrm>
          <a:off x="229591" y="642"/>
          <a:ext cx="1290352" cy="77421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600" b="1" i="0" kern="1200"/>
            <a:t>دلائل حدوث تغير كيميائي</a:t>
          </a:r>
          <a:endParaRPr lang="ar-SA" sz="1600" kern="1200"/>
        </a:p>
      </dsp:txBody>
      <dsp:txXfrm>
        <a:off x="229591" y="642"/>
        <a:ext cx="1290352" cy="774211"/>
      </dsp:txXfrm>
    </dsp:sp>
    <dsp:sp modelId="{176E8799-C9B1-4A4F-8834-1502B1D0623D}">
      <dsp:nvSpPr>
        <dsp:cNvPr id="0" name=""/>
        <dsp:cNvSpPr/>
      </dsp:nvSpPr>
      <dsp:spPr>
        <a:xfrm>
          <a:off x="874767" y="773053"/>
          <a:ext cx="1587133" cy="266181"/>
        </a:xfrm>
        <a:custGeom>
          <a:avLst/>
          <a:gdLst/>
          <a:ahLst/>
          <a:cxnLst/>
          <a:rect l="0" t="0" r="0" b="0"/>
          <a:pathLst>
            <a:path>
              <a:moveTo>
                <a:pt x="1587133" y="0"/>
              </a:moveTo>
              <a:lnTo>
                <a:pt x="1587133" y="150190"/>
              </a:lnTo>
              <a:lnTo>
                <a:pt x="0" y="150190"/>
              </a:lnTo>
              <a:lnTo>
                <a:pt x="0" y="266181"/>
              </a:lnTo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500" kern="1200"/>
        </a:p>
      </dsp:txBody>
      <dsp:txXfrm>
        <a:off x="1627968" y="904660"/>
        <a:ext cx="80732" cy="2967"/>
      </dsp:txXfrm>
    </dsp:sp>
    <dsp:sp modelId="{DBFB44C1-27A2-4D0D-B12A-C58E758613EF}">
      <dsp:nvSpPr>
        <dsp:cNvPr id="0" name=""/>
        <dsp:cNvSpPr/>
      </dsp:nvSpPr>
      <dsp:spPr>
        <a:xfrm>
          <a:off x="1816725" y="642"/>
          <a:ext cx="1290352" cy="77421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600" b="1" i="0" kern="1200"/>
            <a:t>تكون فقاعات غاز </a:t>
          </a:r>
          <a:endParaRPr lang="ar-SA" sz="1600" kern="1200"/>
        </a:p>
      </dsp:txBody>
      <dsp:txXfrm>
        <a:off x="1816725" y="642"/>
        <a:ext cx="1290352" cy="774211"/>
      </dsp:txXfrm>
    </dsp:sp>
    <dsp:sp modelId="{0A03062B-5B03-4854-982A-79FC95691602}">
      <dsp:nvSpPr>
        <dsp:cNvPr id="0" name=""/>
        <dsp:cNvSpPr/>
      </dsp:nvSpPr>
      <dsp:spPr>
        <a:xfrm>
          <a:off x="1518143" y="1413020"/>
          <a:ext cx="26618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66181" y="45720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500" kern="1200"/>
        </a:p>
      </dsp:txBody>
      <dsp:txXfrm>
        <a:off x="1643814" y="1457256"/>
        <a:ext cx="14839" cy="2967"/>
      </dsp:txXfrm>
    </dsp:sp>
    <dsp:sp modelId="{2B4D9514-F13C-40D6-9DBD-030E3EFE88A0}">
      <dsp:nvSpPr>
        <dsp:cNvPr id="0" name=""/>
        <dsp:cNvSpPr/>
      </dsp:nvSpPr>
      <dsp:spPr>
        <a:xfrm>
          <a:off x="229591" y="1071634"/>
          <a:ext cx="1290352" cy="77421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600" b="1" i="0" kern="1200"/>
            <a:t>انتاج حرارة </a:t>
          </a:r>
          <a:endParaRPr lang="ar-SA" sz="1600" kern="1200"/>
        </a:p>
      </dsp:txBody>
      <dsp:txXfrm>
        <a:off x="229591" y="1071634"/>
        <a:ext cx="1290352" cy="774211"/>
      </dsp:txXfrm>
    </dsp:sp>
    <dsp:sp modelId="{028B429A-BC42-4F16-B1AA-CFC9A56948F8}">
      <dsp:nvSpPr>
        <dsp:cNvPr id="0" name=""/>
        <dsp:cNvSpPr/>
      </dsp:nvSpPr>
      <dsp:spPr>
        <a:xfrm>
          <a:off x="874767" y="1844046"/>
          <a:ext cx="1587133" cy="266181"/>
        </a:xfrm>
        <a:custGeom>
          <a:avLst/>
          <a:gdLst/>
          <a:ahLst/>
          <a:cxnLst/>
          <a:rect l="0" t="0" r="0" b="0"/>
          <a:pathLst>
            <a:path>
              <a:moveTo>
                <a:pt x="1587133" y="0"/>
              </a:moveTo>
              <a:lnTo>
                <a:pt x="1587133" y="150190"/>
              </a:lnTo>
              <a:lnTo>
                <a:pt x="0" y="150190"/>
              </a:lnTo>
              <a:lnTo>
                <a:pt x="0" y="266181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500" kern="1200"/>
        </a:p>
      </dsp:txBody>
      <dsp:txXfrm>
        <a:off x="1627968" y="1975653"/>
        <a:ext cx="80732" cy="2967"/>
      </dsp:txXfrm>
    </dsp:sp>
    <dsp:sp modelId="{B2DCBED3-39C2-4FCC-B74F-EDAEFDE617AF}">
      <dsp:nvSpPr>
        <dsp:cNvPr id="0" name=""/>
        <dsp:cNvSpPr/>
      </dsp:nvSpPr>
      <dsp:spPr>
        <a:xfrm>
          <a:off x="1816725" y="1071634"/>
          <a:ext cx="1290352" cy="77421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600" b="1" i="0" kern="1200"/>
            <a:t>أو ضوء</a:t>
          </a:r>
          <a:endParaRPr lang="ar-SA" sz="1600" kern="1200"/>
        </a:p>
      </dsp:txBody>
      <dsp:txXfrm>
        <a:off x="1816725" y="1071634"/>
        <a:ext cx="1290352" cy="774211"/>
      </dsp:txXfrm>
    </dsp:sp>
    <dsp:sp modelId="{636D0525-32E9-4560-857B-02FEDE3BF66F}">
      <dsp:nvSpPr>
        <dsp:cNvPr id="0" name=""/>
        <dsp:cNvSpPr/>
      </dsp:nvSpPr>
      <dsp:spPr>
        <a:xfrm>
          <a:off x="1518143" y="2484013"/>
          <a:ext cx="26618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66181" y="45720"/>
              </a:lnTo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500" kern="1200"/>
        </a:p>
      </dsp:txBody>
      <dsp:txXfrm>
        <a:off x="1643814" y="2528249"/>
        <a:ext cx="14839" cy="2967"/>
      </dsp:txXfrm>
    </dsp:sp>
    <dsp:sp modelId="{E3F9B718-3758-4450-BB33-04594E66C770}">
      <dsp:nvSpPr>
        <dsp:cNvPr id="0" name=""/>
        <dsp:cNvSpPr/>
      </dsp:nvSpPr>
      <dsp:spPr>
        <a:xfrm>
          <a:off x="229591" y="2142627"/>
          <a:ext cx="1290352" cy="77421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600" b="1" i="0" kern="1200"/>
            <a:t>أو تصاعد غاز </a:t>
          </a:r>
          <a:endParaRPr lang="ar-SA" sz="1600" kern="1200"/>
        </a:p>
      </dsp:txBody>
      <dsp:txXfrm>
        <a:off x="229591" y="2142627"/>
        <a:ext cx="1290352" cy="774211"/>
      </dsp:txXfrm>
    </dsp:sp>
    <dsp:sp modelId="{3093324E-E36B-48C7-AC7C-22535B229A4B}">
      <dsp:nvSpPr>
        <dsp:cNvPr id="0" name=""/>
        <dsp:cNvSpPr/>
      </dsp:nvSpPr>
      <dsp:spPr>
        <a:xfrm>
          <a:off x="874767" y="2915039"/>
          <a:ext cx="1587133" cy="266181"/>
        </a:xfrm>
        <a:custGeom>
          <a:avLst/>
          <a:gdLst/>
          <a:ahLst/>
          <a:cxnLst/>
          <a:rect l="0" t="0" r="0" b="0"/>
          <a:pathLst>
            <a:path>
              <a:moveTo>
                <a:pt x="1587133" y="0"/>
              </a:moveTo>
              <a:lnTo>
                <a:pt x="1587133" y="150190"/>
              </a:lnTo>
              <a:lnTo>
                <a:pt x="0" y="150190"/>
              </a:lnTo>
              <a:lnTo>
                <a:pt x="0" y="266181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500" kern="1200"/>
        </a:p>
      </dsp:txBody>
      <dsp:txXfrm>
        <a:off x="1627968" y="3046645"/>
        <a:ext cx="80732" cy="2967"/>
      </dsp:txXfrm>
    </dsp:sp>
    <dsp:sp modelId="{11B8E855-7652-47B6-ABD0-B3C694D35BDD}">
      <dsp:nvSpPr>
        <dsp:cNvPr id="0" name=""/>
        <dsp:cNvSpPr/>
      </dsp:nvSpPr>
      <dsp:spPr>
        <a:xfrm>
          <a:off x="1816725" y="2142627"/>
          <a:ext cx="1290352" cy="77421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600" b="1" i="0" kern="1200" dirty="0"/>
            <a:t>أو تغير في اللون و الرائحة </a:t>
          </a:r>
          <a:endParaRPr lang="ar-SA" sz="1600" kern="1200" dirty="0"/>
        </a:p>
      </dsp:txBody>
      <dsp:txXfrm>
        <a:off x="1816725" y="2142627"/>
        <a:ext cx="1290352" cy="774211"/>
      </dsp:txXfrm>
    </dsp:sp>
    <dsp:sp modelId="{5DC15215-E0B2-4B78-97D4-A02873496D5E}">
      <dsp:nvSpPr>
        <dsp:cNvPr id="0" name=""/>
        <dsp:cNvSpPr/>
      </dsp:nvSpPr>
      <dsp:spPr>
        <a:xfrm>
          <a:off x="229591" y="3213620"/>
          <a:ext cx="1290352" cy="77421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600" kern="1200" dirty="0"/>
            <a:t>أو حدوث صوت </a:t>
          </a:r>
        </a:p>
      </dsp:txBody>
      <dsp:txXfrm>
        <a:off x="229591" y="3213620"/>
        <a:ext cx="1290352" cy="77421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AD9E77-62DA-4A07-8294-B9A48C0B6D4F}">
      <dsp:nvSpPr>
        <dsp:cNvPr id="0" name=""/>
        <dsp:cNvSpPr/>
      </dsp:nvSpPr>
      <dsp:spPr>
        <a:xfrm>
          <a:off x="379801" y="563888"/>
          <a:ext cx="3138543" cy="3138543"/>
        </a:xfrm>
        <a:prstGeom prst="pie">
          <a:avLst>
            <a:gd name="adj1" fmla="val 16200000"/>
            <a:gd name="adj2" fmla="val 18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400" b="1" i="0" kern="1200" dirty="0">
              <a:solidFill>
                <a:schemeClr val="accent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وضحي هل يمكن إعادة المادة إلى حالتها الأصلية قبل التغير ؟</a:t>
          </a:r>
          <a:endParaRPr lang="ar-SA" sz="1400" b="1" kern="1200" dirty="0">
            <a:solidFill>
              <a:schemeClr val="accent1">
                <a:lumMod val="10000"/>
              </a:schemeClr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086197" y="1143024"/>
        <a:ext cx="1064862" cy="1046181"/>
      </dsp:txXfrm>
    </dsp:sp>
    <dsp:sp modelId="{6424C13B-7BF6-492D-9D2C-E1B45A45BF65}">
      <dsp:nvSpPr>
        <dsp:cNvPr id="0" name=""/>
        <dsp:cNvSpPr/>
      </dsp:nvSpPr>
      <dsp:spPr>
        <a:xfrm>
          <a:off x="218016" y="657297"/>
          <a:ext cx="3138543" cy="3138543"/>
        </a:xfrm>
        <a:prstGeom prst="pie">
          <a:avLst>
            <a:gd name="adj1" fmla="val 1800000"/>
            <a:gd name="adj2" fmla="val 90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400" b="1" kern="1200" dirty="0">
              <a:solidFill>
                <a:schemeClr val="accent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اذا كان التغير فيزيائيا يمكنك ذلك بسهولة </a:t>
          </a:r>
        </a:p>
      </dsp:txBody>
      <dsp:txXfrm>
        <a:off x="1077379" y="2637568"/>
        <a:ext cx="1419817" cy="971453"/>
      </dsp:txXfrm>
    </dsp:sp>
    <dsp:sp modelId="{75CEE951-DC42-4A4C-9D4E-CDFD888DA532}">
      <dsp:nvSpPr>
        <dsp:cNvPr id="0" name=""/>
        <dsp:cNvSpPr/>
      </dsp:nvSpPr>
      <dsp:spPr>
        <a:xfrm>
          <a:off x="218016" y="657297"/>
          <a:ext cx="3138543" cy="3138543"/>
        </a:xfrm>
        <a:prstGeom prst="pie">
          <a:avLst>
            <a:gd name="adj1" fmla="val 9000000"/>
            <a:gd name="adj2" fmla="val 162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400" b="1" kern="1200" dirty="0">
              <a:solidFill>
                <a:schemeClr val="accent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أما التغير الكيميائي فلا يمكن الرجوع عنه بطرق فيزيائية </a:t>
          </a:r>
        </a:p>
      </dsp:txBody>
      <dsp:txXfrm>
        <a:off x="554289" y="1273796"/>
        <a:ext cx="1064862" cy="10461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" name="Google Shape;1510;ga2609c4100_0_36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1" name="Google Shape;1511;ga2609c4100_0_36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16612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g95b965402b_0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5" name="Google Shape;935;g95b965402b_0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Google Shape;1423;ga2609c4100_0_35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4" name="Google Shape;1424;ga2609c4100_0_35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942428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ac7ad3def4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7" name="Google Shape;887;gac7ad3def4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1268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ac7ad3def4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7" name="Google Shape;887;gac7ad3def4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29656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ac7ad3def4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7" name="Google Shape;887;gac7ad3def4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1255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g95b965402b_0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5" name="Google Shape;935;g95b965402b_0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81715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Google Shape;1423;ga2609c4100_0_35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4" name="Google Shape;1424;ga2609c4100_0_35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192513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g95b965402b_0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5" name="Google Shape;935;g95b965402b_0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84132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g95b965402b_0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5" name="Google Shape;935;g95b965402b_0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90990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ac7ad3def4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7" name="Google Shape;887;gac7ad3def4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" name="Google Shape;1510;ga2609c4100_0_36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1" name="Google Shape;1511;ga2609c4100_0_36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91875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g95b965402b_0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5" name="Google Shape;935;g95b965402b_0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55801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g95b965402b_0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5" name="Google Shape;935;g95b965402b_0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75874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g95b965402b_0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5" name="Google Shape;935;g95b965402b_0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66784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Google Shape;1423;ga2609c4100_0_35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4" name="Google Shape;1424;ga2609c4100_0_35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643677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g95b965402b_0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5" name="Google Shape;935;g95b965402b_0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78491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g95b965402b_0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5" name="Google Shape;935;g95b965402b_0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1297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ac7ad3def4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7" name="Google Shape;887;gac7ad3def4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14509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g95b965402b_0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5" name="Google Shape;935;g95b965402b_0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99611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Google Shape;1423;ga2609c4100_0_35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4" name="Google Shape;1424;ga2609c4100_0_35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803512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g95b965402b_0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8" name="Google Shape;858;g95b965402b_0_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2858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" name="Google Shape;1510;ga2609c4100_0_36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1" name="Google Shape;1511;ga2609c4100_0_36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67406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5FD44B-84B7-1344-A958-A856772B2D2A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0643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5FD44B-84B7-1344-A958-A856772B2D2A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615001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" name="Google Shape;1510;ga2609c4100_0_36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1" name="Google Shape;1511;ga2609c4100_0_36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79674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8" name="Google Shape;77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g95b965402b_0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8" name="Google Shape;858;g95b965402b_0_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0192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g95b965402b_0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5" name="Google Shape;935;g95b965402b_0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15174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ac7ad3def4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7" name="Google Shape;887;gac7ad3def4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55224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g95b965402b_0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8" name="Google Shape;858;g95b965402b_0_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g95b965402b_0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8" name="Google Shape;858;g95b965402b_0_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4338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864400" y="1287829"/>
            <a:ext cx="3410700" cy="17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849850" y="3562582"/>
            <a:ext cx="3447300" cy="9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12;p3"/>
          <p:cNvGrpSpPr/>
          <p:nvPr/>
        </p:nvGrpSpPr>
        <p:grpSpPr>
          <a:xfrm>
            <a:off x="155326" y="91359"/>
            <a:ext cx="8833348" cy="4894379"/>
            <a:chOff x="375925" y="955900"/>
            <a:chExt cx="6888675" cy="3816875"/>
          </a:xfrm>
        </p:grpSpPr>
        <p:sp>
          <p:nvSpPr>
            <p:cNvPr id="13" name="Google Shape;13;p3"/>
            <p:cNvSpPr/>
            <p:nvPr/>
          </p:nvSpPr>
          <p:spPr>
            <a:xfrm>
              <a:off x="375925" y="956200"/>
              <a:ext cx="6888675" cy="3816575"/>
            </a:xfrm>
            <a:custGeom>
              <a:avLst/>
              <a:gdLst/>
              <a:ahLst/>
              <a:cxnLst/>
              <a:rect l="l" t="t" r="r" b="b"/>
              <a:pathLst>
                <a:path w="275547" h="152663" extrusionOk="0">
                  <a:moveTo>
                    <a:pt x="1108" y="0"/>
                  </a:moveTo>
                  <a:cubicBezTo>
                    <a:pt x="501" y="0"/>
                    <a:pt x="1" y="489"/>
                    <a:pt x="1" y="1108"/>
                  </a:cubicBezTo>
                  <a:lnTo>
                    <a:pt x="1" y="151543"/>
                  </a:lnTo>
                  <a:cubicBezTo>
                    <a:pt x="1" y="152162"/>
                    <a:pt x="489" y="152662"/>
                    <a:pt x="1108" y="152662"/>
                  </a:cubicBezTo>
                  <a:lnTo>
                    <a:pt x="274440" y="152662"/>
                  </a:lnTo>
                  <a:cubicBezTo>
                    <a:pt x="275047" y="152662"/>
                    <a:pt x="275547" y="152162"/>
                    <a:pt x="275547" y="151531"/>
                  </a:cubicBezTo>
                  <a:lnTo>
                    <a:pt x="275547" y="1108"/>
                  </a:lnTo>
                  <a:cubicBezTo>
                    <a:pt x="275547" y="501"/>
                    <a:pt x="275059" y="0"/>
                    <a:pt x="2744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100013" dist="66675" dir="5400000" algn="bl" rotWithShape="0">
                <a:schemeClr val="accent2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3"/>
            <p:cNvSpPr/>
            <p:nvPr/>
          </p:nvSpPr>
          <p:spPr>
            <a:xfrm>
              <a:off x="3607875" y="955900"/>
              <a:ext cx="424200" cy="3816875"/>
            </a:xfrm>
            <a:custGeom>
              <a:avLst/>
              <a:gdLst/>
              <a:ahLst/>
              <a:cxnLst/>
              <a:rect l="l" t="t" r="r" b="b"/>
              <a:pathLst>
                <a:path w="16968" h="152675" extrusionOk="0">
                  <a:moveTo>
                    <a:pt x="1" y="1"/>
                  </a:moveTo>
                  <a:lnTo>
                    <a:pt x="1" y="152674"/>
                  </a:lnTo>
                  <a:lnTo>
                    <a:pt x="16967" y="152674"/>
                  </a:lnTo>
                  <a:lnTo>
                    <a:pt x="16967" y="1"/>
                  </a:lnTo>
                  <a:close/>
                </a:path>
              </a:pathLst>
            </a:custGeom>
            <a:solidFill>
              <a:srgbClr val="40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3"/>
            <p:cNvSpPr/>
            <p:nvPr/>
          </p:nvSpPr>
          <p:spPr>
            <a:xfrm>
              <a:off x="554821" y="1106228"/>
              <a:ext cx="3188800" cy="3530673"/>
            </a:xfrm>
            <a:custGeom>
              <a:avLst/>
              <a:gdLst/>
              <a:ahLst/>
              <a:cxnLst/>
              <a:rect l="l" t="t" r="r" b="b"/>
              <a:pathLst>
                <a:path w="1275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552" y="135041"/>
                  </a:lnTo>
                  <a:lnTo>
                    <a:pt x="1275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3"/>
            <p:cNvSpPr/>
            <p:nvPr/>
          </p:nvSpPr>
          <p:spPr>
            <a:xfrm>
              <a:off x="599172" y="1106228"/>
              <a:ext cx="3154275" cy="3530673"/>
            </a:xfrm>
            <a:custGeom>
              <a:avLst/>
              <a:gdLst/>
              <a:ahLst/>
              <a:cxnLst/>
              <a:rect l="l" t="t" r="r" b="b"/>
              <a:pathLst>
                <a:path w="12617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6171" y="135041"/>
                  </a:lnTo>
                  <a:lnTo>
                    <a:pt x="126171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3763850" y="1258925"/>
              <a:ext cx="90525" cy="3263225"/>
            </a:xfrm>
            <a:custGeom>
              <a:avLst/>
              <a:gdLst/>
              <a:ahLst/>
              <a:cxnLst/>
              <a:rect l="l" t="t" r="r" b="b"/>
              <a:pathLst>
                <a:path w="3621" h="130529" extrusionOk="0">
                  <a:moveTo>
                    <a:pt x="1" y="0"/>
                  </a:moveTo>
                  <a:lnTo>
                    <a:pt x="1" y="130528"/>
                  </a:lnTo>
                  <a:lnTo>
                    <a:pt x="3620" y="130528"/>
                  </a:lnTo>
                  <a:lnTo>
                    <a:pt x="3620" y="0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3703725" y="1074675"/>
              <a:ext cx="217900" cy="218200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58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58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3703734" y="1131261"/>
              <a:ext cx="217900" cy="193172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70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70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3885598" y="1106228"/>
              <a:ext cx="3176300" cy="3530673"/>
            </a:xfrm>
            <a:custGeom>
              <a:avLst/>
              <a:gdLst/>
              <a:ahLst/>
              <a:cxnLst/>
              <a:rect l="l" t="t" r="r" b="b"/>
              <a:pathLst>
                <a:path w="1270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052" y="135041"/>
                  </a:lnTo>
                  <a:lnTo>
                    <a:pt x="1270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3884698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5492" y="135041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3842723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645297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3555800" y="152860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69"/>
                    <a:pt x="0" y="3060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60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3916850" y="152947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40"/>
                    <a:pt x="1358" y="6097"/>
                    <a:pt x="3048" y="6097"/>
                  </a:cubicBezTo>
                  <a:cubicBezTo>
                    <a:pt x="4739" y="6097"/>
                    <a:pt x="6096" y="4740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3555800" y="199115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>
              <a:off x="3916850" y="1991750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3555800" y="24953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1"/>
                  </a:moveTo>
                  <a:cubicBezTo>
                    <a:pt x="1369" y="1"/>
                    <a:pt x="0" y="1358"/>
                    <a:pt x="0" y="3049"/>
                  </a:cubicBezTo>
                  <a:cubicBezTo>
                    <a:pt x="0" y="4739"/>
                    <a:pt x="1369" y="6097"/>
                    <a:pt x="3060" y="6097"/>
                  </a:cubicBezTo>
                  <a:cubicBezTo>
                    <a:pt x="4739" y="6097"/>
                    <a:pt x="6108" y="4739"/>
                    <a:pt x="6108" y="3049"/>
                  </a:cubicBezTo>
                  <a:cubicBezTo>
                    <a:pt x="6108" y="1358"/>
                    <a:pt x="4739" y="1"/>
                    <a:pt x="3060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3916850" y="24956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70"/>
                    <a:pt x="0" y="3048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48"/>
                  </a:cubicBezTo>
                  <a:cubicBezTo>
                    <a:pt x="6096" y="1370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>
              <a:off x="3555800" y="2997225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>
              <a:off x="3916850" y="2998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0"/>
                  </a:moveTo>
                  <a:cubicBezTo>
                    <a:pt x="1358" y="0"/>
                    <a:pt x="0" y="1358"/>
                    <a:pt x="0" y="3048"/>
                  </a:cubicBezTo>
                  <a:cubicBezTo>
                    <a:pt x="0" y="4727"/>
                    <a:pt x="1358" y="6096"/>
                    <a:pt x="3048" y="6096"/>
                  </a:cubicBezTo>
                  <a:cubicBezTo>
                    <a:pt x="4739" y="6096"/>
                    <a:pt x="6096" y="4727"/>
                    <a:pt x="6096" y="3048"/>
                  </a:cubicBezTo>
                  <a:cubicBezTo>
                    <a:pt x="6096" y="1358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3555800" y="3503250"/>
              <a:ext cx="152700" cy="152700"/>
            </a:xfrm>
            <a:custGeom>
              <a:avLst/>
              <a:gdLst/>
              <a:ahLst/>
              <a:cxnLst/>
              <a:rect l="l" t="t" r="r" b="b"/>
              <a:pathLst>
                <a:path w="6108" h="6108" extrusionOk="0">
                  <a:moveTo>
                    <a:pt x="3060" y="0"/>
                  </a:moveTo>
                  <a:cubicBezTo>
                    <a:pt x="1369" y="0"/>
                    <a:pt x="0" y="1369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3916850" y="3504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28"/>
                    <a:pt x="1358" y="6097"/>
                    <a:pt x="3048" y="6097"/>
                  </a:cubicBezTo>
                  <a:cubicBezTo>
                    <a:pt x="4739" y="6097"/>
                    <a:pt x="6096" y="4728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3555800" y="40449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096"/>
                    <a:pt x="3060" y="6096"/>
                  </a:cubicBezTo>
                  <a:cubicBezTo>
                    <a:pt x="4739" y="6096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3916850" y="40455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3615325" y="156372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3615325" y="202657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3615325" y="25308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9"/>
                    <a:pt x="0" y="1643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43"/>
                  </a:cubicBezTo>
                  <a:cubicBezTo>
                    <a:pt x="15764" y="739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3615325" y="30329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3615325" y="35386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1"/>
                  </a:moveTo>
                  <a:cubicBezTo>
                    <a:pt x="750" y="1"/>
                    <a:pt x="0" y="739"/>
                    <a:pt x="0" y="1656"/>
                  </a:cubicBezTo>
                  <a:cubicBezTo>
                    <a:pt x="0" y="2561"/>
                    <a:pt x="750" y="3299"/>
                    <a:pt x="1655" y="3299"/>
                  </a:cubicBezTo>
                  <a:lnTo>
                    <a:pt x="14109" y="3299"/>
                  </a:lnTo>
                  <a:cubicBezTo>
                    <a:pt x="15038" y="3299"/>
                    <a:pt x="15776" y="2561"/>
                    <a:pt x="15764" y="1656"/>
                  </a:cubicBezTo>
                  <a:cubicBezTo>
                    <a:pt x="15764" y="739"/>
                    <a:pt x="15026" y="1"/>
                    <a:pt x="14109" y="1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3615325" y="40804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76847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625072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50" y="135041"/>
                  </a:lnTo>
                  <a:lnTo>
                    <a:pt x="750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7021099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6980024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51" y="135041"/>
                  </a:lnTo>
                  <a:lnTo>
                    <a:pt x="751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Google Shape;46;p3"/>
          <p:cNvSpPr txBox="1">
            <a:spLocks noGrp="1"/>
          </p:cNvSpPr>
          <p:nvPr>
            <p:ph type="title"/>
          </p:nvPr>
        </p:nvSpPr>
        <p:spPr>
          <a:xfrm>
            <a:off x="5343575" y="1687525"/>
            <a:ext cx="2569500" cy="19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7" name="Google Shape;47;p3"/>
          <p:cNvSpPr txBox="1">
            <a:spLocks noGrp="1"/>
          </p:cNvSpPr>
          <p:nvPr>
            <p:ph type="subTitle" idx="1"/>
          </p:nvPr>
        </p:nvSpPr>
        <p:spPr>
          <a:xfrm>
            <a:off x="5343575" y="3603325"/>
            <a:ext cx="2763600" cy="7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title" idx="2" hasCustomPrompt="1"/>
          </p:nvPr>
        </p:nvSpPr>
        <p:spPr>
          <a:xfrm>
            <a:off x="5397275" y="952625"/>
            <a:ext cx="704100" cy="4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" name="Google Shape;207;p9"/>
          <p:cNvGrpSpPr/>
          <p:nvPr/>
        </p:nvGrpSpPr>
        <p:grpSpPr>
          <a:xfrm>
            <a:off x="155326" y="91359"/>
            <a:ext cx="8833348" cy="4894379"/>
            <a:chOff x="375925" y="955900"/>
            <a:chExt cx="6888675" cy="3816875"/>
          </a:xfrm>
        </p:grpSpPr>
        <p:sp>
          <p:nvSpPr>
            <p:cNvPr id="208" name="Google Shape;208;p9"/>
            <p:cNvSpPr/>
            <p:nvPr/>
          </p:nvSpPr>
          <p:spPr>
            <a:xfrm>
              <a:off x="375925" y="956200"/>
              <a:ext cx="6888675" cy="3816575"/>
            </a:xfrm>
            <a:custGeom>
              <a:avLst/>
              <a:gdLst/>
              <a:ahLst/>
              <a:cxnLst/>
              <a:rect l="l" t="t" r="r" b="b"/>
              <a:pathLst>
                <a:path w="275547" h="152663" extrusionOk="0">
                  <a:moveTo>
                    <a:pt x="1108" y="0"/>
                  </a:moveTo>
                  <a:cubicBezTo>
                    <a:pt x="501" y="0"/>
                    <a:pt x="1" y="489"/>
                    <a:pt x="1" y="1108"/>
                  </a:cubicBezTo>
                  <a:lnTo>
                    <a:pt x="1" y="151543"/>
                  </a:lnTo>
                  <a:cubicBezTo>
                    <a:pt x="1" y="152162"/>
                    <a:pt x="489" y="152662"/>
                    <a:pt x="1108" y="152662"/>
                  </a:cubicBezTo>
                  <a:lnTo>
                    <a:pt x="274440" y="152662"/>
                  </a:lnTo>
                  <a:cubicBezTo>
                    <a:pt x="275047" y="152662"/>
                    <a:pt x="275547" y="152162"/>
                    <a:pt x="275547" y="151531"/>
                  </a:cubicBezTo>
                  <a:lnTo>
                    <a:pt x="275547" y="1108"/>
                  </a:lnTo>
                  <a:cubicBezTo>
                    <a:pt x="275547" y="501"/>
                    <a:pt x="275059" y="0"/>
                    <a:pt x="2744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100013" dist="66675" dir="5400000" algn="bl" rotWithShape="0">
                <a:schemeClr val="accent2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9"/>
            <p:cNvSpPr/>
            <p:nvPr/>
          </p:nvSpPr>
          <p:spPr>
            <a:xfrm>
              <a:off x="3607875" y="955900"/>
              <a:ext cx="424200" cy="3816875"/>
            </a:xfrm>
            <a:custGeom>
              <a:avLst/>
              <a:gdLst/>
              <a:ahLst/>
              <a:cxnLst/>
              <a:rect l="l" t="t" r="r" b="b"/>
              <a:pathLst>
                <a:path w="16968" h="152675" extrusionOk="0">
                  <a:moveTo>
                    <a:pt x="1" y="1"/>
                  </a:moveTo>
                  <a:lnTo>
                    <a:pt x="1" y="152674"/>
                  </a:lnTo>
                  <a:lnTo>
                    <a:pt x="16967" y="152674"/>
                  </a:lnTo>
                  <a:lnTo>
                    <a:pt x="16967" y="1"/>
                  </a:lnTo>
                  <a:close/>
                </a:path>
              </a:pathLst>
            </a:custGeom>
            <a:solidFill>
              <a:srgbClr val="40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9"/>
            <p:cNvSpPr/>
            <p:nvPr/>
          </p:nvSpPr>
          <p:spPr>
            <a:xfrm>
              <a:off x="554821" y="1106228"/>
              <a:ext cx="3188800" cy="3530673"/>
            </a:xfrm>
            <a:custGeom>
              <a:avLst/>
              <a:gdLst/>
              <a:ahLst/>
              <a:cxnLst/>
              <a:rect l="l" t="t" r="r" b="b"/>
              <a:pathLst>
                <a:path w="1275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552" y="135041"/>
                  </a:lnTo>
                  <a:lnTo>
                    <a:pt x="1275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9"/>
            <p:cNvSpPr/>
            <p:nvPr/>
          </p:nvSpPr>
          <p:spPr>
            <a:xfrm>
              <a:off x="599172" y="1106228"/>
              <a:ext cx="3154275" cy="3530673"/>
            </a:xfrm>
            <a:custGeom>
              <a:avLst/>
              <a:gdLst/>
              <a:ahLst/>
              <a:cxnLst/>
              <a:rect l="l" t="t" r="r" b="b"/>
              <a:pathLst>
                <a:path w="12617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6171" y="135041"/>
                  </a:lnTo>
                  <a:lnTo>
                    <a:pt x="126171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9"/>
            <p:cNvSpPr/>
            <p:nvPr/>
          </p:nvSpPr>
          <p:spPr>
            <a:xfrm>
              <a:off x="3763850" y="1258925"/>
              <a:ext cx="90525" cy="3263225"/>
            </a:xfrm>
            <a:custGeom>
              <a:avLst/>
              <a:gdLst/>
              <a:ahLst/>
              <a:cxnLst/>
              <a:rect l="l" t="t" r="r" b="b"/>
              <a:pathLst>
                <a:path w="3621" h="130529" extrusionOk="0">
                  <a:moveTo>
                    <a:pt x="1" y="0"/>
                  </a:moveTo>
                  <a:lnTo>
                    <a:pt x="1" y="130528"/>
                  </a:lnTo>
                  <a:lnTo>
                    <a:pt x="3620" y="130528"/>
                  </a:lnTo>
                  <a:lnTo>
                    <a:pt x="3620" y="0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9"/>
            <p:cNvSpPr/>
            <p:nvPr/>
          </p:nvSpPr>
          <p:spPr>
            <a:xfrm>
              <a:off x="3703725" y="1074675"/>
              <a:ext cx="217900" cy="218200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58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58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9"/>
            <p:cNvSpPr/>
            <p:nvPr/>
          </p:nvSpPr>
          <p:spPr>
            <a:xfrm>
              <a:off x="3703734" y="1131261"/>
              <a:ext cx="217900" cy="193172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70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70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9"/>
            <p:cNvSpPr/>
            <p:nvPr/>
          </p:nvSpPr>
          <p:spPr>
            <a:xfrm>
              <a:off x="3885598" y="1106228"/>
              <a:ext cx="3176300" cy="3530673"/>
            </a:xfrm>
            <a:custGeom>
              <a:avLst/>
              <a:gdLst/>
              <a:ahLst/>
              <a:cxnLst/>
              <a:rect l="l" t="t" r="r" b="b"/>
              <a:pathLst>
                <a:path w="1270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052" y="135041"/>
                  </a:lnTo>
                  <a:lnTo>
                    <a:pt x="1270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9"/>
            <p:cNvSpPr/>
            <p:nvPr/>
          </p:nvSpPr>
          <p:spPr>
            <a:xfrm>
              <a:off x="3884698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5492" y="135041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9"/>
            <p:cNvSpPr/>
            <p:nvPr/>
          </p:nvSpPr>
          <p:spPr>
            <a:xfrm>
              <a:off x="3842723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9"/>
            <p:cNvSpPr/>
            <p:nvPr/>
          </p:nvSpPr>
          <p:spPr>
            <a:xfrm>
              <a:off x="645297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9"/>
            <p:cNvSpPr/>
            <p:nvPr/>
          </p:nvSpPr>
          <p:spPr>
            <a:xfrm>
              <a:off x="3555800" y="152860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69"/>
                    <a:pt x="0" y="3060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60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3916850" y="152947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40"/>
                    <a:pt x="1358" y="6097"/>
                    <a:pt x="3048" y="6097"/>
                  </a:cubicBezTo>
                  <a:cubicBezTo>
                    <a:pt x="4739" y="6097"/>
                    <a:pt x="6096" y="4740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9"/>
            <p:cNvSpPr/>
            <p:nvPr/>
          </p:nvSpPr>
          <p:spPr>
            <a:xfrm>
              <a:off x="3555800" y="199115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9"/>
            <p:cNvSpPr/>
            <p:nvPr/>
          </p:nvSpPr>
          <p:spPr>
            <a:xfrm>
              <a:off x="3916850" y="1991750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3555800" y="24953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1"/>
                  </a:moveTo>
                  <a:cubicBezTo>
                    <a:pt x="1369" y="1"/>
                    <a:pt x="0" y="1358"/>
                    <a:pt x="0" y="3049"/>
                  </a:cubicBezTo>
                  <a:cubicBezTo>
                    <a:pt x="0" y="4739"/>
                    <a:pt x="1369" y="6097"/>
                    <a:pt x="3060" y="6097"/>
                  </a:cubicBezTo>
                  <a:cubicBezTo>
                    <a:pt x="4739" y="6097"/>
                    <a:pt x="6108" y="4739"/>
                    <a:pt x="6108" y="3049"/>
                  </a:cubicBezTo>
                  <a:cubicBezTo>
                    <a:pt x="6108" y="1358"/>
                    <a:pt x="4739" y="1"/>
                    <a:pt x="3060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9"/>
            <p:cNvSpPr/>
            <p:nvPr/>
          </p:nvSpPr>
          <p:spPr>
            <a:xfrm>
              <a:off x="3916850" y="24956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70"/>
                    <a:pt x="0" y="3048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48"/>
                  </a:cubicBezTo>
                  <a:cubicBezTo>
                    <a:pt x="6096" y="1370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9"/>
            <p:cNvSpPr/>
            <p:nvPr/>
          </p:nvSpPr>
          <p:spPr>
            <a:xfrm>
              <a:off x="3555800" y="2997225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9"/>
            <p:cNvSpPr/>
            <p:nvPr/>
          </p:nvSpPr>
          <p:spPr>
            <a:xfrm>
              <a:off x="3916850" y="2998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0"/>
                  </a:moveTo>
                  <a:cubicBezTo>
                    <a:pt x="1358" y="0"/>
                    <a:pt x="0" y="1358"/>
                    <a:pt x="0" y="3048"/>
                  </a:cubicBezTo>
                  <a:cubicBezTo>
                    <a:pt x="0" y="4727"/>
                    <a:pt x="1358" y="6096"/>
                    <a:pt x="3048" y="6096"/>
                  </a:cubicBezTo>
                  <a:cubicBezTo>
                    <a:pt x="4739" y="6096"/>
                    <a:pt x="6096" y="4727"/>
                    <a:pt x="6096" y="3048"/>
                  </a:cubicBezTo>
                  <a:cubicBezTo>
                    <a:pt x="6096" y="1358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9"/>
            <p:cNvSpPr/>
            <p:nvPr/>
          </p:nvSpPr>
          <p:spPr>
            <a:xfrm>
              <a:off x="3555800" y="3503250"/>
              <a:ext cx="152700" cy="152700"/>
            </a:xfrm>
            <a:custGeom>
              <a:avLst/>
              <a:gdLst/>
              <a:ahLst/>
              <a:cxnLst/>
              <a:rect l="l" t="t" r="r" b="b"/>
              <a:pathLst>
                <a:path w="6108" h="6108" extrusionOk="0">
                  <a:moveTo>
                    <a:pt x="3060" y="0"/>
                  </a:moveTo>
                  <a:cubicBezTo>
                    <a:pt x="1369" y="0"/>
                    <a:pt x="0" y="1369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9"/>
            <p:cNvSpPr/>
            <p:nvPr/>
          </p:nvSpPr>
          <p:spPr>
            <a:xfrm>
              <a:off x="3916850" y="3504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28"/>
                    <a:pt x="1358" y="6097"/>
                    <a:pt x="3048" y="6097"/>
                  </a:cubicBezTo>
                  <a:cubicBezTo>
                    <a:pt x="4739" y="6097"/>
                    <a:pt x="6096" y="4728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9"/>
            <p:cNvSpPr/>
            <p:nvPr/>
          </p:nvSpPr>
          <p:spPr>
            <a:xfrm>
              <a:off x="3555800" y="40449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096"/>
                    <a:pt x="3060" y="6096"/>
                  </a:cubicBezTo>
                  <a:cubicBezTo>
                    <a:pt x="4739" y="6096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9"/>
            <p:cNvSpPr/>
            <p:nvPr/>
          </p:nvSpPr>
          <p:spPr>
            <a:xfrm>
              <a:off x="3916850" y="40455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3615325" y="156372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3615325" y="202657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3615325" y="25308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9"/>
                    <a:pt x="0" y="1643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43"/>
                  </a:cubicBezTo>
                  <a:cubicBezTo>
                    <a:pt x="15764" y="739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9"/>
            <p:cNvSpPr/>
            <p:nvPr/>
          </p:nvSpPr>
          <p:spPr>
            <a:xfrm>
              <a:off x="3615325" y="30329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9"/>
            <p:cNvSpPr/>
            <p:nvPr/>
          </p:nvSpPr>
          <p:spPr>
            <a:xfrm>
              <a:off x="3615325" y="35386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1"/>
                  </a:moveTo>
                  <a:cubicBezTo>
                    <a:pt x="750" y="1"/>
                    <a:pt x="0" y="739"/>
                    <a:pt x="0" y="1656"/>
                  </a:cubicBezTo>
                  <a:cubicBezTo>
                    <a:pt x="0" y="2561"/>
                    <a:pt x="750" y="3299"/>
                    <a:pt x="1655" y="3299"/>
                  </a:cubicBezTo>
                  <a:lnTo>
                    <a:pt x="14109" y="3299"/>
                  </a:lnTo>
                  <a:cubicBezTo>
                    <a:pt x="15038" y="3299"/>
                    <a:pt x="15776" y="2561"/>
                    <a:pt x="15764" y="1656"/>
                  </a:cubicBezTo>
                  <a:cubicBezTo>
                    <a:pt x="15764" y="739"/>
                    <a:pt x="15026" y="1"/>
                    <a:pt x="14109" y="1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9"/>
            <p:cNvSpPr/>
            <p:nvPr/>
          </p:nvSpPr>
          <p:spPr>
            <a:xfrm>
              <a:off x="3615325" y="40804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9"/>
            <p:cNvSpPr/>
            <p:nvPr/>
          </p:nvSpPr>
          <p:spPr>
            <a:xfrm>
              <a:off x="576847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9"/>
            <p:cNvSpPr/>
            <p:nvPr/>
          </p:nvSpPr>
          <p:spPr>
            <a:xfrm>
              <a:off x="625072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50" y="135041"/>
                  </a:lnTo>
                  <a:lnTo>
                    <a:pt x="750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9"/>
            <p:cNvSpPr/>
            <p:nvPr/>
          </p:nvSpPr>
          <p:spPr>
            <a:xfrm>
              <a:off x="7021099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9"/>
            <p:cNvSpPr/>
            <p:nvPr/>
          </p:nvSpPr>
          <p:spPr>
            <a:xfrm>
              <a:off x="6980024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51" y="135041"/>
                  </a:lnTo>
                  <a:lnTo>
                    <a:pt x="751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9"/>
          <p:cNvSpPr txBox="1">
            <a:spLocks noGrp="1"/>
          </p:cNvSpPr>
          <p:nvPr>
            <p:ph type="title"/>
          </p:nvPr>
        </p:nvSpPr>
        <p:spPr>
          <a:xfrm>
            <a:off x="952797" y="1520863"/>
            <a:ext cx="29718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42" name="Google Shape;242;p9"/>
          <p:cNvSpPr txBox="1">
            <a:spLocks noGrp="1"/>
          </p:cNvSpPr>
          <p:nvPr>
            <p:ph type="subTitle" idx="1"/>
          </p:nvPr>
        </p:nvSpPr>
        <p:spPr>
          <a:xfrm>
            <a:off x="952675" y="2266831"/>
            <a:ext cx="2971800" cy="128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1"/>
          <p:cNvSpPr txBox="1">
            <a:spLocks noGrp="1"/>
          </p:cNvSpPr>
          <p:nvPr>
            <p:ph type="title" hasCustomPrompt="1"/>
          </p:nvPr>
        </p:nvSpPr>
        <p:spPr>
          <a:xfrm>
            <a:off x="1338750" y="1597550"/>
            <a:ext cx="6464700" cy="147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2pPr>
            <a:lvl3pPr lvl="2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3pPr>
            <a:lvl4pPr lvl="3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4pPr>
            <a:lvl5pPr lvl="4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5pPr>
            <a:lvl6pPr lvl="5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6pPr>
            <a:lvl7pPr lvl="6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7pPr>
            <a:lvl8pPr lvl="7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8pPr>
            <a:lvl9pPr lvl="8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9pPr>
          </a:lstStyle>
          <a:p>
            <a:r>
              <a:t>xx%</a:t>
            </a:r>
          </a:p>
        </p:txBody>
      </p:sp>
      <p:sp>
        <p:nvSpPr>
          <p:cNvPr id="247" name="Google Shape;247;p11"/>
          <p:cNvSpPr txBox="1">
            <a:spLocks noGrp="1"/>
          </p:cNvSpPr>
          <p:nvPr>
            <p:ph type="subTitle" idx="1"/>
          </p:nvPr>
        </p:nvSpPr>
        <p:spPr>
          <a:xfrm>
            <a:off x="1340550" y="3100436"/>
            <a:ext cx="6464700" cy="512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" name="Google Shape;250;p13"/>
          <p:cNvGrpSpPr/>
          <p:nvPr/>
        </p:nvGrpSpPr>
        <p:grpSpPr>
          <a:xfrm>
            <a:off x="155326" y="91359"/>
            <a:ext cx="8833348" cy="4894379"/>
            <a:chOff x="375925" y="955900"/>
            <a:chExt cx="6888675" cy="3816875"/>
          </a:xfrm>
        </p:grpSpPr>
        <p:sp>
          <p:nvSpPr>
            <p:cNvPr id="251" name="Google Shape;251;p13"/>
            <p:cNvSpPr/>
            <p:nvPr/>
          </p:nvSpPr>
          <p:spPr>
            <a:xfrm>
              <a:off x="375925" y="956200"/>
              <a:ext cx="6888675" cy="3816575"/>
            </a:xfrm>
            <a:custGeom>
              <a:avLst/>
              <a:gdLst/>
              <a:ahLst/>
              <a:cxnLst/>
              <a:rect l="l" t="t" r="r" b="b"/>
              <a:pathLst>
                <a:path w="275547" h="152663" extrusionOk="0">
                  <a:moveTo>
                    <a:pt x="1108" y="0"/>
                  </a:moveTo>
                  <a:cubicBezTo>
                    <a:pt x="501" y="0"/>
                    <a:pt x="1" y="489"/>
                    <a:pt x="1" y="1108"/>
                  </a:cubicBezTo>
                  <a:lnTo>
                    <a:pt x="1" y="151543"/>
                  </a:lnTo>
                  <a:cubicBezTo>
                    <a:pt x="1" y="152162"/>
                    <a:pt x="489" y="152662"/>
                    <a:pt x="1108" y="152662"/>
                  </a:cubicBezTo>
                  <a:lnTo>
                    <a:pt x="274440" y="152662"/>
                  </a:lnTo>
                  <a:cubicBezTo>
                    <a:pt x="275047" y="152662"/>
                    <a:pt x="275547" y="152162"/>
                    <a:pt x="275547" y="151531"/>
                  </a:cubicBezTo>
                  <a:lnTo>
                    <a:pt x="275547" y="1108"/>
                  </a:lnTo>
                  <a:cubicBezTo>
                    <a:pt x="275547" y="501"/>
                    <a:pt x="275059" y="0"/>
                    <a:pt x="2744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100013" dist="66675" dir="5400000" algn="bl" rotWithShape="0">
                <a:schemeClr val="accent2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3"/>
            <p:cNvSpPr/>
            <p:nvPr/>
          </p:nvSpPr>
          <p:spPr>
            <a:xfrm>
              <a:off x="3607875" y="955900"/>
              <a:ext cx="424200" cy="3816875"/>
            </a:xfrm>
            <a:custGeom>
              <a:avLst/>
              <a:gdLst/>
              <a:ahLst/>
              <a:cxnLst/>
              <a:rect l="l" t="t" r="r" b="b"/>
              <a:pathLst>
                <a:path w="16968" h="152675" extrusionOk="0">
                  <a:moveTo>
                    <a:pt x="1" y="1"/>
                  </a:moveTo>
                  <a:lnTo>
                    <a:pt x="1" y="152674"/>
                  </a:lnTo>
                  <a:lnTo>
                    <a:pt x="16967" y="152674"/>
                  </a:lnTo>
                  <a:lnTo>
                    <a:pt x="16967" y="1"/>
                  </a:lnTo>
                  <a:close/>
                </a:path>
              </a:pathLst>
            </a:custGeom>
            <a:solidFill>
              <a:srgbClr val="40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3"/>
            <p:cNvSpPr/>
            <p:nvPr/>
          </p:nvSpPr>
          <p:spPr>
            <a:xfrm>
              <a:off x="554821" y="1106228"/>
              <a:ext cx="3188800" cy="3530673"/>
            </a:xfrm>
            <a:custGeom>
              <a:avLst/>
              <a:gdLst/>
              <a:ahLst/>
              <a:cxnLst/>
              <a:rect l="l" t="t" r="r" b="b"/>
              <a:pathLst>
                <a:path w="1275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552" y="135041"/>
                  </a:lnTo>
                  <a:lnTo>
                    <a:pt x="1275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3"/>
            <p:cNvSpPr/>
            <p:nvPr/>
          </p:nvSpPr>
          <p:spPr>
            <a:xfrm>
              <a:off x="599172" y="1106228"/>
              <a:ext cx="3154275" cy="3530673"/>
            </a:xfrm>
            <a:custGeom>
              <a:avLst/>
              <a:gdLst/>
              <a:ahLst/>
              <a:cxnLst/>
              <a:rect l="l" t="t" r="r" b="b"/>
              <a:pathLst>
                <a:path w="12617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6171" y="135041"/>
                  </a:lnTo>
                  <a:lnTo>
                    <a:pt x="126171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3"/>
            <p:cNvSpPr/>
            <p:nvPr/>
          </p:nvSpPr>
          <p:spPr>
            <a:xfrm>
              <a:off x="3763850" y="1258925"/>
              <a:ext cx="90525" cy="3263225"/>
            </a:xfrm>
            <a:custGeom>
              <a:avLst/>
              <a:gdLst/>
              <a:ahLst/>
              <a:cxnLst/>
              <a:rect l="l" t="t" r="r" b="b"/>
              <a:pathLst>
                <a:path w="3621" h="130529" extrusionOk="0">
                  <a:moveTo>
                    <a:pt x="1" y="0"/>
                  </a:moveTo>
                  <a:lnTo>
                    <a:pt x="1" y="130528"/>
                  </a:lnTo>
                  <a:lnTo>
                    <a:pt x="3620" y="130528"/>
                  </a:lnTo>
                  <a:lnTo>
                    <a:pt x="3620" y="0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3"/>
            <p:cNvSpPr/>
            <p:nvPr/>
          </p:nvSpPr>
          <p:spPr>
            <a:xfrm>
              <a:off x="3703725" y="1074675"/>
              <a:ext cx="217900" cy="218200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58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58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3"/>
            <p:cNvSpPr/>
            <p:nvPr/>
          </p:nvSpPr>
          <p:spPr>
            <a:xfrm>
              <a:off x="3703734" y="1131261"/>
              <a:ext cx="217900" cy="193172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70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70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3"/>
            <p:cNvSpPr/>
            <p:nvPr/>
          </p:nvSpPr>
          <p:spPr>
            <a:xfrm>
              <a:off x="3885598" y="1106228"/>
              <a:ext cx="3176300" cy="3530673"/>
            </a:xfrm>
            <a:custGeom>
              <a:avLst/>
              <a:gdLst/>
              <a:ahLst/>
              <a:cxnLst/>
              <a:rect l="l" t="t" r="r" b="b"/>
              <a:pathLst>
                <a:path w="1270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052" y="135041"/>
                  </a:lnTo>
                  <a:lnTo>
                    <a:pt x="1270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3"/>
            <p:cNvSpPr/>
            <p:nvPr/>
          </p:nvSpPr>
          <p:spPr>
            <a:xfrm>
              <a:off x="3884698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5492" y="135041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3"/>
            <p:cNvSpPr/>
            <p:nvPr/>
          </p:nvSpPr>
          <p:spPr>
            <a:xfrm>
              <a:off x="3842723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3"/>
            <p:cNvSpPr/>
            <p:nvPr/>
          </p:nvSpPr>
          <p:spPr>
            <a:xfrm>
              <a:off x="645297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3"/>
            <p:cNvSpPr/>
            <p:nvPr/>
          </p:nvSpPr>
          <p:spPr>
            <a:xfrm>
              <a:off x="3555800" y="152860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69"/>
                    <a:pt x="0" y="3060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60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3"/>
            <p:cNvSpPr/>
            <p:nvPr/>
          </p:nvSpPr>
          <p:spPr>
            <a:xfrm>
              <a:off x="3916850" y="152947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40"/>
                    <a:pt x="1358" y="6097"/>
                    <a:pt x="3048" y="6097"/>
                  </a:cubicBezTo>
                  <a:cubicBezTo>
                    <a:pt x="4739" y="6097"/>
                    <a:pt x="6096" y="4740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3"/>
            <p:cNvSpPr/>
            <p:nvPr/>
          </p:nvSpPr>
          <p:spPr>
            <a:xfrm>
              <a:off x="3555800" y="199115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3"/>
            <p:cNvSpPr/>
            <p:nvPr/>
          </p:nvSpPr>
          <p:spPr>
            <a:xfrm>
              <a:off x="3916850" y="1991750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3"/>
            <p:cNvSpPr/>
            <p:nvPr/>
          </p:nvSpPr>
          <p:spPr>
            <a:xfrm>
              <a:off x="3555800" y="24953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1"/>
                  </a:moveTo>
                  <a:cubicBezTo>
                    <a:pt x="1369" y="1"/>
                    <a:pt x="0" y="1358"/>
                    <a:pt x="0" y="3049"/>
                  </a:cubicBezTo>
                  <a:cubicBezTo>
                    <a:pt x="0" y="4739"/>
                    <a:pt x="1369" y="6097"/>
                    <a:pt x="3060" y="6097"/>
                  </a:cubicBezTo>
                  <a:cubicBezTo>
                    <a:pt x="4739" y="6097"/>
                    <a:pt x="6108" y="4739"/>
                    <a:pt x="6108" y="3049"/>
                  </a:cubicBezTo>
                  <a:cubicBezTo>
                    <a:pt x="6108" y="1358"/>
                    <a:pt x="4739" y="1"/>
                    <a:pt x="3060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3"/>
            <p:cNvSpPr/>
            <p:nvPr/>
          </p:nvSpPr>
          <p:spPr>
            <a:xfrm>
              <a:off x="3916850" y="24956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70"/>
                    <a:pt x="0" y="3048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48"/>
                  </a:cubicBezTo>
                  <a:cubicBezTo>
                    <a:pt x="6096" y="1370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3"/>
            <p:cNvSpPr/>
            <p:nvPr/>
          </p:nvSpPr>
          <p:spPr>
            <a:xfrm>
              <a:off x="3555800" y="2997225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3"/>
            <p:cNvSpPr/>
            <p:nvPr/>
          </p:nvSpPr>
          <p:spPr>
            <a:xfrm>
              <a:off x="3916850" y="2998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0"/>
                  </a:moveTo>
                  <a:cubicBezTo>
                    <a:pt x="1358" y="0"/>
                    <a:pt x="0" y="1358"/>
                    <a:pt x="0" y="3048"/>
                  </a:cubicBezTo>
                  <a:cubicBezTo>
                    <a:pt x="0" y="4727"/>
                    <a:pt x="1358" y="6096"/>
                    <a:pt x="3048" y="6096"/>
                  </a:cubicBezTo>
                  <a:cubicBezTo>
                    <a:pt x="4739" y="6096"/>
                    <a:pt x="6096" y="4727"/>
                    <a:pt x="6096" y="3048"/>
                  </a:cubicBezTo>
                  <a:cubicBezTo>
                    <a:pt x="6096" y="1358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3"/>
            <p:cNvSpPr/>
            <p:nvPr/>
          </p:nvSpPr>
          <p:spPr>
            <a:xfrm>
              <a:off x="3555800" y="3503250"/>
              <a:ext cx="152700" cy="152700"/>
            </a:xfrm>
            <a:custGeom>
              <a:avLst/>
              <a:gdLst/>
              <a:ahLst/>
              <a:cxnLst/>
              <a:rect l="l" t="t" r="r" b="b"/>
              <a:pathLst>
                <a:path w="6108" h="6108" extrusionOk="0">
                  <a:moveTo>
                    <a:pt x="3060" y="0"/>
                  </a:moveTo>
                  <a:cubicBezTo>
                    <a:pt x="1369" y="0"/>
                    <a:pt x="0" y="1369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3"/>
            <p:cNvSpPr/>
            <p:nvPr/>
          </p:nvSpPr>
          <p:spPr>
            <a:xfrm>
              <a:off x="3916850" y="3504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28"/>
                    <a:pt x="1358" y="6097"/>
                    <a:pt x="3048" y="6097"/>
                  </a:cubicBezTo>
                  <a:cubicBezTo>
                    <a:pt x="4739" y="6097"/>
                    <a:pt x="6096" y="4728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3"/>
            <p:cNvSpPr/>
            <p:nvPr/>
          </p:nvSpPr>
          <p:spPr>
            <a:xfrm>
              <a:off x="3555800" y="40449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096"/>
                    <a:pt x="3060" y="6096"/>
                  </a:cubicBezTo>
                  <a:cubicBezTo>
                    <a:pt x="4739" y="6096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3"/>
            <p:cNvSpPr/>
            <p:nvPr/>
          </p:nvSpPr>
          <p:spPr>
            <a:xfrm>
              <a:off x="3916850" y="40455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3"/>
            <p:cNvSpPr/>
            <p:nvPr/>
          </p:nvSpPr>
          <p:spPr>
            <a:xfrm>
              <a:off x="3615325" y="156372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3"/>
            <p:cNvSpPr/>
            <p:nvPr/>
          </p:nvSpPr>
          <p:spPr>
            <a:xfrm>
              <a:off x="3615325" y="202657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3"/>
            <p:cNvSpPr/>
            <p:nvPr/>
          </p:nvSpPr>
          <p:spPr>
            <a:xfrm>
              <a:off x="3615325" y="25308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9"/>
                    <a:pt x="0" y="1643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43"/>
                  </a:cubicBezTo>
                  <a:cubicBezTo>
                    <a:pt x="15764" y="739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3"/>
            <p:cNvSpPr/>
            <p:nvPr/>
          </p:nvSpPr>
          <p:spPr>
            <a:xfrm>
              <a:off x="3615325" y="30329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3"/>
            <p:cNvSpPr/>
            <p:nvPr/>
          </p:nvSpPr>
          <p:spPr>
            <a:xfrm>
              <a:off x="3615325" y="35386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1"/>
                  </a:moveTo>
                  <a:cubicBezTo>
                    <a:pt x="750" y="1"/>
                    <a:pt x="0" y="739"/>
                    <a:pt x="0" y="1656"/>
                  </a:cubicBezTo>
                  <a:cubicBezTo>
                    <a:pt x="0" y="2561"/>
                    <a:pt x="750" y="3299"/>
                    <a:pt x="1655" y="3299"/>
                  </a:cubicBezTo>
                  <a:lnTo>
                    <a:pt x="14109" y="3299"/>
                  </a:lnTo>
                  <a:cubicBezTo>
                    <a:pt x="15038" y="3299"/>
                    <a:pt x="15776" y="2561"/>
                    <a:pt x="15764" y="1656"/>
                  </a:cubicBezTo>
                  <a:cubicBezTo>
                    <a:pt x="15764" y="739"/>
                    <a:pt x="15026" y="1"/>
                    <a:pt x="14109" y="1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3"/>
            <p:cNvSpPr/>
            <p:nvPr/>
          </p:nvSpPr>
          <p:spPr>
            <a:xfrm>
              <a:off x="3615325" y="40804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3"/>
            <p:cNvSpPr/>
            <p:nvPr/>
          </p:nvSpPr>
          <p:spPr>
            <a:xfrm>
              <a:off x="576847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3"/>
            <p:cNvSpPr/>
            <p:nvPr/>
          </p:nvSpPr>
          <p:spPr>
            <a:xfrm>
              <a:off x="625072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50" y="135041"/>
                  </a:lnTo>
                  <a:lnTo>
                    <a:pt x="750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13"/>
            <p:cNvSpPr/>
            <p:nvPr/>
          </p:nvSpPr>
          <p:spPr>
            <a:xfrm>
              <a:off x="7021099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13"/>
            <p:cNvSpPr/>
            <p:nvPr/>
          </p:nvSpPr>
          <p:spPr>
            <a:xfrm>
              <a:off x="6980024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51" y="135041"/>
                  </a:lnTo>
                  <a:lnTo>
                    <a:pt x="751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4" name="Google Shape;284;p13"/>
          <p:cNvSpPr txBox="1">
            <a:spLocks noGrp="1"/>
          </p:cNvSpPr>
          <p:nvPr>
            <p:ph type="title"/>
          </p:nvPr>
        </p:nvSpPr>
        <p:spPr>
          <a:xfrm>
            <a:off x="1513125" y="1893750"/>
            <a:ext cx="1993500" cy="11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1"/>
          </p:nvPr>
        </p:nvSpPr>
        <p:spPr>
          <a:xfrm>
            <a:off x="6119527" y="425358"/>
            <a:ext cx="20469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000" b="1">
                <a:latin typeface="Delius"/>
                <a:ea typeface="Delius"/>
                <a:cs typeface="Delius"/>
                <a:sym typeface="Deliu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000" b="1">
                <a:latin typeface="Delius"/>
                <a:ea typeface="Delius"/>
                <a:cs typeface="Delius"/>
                <a:sym typeface="Deliu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000" b="1">
                <a:latin typeface="Delius"/>
                <a:ea typeface="Delius"/>
                <a:cs typeface="Delius"/>
                <a:sym typeface="Deliu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000" b="1">
                <a:latin typeface="Delius"/>
                <a:ea typeface="Delius"/>
                <a:cs typeface="Delius"/>
                <a:sym typeface="Deliu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000" b="1">
                <a:latin typeface="Delius"/>
                <a:ea typeface="Delius"/>
                <a:cs typeface="Delius"/>
                <a:sym typeface="Deliu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000" b="1">
                <a:latin typeface="Delius"/>
                <a:ea typeface="Delius"/>
                <a:cs typeface="Delius"/>
                <a:sym typeface="Deliu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000" b="1">
                <a:latin typeface="Delius"/>
                <a:ea typeface="Delius"/>
                <a:cs typeface="Delius"/>
                <a:sym typeface="Deliu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000" b="1">
                <a:latin typeface="Delius"/>
                <a:ea typeface="Delius"/>
                <a:cs typeface="Delius"/>
                <a:sym typeface="Deliu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000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title" idx="2" hasCustomPrompt="1"/>
          </p:nvPr>
        </p:nvSpPr>
        <p:spPr>
          <a:xfrm>
            <a:off x="5229300" y="716400"/>
            <a:ext cx="704100" cy="4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3"/>
          </p:nvPr>
        </p:nvSpPr>
        <p:spPr>
          <a:xfrm>
            <a:off x="6119527" y="792148"/>
            <a:ext cx="2046900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subTitle" idx="4"/>
          </p:nvPr>
        </p:nvSpPr>
        <p:spPr>
          <a:xfrm>
            <a:off x="6119527" y="1482252"/>
            <a:ext cx="20469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000" b="1"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000" b="1">
                <a:latin typeface="Delius"/>
                <a:ea typeface="Delius"/>
                <a:cs typeface="Delius"/>
                <a:sym typeface="Deli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000" b="1">
                <a:latin typeface="Delius"/>
                <a:ea typeface="Delius"/>
                <a:cs typeface="Delius"/>
                <a:sym typeface="Deli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000" b="1">
                <a:latin typeface="Delius"/>
                <a:ea typeface="Delius"/>
                <a:cs typeface="Delius"/>
                <a:sym typeface="Deli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000" b="1">
                <a:latin typeface="Delius"/>
                <a:ea typeface="Delius"/>
                <a:cs typeface="Delius"/>
                <a:sym typeface="Deli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000" b="1">
                <a:latin typeface="Delius"/>
                <a:ea typeface="Delius"/>
                <a:cs typeface="Delius"/>
                <a:sym typeface="Deli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000" b="1">
                <a:latin typeface="Delius"/>
                <a:ea typeface="Delius"/>
                <a:cs typeface="Delius"/>
                <a:sym typeface="Deli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000" b="1">
                <a:latin typeface="Delius"/>
                <a:ea typeface="Delius"/>
                <a:cs typeface="Delius"/>
                <a:sym typeface="Deli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000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5" hasCustomPrompt="1"/>
          </p:nvPr>
        </p:nvSpPr>
        <p:spPr>
          <a:xfrm>
            <a:off x="5229300" y="1781930"/>
            <a:ext cx="704100" cy="4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0" name="Google Shape;290;p13"/>
          <p:cNvSpPr txBox="1">
            <a:spLocks noGrp="1"/>
          </p:cNvSpPr>
          <p:nvPr>
            <p:ph type="subTitle" idx="6"/>
          </p:nvPr>
        </p:nvSpPr>
        <p:spPr>
          <a:xfrm>
            <a:off x="6119527" y="1853908"/>
            <a:ext cx="2046900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1" name="Google Shape;291;p13"/>
          <p:cNvSpPr txBox="1">
            <a:spLocks noGrp="1"/>
          </p:cNvSpPr>
          <p:nvPr>
            <p:ph type="subTitle" idx="7"/>
          </p:nvPr>
        </p:nvSpPr>
        <p:spPr>
          <a:xfrm>
            <a:off x="6119527" y="2539146"/>
            <a:ext cx="20469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000" b="1"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000" b="1">
                <a:latin typeface="Delius"/>
                <a:ea typeface="Delius"/>
                <a:cs typeface="Delius"/>
                <a:sym typeface="Deli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000" b="1">
                <a:latin typeface="Delius"/>
                <a:ea typeface="Delius"/>
                <a:cs typeface="Delius"/>
                <a:sym typeface="Deli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000" b="1">
                <a:latin typeface="Delius"/>
                <a:ea typeface="Delius"/>
                <a:cs typeface="Delius"/>
                <a:sym typeface="Deli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000" b="1">
                <a:latin typeface="Delius"/>
                <a:ea typeface="Delius"/>
                <a:cs typeface="Delius"/>
                <a:sym typeface="Deli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000" b="1">
                <a:latin typeface="Delius"/>
                <a:ea typeface="Delius"/>
                <a:cs typeface="Delius"/>
                <a:sym typeface="Deli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000" b="1">
                <a:latin typeface="Delius"/>
                <a:ea typeface="Delius"/>
                <a:cs typeface="Delius"/>
                <a:sym typeface="Deli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000" b="1">
                <a:latin typeface="Delius"/>
                <a:ea typeface="Delius"/>
                <a:cs typeface="Delius"/>
                <a:sym typeface="Deli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000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292" name="Google Shape;292;p13"/>
          <p:cNvSpPr txBox="1">
            <a:spLocks noGrp="1"/>
          </p:cNvSpPr>
          <p:nvPr>
            <p:ph type="title" idx="8" hasCustomPrompt="1"/>
          </p:nvPr>
        </p:nvSpPr>
        <p:spPr>
          <a:xfrm>
            <a:off x="5229300" y="2847460"/>
            <a:ext cx="704100" cy="4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3" name="Google Shape;293;p13"/>
          <p:cNvSpPr txBox="1">
            <a:spLocks noGrp="1"/>
          </p:cNvSpPr>
          <p:nvPr>
            <p:ph type="subTitle" idx="9"/>
          </p:nvPr>
        </p:nvSpPr>
        <p:spPr>
          <a:xfrm>
            <a:off x="6119527" y="2915668"/>
            <a:ext cx="2046900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3"/>
          <p:cNvSpPr txBox="1">
            <a:spLocks noGrp="1"/>
          </p:cNvSpPr>
          <p:nvPr>
            <p:ph type="subTitle" idx="13"/>
          </p:nvPr>
        </p:nvSpPr>
        <p:spPr>
          <a:xfrm>
            <a:off x="6119527" y="3596040"/>
            <a:ext cx="20469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000" b="1"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000" b="1">
                <a:latin typeface="Delius"/>
                <a:ea typeface="Delius"/>
                <a:cs typeface="Delius"/>
                <a:sym typeface="Deli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000" b="1">
                <a:latin typeface="Delius"/>
                <a:ea typeface="Delius"/>
                <a:cs typeface="Delius"/>
                <a:sym typeface="Deli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000" b="1">
                <a:latin typeface="Delius"/>
                <a:ea typeface="Delius"/>
                <a:cs typeface="Delius"/>
                <a:sym typeface="Deli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000" b="1">
                <a:latin typeface="Delius"/>
                <a:ea typeface="Delius"/>
                <a:cs typeface="Delius"/>
                <a:sym typeface="Deli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000" b="1">
                <a:latin typeface="Delius"/>
                <a:ea typeface="Delius"/>
                <a:cs typeface="Delius"/>
                <a:sym typeface="Deli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000" b="1">
                <a:latin typeface="Delius"/>
                <a:ea typeface="Delius"/>
                <a:cs typeface="Delius"/>
                <a:sym typeface="Deli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000" b="1">
                <a:latin typeface="Delius"/>
                <a:ea typeface="Delius"/>
                <a:cs typeface="Delius"/>
                <a:sym typeface="Deli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000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295" name="Google Shape;295;p13"/>
          <p:cNvSpPr txBox="1">
            <a:spLocks noGrp="1"/>
          </p:cNvSpPr>
          <p:nvPr>
            <p:ph type="title" idx="14" hasCustomPrompt="1"/>
          </p:nvPr>
        </p:nvSpPr>
        <p:spPr>
          <a:xfrm>
            <a:off x="5229300" y="3912989"/>
            <a:ext cx="704100" cy="4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6" name="Google Shape;296;p13"/>
          <p:cNvSpPr txBox="1">
            <a:spLocks noGrp="1"/>
          </p:cNvSpPr>
          <p:nvPr>
            <p:ph type="subTitle" idx="15"/>
          </p:nvPr>
        </p:nvSpPr>
        <p:spPr>
          <a:xfrm>
            <a:off x="6119527" y="3977428"/>
            <a:ext cx="2046900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12_1"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9" name="Google Shape;729;p28"/>
          <p:cNvGrpSpPr/>
          <p:nvPr/>
        </p:nvGrpSpPr>
        <p:grpSpPr>
          <a:xfrm>
            <a:off x="155326" y="91359"/>
            <a:ext cx="8833348" cy="4894379"/>
            <a:chOff x="375925" y="955900"/>
            <a:chExt cx="6888675" cy="3816875"/>
          </a:xfrm>
        </p:grpSpPr>
        <p:sp>
          <p:nvSpPr>
            <p:cNvPr id="730" name="Google Shape;730;p28"/>
            <p:cNvSpPr/>
            <p:nvPr/>
          </p:nvSpPr>
          <p:spPr>
            <a:xfrm>
              <a:off x="375925" y="956200"/>
              <a:ext cx="6888675" cy="3816575"/>
            </a:xfrm>
            <a:custGeom>
              <a:avLst/>
              <a:gdLst/>
              <a:ahLst/>
              <a:cxnLst/>
              <a:rect l="l" t="t" r="r" b="b"/>
              <a:pathLst>
                <a:path w="275547" h="152663" extrusionOk="0">
                  <a:moveTo>
                    <a:pt x="1108" y="0"/>
                  </a:moveTo>
                  <a:cubicBezTo>
                    <a:pt x="501" y="0"/>
                    <a:pt x="1" y="489"/>
                    <a:pt x="1" y="1108"/>
                  </a:cubicBezTo>
                  <a:lnTo>
                    <a:pt x="1" y="151543"/>
                  </a:lnTo>
                  <a:cubicBezTo>
                    <a:pt x="1" y="152162"/>
                    <a:pt x="489" y="152662"/>
                    <a:pt x="1108" y="152662"/>
                  </a:cubicBezTo>
                  <a:lnTo>
                    <a:pt x="274440" y="152662"/>
                  </a:lnTo>
                  <a:cubicBezTo>
                    <a:pt x="275047" y="152662"/>
                    <a:pt x="275547" y="152162"/>
                    <a:pt x="275547" y="151531"/>
                  </a:cubicBezTo>
                  <a:lnTo>
                    <a:pt x="275547" y="1108"/>
                  </a:lnTo>
                  <a:cubicBezTo>
                    <a:pt x="275547" y="501"/>
                    <a:pt x="275059" y="0"/>
                    <a:pt x="2744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100013" dist="66675" dir="5400000" algn="bl" rotWithShape="0">
                <a:schemeClr val="accent2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8"/>
            <p:cNvSpPr/>
            <p:nvPr/>
          </p:nvSpPr>
          <p:spPr>
            <a:xfrm>
              <a:off x="3607875" y="955900"/>
              <a:ext cx="424200" cy="3816875"/>
            </a:xfrm>
            <a:custGeom>
              <a:avLst/>
              <a:gdLst/>
              <a:ahLst/>
              <a:cxnLst/>
              <a:rect l="l" t="t" r="r" b="b"/>
              <a:pathLst>
                <a:path w="16968" h="152675" extrusionOk="0">
                  <a:moveTo>
                    <a:pt x="1" y="1"/>
                  </a:moveTo>
                  <a:lnTo>
                    <a:pt x="1" y="152674"/>
                  </a:lnTo>
                  <a:lnTo>
                    <a:pt x="16967" y="152674"/>
                  </a:lnTo>
                  <a:lnTo>
                    <a:pt x="16967" y="1"/>
                  </a:lnTo>
                  <a:close/>
                </a:path>
              </a:pathLst>
            </a:custGeom>
            <a:solidFill>
              <a:srgbClr val="40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8"/>
            <p:cNvSpPr/>
            <p:nvPr/>
          </p:nvSpPr>
          <p:spPr>
            <a:xfrm>
              <a:off x="554821" y="1106228"/>
              <a:ext cx="3188800" cy="3530673"/>
            </a:xfrm>
            <a:custGeom>
              <a:avLst/>
              <a:gdLst/>
              <a:ahLst/>
              <a:cxnLst/>
              <a:rect l="l" t="t" r="r" b="b"/>
              <a:pathLst>
                <a:path w="1275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552" y="135041"/>
                  </a:lnTo>
                  <a:lnTo>
                    <a:pt x="1275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8"/>
            <p:cNvSpPr/>
            <p:nvPr/>
          </p:nvSpPr>
          <p:spPr>
            <a:xfrm>
              <a:off x="599172" y="1106228"/>
              <a:ext cx="3154275" cy="3530673"/>
            </a:xfrm>
            <a:custGeom>
              <a:avLst/>
              <a:gdLst/>
              <a:ahLst/>
              <a:cxnLst/>
              <a:rect l="l" t="t" r="r" b="b"/>
              <a:pathLst>
                <a:path w="12617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6171" y="135041"/>
                  </a:lnTo>
                  <a:lnTo>
                    <a:pt x="126171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8"/>
            <p:cNvSpPr/>
            <p:nvPr/>
          </p:nvSpPr>
          <p:spPr>
            <a:xfrm>
              <a:off x="3763850" y="1258925"/>
              <a:ext cx="90525" cy="3263225"/>
            </a:xfrm>
            <a:custGeom>
              <a:avLst/>
              <a:gdLst/>
              <a:ahLst/>
              <a:cxnLst/>
              <a:rect l="l" t="t" r="r" b="b"/>
              <a:pathLst>
                <a:path w="3621" h="130529" extrusionOk="0">
                  <a:moveTo>
                    <a:pt x="1" y="0"/>
                  </a:moveTo>
                  <a:lnTo>
                    <a:pt x="1" y="130528"/>
                  </a:lnTo>
                  <a:lnTo>
                    <a:pt x="3620" y="130528"/>
                  </a:lnTo>
                  <a:lnTo>
                    <a:pt x="3620" y="0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8"/>
            <p:cNvSpPr/>
            <p:nvPr/>
          </p:nvSpPr>
          <p:spPr>
            <a:xfrm>
              <a:off x="3703725" y="1074675"/>
              <a:ext cx="217900" cy="218200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58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58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8"/>
            <p:cNvSpPr/>
            <p:nvPr/>
          </p:nvSpPr>
          <p:spPr>
            <a:xfrm>
              <a:off x="3703734" y="1131261"/>
              <a:ext cx="217900" cy="193172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70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70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8"/>
            <p:cNvSpPr/>
            <p:nvPr/>
          </p:nvSpPr>
          <p:spPr>
            <a:xfrm>
              <a:off x="3885598" y="1106228"/>
              <a:ext cx="3176300" cy="3530673"/>
            </a:xfrm>
            <a:custGeom>
              <a:avLst/>
              <a:gdLst/>
              <a:ahLst/>
              <a:cxnLst/>
              <a:rect l="l" t="t" r="r" b="b"/>
              <a:pathLst>
                <a:path w="1270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052" y="135041"/>
                  </a:lnTo>
                  <a:lnTo>
                    <a:pt x="1270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8"/>
            <p:cNvSpPr/>
            <p:nvPr/>
          </p:nvSpPr>
          <p:spPr>
            <a:xfrm>
              <a:off x="3884698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5492" y="135041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8"/>
            <p:cNvSpPr/>
            <p:nvPr/>
          </p:nvSpPr>
          <p:spPr>
            <a:xfrm>
              <a:off x="3842723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8"/>
            <p:cNvSpPr/>
            <p:nvPr/>
          </p:nvSpPr>
          <p:spPr>
            <a:xfrm>
              <a:off x="645297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8"/>
            <p:cNvSpPr/>
            <p:nvPr/>
          </p:nvSpPr>
          <p:spPr>
            <a:xfrm>
              <a:off x="3555800" y="152860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69"/>
                    <a:pt x="0" y="3060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60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8"/>
            <p:cNvSpPr/>
            <p:nvPr/>
          </p:nvSpPr>
          <p:spPr>
            <a:xfrm>
              <a:off x="3916850" y="152947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40"/>
                    <a:pt x="1358" y="6097"/>
                    <a:pt x="3048" y="6097"/>
                  </a:cubicBezTo>
                  <a:cubicBezTo>
                    <a:pt x="4739" y="6097"/>
                    <a:pt x="6096" y="4740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8"/>
            <p:cNvSpPr/>
            <p:nvPr/>
          </p:nvSpPr>
          <p:spPr>
            <a:xfrm>
              <a:off x="3555800" y="199115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8"/>
            <p:cNvSpPr/>
            <p:nvPr/>
          </p:nvSpPr>
          <p:spPr>
            <a:xfrm>
              <a:off x="3916850" y="1991750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8"/>
            <p:cNvSpPr/>
            <p:nvPr/>
          </p:nvSpPr>
          <p:spPr>
            <a:xfrm>
              <a:off x="3555800" y="24953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1"/>
                  </a:moveTo>
                  <a:cubicBezTo>
                    <a:pt x="1369" y="1"/>
                    <a:pt x="0" y="1358"/>
                    <a:pt x="0" y="3049"/>
                  </a:cubicBezTo>
                  <a:cubicBezTo>
                    <a:pt x="0" y="4739"/>
                    <a:pt x="1369" y="6097"/>
                    <a:pt x="3060" y="6097"/>
                  </a:cubicBezTo>
                  <a:cubicBezTo>
                    <a:pt x="4739" y="6097"/>
                    <a:pt x="6108" y="4739"/>
                    <a:pt x="6108" y="3049"/>
                  </a:cubicBezTo>
                  <a:cubicBezTo>
                    <a:pt x="6108" y="1358"/>
                    <a:pt x="4739" y="1"/>
                    <a:pt x="3060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8"/>
            <p:cNvSpPr/>
            <p:nvPr/>
          </p:nvSpPr>
          <p:spPr>
            <a:xfrm>
              <a:off x="3916850" y="24956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70"/>
                    <a:pt x="0" y="3048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48"/>
                  </a:cubicBezTo>
                  <a:cubicBezTo>
                    <a:pt x="6096" y="1370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8"/>
            <p:cNvSpPr/>
            <p:nvPr/>
          </p:nvSpPr>
          <p:spPr>
            <a:xfrm>
              <a:off x="3555800" y="2997225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8"/>
            <p:cNvSpPr/>
            <p:nvPr/>
          </p:nvSpPr>
          <p:spPr>
            <a:xfrm>
              <a:off x="3916850" y="2998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0"/>
                  </a:moveTo>
                  <a:cubicBezTo>
                    <a:pt x="1358" y="0"/>
                    <a:pt x="0" y="1358"/>
                    <a:pt x="0" y="3048"/>
                  </a:cubicBezTo>
                  <a:cubicBezTo>
                    <a:pt x="0" y="4727"/>
                    <a:pt x="1358" y="6096"/>
                    <a:pt x="3048" y="6096"/>
                  </a:cubicBezTo>
                  <a:cubicBezTo>
                    <a:pt x="4739" y="6096"/>
                    <a:pt x="6096" y="4727"/>
                    <a:pt x="6096" y="3048"/>
                  </a:cubicBezTo>
                  <a:cubicBezTo>
                    <a:pt x="6096" y="1358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3555800" y="3503250"/>
              <a:ext cx="152700" cy="152700"/>
            </a:xfrm>
            <a:custGeom>
              <a:avLst/>
              <a:gdLst/>
              <a:ahLst/>
              <a:cxnLst/>
              <a:rect l="l" t="t" r="r" b="b"/>
              <a:pathLst>
                <a:path w="6108" h="6108" extrusionOk="0">
                  <a:moveTo>
                    <a:pt x="3060" y="0"/>
                  </a:moveTo>
                  <a:cubicBezTo>
                    <a:pt x="1369" y="0"/>
                    <a:pt x="0" y="1369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8"/>
            <p:cNvSpPr/>
            <p:nvPr/>
          </p:nvSpPr>
          <p:spPr>
            <a:xfrm>
              <a:off x="3916850" y="3504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28"/>
                    <a:pt x="1358" y="6097"/>
                    <a:pt x="3048" y="6097"/>
                  </a:cubicBezTo>
                  <a:cubicBezTo>
                    <a:pt x="4739" y="6097"/>
                    <a:pt x="6096" y="4728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3555800" y="40449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096"/>
                    <a:pt x="3060" y="6096"/>
                  </a:cubicBezTo>
                  <a:cubicBezTo>
                    <a:pt x="4739" y="6096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3916850" y="40455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8"/>
            <p:cNvSpPr/>
            <p:nvPr/>
          </p:nvSpPr>
          <p:spPr>
            <a:xfrm>
              <a:off x="3615325" y="156372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8"/>
            <p:cNvSpPr/>
            <p:nvPr/>
          </p:nvSpPr>
          <p:spPr>
            <a:xfrm>
              <a:off x="3615325" y="202657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3615325" y="25308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9"/>
                    <a:pt x="0" y="1643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43"/>
                  </a:cubicBezTo>
                  <a:cubicBezTo>
                    <a:pt x="15764" y="739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8"/>
            <p:cNvSpPr/>
            <p:nvPr/>
          </p:nvSpPr>
          <p:spPr>
            <a:xfrm>
              <a:off x="3615325" y="30329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8"/>
            <p:cNvSpPr/>
            <p:nvPr/>
          </p:nvSpPr>
          <p:spPr>
            <a:xfrm>
              <a:off x="3615325" y="35386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1"/>
                  </a:moveTo>
                  <a:cubicBezTo>
                    <a:pt x="750" y="1"/>
                    <a:pt x="0" y="739"/>
                    <a:pt x="0" y="1656"/>
                  </a:cubicBezTo>
                  <a:cubicBezTo>
                    <a:pt x="0" y="2561"/>
                    <a:pt x="750" y="3299"/>
                    <a:pt x="1655" y="3299"/>
                  </a:cubicBezTo>
                  <a:lnTo>
                    <a:pt x="14109" y="3299"/>
                  </a:lnTo>
                  <a:cubicBezTo>
                    <a:pt x="15038" y="3299"/>
                    <a:pt x="15776" y="2561"/>
                    <a:pt x="15764" y="1656"/>
                  </a:cubicBezTo>
                  <a:cubicBezTo>
                    <a:pt x="15764" y="739"/>
                    <a:pt x="15026" y="1"/>
                    <a:pt x="14109" y="1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8"/>
            <p:cNvSpPr/>
            <p:nvPr/>
          </p:nvSpPr>
          <p:spPr>
            <a:xfrm>
              <a:off x="3615325" y="40804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8"/>
            <p:cNvSpPr/>
            <p:nvPr/>
          </p:nvSpPr>
          <p:spPr>
            <a:xfrm>
              <a:off x="576847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8"/>
            <p:cNvSpPr/>
            <p:nvPr/>
          </p:nvSpPr>
          <p:spPr>
            <a:xfrm>
              <a:off x="625072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50" y="135041"/>
                  </a:lnTo>
                  <a:lnTo>
                    <a:pt x="750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8"/>
            <p:cNvSpPr/>
            <p:nvPr/>
          </p:nvSpPr>
          <p:spPr>
            <a:xfrm>
              <a:off x="7021099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8"/>
            <p:cNvSpPr/>
            <p:nvPr/>
          </p:nvSpPr>
          <p:spPr>
            <a:xfrm>
              <a:off x="6980024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51" y="135041"/>
                  </a:lnTo>
                  <a:lnTo>
                    <a:pt x="751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3" name="Google Shape;763;p28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3438000" cy="10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64" name="Google Shape;764;p28"/>
          <p:cNvSpPr txBox="1">
            <a:spLocks noGrp="1"/>
          </p:cNvSpPr>
          <p:nvPr>
            <p:ph type="subTitle" idx="1"/>
          </p:nvPr>
        </p:nvSpPr>
        <p:spPr>
          <a:xfrm>
            <a:off x="6463350" y="622275"/>
            <a:ext cx="19659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000" b="1"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000" b="1">
                <a:latin typeface="Delius"/>
                <a:ea typeface="Delius"/>
                <a:cs typeface="Delius"/>
                <a:sym typeface="Deli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000" b="1">
                <a:latin typeface="Delius"/>
                <a:ea typeface="Delius"/>
                <a:cs typeface="Delius"/>
                <a:sym typeface="Deli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000" b="1">
                <a:latin typeface="Delius"/>
                <a:ea typeface="Delius"/>
                <a:cs typeface="Delius"/>
                <a:sym typeface="Deli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000" b="1">
                <a:latin typeface="Delius"/>
                <a:ea typeface="Delius"/>
                <a:cs typeface="Delius"/>
                <a:sym typeface="Deli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000" b="1">
                <a:latin typeface="Delius"/>
                <a:ea typeface="Delius"/>
                <a:cs typeface="Delius"/>
                <a:sym typeface="Deli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000" b="1">
                <a:latin typeface="Delius"/>
                <a:ea typeface="Delius"/>
                <a:cs typeface="Delius"/>
                <a:sym typeface="Deli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000" b="1">
                <a:latin typeface="Delius"/>
                <a:ea typeface="Delius"/>
                <a:cs typeface="Delius"/>
                <a:sym typeface="Deli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000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765" name="Google Shape;765;p28"/>
          <p:cNvSpPr txBox="1">
            <a:spLocks noGrp="1"/>
          </p:cNvSpPr>
          <p:nvPr>
            <p:ph type="subTitle" idx="2"/>
          </p:nvPr>
        </p:nvSpPr>
        <p:spPr>
          <a:xfrm>
            <a:off x="6463350" y="1029613"/>
            <a:ext cx="1965900" cy="6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28"/>
          <p:cNvSpPr txBox="1">
            <a:spLocks noGrp="1"/>
          </p:cNvSpPr>
          <p:nvPr>
            <p:ph type="subTitle" idx="3"/>
          </p:nvPr>
        </p:nvSpPr>
        <p:spPr>
          <a:xfrm>
            <a:off x="6463350" y="2460733"/>
            <a:ext cx="1965900" cy="6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28"/>
          <p:cNvSpPr txBox="1">
            <a:spLocks noGrp="1"/>
          </p:cNvSpPr>
          <p:nvPr>
            <p:ph type="subTitle" idx="4"/>
          </p:nvPr>
        </p:nvSpPr>
        <p:spPr>
          <a:xfrm>
            <a:off x="6463350" y="2053395"/>
            <a:ext cx="19659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000" b="1"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000" b="1">
                <a:latin typeface="Delius"/>
                <a:ea typeface="Delius"/>
                <a:cs typeface="Delius"/>
                <a:sym typeface="Deli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000" b="1">
                <a:latin typeface="Delius"/>
                <a:ea typeface="Delius"/>
                <a:cs typeface="Delius"/>
                <a:sym typeface="Deli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000" b="1">
                <a:latin typeface="Delius"/>
                <a:ea typeface="Delius"/>
                <a:cs typeface="Delius"/>
                <a:sym typeface="Deli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000" b="1">
                <a:latin typeface="Delius"/>
                <a:ea typeface="Delius"/>
                <a:cs typeface="Delius"/>
                <a:sym typeface="Deli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000" b="1">
                <a:latin typeface="Delius"/>
                <a:ea typeface="Delius"/>
                <a:cs typeface="Delius"/>
                <a:sym typeface="Deli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000" b="1">
                <a:latin typeface="Delius"/>
                <a:ea typeface="Delius"/>
                <a:cs typeface="Delius"/>
                <a:sym typeface="Deli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000" b="1">
                <a:latin typeface="Delius"/>
                <a:ea typeface="Delius"/>
                <a:cs typeface="Delius"/>
                <a:sym typeface="Deli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000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768" name="Google Shape;768;p28"/>
          <p:cNvSpPr txBox="1">
            <a:spLocks noGrp="1"/>
          </p:cNvSpPr>
          <p:nvPr>
            <p:ph type="subTitle" idx="5"/>
          </p:nvPr>
        </p:nvSpPr>
        <p:spPr>
          <a:xfrm>
            <a:off x="6463350" y="3891813"/>
            <a:ext cx="1965900" cy="6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9" name="Google Shape;769;p28"/>
          <p:cNvSpPr txBox="1">
            <a:spLocks noGrp="1"/>
          </p:cNvSpPr>
          <p:nvPr>
            <p:ph type="subTitle" idx="6"/>
          </p:nvPr>
        </p:nvSpPr>
        <p:spPr>
          <a:xfrm>
            <a:off x="6463350" y="3484475"/>
            <a:ext cx="19659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000" b="1"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000" b="1">
                <a:latin typeface="Delius"/>
                <a:ea typeface="Delius"/>
                <a:cs typeface="Delius"/>
                <a:sym typeface="Deli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000" b="1">
                <a:latin typeface="Delius"/>
                <a:ea typeface="Delius"/>
                <a:cs typeface="Delius"/>
                <a:sym typeface="Deli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000" b="1">
                <a:latin typeface="Delius"/>
                <a:ea typeface="Delius"/>
                <a:cs typeface="Delius"/>
                <a:sym typeface="Deli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000" b="1">
                <a:latin typeface="Delius"/>
                <a:ea typeface="Delius"/>
                <a:cs typeface="Delius"/>
                <a:sym typeface="Deli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000" b="1">
                <a:latin typeface="Delius"/>
                <a:ea typeface="Delius"/>
                <a:cs typeface="Delius"/>
                <a:sym typeface="Deli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000" b="1">
                <a:latin typeface="Delius"/>
                <a:ea typeface="Delius"/>
                <a:cs typeface="Delius"/>
                <a:sym typeface="Deli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000" b="1">
                <a:latin typeface="Delius"/>
                <a:ea typeface="Delius"/>
                <a:cs typeface="Delius"/>
                <a:sym typeface="Deli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000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lius"/>
              <a:buNone/>
              <a:defRPr sz="28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lius"/>
              <a:buNone/>
              <a:defRPr sz="28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lius"/>
              <a:buNone/>
              <a:defRPr sz="28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lius"/>
              <a:buNone/>
              <a:defRPr sz="28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lius"/>
              <a:buNone/>
              <a:defRPr sz="28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lius"/>
              <a:buNone/>
              <a:defRPr sz="28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lius"/>
              <a:buNone/>
              <a:defRPr sz="28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lius"/>
              <a:buNone/>
              <a:defRPr sz="28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lius"/>
              <a:buNone/>
              <a:defRPr sz="28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5" r:id="rId3"/>
    <p:sldLayoutId id="2147483657" r:id="rId4"/>
    <p:sldLayoutId id="2147483658" r:id="rId5"/>
    <p:sldLayoutId id="2147483659" r:id="rId6"/>
    <p:sldLayoutId id="2147483674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ordwall.net/ar/resource/4571879/%D8%A7%D9%84%D8%AA%D8%BA%D9%8A%D8%B1%D8%A7%D8%AA-%D8%A7%D9%84%D9%81%D9%8A%D8%B2%D9%8A%D8%A7%D8%A6%D9%8A%D8%A9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1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1.jpe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10" Type="http://schemas.openxmlformats.org/officeDocument/2006/relationships/image" Target="../media/image23.jpeg"/><Relationship Id="rId4" Type="http://schemas.openxmlformats.org/officeDocument/2006/relationships/diagramData" Target="../diagrams/data5.xml"/><Relationship Id="rId9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11.jpe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Relationship Id="rId9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Relationship Id="rId9" Type="http://schemas.openxmlformats.org/officeDocument/2006/relationships/hyperlink" Target="https://www.tinytap.com/activities/g2rf8/play/%D8%A7%D9%84%D8%AA%D8%BA%D9%8A%D8%B1%D8%A7%D8%AA-%D8%A7%D9%84%D9%83%D9%8A%D9%85%D9%8A%D8%A7%D8%A6%D9%8A%D8%A9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10" Type="http://schemas.openxmlformats.org/officeDocument/2006/relationships/image" Target="../media/image27.jpeg"/><Relationship Id="rId4" Type="http://schemas.openxmlformats.org/officeDocument/2006/relationships/diagramLayout" Target="../diagrams/layout8.xml"/><Relationship Id="rId9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Relationship Id="rId9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Relationship Id="rId9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31.pn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microsoft.com/office/2007/relationships/hdphoto" Target="../media/hdphoto1.wdp"/><Relationship Id="rId4" Type="http://schemas.openxmlformats.org/officeDocument/2006/relationships/image" Target="../media/image32.png"/><Relationship Id="rId9" Type="http://schemas.openxmlformats.org/officeDocument/2006/relationships/image" Target="../media/image35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36.pn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microsoft.com/office/2007/relationships/hdphoto" Target="../media/hdphoto2.wdp"/><Relationship Id="rId4" Type="http://schemas.openxmlformats.org/officeDocument/2006/relationships/image" Target="../media/image32.png"/><Relationship Id="rId9" Type="http://schemas.openxmlformats.org/officeDocument/2006/relationships/image" Target="../media/image35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0" name="Google Shape;1530;p58"/>
          <p:cNvGrpSpPr/>
          <p:nvPr/>
        </p:nvGrpSpPr>
        <p:grpSpPr>
          <a:xfrm>
            <a:off x="1253521" y="-25940"/>
            <a:ext cx="6414011" cy="6858846"/>
            <a:chOff x="7567300" y="1541100"/>
            <a:chExt cx="3167100" cy="3386750"/>
          </a:xfrm>
        </p:grpSpPr>
        <p:sp>
          <p:nvSpPr>
            <p:cNvPr id="1531" name="Google Shape;1531;p58"/>
            <p:cNvSpPr/>
            <p:nvPr/>
          </p:nvSpPr>
          <p:spPr>
            <a:xfrm>
              <a:off x="7597075" y="1552100"/>
              <a:ext cx="3137325" cy="3375750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918C7F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532" name="Google Shape;1532;p58"/>
            <p:cNvSpPr/>
            <p:nvPr/>
          </p:nvSpPr>
          <p:spPr>
            <a:xfrm>
              <a:off x="7567300" y="1541100"/>
              <a:ext cx="3137325" cy="3375725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533" name="Google Shape;1533;p58"/>
            <p:cNvSpPr/>
            <p:nvPr/>
          </p:nvSpPr>
          <p:spPr>
            <a:xfrm>
              <a:off x="8025700" y="1909000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FF86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534" name="Google Shape;1534;p58"/>
            <p:cNvSpPr/>
            <p:nvPr/>
          </p:nvSpPr>
          <p:spPr>
            <a:xfrm>
              <a:off x="8025700" y="2070925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535" name="Google Shape;1535;p58"/>
            <p:cNvSpPr/>
            <p:nvPr/>
          </p:nvSpPr>
          <p:spPr>
            <a:xfrm>
              <a:off x="8025700" y="2232550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536" name="Google Shape;1536;p58"/>
            <p:cNvSpPr/>
            <p:nvPr/>
          </p:nvSpPr>
          <p:spPr>
            <a:xfrm>
              <a:off x="8025700" y="2394475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537" name="Google Shape;1537;p58"/>
            <p:cNvSpPr/>
            <p:nvPr/>
          </p:nvSpPr>
          <p:spPr>
            <a:xfrm>
              <a:off x="8025700" y="2556400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538" name="Google Shape;1538;p58"/>
            <p:cNvSpPr/>
            <p:nvPr/>
          </p:nvSpPr>
          <p:spPr>
            <a:xfrm>
              <a:off x="8025700" y="2718325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539" name="Google Shape;1539;p58"/>
            <p:cNvSpPr/>
            <p:nvPr/>
          </p:nvSpPr>
          <p:spPr>
            <a:xfrm>
              <a:off x="8025700" y="2879950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540" name="Google Shape;1540;p58"/>
            <p:cNvSpPr/>
            <p:nvPr/>
          </p:nvSpPr>
          <p:spPr>
            <a:xfrm>
              <a:off x="8025700" y="3041875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541" name="Google Shape;1541;p58"/>
            <p:cNvSpPr/>
            <p:nvPr/>
          </p:nvSpPr>
          <p:spPr>
            <a:xfrm>
              <a:off x="8025700" y="3203800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542" name="Google Shape;1542;p58"/>
            <p:cNvSpPr/>
            <p:nvPr/>
          </p:nvSpPr>
          <p:spPr>
            <a:xfrm>
              <a:off x="8025700" y="3365725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543" name="Google Shape;1543;p58"/>
            <p:cNvSpPr/>
            <p:nvPr/>
          </p:nvSpPr>
          <p:spPr>
            <a:xfrm>
              <a:off x="8025700" y="3527350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544" name="Google Shape;1544;p58"/>
            <p:cNvSpPr/>
            <p:nvPr/>
          </p:nvSpPr>
          <p:spPr>
            <a:xfrm>
              <a:off x="8025700" y="3689275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545" name="Google Shape;1545;p58"/>
            <p:cNvSpPr/>
            <p:nvPr/>
          </p:nvSpPr>
          <p:spPr>
            <a:xfrm>
              <a:off x="8025700" y="3851200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546" name="Google Shape;1546;p58"/>
            <p:cNvSpPr/>
            <p:nvPr/>
          </p:nvSpPr>
          <p:spPr>
            <a:xfrm>
              <a:off x="8025700" y="4013125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547" name="Google Shape;1547;p58"/>
            <p:cNvSpPr/>
            <p:nvPr/>
          </p:nvSpPr>
          <p:spPr>
            <a:xfrm>
              <a:off x="8025700" y="4174750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1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1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548" name="Google Shape;1548;p58"/>
            <p:cNvSpPr/>
            <p:nvPr/>
          </p:nvSpPr>
          <p:spPr>
            <a:xfrm>
              <a:off x="8025700" y="4336675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549" name="Google Shape;1549;p58"/>
            <p:cNvSpPr/>
            <p:nvPr/>
          </p:nvSpPr>
          <p:spPr>
            <a:xfrm>
              <a:off x="8025700" y="4498600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550" name="Google Shape;1550;p58"/>
            <p:cNvSpPr/>
            <p:nvPr/>
          </p:nvSpPr>
          <p:spPr>
            <a:xfrm>
              <a:off x="8025700" y="4660525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42" name="مربع نص 41">
            <a:extLst>
              <a:ext uri="{FF2B5EF4-FFF2-40B4-BE49-F238E27FC236}">
                <a16:creationId xmlns:a16="http://schemas.microsoft.com/office/drawing/2014/main" id="{07D4ED4A-BB25-47E3-AAC9-F3C1B62B7675}"/>
              </a:ext>
            </a:extLst>
          </p:cNvPr>
          <p:cNvSpPr txBox="1"/>
          <p:nvPr/>
        </p:nvSpPr>
        <p:spPr>
          <a:xfrm>
            <a:off x="2733862" y="116545"/>
            <a:ext cx="3933637" cy="4614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endParaRPr lang="ar-S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DD1DAB40-EC30-47AD-BFD6-96971B6B6468}"/>
              </a:ext>
            </a:extLst>
          </p:cNvPr>
          <p:cNvSpPr/>
          <p:nvPr/>
        </p:nvSpPr>
        <p:spPr>
          <a:xfrm>
            <a:off x="3529206" y="105991"/>
            <a:ext cx="225895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مراجعة الدرس السابق 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8AB0AB9-51F9-4721-93B4-FDE833E35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383" y="2762576"/>
            <a:ext cx="1315403" cy="192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7D0E2C96-5781-4588-95CA-4CB65D148D2F}"/>
              </a:ext>
            </a:extLst>
          </p:cNvPr>
          <p:cNvSpPr txBox="1"/>
          <p:nvPr/>
        </p:nvSpPr>
        <p:spPr>
          <a:xfrm>
            <a:off x="2121573" y="1545295"/>
            <a:ext cx="4572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dirty="0">
                <a:hlinkClick r:id="rId4"/>
              </a:rPr>
              <a:t>https://wordwall.net/ar/resource/4571879/%D8%A7%D9%84%D8%AA%D8%BA%D9%8A%D8%B1%D8%A7%D8%AA-%D8%A7%D9%84%D9%81%D9%8A%D8%B2%D9%8A%D8%A7%D8%A6%D9%8A%D8%A9</a:t>
            </a:r>
            <a:endParaRPr lang="ar-SA" dirty="0"/>
          </a:p>
          <a:p>
            <a:endParaRPr lang="ar-SA" dirty="0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4ADA1961-CEAB-48C0-9114-89DA15CAE6B2}"/>
              </a:ext>
            </a:extLst>
          </p:cNvPr>
          <p:cNvSpPr/>
          <p:nvPr/>
        </p:nvSpPr>
        <p:spPr>
          <a:xfrm>
            <a:off x="2037983" y="4328816"/>
            <a:ext cx="143661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المعلمة /موضي العتيبي </a:t>
            </a:r>
          </a:p>
        </p:txBody>
      </p:sp>
    </p:spTree>
    <p:extLst>
      <p:ext uri="{BB962C8B-B14F-4D97-AF65-F5344CB8AC3E}">
        <p14:creationId xmlns:p14="http://schemas.microsoft.com/office/powerpoint/2010/main" val="22792596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3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37"/>
          <p:cNvSpPr/>
          <p:nvPr/>
        </p:nvSpPr>
        <p:spPr>
          <a:xfrm rot="-150228">
            <a:off x="812656" y="1478311"/>
            <a:ext cx="3406152" cy="2383674"/>
          </a:xfrm>
          <a:prstGeom prst="rect">
            <a:avLst/>
          </a:prstGeom>
          <a:solidFill>
            <a:srgbClr val="918C7F">
              <a:alpha val="189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DE67FE27-4A1D-4EF7-81C8-2BA27AAA99B5}"/>
              </a:ext>
            </a:extLst>
          </p:cNvPr>
          <p:cNvSpPr/>
          <p:nvPr/>
        </p:nvSpPr>
        <p:spPr>
          <a:xfrm>
            <a:off x="5045116" y="1231797"/>
            <a:ext cx="3336669" cy="25301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مبدعتي باستخدام استراتيجية البحث عن المفهوم ابحثي عن مفهوم الخاصية الكيميائية ؟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BCD8D35-F69F-4ADB-ABC8-0217E32A2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DFE"/>
              </a:clrFrom>
              <a:clrTo>
                <a:srgbClr val="FFFD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459" y="1729450"/>
            <a:ext cx="2032546" cy="203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رسم تخطيطي 3">
            <a:extLst>
              <a:ext uri="{FF2B5EF4-FFF2-40B4-BE49-F238E27FC236}">
                <a16:creationId xmlns:a16="http://schemas.microsoft.com/office/drawing/2014/main" id="{B38E38EF-4964-4C3F-B9FD-0475013C7D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2814819"/>
              </p:ext>
            </p:extLst>
          </p:nvPr>
        </p:nvGraphicFramePr>
        <p:xfrm>
          <a:off x="751115" y="824593"/>
          <a:ext cx="3616778" cy="34622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266" name="Picture 2" descr="وقود النجاح (@waqood) | Twitter">
            <a:extLst>
              <a:ext uri="{FF2B5EF4-FFF2-40B4-BE49-F238E27FC236}">
                <a16:creationId xmlns:a16="http://schemas.microsoft.com/office/drawing/2014/main" id="{A85330B0-5D30-41D0-BDCF-76099450F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799" y="1306309"/>
            <a:ext cx="2824819" cy="282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4976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FF5686F-52ED-44FF-80C0-4DB2676261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2FF5686F-52ED-44FF-80C0-4DB2676261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3E2BC0A-491E-47A0-80A2-D3DA9FDCD2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23E2BC0A-491E-47A0-80A2-D3DA9FDCD2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F5A0299-5FBF-4839-989B-9C9F59D761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dgm id="{CF5A0299-5FBF-4839-989B-9C9F59D761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رسم تخطيطي 1">
            <a:extLst>
              <a:ext uri="{FF2B5EF4-FFF2-40B4-BE49-F238E27FC236}">
                <a16:creationId xmlns:a16="http://schemas.microsoft.com/office/drawing/2014/main" id="{5E6AB524-BCD8-4AC8-9F91-0156064F29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38388899"/>
              </p:ext>
            </p:extLst>
          </p:nvPr>
        </p:nvGraphicFramePr>
        <p:xfrm>
          <a:off x="879560" y="690282"/>
          <a:ext cx="3477287" cy="36217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100" name="Picture 4" descr="صور علامات استفهام متحركه , اداة للسؤال ثابتة - نايس">
            <a:extLst>
              <a:ext uri="{FF2B5EF4-FFF2-40B4-BE49-F238E27FC236}">
                <a16:creationId xmlns:a16="http://schemas.microsoft.com/office/drawing/2014/main" id="{9BEC8EEE-388A-43ED-B0FF-DC43F6ABF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393" y="3355959"/>
            <a:ext cx="1216659" cy="1250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AB76949-77EE-4DEC-8BFA-C87216B1A90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2934" t="38730" r="10533" b="48413"/>
          <a:stretch/>
        </p:blipFill>
        <p:spPr>
          <a:xfrm>
            <a:off x="4931229" y="1183821"/>
            <a:ext cx="3665764" cy="20329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21932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رسم تخطيطي 1">
            <a:extLst>
              <a:ext uri="{FF2B5EF4-FFF2-40B4-BE49-F238E27FC236}">
                <a16:creationId xmlns:a16="http://schemas.microsoft.com/office/drawing/2014/main" id="{5E6AB524-BCD8-4AC8-9F91-0156064F2909}"/>
              </a:ext>
            </a:extLst>
          </p:cNvPr>
          <p:cNvGraphicFramePr/>
          <p:nvPr/>
        </p:nvGraphicFramePr>
        <p:xfrm>
          <a:off x="879560" y="690282"/>
          <a:ext cx="3477287" cy="36217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100" name="Picture 4" descr="صور علامات استفهام متحركه , اداة للسؤال ثابتة - نايس">
            <a:extLst>
              <a:ext uri="{FF2B5EF4-FFF2-40B4-BE49-F238E27FC236}">
                <a16:creationId xmlns:a16="http://schemas.microsoft.com/office/drawing/2014/main" id="{9BEC8EEE-388A-43ED-B0FF-DC43F6ABF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393" y="3355959"/>
            <a:ext cx="1216659" cy="1250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9BB6D1B-95B5-4E22-9F0A-CCB9B5D95CB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355" t="31200" r="1609" b="53612"/>
          <a:stretch/>
        </p:blipFill>
        <p:spPr>
          <a:xfrm>
            <a:off x="4996543" y="1273628"/>
            <a:ext cx="3380014" cy="147773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664382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الخاصية الكيميائية">
            <a:hlinkClick r:id="" action="ppaction://media"/>
            <a:extLst>
              <a:ext uri="{FF2B5EF4-FFF2-40B4-BE49-F238E27FC236}">
                <a16:creationId xmlns:a16="http://schemas.microsoft.com/office/drawing/2014/main" id="{78967F17-44EA-4B27-A281-4713A1D2C4E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78604.781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0778" y="391886"/>
            <a:ext cx="8128000" cy="4245428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</p:spTree>
    <p:extLst>
      <p:ext uri="{BB962C8B-B14F-4D97-AF65-F5344CB8AC3E}">
        <p14:creationId xmlns:p14="http://schemas.microsoft.com/office/powerpoint/2010/main" val="3882940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5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مستطيل 19">
            <a:extLst>
              <a:ext uri="{FF2B5EF4-FFF2-40B4-BE49-F238E27FC236}">
                <a16:creationId xmlns:a16="http://schemas.microsoft.com/office/drawing/2014/main" id="{DE67FE27-4A1D-4EF7-81C8-2BA27AAA99B5}"/>
              </a:ext>
            </a:extLst>
          </p:cNvPr>
          <p:cNvSpPr/>
          <p:nvPr/>
        </p:nvSpPr>
        <p:spPr>
          <a:xfrm>
            <a:off x="5045116" y="1024293"/>
            <a:ext cx="3336669" cy="25301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مبدعتي باستخدام استراتيجية التصفح الذكي وضحي مفهوم التغير الكيميائي ؟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BCD8D35-F69F-4ADB-ABC8-0217E32A2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DFE"/>
              </a:clrFrom>
              <a:clrTo>
                <a:srgbClr val="FFFD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904" y="2745723"/>
            <a:ext cx="2032546" cy="203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1B1EA7A7-6756-4C77-BBC0-86A44D0D0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15" y="610943"/>
            <a:ext cx="3460099" cy="335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0454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رسم تخطيطي 3">
            <a:extLst>
              <a:ext uri="{FF2B5EF4-FFF2-40B4-BE49-F238E27FC236}">
                <a16:creationId xmlns:a16="http://schemas.microsoft.com/office/drawing/2014/main" id="{B38E38EF-4964-4C3F-B9FD-0475013C7D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9403080"/>
              </p:ext>
            </p:extLst>
          </p:nvPr>
        </p:nvGraphicFramePr>
        <p:xfrm>
          <a:off x="579665" y="840624"/>
          <a:ext cx="3616778" cy="34622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266" name="Picture 2" descr="وقود النجاح (@waqood) | Twitter">
            <a:extLst>
              <a:ext uri="{FF2B5EF4-FFF2-40B4-BE49-F238E27FC236}">
                <a16:creationId xmlns:a16="http://schemas.microsoft.com/office/drawing/2014/main" id="{A85330B0-5D30-41D0-BDCF-76099450F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977" y="1012394"/>
            <a:ext cx="2824819" cy="282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3333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FF5686F-52ED-44FF-80C0-4DB2676261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2FF5686F-52ED-44FF-80C0-4DB2676261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3E2BC0A-491E-47A0-80A2-D3DA9FDCD2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23E2BC0A-491E-47A0-80A2-D3DA9FDCD2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2DCC7AA-3997-48B4-8AC3-2A0E18C1AF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dgm id="{02DCC7AA-3997-48B4-8AC3-2A0E18C1AF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88D456A-DFEA-4A51-9834-93EC6B1A16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graphicEl>
                                              <a:dgm id="{388D456A-DFEA-4A51-9834-93EC6B1A16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مستطيل 19">
            <a:extLst>
              <a:ext uri="{FF2B5EF4-FFF2-40B4-BE49-F238E27FC236}">
                <a16:creationId xmlns:a16="http://schemas.microsoft.com/office/drawing/2014/main" id="{DE67FE27-4A1D-4EF7-81C8-2BA27AAA99B5}"/>
              </a:ext>
            </a:extLst>
          </p:cNvPr>
          <p:cNvSpPr/>
          <p:nvPr/>
        </p:nvSpPr>
        <p:spPr>
          <a:xfrm>
            <a:off x="5167995" y="862148"/>
            <a:ext cx="3336669" cy="19953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مبدعتي وضحي التغير الكيميائي الذي حدث في الصورة التي امامك ؟</a:t>
            </a:r>
          </a:p>
        </p:txBody>
      </p:sp>
      <p:pic>
        <p:nvPicPr>
          <p:cNvPr id="3074" name="Picture 2" descr="هل يعتبر احتراق الخشب تغير &amp;quot; فيزيائي &amp;quot; ام &amp;quot; كيميائي ؟ &amp;quot; | المرسال">
            <a:extLst>
              <a:ext uri="{FF2B5EF4-FFF2-40B4-BE49-F238E27FC236}">
                <a16:creationId xmlns:a16="http://schemas.microsoft.com/office/drawing/2014/main" id="{3352EAE7-A8F0-4DD6-A5B4-F762170C2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862148"/>
            <a:ext cx="3194957" cy="3419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B3759691-D343-4956-B074-5587FC12E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785" y="2979965"/>
            <a:ext cx="2555965" cy="1916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1765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5BCD8D35-F69F-4ADB-ABC8-0217E32A2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DFE"/>
              </a:clrFrom>
              <a:clrTo>
                <a:srgbClr val="FFFD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903" y="2972301"/>
            <a:ext cx="1335143" cy="159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CA8C2650-0B4C-4E7F-8FA2-80910E6681C1}"/>
              </a:ext>
            </a:extLst>
          </p:cNvPr>
          <p:cNvSpPr/>
          <p:nvPr/>
        </p:nvSpPr>
        <p:spPr>
          <a:xfrm>
            <a:off x="5092402" y="1002090"/>
            <a:ext cx="3301678" cy="1815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ar-SA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طالبتي المبدعة باستخدام استراتيجية التفكير الناقد  فسري ما حدث في الصور التي أمامك ؟</a:t>
            </a:r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172" name="Picture 4" descr="كيف تحمي الطعام من التعفن ؟ - ثقف نفسك">
            <a:extLst>
              <a:ext uri="{FF2B5EF4-FFF2-40B4-BE49-F238E27FC236}">
                <a16:creationId xmlns:a16="http://schemas.microsoft.com/office/drawing/2014/main" id="{49CD5F52-C476-4D1C-A471-9391624CC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29" y="579314"/>
            <a:ext cx="3212646" cy="16250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Sohati - فواكه أساسية في نظامكم الغذائي لخسارة الوزن!">
            <a:extLst>
              <a:ext uri="{FF2B5EF4-FFF2-40B4-BE49-F238E27FC236}">
                <a16:creationId xmlns:a16="http://schemas.microsoft.com/office/drawing/2014/main" id="{C543E819-C587-4EB2-B7B4-5F9A2567E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29" y="2715560"/>
            <a:ext cx="3212646" cy="18486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2721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>
            <a:extLst>
              <a:ext uri="{FF2B5EF4-FFF2-40B4-BE49-F238E27FC236}">
                <a16:creationId xmlns:a16="http://schemas.microsoft.com/office/drawing/2014/main" id="{44DECD6C-A7CF-4323-AE0A-D9150BE3B802}"/>
              </a:ext>
            </a:extLst>
          </p:cNvPr>
          <p:cNvSpPr/>
          <p:nvPr/>
        </p:nvSpPr>
        <p:spPr>
          <a:xfrm>
            <a:off x="906453" y="693373"/>
            <a:ext cx="3186769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مبدعتي باستخدام استراتيجية الدقيقة الواحدة وضحي تأثير الحرارة و الضوء على التغيرات الكيميائية ؟</a:t>
            </a:r>
          </a:p>
        </p:txBody>
      </p:sp>
      <p:pic>
        <p:nvPicPr>
          <p:cNvPr id="4100" name="Picture 4" descr="صور علامات استفهام متحركه , اداة للسؤال ثابتة - نايس">
            <a:extLst>
              <a:ext uri="{FF2B5EF4-FFF2-40B4-BE49-F238E27FC236}">
                <a16:creationId xmlns:a16="http://schemas.microsoft.com/office/drawing/2014/main" id="{9BEC8EEE-388A-43ED-B0FF-DC43F6ABF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215" y="1137520"/>
            <a:ext cx="2937332" cy="302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مؤقت">
            <a:hlinkClick r:id="" action="ppaction://media"/>
            <a:extLst>
              <a:ext uri="{FF2B5EF4-FFF2-40B4-BE49-F238E27FC236}">
                <a16:creationId xmlns:a16="http://schemas.microsoft.com/office/drawing/2014/main" id="{624E9836-1B4E-486B-B457-8BC57DB57F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9152" y="2390719"/>
            <a:ext cx="2987744" cy="2068438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1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0" name="Google Shape;1530;p58"/>
          <p:cNvGrpSpPr/>
          <p:nvPr/>
        </p:nvGrpSpPr>
        <p:grpSpPr>
          <a:xfrm>
            <a:off x="1253521" y="-25940"/>
            <a:ext cx="6414011" cy="6858846"/>
            <a:chOff x="7567300" y="1541100"/>
            <a:chExt cx="3167100" cy="3386750"/>
          </a:xfrm>
        </p:grpSpPr>
        <p:sp>
          <p:nvSpPr>
            <p:cNvPr id="1531" name="Google Shape;1531;p58"/>
            <p:cNvSpPr/>
            <p:nvPr/>
          </p:nvSpPr>
          <p:spPr>
            <a:xfrm>
              <a:off x="7597075" y="1552100"/>
              <a:ext cx="3137325" cy="3375750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918C7F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58"/>
            <p:cNvSpPr/>
            <p:nvPr/>
          </p:nvSpPr>
          <p:spPr>
            <a:xfrm>
              <a:off x="7567300" y="1541100"/>
              <a:ext cx="3137325" cy="3375725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58"/>
            <p:cNvSpPr/>
            <p:nvPr/>
          </p:nvSpPr>
          <p:spPr>
            <a:xfrm>
              <a:off x="8025700" y="1909000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FF86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58"/>
            <p:cNvSpPr/>
            <p:nvPr/>
          </p:nvSpPr>
          <p:spPr>
            <a:xfrm>
              <a:off x="8025700" y="2070925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58"/>
            <p:cNvSpPr/>
            <p:nvPr/>
          </p:nvSpPr>
          <p:spPr>
            <a:xfrm>
              <a:off x="8025700" y="2232550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58"/>
            <p:cNvSpPr/>
            <p:nvPr/>
          </p:nvSpPr>
          <p:spPr>
            <a:xfrm>
              <a:off x="8025700" y="2394475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58"/>
            <p:cNvSpPr/>
            <p:nvPr/>
          </p:nvSpPr>
          <p:spPr>
            <a:xfrm>
              <a:off x="8025700" y="2556400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58"/>
            <p:cNvSpPr/>
            <p:nvPr/>
          </p:nvSpPr>
          <p:spPr>
            <a:xfrm>
              <a:off x="8025700" y="2718325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58"/>
            <p:cNvSpPr/>
            <p:nvPr/>
          </p:nvSpPr>
          <p:spPr>
            <a:xfrm>
              <a:off x="8025700" y="2879950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58"/>
            <p:cNvSpPr/>
            <p:nvPr/>
          </p:nvSpPr>
          <p:spPr>
            <a:xfrm>
              <a:off x="8025700" y="3041875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58"/>
            <p:cNvSpPr/>
            <p:nvPr/>
          </p:nvSpPr>
          <p:spPr>
            <a:xfrm>
              <a:off x="8025700" y="3203800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58"/>
            <p:cNvSpPr/>
            <p:nvPr/>
          </p:nvSpPr>
          <p:spPr>
            <a:xfrm>
              <a:off x="8025700" y="3365725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58"/>
            <p:cNvSpPr/>
            <p:nvPr/>
          </p:nvSpPr>
          <p:spPr>
            <a:xfrm>
              <a:off x="8025700" y="3527350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58"/>
            <p:cNvSpPr/>
            <p:nvPr/>
          </p:nvSpPr>
          <p:spPr>
            <a:xfrm>
              <a:off x="8025700" y="3689275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58"/>
            <p:cNvSpPr/>
            <p:nvPr/>
          </p:nvSpPr>
          <p:spPr>
            <a:xfrm>
              <a:off x="8025700" y="3851200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58"/>
            <p:cNvSpPr/>
            <p:nvPr/>
          </p:nvSpPr>
          <p:spPr>
            <a:xfrm>
              <a:off x="8025700" y="4013125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58"/>
            <p:cNvSpPr/>
            <p:nvPr/>
          </p:nvSpPr>
          <p:spPr>
            <a:xfrm>
              <a:off x="8025700" y="4174750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1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1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58"/>
            <p:cNvSpPr/>
            <p:nvPr/>
          </p:nvSpPr>
          <p:spPr>
            <a:xfrm>
              <a:off x="8025700" y="4336675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58"/>
            <p:cNvSpPr/>
            <p:nvPr/>
          </p:nvSpPr>
          <p:spPr>
            <a:xfrm>
              <a:off x="8025700" y="4498600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58"/>
            <p:cNvSpPr/>
            <p:nvPr/>
          </p:nvSpPr>
          <p:spPr>
            <a:xfrm>
              <a:off x="8025700" y="4660525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مربع نص 41">
            <a:extLst>
              <a:ext uri="{FF2B5EF4-FFF2-40B4-BE49-F238E27FC236}">
                <a16:creationId xmlns:a16="http://schemas.microsoft.com/office/drawing/2014/main" id="{07D4ED4A-BB25-47E3-AAC9-F3C1B62B7675}"/>
              </a:ext>
            </a:extLst>
          </p:cNvPr>
          <p:cNvSpPr txBox="1"/>
          <p:nvPr/>
        </p:nvSpPr>
        <p:spPr>
          <a:xfrm>
            <a:off x="2817683" y="292955"/>
            <a:ext cx="3919828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مبدعتي لقد تفككت كلمات موضوع درسنا قومي بترتيبها لاستنتاج موضوع الدرس.</a:t>
            </a: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0CC90A78-90D4-4B73-AE60-C49A873B4B2A}"/>
              </a:ext>
            </a:extLst>
          </p:cNvPr>
          <p:cNvSpPr/>
          <p:nvPr/>
        </p:nvSpPr>
        <p:spPr>
          <a:xfrm>
            <a:off x="2508289" y="1887950"/>
            <a:ext cx="1237839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 التغيرات</a:t>
            </a:r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99CB39DE-2C1A-4D41-9F40-818659D862F7}"/>
              </a:ext>
            </a:extLst>
          </p:cNvPr>
          <p:cNvSpPr/>
          <p:nvPr/>
        </p:nvSpPr>
        <p:spPr>
          <a:xfrm>
            <a:off x="4160157" y="2476993"/>
            <a:ext cx="1011816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الخواص</a:t>
            </a:r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68004064-BFE2-4177-8102-674FF61CDF63}"/>
              </a:ext>
            </a:extLst>
          </p:cNvPr>
          <p:cNvSpPr/>
          <p:nvPr/>
        </p:nvSpPr>
        <p:spPr>
          <a:xfrm>
            <a:off x="5563786" y="1777511"/>
            <a:ext cx="1284327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الكيميائية 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9" name="Picture 2" descr="كيف يفكر النصاب ؟">
            <a:extLst>
              <a:ext uri="{FF2B5EF4-FFF2-40B4-BE49-F238E27FC236}">
                <a16:creationId xmlns:a16="http://schemas.microsoft.com/office/drawing/2014/main" id="{C1F746AE-1B92-4A39-B414-711EA1052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678" y="2870119"/>
            <a:ext cx="1756643" cy="189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20565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2" grpId="0" animBg="1"/>
      <p:bldP spid="27" grpId="0" animBg="1"/>
      <p:bldP spid="2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5BCD8D35-F69F-4ADB-ABC8-0217E32A2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DFE"/>
              </a:clrFrom>
              <a:clrTo>
                <a:srgbClr val="FFFD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46" y="3829051"/>
            <a:ext cx="898131" cy="89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رسم تخطيطي 1">
            <a:extLst>
              <a:ext uri="{FF2B5EF4-FFF2-40B4-BE49-F238E27FC236}">
                <a16:creationId xmlns:a16="http://schemas.microsoft.com/office/drawing/2014/main" id="{6FE361F3-81F0-416A-A555-0F468B4958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30470100"/>
              </p:ext>
            </p:extLst>
          </p:nvPr>
        </p:nvGraphicFramePr>
        <p:xfrm>
          <a:off x="873578" y="485745"/>
          <a:ext cx="3363686" cy="41720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196" name="Picture 4" descr="افضل حبوب فيتامينات للجسم , كيف نختار افضل فيتامينات للجسم - كيوت">
            <a:extLst>
              <a:ext uri="{FF2B5EF4-FFF2-40B4-BE49-F238E27FC236}">
                <a16:creationId xmlns:a16="http://schemas.microsoft.com/office/drawing/2014/main" id="{CE56B630-990E-47ED-B9DC-53B570C97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584" y="485745"/>
            <a:ext cx="1502570" cy="1604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86B7E492-C7EB-4171-8416-C1D73E351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857" y="2163535"/>
            <a:ext cx="2579914" cy="2579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908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B71DC1F-0479-46B6-8148-4C455E3D8E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dgm id="{9B71DC1F-0479-46B6-8148-4C455E3D8E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66F9063-526C-40F0-9C07-C3068AB6C8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graphicEl>
                                              <a:dgm id="{866F9063-526C-40F0-9C07-C3068AB6C8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9C4A8B6-CA90-44A4-925F-800EB9EDD6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graphicEl>
                                              <a:dgm id="{F9C4A8B6-CA90-44A4-925F-800EB9EDD6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B1DFB35-2819-4C19-B01B-588FD01601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>
                                            <p:graphicEl>
                                              <a:dgm id="{CB1DFB35-2819-4C19-B01B-588FD01601B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3F6E19B-A4E5-4E2D-AC85-F0D9C57D52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>
                                            <p:graphicEl>
                                              <a:dgm id="{F3F6E19B-A4E5-4E2D-AC85-F0D9C57D52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E2BABF6-A3FD-40FA-8E16-D4076CD3F0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>
                                            <p:graphicEl>
                                              <a:dgm id="{CE2BABF6-A3FD-40FA-8E16-D4076CD3F0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9348E5F-568D-4442-B5F3-6E838B83E6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>
                                            <p:graphicEl>
                                              <a:dgm id="{79348E5F-568D-4442-B5F3-6E838B83E6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5BCD8D35-F69F-4ADB-ABC8-0217E32A2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DFE"/>
              </a:clrFrom>
              <a:clrTo>
                <a:srgbClr val="FFFD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753" y="2721310"/>
            <a:ext cx="1902822" cy="190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CA8C2650-0B4C-4E7F-8FA2-80910E6681C1}"/>
              </a:ext>
            </a:extLst>
          </p:cNvPr>
          <p:cNvSpPr/>
          <p:nvPr/>
        </p:nvSpPr>
        <p:spPr>
          <a:xfrm>
            <a:off x="5063643" y="852532"/>
            <a:ext cx="3301678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ar-SA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مبدعتي فسري التفاعل الكيميائي </a:t>
            </a:r>
          </a:p>
          <a:p>
            <a:pPr algn="ctr"/>
            <a:r>
              <a:rPr lang="ar-SA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الذي امامك ؟</a:t>
            </a:r>
            <a:endParaRPr lang="ar-EG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DA3E28C5-2058-445C-A713-F7162C4AC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457" y="3007891"/>
            <a:ext cx="1523864" cy="141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97420F13-A181-4AE7-94CA-C42F69D670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27" t="30159" r="43136" b="55397"/>
          <a:stretch/>
        </p:blipFill>
        <p:spPr>
          <a:xfrm>
            <a:off x="778679" y="1098096"/>
            <a:ext cx="3221153" cy="29473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681223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5BCD8D35-F69F-4ADB-ABC8-0217E32A2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DFE"/>
              </a:clrFrom>
              <a:clrTo>
                <a:srgbClr val="FFFD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75" y="3288085"/>
            <a:ext cx="1319718" cy="1319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رسم تخطيطي 1">
            <a:extLst>
              <a:ext uri="{FF2B5EF4-FFF2-40B4-BE49-F238E27FC236}">
                <a16:creationId xmlns:a16="http://schemas.microsoft.com/office/drawing/2014/main" id="{7B1E5219-426F-4666-A509-1185785BC7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75559121"/>
              </p:ext>
            </p:extLst>
          </p:nvPr>
        </p:nvGraphicFramePr>
        <p:xfrm>
          <a:off x="5063643" y="457200"/>
          <a:ext cx="3301678" cy="41964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218" name="Picture 2">
            <a:extLst>
              <a:ext uri="{FF2B5EF4-FFF2-40B4-BE49-F238E27FC236}">
                <a16:creationId xmlns:a16="http://schemas.microsoft.com/office/drawing/2014/main" id="{DA3E28C5-2058-445C-A713-F7162C4AC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646" y="944933"/>
            <a:ext cx="2844386" cy="264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03714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رسم تخطيطي 3">
            <a:extLst>
              <a:ext uri="{FF2B5EF4-FFF2-40B4-BE49-F238E27FC236}">
                <a16:creationId xmlns:a16="http://schemas.microsoft.com/office/drawing/2014/main" id="{B38E38EF-4964-4C3F-B9FD-0475013C7D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72085358"/>
              </p:ext>
            </p:extLst>
          </p:nvPr>
        </p:nvGraphicFramePr>
        <p:xfrm>
          <a:off x="2261506" y="383723"/>
          <a:ext cx="2090057" cy="1755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266" name="Picture 2" descr="وقود النجاح (@waqood) | Twitter">
            <a:extLst>
              <a:ext uri="{FF2B5EF4-FFF2-40B4-BE49-F238E27FC236}">
                <a16:creationId xmlns:a16="http://schemas.microsoft.com/office/drawing/2014/main" id="{A85330B0-5D30-41D0-BDCF-76099450F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977" y="1012394"/>
            <a:ext cx="2824819" cy="282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C14986D4-3E24-4CEF-B63B-1D9820554480}"/>
              </a:ext>
            </a:extLst>
          </p:cNvPr>
          <p:cNvSpPr txBox="1"/>
          <p:nvPr/>
        </p:nvSpPr>
        <p:spPr>
          <a:xfrm>
            <a:off x="840922" y="2452218"/>
            <a:ext cx="316774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dirty="0">
                <a:hlinkClick r:id="rId9"/>
              </a:rPr>
              <a:t>https://www.tinytap.com/activities/g2rf8/play/%D8%A7%D9%84%D8%AA%D8%BA%D9%8A%D8%B1%D8%A7%D8%AA-%D8%A7%D9%84%D9%83%D9%8A%D9%85%D9%8A%D8%A7%D8%A6%D9%8A%D8%A9</a:t>
            </a:r>
            <a:endParaRPr lang="en-US" dirty="0"/>
          </a:p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857934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B85FA3B-3E83-4F5C-9915-3462B5CBA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FB85FA3B-3E83-4F5C-9915-3462B5CBA4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مستطيل 19">
            <a:extLst>
              <a:ext uri="{FF2B5EF4-FFF2-40B4-BE49-F238E27FC236}">
                <a16:creationId xmlns:a16="http://schemas.microsoft.com/office/drawing/2014/main" id="{DE67FE27-4A1D-4EF7-81C8-2BA27AAA99B5}"/>
              </a:ext>
            </a:extLst>
          </p:cNvPr>
          <p:cNvSpPr/>
          <p:nvPr/>
        </p:nvSpPr>
        <p:spPr>
          <a:xfrm>
            <a:off x="5106290" y="485556"/>
            <a:ext cx="3336669" cy="200618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مبدعتي باستخدام استراتيجية الملاحظة و الاستنتاج استنتجي دلائل حدوث التغير الكيميائي ؟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881BDB98-B2B2-40D8-BBD9-93AB4EC887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30" t="50519" r="62727" b="39206"/>
          <a:stretch/>
        </p:blipFill>
        <p:spPr>
          <a:xfrm>
            <a:off x="1028205" y="1056404"/>
            <a:ext cx="2874822" cy="303069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641F383A-BB4A-4491-A776-14A409E68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385" y="2947417"/>
            <a:ext cx="2049236" cy="204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>
            <a:extLst>
              <a:ext uri="{FF2B5EF4-FFF2-40B4-BE49-F238E27FC236}">
                <a16:creationId xmlns:a16="http://schemas.microsoft.com/office/drawing/2014/main" id="{DFB684BB-DD7B-4F4E-9925-B9B1F3215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485" y="2651761"/>
            <a:ext cx="148590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4446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رسم تخطيطي 1">
            <a:extLst>
              <a:ext uri="{FF2B5EF4-FFF2-40B4-BE49-F238E27FC236}">
                <a16:creationId xmlns:a16="http://schemas.microsoft.com/office/drawing/2014/main" id="{3091DE7A-982C-4F65-9381-CA596561CB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9592342"/>
              </p:ext>
            </p:extLst>
          </p:nvPr>
        </p:nvGraphicFramePr>
        <p:xfrm>
          <a:off x="5106290" y="485555"/>
          <a:ext cx="3336669" cy="3988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صورة 2">
            <a:extLst>
              <a:ext uri="{FF2B5EF4-FFF2-40B4-BE49-F238E27FC236}">
                <a16:creationId xmlns:a16="http://schemas.microsoft.com/office/drawing/2014/main" id="{881BDB98-B2B2-40D8-BBD9-93AB4EC887F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130" t="50519" r="62727" b="39206"/>
          <a:stretch/>
        </p:blipFill>
        <p:spPr>
          <a:xfrm>
            <a:off x="1028205" y="1056404"/>
            <a:ext cx="2874822" cy="18910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641F383A-BB4A-4491-A776-14A409E68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9533" y="3321233"/>
            <a:ext cx="1559489" cy="1559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>
            <a:extLst>
              <a:ext uri="{FF2B5EF4-FFF2-40B4-BE49-F238E27FC236}">
                <a16:creationId xmlns:a16="http://schemas.microsoft.com/office/drawing/2014/main" id="{DFB684BB-DD7B-4F4E-9925-B9B1F3215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78" y="3141618"/>
            <a:ext cx="148590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5714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AE43DD0-4E88-44EE-BB59-E7A2843CC3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dgm id="{4AE43DD0-4E88-44EE-BB59-E7A2843CC3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A362904-92E0-4A75-857F-84FEE7FB5F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graphicEl>
                                              <a:dgm id="{1A362904-92E0-4A75-857F-84FEE7FB5F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BFB44C1-27A2-4D0D-B12A-C58E758613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graphicEl>
                                              <a:dgm id="{DBFB44C1-27A2-4D0D-B12A-C58E758613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76E8799-C9B1-4A4F-8834-1502B1D062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>
                                            <p:graphicEl>
                                              <a:dgm id="{176E8799-C9B1-4A4F-8834-1502B1D062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B4D9514-F13C-40D6-9DBD-030E3EFE88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>
                                            <p:graphicEl>
                                              <a:dgm id="{2B4D9514-F13C-40D6-9DBD-030E3EFE88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A03062B-5B03-4854-982A-79FC956916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>
                                            <p:graphicEl>
                                              <a:dgm id="{0A03062B-5B03-4854-982A-79FC956916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2DCBED3-39C2-4FCC-B74F-EDAEFDE617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>
                                            <p:graphicEl>
                                              <a:dgm id="{B2DCBED3-39C2-4FCC-B74F-EDAEFDE617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28B429A-BC42-4F16-B1AA-CFC9A56948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">
                                            <p:graphicEl>
                                              <a:dgm id="{028B429A-BC42-4F16-B1AA-CFC9A56948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3F9B718-3758-4450-BB33-04594E66C7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">
                                            <p:graphicEl>
                                              <a:dgm id="{E3F9B718-3758-4450-BB33-04594E66C77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36D0525-32E9-4560-857B-02FEDE3BF6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">
                                            <p:graphicEl>
                                              <a:dgm id="{636D0525-32E9-4560-857B-02FEDE3BF6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1B8E855-7652-47B6-ABD0-B3C694D35B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">
                                            <p:graphicEl>
                                              <a:dgm id="{11B8E855-7652-47B6-ABD0-B3C694D35B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093324E-E36B-48C7-AC7C-22535B229A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">
                                            <p:graphicEl>
                                              <a:dgm id="{3093324E-E36B-48C7-AC7C-22535B229A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DC15215-E0B2-4B78-97D4-A02873496D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">
                                            <p:graphicEl>
                                              <a:dgm id="{5DC15215-E0B2-4B78-97D4-A02873496D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رسم تخطيطي 1">
            <a:extLst>
              <a:ext uri="{FF2B5EF4-FFF2-40B4-BE49-F238E27FC236}">
                <a16:creationId xmlns:a16="http://schemas.microsoft.com/office/drawing/2014/main" id="{5E6AB524-BCD8-4AC8-9F91-0156064F29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09260358"/>
              </p:ext>
            </p:extLst>
          </p:nvPr>
        </p:nvGraphicFramePr>
        <p:xfrm>
          <a:off x="620486" y="244929"/>
          <a:ext cx="3736361" cy="43597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صورة 4">
            <a:extLst>
              <a:ext uri="{FF2B5EF4-FFF2-40B4-BE49-F238E27FC236}">
                <a16:creationId xmlns:a16="http://schemas.microsoft.com/office/drawing/2014/main" id="{34D255A7-920F-4252-B00B-F860BD4AAE5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952" t="24762" r="34212" b="59841"/>
          <a:stretch/>
        </p:blipFill>
        <p:spPr>
          <a:xfrm>
            <a:off x="5178339" y="690282"/>
            <a:ext cx="3086101" cy="162469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316" name="Picture 4" descr="استخدام الخشب الرماد في الحديقة">
            <a:extLst>
              <a:ext uri="{FF2B5EF4-FFF2-40B4-BE49-F238E27FC236}">
                <a16:creationId xmlns:a16="http://schemas.microsoft.com/office/drawing/2014/main" id="{6BF92D99-6DCE-4F2A-A497-0D3EFEC56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503" y="2617054"/>
            <a:ext cx="3077937" cy="17430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654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9AD9E77-62DA-4A07-8294-B9A48C0B6D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graphicEl>
                                              <a:dgm id="{09AD9E77-62DA-4A07-8294-B9A48C0B6D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424C13B-7BF6-492D-9D2C-E1B45A45BF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graphicEl>
                                              <a:dgm id="{6424C13B-7BF6-492D-9D2C-E1B45A45BF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5CEE951-DC42-4A4C-9D4E-CDFD888DA5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>
                                            <p:graphicEl>
                                              <a:dgm id="{75CEE951-DC42-4A4C-9D4E-CDFD888DA5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مستطيل 19">
            <a:extLst>
              <a:ext uri="{FF2B5EF4-FFF2-40B4-BE49-F238E27FC236}">
                <a16:creationId xmlns:a16="http://schemas.microsoft.com/office/drawing/2014/main" id="{DE67FE27-4A1D-4EF7-81C8-2BA27AAA99B5}"/>
              </a:ext>
            </a:extLst>
          </p:cNvPr>
          <p:cNvSpPr/>
          <p:nvPr/>
        </p:nvSpPr>
        <p:spPr>
          <a:xfrm>
            <a:off x="5045116" y="1024293"/>
            <a:ext cx="3336669" cy="25301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مبدعتي باستخدام استراتيجية البحث عن المفهوم ابحثي عن مفهوم</a:t>
            </a:r>
          </a:p>
          <a:p>
            <a:pPr algn="ctr"/>
            <a:r>
              <a:rPr lang="ar-SA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 قانون حفظ الكتلة ؟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BCD8D35-F69F-4ADB-ABC8-0217E32A2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DFE"/>
              </a:clrFrom>
              <a:clrTo>
                <a:srgbClr val="FFFD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904" y="3314699"/>
            <a:ext cx="1463569" cy="1463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1B1EA7A7-6756-4C77-BBC0-86A44D0D0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15" y="610943"/>
            <a:ext cx="3460099" cy="335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3322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رسم تخطيطي 3">
            <a:extLst>
              <a:ext uri="{FF2B5EF4-FFF2-40B4-BE49-F238E27FC236}">
                <a16:creationId xmlns:a16="http://schemas.microsoft.com/office/drawing/2014/main" id="{B38E38EF-4964-4C3F-B9FD-0475013C7D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25448121"/>
              </p:ext>
            </p:extLst>
          </p:nvPr>
        </p:nvGraphicFramePr>
        <p:xfrm>
          <a:off x="751115" y="824593"/>
          <a:ext cx="3616778" cy="34622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266" name="Picture 2" descr="وقود النجاح (@waqood) | Twitter">
            <a:extLst>
              <a:ext uri="{FF2B5EF4-FFF2-40B4-BE49-F238E27FC236}">
                <a16:creationId xmlns:a16="http://schemas.microsoft.com/office/drawing/2014/main" id="{A85330B0-5D30-41D0-BDCF-76099450F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132" y="3216752"/>
            <a:ext cx="1330753" cy="1330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24A72039-1695-4831-A7F1-E6868D71A9A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727" t="38889" r="11218" b="46667"/>
          <a:stretch/>
        </p:blipFill>
        <p:spPr>
          <a:xfrm>
            <a:off x="5004705" y="685776"/>
            <a:ext cx="3494315" cy="212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9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83CCA5E-48EA-4426-A999-BB85F5D392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783CCA5E-48EA-4426-A999-BB85F5D392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B008871-CDED-4309-AA13-305B6F48C2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AB008871-CDED-4309-AA13-305B6F48C2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9527B82-BE0A-4EF4-9DAC-D1FE00C8FE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dgm id="{49527B82-BE0A-4EF4-9DAC-D1FE00C8FE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8" name="Google Shape;878;p34"/>
          <p:cNvGrpSpPr/>
          <p:nvPr/>
        </p:nvGrpSpPr>
        <p:grpSpPr>
          <a:xfrm rot="728172">
            <a:off x="30506" y="-352402"/>
            <a:ext cx="1784276" cy="1783851"/>
            <a:chOff x="5448300" y="1526500"/>
            <a:chExt cx="1154925" cy="1154650"/>
          </a:xfrm>
        </p:grpSpPr>
        <p:sp>
          <p:nvSpPr>
            <p:cNvPr id="879" name="Google Shape;879;p34"/>
            <p:cNvSpPr/>
            <p:nvPr/>
          </p:nvSpPr>
          <p:spPr>
            <a:xfrm>
              <a:off x="5466750" y="1544975"/>
              <a:ext cx="1136475" cy="1136175"/>
            </a:xfrm>
            <a:custGeom>
              <a:avLst/>
              <a:gdLst/>
              <a:ahLst/>
              <a:cxnLst/>
              <a:rect l="l" t="t" r="r" b="b"/>
              <a:pathLst>
                <a:path w="45459" h="45447" extrusionOk="0">
                  <a:moveTo>
                    <a:pt x="4132" y="11370"/>
                  </a:moveTo>
                  <a:cubicBezTo>
                    <a:pt x="4882" y="11370"/>
                    <a:pt x="5501" y="11990"/>
                    <a:pt x="5501" y="12740"/>
                  </a:cubicBezTo>
                  <a:cubicBezTo>
                    <a:pt x="5501" y="13502"/>
                    <a:pt x="4882" y="14109"/>
                    <a:pt x="4132" y="14109"/>
                  </a:cubicBezTo>
                  <a:cubicBezTo>
                    <a:pt x="3370" y="14109"/>
                    <a:pt x="2762" y="13502"/>
                    <a:pt x="2762" y="12740"/>
                  </a:cubicBezTo>
                  <a:cubicBezTo>
                    <a:pt x="2762" y="11990"/>
                    <a:pt x="3370" y="11370"/>
                    <a:pt x="4132" y="11370"/>
                  </a:cubicBezTo>
                  <a:close/>
                  <a:moveTo>
                    <a:pt x="3334" y="29563"/>
                  </a:moveTo>
                  <a:cubicBezTo>
                    <a:pt x="4084" y="29563"/>
                    <a:pt x="4703" y="30170"/>
                    <a:pt x="4703" y="30932"/>
                  </a:cubicBezTo>
                  <a:cubicBezTo>
                    <a:pt x="4703" y="31694"/>
                    <a:pt x="4096" y="32302"/>
                    <a:pt x="3334" y="32302"/>
                  </a:cubicBezTo>
                  <a:cubicBezTo>
                    <a:pt x="2584" y="32302"/>
                    <a:pt x="1965" y="31694"/>
                    <a:pt x="1965" y="30932"/>
                  </a:cubicBezTo>
                  <a:cubicBezTo>
                    <a:pt x="1965" y="30170"/>
                    <a:pt x="2584" y="29563"/>
                    <a:pt x="3334" y="29563"/>
                  </a:cubicBezTo>
                  <a:close/>
                  <a:moveTo>
                    <a:pt x="1893" y="0"/>
                  </a:moveTo>
                  <a:lnTo>
                    <a:pt x="0" y="43565"/>
                  </a:lnTo>
                  <a:lnTo>
                    <a:pt x="43565" y="45446"/>
                  </a:lnTo>
                  <a:lnTo>
                    <a:pt x="45458" y="1893"/>
                  </a:lnTo>
                  <a:lnTo>
                    <a:pt x="1893" y="0"/>
                  </a:lnTo>
                  <a:close/>
                </a:path>
              </a:pathLst>
            </a:custGeom>
            <a:solidFill>
              <a:srgbClr val="918C7F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4"/>
            <p:cNvSpPr/>
            <p:nvPr/>
          </p:nvSpPr>
          <p:spPr>
            <a:xfrm>
              <a:off x="5448300" y="1526500"/>
              <a:ext cx="1136175" cy="1135875"/>
            </a:xfrm>
            <a:custGeom>
              <a:avLst/>
              <a:gdLst/>
              <a:ahLst/>
              <a:cxnLst/>
              <a:rect l="l" t="t" r="r" b="b"/>
              <a:pathLst>
                <a:path w="45447" h="45435" extrusionOk="0">
                  <a:moveTo>
                    <a:pt x="4120" y="11371"/>
                  </a:moveTo>
                  <a:cubicBezTo>
                    <a:pt x="4882" y="11371"/>
                    <a:pt x="5489" y="11978"/>
                    <a:pt x="5489" y="12740"/>
                  </a:cubicBezTo>
                  <a:cubicBezTo>
                    <a:pt x="5489" y="13502"/>
                    <a:pt x="4882" y="14110"/>
                    <a:pt x="4120" y="14110"/>
                  </a:cubicBezTo>
                  <a:cubicBezTo>
                    <a:pt x="3358" y="14110"/>
                    <a:pt x="2750" y="13491"/>
                    <a:pt x="2750" y="12740"/>
                  </a:cubicBezTo>
                  <a:cubicBezTo>
                    <a:pt x="2750" y="11978"/>
                    <a:pt x="3358" y="11371"/>
                    <a:pt x="4120" y="11371"/>
                  </a:cubicBezTo>
                  <a:close/>
                  <a:moveTo>
                    <a:pt x="3334" y="29552"/>
                  </a:moveTo>
                  <a:cubicBezTo>
                    <a:pt x="4072" y="29552"/>
                    <a:pt x="4703" y="30171"/>
                    <a:pt x="4703" y="30921"/>
                  </a:cubicBezTo>
                  <a:cubicBezTo>
                    <a:pt x="4703" y="31683"/>
                    <a:pt x="4096" y="32291"/>
                    <a:pt x="3334" y="32291"/>
                  </a:cubicBezTo>
                  <a:cubicBezTo>
                    <a:pt x="2572" y="32291"/>
                    <a:pt x="1965" y="31683"/>
                    <a:pt x="1965" y="30921"/>
                  </a:cubicBezTo>
                  <a:cubicBezTo>
                    <a:pt x="1965" y="30171"/>
                    <a:pt x="2572" y="29552"/>
                    <a:pt x="3334" y="29552"/>
                  </a:cubicBezTo>
                  <a:close/>
                  <a:moveTo>
                    <a:pt x="1893" y="1"/>
                  </a:moveTo>
                  <a:lnTo>
                    <a:pt x="0" y="43566"/>
                  </a:lnTo>
                  <a:lnTo>
                    <a:pt x="43565" y="45435"/>
                  </a:lnTo>
                  <a:lnTo>
                    <a:pt x="45446" y="1882"/>
                  </a:lnTo>
                  <a:lnTo>
                    <a:pt x="189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4"/>
            <p:cNvSpPr/>
            <p:nvPr/>
          </p:nvSpPr>
          <p:spPr>
            <a:xfrm>
              <a:off x="5448300" y="1526800"/>
              <a:ext cx="185750" cy="1094800"/>
            </a:xfrm>
            <a:custGeom>
              <a:avLst/>
              <a:gdLst/>
              <a:ahLst/>
              <a:cxnLst/>
              <a:rect l="l" t="t" r="r" b="b"/>
              <a:pathLst>
                <a:path w="7430" h="43792" extrusionOk="0">
                  <a:moveTo>
                    <a:pt x="4120" y="11359"/>
                  </a:moveTo>
                  <a:cubicBezTo>
                    <a:pt x="4882" y="11359"/>
                    <a:pt x="5489" y="11966"/>
                    <a:pt x="5489" y="12728"/>
                  </a:cubicBezTo>
                  <a:cubicBezTo>
                    <a:pt x="5489" y="13490"/>
                    <a:pt x="4882" y="14098"/>
                    <a:pt x="4120" y="14098"/>
                  </a:cubicBezTo>
                  <a:cubicBezTo>
                    <a:pt x="3358" y="14098"/>
                    <a:pt x="2750" y="13479"/>
                    <a:pt x="2750" y="12728"/>
                  </a:cubicBezTo>
                  <a:cubicBezTo>
                    <a:pt x="2750" y="11966"/>
                    <a:pt x="3358" y="11359"/>
                    <a:pt x="4120" y="11359"/>
                  </a:cubicBezTo>
                  <a:close/>
                  <a:moveTo>
                    <a:pt x="3334" y="29540"/>
                  </a:moveTo>
                  <a:cubicBezTo>
                    <a:pt x="4072" y="29540"/>
                    <a:pt x="4703" y="30159"/>
                    <a:pt x="4703" y="30909"/>
                  </a:cubicBezTo>
                  <a:cubicBezTo>
                    <a:pt x="4703" y="31671"/>
                    <a:pt x="4096" y="32279"/>
                    <a:pt x="3334" y="32279"/>
                  </a:cubicBezTo>
                  <a:cubicBezTo>
                    <a:pt x="2572" y="32279"/>
                    <a:pt x="1965" y="31671"/>
                    <a:pt x="1965" y="30909"/>
                  </a:cubicBezTo>
                  <a:cubicBezTo>
                    <a:pt x="1965" y="30159"/>
                    <a:pt x="2572" y="29540"/>
                    <a:pt x="3334" y="29540"/>
                  </a:cubicBezTo>
                  <a:close/>
                  <a:moveTo>
                    <a:pt x="1893" y="1"/>
                  </a:moveTo>
                  <a:lnTo>
                    <a:pt x="0" y="43554"/>
                  </a:lnTo>
                  <a:lnTo>
                    <a:pt x="5536" y="43792"/>
                  </a:lnTo>
                  <a:lnTo>
                    <a:pt x="7430" y="239"/>
                  </a:lnTo>
                  <a:lnTo>
                    <a:pt x="1893" y="1"/>
                  </a:lnTo>
                  <a:close/>
                </a:path>
              </a:pathLst>
            </a:custGeom>
            <a:solidFill>
              <a:srgbClr val="AD91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صورة 5">
            <a:extLst>
              <a:ext uri="{FF2B5EF4-FFF2-40B4-BE49-F238E27FC236}">
                <a16:creationId xmlns:a16="http://schemas.microsoft.com/office/drawing/2014/main" id="{953BF053-9F8E-4048-9906-5B562F32C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50" y="407162"/>
            <a:ext cx="3639627" cy="4182218"/>
          </a:xfrm>
          <a:prstGeom prst="rect">
            <a:avLst/>
          </a:prstGeom>
        </p:spPr>
      </p:pic>
      <p:pic>
        <p:nvPicPr>
          <p:cNvPr id="16" name="Picture 2" descr="أهمية التصميم">
            <a:extLst>
              <a:ext uri="{FF2B5EF4-FFF2-40B4-BE49-F238E27FC236}">
                <a16:creationId xmlns:a16="http://schemas.microsoft.com/office/drawing/2014/main" id="{DB2F619B-86C1-4A71-B0FF-DA9D880B0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575" y="1501769"/>
            <a:ext cx="2249582" cy="239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2560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0" name="Google Shape;1530;p58"/>
          <p:cNvGrpSpPr/>
          <p:nvPr/>
        </p:nvGrpSpPr>
        <p:grpSpPr>
          <a:xfrm>
            <a:off x="1253521" y="-25940"/>
            <a:ext cx="6414011" cy="6858846"/>
            <a:chOff x="7567300" y="1541100"/>
            <a:chExt cx="3167100" cy="3386750"/>
          </a:xfrm>
        </p:grpSpPr>
        <p:sp>
          <p:nvSpPr>
            <p:cNvPr id="1531" name="Google Shape;1531;p58"/>
            <p:cNvSpPr/>
            <p:nvPr/>
          </p:nvSpPr>
          <p:spPr>
            <a:xfrm>
              <a:off x="7597075" y="1552100"/>
              <a:ext cx="3137325" cy="3375750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918C7F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58"/>
            <p:cNvSpPr/>
            <p:nvPr/>
          </p:nvSpPr>
          <p:spPr>
            <a:xfrm>
              <a:off x="7567300" y="1541100"/>
              <a:ext cx="3137325" cy="3375725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58"/>
            <p:cNvSpPr/>
            <p:nvPr/>
          </p:nvSpPr>
          <p:spPr>
            <a:xfrm>
              <a:off x="8025700" y="1909000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FF86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58"/>
            <p:cNvSpPr/>
            <p:nvPr/>
          </p:nvSpPr>
          <p:spPr>
            <a:xfrm>
              <a:off x="8025700" y="2070925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58"/>
            <p:cNvSpPr/>
            <p:nvPr/>
          </p:nvSpPr>
          <p:spPr>
            <a:xfrm>
              <a:off x="8025700" y="2232550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58"/>
            <p:cNvSpPr/>
            <p:nvPr/>
          </p:nvSpPr>
          <p:spPr>
            <a:xfrm>
              <a:off x="8025700" y="2394475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58"/>
            <p:cNvSpPr/>
            <p:nvPr/>
          </p:nvSpPr>
          <p:spPr>
            <a:xfrm>
              <a:off x="8025700" y="2556400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58"/>
            <p:cNvSpPr/>
            <p:nvPr/>
          </p:nvSpPr>
          <p:spPr>
            <a:xfrm>
              <a:off x="8025700" y="2718325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58"/>
            <p:cNvSpPr/>
            <p:nvPr/>
          </p:nvSpPr>
          <p:spPr>
            <a:xfrm>
              <a:off x="8025700" y="2879950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58"/>
            <p:cNvSpPr/>
            <p:nvPr/>
          </p:nvSpPr>
          <p:spPr>
            <a:xfrm>
              <a:off x="8025700" y="3041875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58"/>
            <p:cNvSpPr/>
            <p:nvPr/>
          </p:nvSpPr>
          <p:spPr>
            <a:xfrm>
              <a:off x="8025700" y="3203800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58"/>
            <p:cNvSpPr/>
            <p:nvPr/>
          </p:nvSpPr>
          <p:spPr>
            <a:xfrm>
              <a:off x="8025700" y="3365725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58"/>
            <p:cNvSpPr/>
            <p:nvPr/>
          </p:nvSpPr>
          <p:spPr>
            <a:xfrm>
              <a:off x="8025700" y="3527350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58"/>
            <p:cNvSpPr/>
            <p:nvPr/>
          </p:nvSpPr>
          <p:spPr>
            <a:xfrm>
              <a:off x="8025700" y="3689275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58"/>
            <p:cNvSpPr/>
            <p:nvPr/>
          </p:nvSpPr>
          <p:spPr>
            <a:xfrm>
              <a:off x="8025700" y="3851200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58"/>
            <p:cNvSpPr/>
            <p:nvPr/>
          </p:nvSpPr>
          <p:spPr>
            <a:xfrm>
              <a:off x="8025700" y="4013125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58"/>
            <p:cNvSpPr/>
            <p:nvPr/>
          </p:nvSpPr>
          <p:spPr>
            <a:xfrm>
              <a:off x="8025700" y="4174750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1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1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58"/>
            <p:cNvSpPr/>
            <p:nvPr/>
          </p:nvSpPr>
          <p:spPr>
            <a:xfrm>
              <a:off x="8025700" y="4336675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58"/>
            <p:cNvSpPr/>
            <p:nvPr/>
          </p:nvSpPr>
          <p:spPr>
            <a:xfrm>
              <a:off x="8025700" y="4498600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58"/>
            <p:cNvSpPr/>
            <p:nvPr/>
          </p:nvSpPr>
          <p:spPr>
            <a:xfrm>
              <a:off x="8025700" y="4660525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مربع نص 41">
            <a:extLst>
              <a:ext uri="{FF2B5EF4-FFF2-40B4-BE49-F238E27FC236}">
                <a16:creationId xmlns:a16="http://schemas.microsoft.com/office/drawing/2014/main" id="{07D4ED4A-BB25-47E3-AAC9-F3C1B62B7675}"/>
              </a:ext>
            </a:extLst>
          </p:cNvPr>
          <p:cNvSpPr txBox="1"/>
          <p:nvPr/>
        </p:nvSpPr>
        <p:spPr>
          <a:xfrm>
            <a:off x="2817683" y="292955"/>
            <a:ext cx="3919828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بارك الله فيكٍ</a:t>
            </a: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0CC90A78-90D4-4B73-AE60-C49A873B4B2A}"/>
              </a:ext>
            </a:extLst>
          </p:cNvPr>
          <p:cNvSpPr/>
          <p:nvPr/>
        </p:nvSpPr>
        <p:spPr>
          <a:xfrm>
            <a:off x="4406088" y="1502492"/>
            <a:ext cx="1237839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</a:t>
            </a:r>
            <a:r>
              <a:rPr lang="ar-SA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التغيرات </a:t>
            </a:r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99CB39DE-2C1A-4D41-9F40-818659D862F7}"/>
              </a:ext>
            </a:extLst>
          </p:cNvPr>
          <p:cNvSpPr/>
          <p:nvPr/>
        </p:nvSpPr>
        <p:spPr>
          <a:xfrm>
            <a:off x="5728095" y="1483322"/>
            <a:ext cx="1096775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الخواص </a:t>
            </a:r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68004064-BFE2-4177-8102-674FF61CDF63}"/>
              </a:ext>
            </a:extLst>
          </p:cNvPr>
          <p:cNvSpPr/>
          <p:nvPr/>
        </p:nvSpPr>
        <p:spPr>
          <a:xfrm>
            <a:off x="3053762" y="1497079"/>
            <a:ext cx="1284327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الكيميائية</a:t>
            </a:r>
          </a:p>
        </p:txBody>
      </p:sp>
      <p:pic>
        <p:nvPicPr>
          <p:cNvPr id="30" name="صورة 29">
            <a:extLst>
              <a:ext uri="{FF2B5EF4-FFF2-40B4-BE49-F238E27FC236}">
                <a16:creationId xmlns:a16="http://schemas.microsoft.com/office/drawing/2014/main" id="{B4B4C214-F979-4791-A12C-9FB7A0EF5361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3" t="12179" r="8596" b="12178"/>
          <a:stretch/>
        </p:blipFill>
        <p:spPr bwMode="auto">
          <a:xfrm>
            <a:off x="5834578" y="3271714"/>
            <a:ext cx="1299940" cy="1208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7A8E37-7867-4B33-928E-7CCB70643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673" y="2352310"/>
            <a:ext cx="2543555" cy="227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5300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109" y="-1827"/>
            <a:ext cx="9174109" cy="5145326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57F8998-F151-2F4B-9C41-5C9B1809432E}"/>
              </a:ext>
            </a:extLst>
          </p:cNvPr>
          <p:cNvSpPr/>
          <p:nvPr/>
        </p:nvSpPr>
        <p:spPr>
          <a:xfrm>
            <a:off x="2150663" y="109179"/>
            <a:ext cx="5073175" cy="837877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100" dirty="0">
                <a:solidFill>
                  <a:schemeClr val="tx1"/>
                </a:solidFill>
                <a:latin typeface="Chalkboard SE" panose="03050602040202020205" pitchFamily="66" charset="77"/>
              </a:rPr>
              <a:t>ينص قانون حفظ الكتلة على أن مجموع كتل المواد الناتجة اقل من مجموع كتل المواد المتفاعلة </a:t>
            </a:r>
            <a:endParaRPr lang="en-GB" sz="2100" dirty="0">
              <a:solidFill>
                <a:schemeClr val="tx1"/>
              </a:solidFill>
              <a:latin typeface="Chalkboard SE" panose="03050602040202020205" pitchFamily="66" charset="77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50C7681-00BB-FF45-A4A2-84B1E817A2A3}"/>
              </a:ext>
            </a:extLst>
          </p:cNvPr>
          <p:cNvGrpSpPr/>
          <p:nvPr/>
        </p:nvGrpSpPr>
        <p:grpSpPr>
          <a:xfrm>
            <a:off x="1109874" y="1254308"/>
            <a:ext cx="2852928" cy="1565574"/>
            <a:chOff x="0" y="1533444"/>
            <a:chExt cx="3803904" cy="208743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F48229A-9807-6949-8663-FCC71C30A4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B4E0E8"/>
                </a:clrFrom>
                <a:clrTo>
                  <a:srgbClr val="B4E0E8">
                    <a:alpha val="0"/>
                  </a:srgbClr>
                </a:clrTo>
              </a:clrChange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0903" b="91991" l="60102" r="90298">
                          <a14:foregroundMark x1="61273" y1="76800" x2="68691" y2="89067"/>
                        </a14:backgroundRemoval>
                      </a14:imgEffect>
                    </a14:imgLayer>
                  </a14:imgProps>
                </a:ext>
              </a:extLst>
            </a:blip>
            <a:srcRect l="56327" t="68267" r="5927" b="5373"/>
            <a:stretch/>
          </p:blipFill>
          <p:spPr>
            <a:xfrm>
              <a:off x="0" y="1533444"/>
              <a:ext cx="3803904" cy="1809582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4108EA7-CFD5-E546-AB23-F73C4C019A14}"/>
                </a:ext>
              </a:extLst>
            </p:cNvPr>
            <p:cNvSpPr/>
            <p:nvPr/>
          </p:nvSpPr>
          <p:spPr>
            <a:xfrm>
              <a:off x="640079" y="2895287"/>
              <a:ext cx="2212303" cy="725589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2100" b="1" dirty="0">
                  <a:solidFill>
                    <a:schemeClr val="tx1"/>
                  </a:solidFill>
                  <a:latin typeface="Chalkboard SE" panose="03050602040202020205" pitchFamily="66" charset="77"/>
                </a:rPr>
                <a:t>صح </a:t>
              </a:r>
              <a:endParaRPr lang="en-GB" sz="2100" b="1" dirty="0">
                <a:solidFill>
                  <a:schemeClr val="tx1"/>
                </a:solidFill>
                <a:latin typeface="Chalkboard SE" panose="03050602040202020205" pitchFamily="66" charset="77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C32384E-FAF8-0B45-9EDD-316C01387F49}"/>
              </a:ext>
            </a:extLst>
          </p:cNvPr>
          <p:cNvGrpSpPr/>
          <p:nvPr/>
        </p:nvGrpSpPr>
        <p:grpSpPr>
          <a:xfrm>
            <a:off x="5887767" y="1382783"/>
            <a:ext cx="2852928" cy="1517584"/>
            <a:chOff x="5809033" y="1586490"/>
            <a:chExt cx="3803904" cy="2023445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1CE356B-C862-BF4D-B413-0D02CE1FFA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B4E0E8"/>
                </a:clrFrom>
                <a:clrTo>
                  <a:srgbClr val="B4E0E8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0903" b="91991" l="60102" r="90298">
                          <a14:foregroundMark x1="61273" y1="76800" x2="68691" y2="89067"/>
                        </a14:backgroundRemoval>
                      </a14:imgEffect>
                    </a14:imgLayer>
                  </a14:imgProps>
                </a:ext>
              </a:extLst>
            </a:blip>
            <a:srcRect l="56327" t="68267" r="5927" b="5373"/>
            <a:stretch/>
          </p:blipFill>
          <p:spPr>
            <a:xfrm>
              <a:off x="5809033" y="1586490"/>
              <a:ext cx="3803904" cy="1809582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C0E1802-8193-FA4D-8032-9533D5FC9066}"/>
                </a:ext>
              </a:extLst>
            </p:cNvPr>
            <p:cNvSpPr/>
            <p:nvPr/>
          </p:nvSpPr>
          <p:spPr>
            <a:xfrm>
              <a:off x="6468311" y="2884346"/>
              <a:ext cx="2212303" cy="72558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00" b="1" dirty="0">
                <a:solidFill>
                  <a:schemeClr val="tx1"/>
                </a:solidFill>
                <a:latin typeface="Chalkboard SE" panose="03050602040202020205" pitchFamily="66" charset="77"/>
              </a:endParaRPr>
            </a:p>
            <a:p>
              <a:pPr algn="ctr"/>
              <a:r>
                <a:rPr lang="ar-SA" sz="2100" b="1" dirty="0">
                  <a:solidFill>
                    <a:schemeClr val="tx1"/>
                  </a:solidFill>
                  <a:latin typeface="Chalkboard SE" panose="03050602040202020205" pitchFamily="66" charset="77"/>
                </a:rPr>
                <a:t>خطأ</a:t>
              </a:r>
              <a:endParaRPr lang="en-GB" sz="2100" b="1" dirty="0">
                <a:solidFill>
                  <a:schemeClr val="tx1"/>
                </a:solidFill>
                <a:latin typeface="Chalkboard SE" panose="03050602040202020205" pitchFamily="66" charset="77"/>
              </a:endParaRPr>
            </a:p>
            <a:p>
              <a:pPr algn="ctr"/>
              <a:endParaRPr lang="en-GB" sz="1050" dirty="0"/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59F8C7A3-70B9-BC4C-950B-61D6FA7AB92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DFFF5"/>
              </a:clrFrom>
              <a:clrTo>
                <a:srgbClr val="FDFFF5">
                  <a:alpha val="0"/>
                </a:srgbClr>
              </a:clrTo>
            </a:clrChange>
          </a:blip>
          <a:srcRect l="50000" t="26905" r="29154" b="50000"/>
          <a:stretch/>
        </p:blipFill>
        <p:spPr>
          <a:xfrm>
            <a:off x="4225204" y="983560"/>
            <a:ext cx="644801" cy="71438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D8AFFC3-80BA-1344-86DE-FF3FD685DAD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EDECE9"/>
              </a:clrFrom>
              <a:clrTo>
                <a:srgbClr val="EDECE9">
                  <a:alpha val="0"/>
                </a:srgbClr>
              </a:clrTo>
            </a:clrChange>
          </a:blip>
          <a:srcRect l="35498" t="68079" r="37857" b="5372"/>
          <a:stretch/>
        </p:blipFill>
        <p:spPr>
          <a:xfrm>
            <a:off x="5196123" y="996593"/>
            <a:ext cx="641483" cy="63915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A53F6FE-971B-674A-8408-FE034871414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CF4E0"/>
              </a:clrFrom>
              <a:clrTo>
                <a:srgbClr val="FCF4E0">
                  <a:alpha val="0"/>
                </a:srgbClr>
              </a:clrTo>
            </a:clrChange>
          </a:blip>
          <a:srcRect l="3683" t="11429" r="65295" b="56563"/>
          <a:stretch/>
        </p:blipFill>
        <p:spPr>
          <a:xfrm>
            <a:off x="3857638" y="2141575"/>
            <a:ext cx="1659227" cy="154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9461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718 0.05139 L -0.10468 0.02755 C -0.10351 0.025 -0.10299 0.02199 -0.10117 0.02037 L -0.09414 0.0132 C -0.08867 0.00255 -0.0858 -0.00463 -0.07617 -0.01296 C -0.07448 -0.01458 -0.07239 -0.01597 -0.07083 -0.01782 C -0.06653 -0.02314 -0.06315 -0.03009 -0.05833 -0.03449 C -0.05468 -0.03773 -0.05065 -0.04004 -0.04752 -0.04398 C -0.04531 -0.04722 -0.0427 -0.05023 -0.04049 -0.05347 C -0.03854 -0.05648 -0.03711 -0.06018 -0.03502 -0.06296 C -0.03294 -0.06574 -0.03007 -0.06736 -0.02799 -0.07014 C -0.02643 -0.07222 -0.02591 -0.07523 -0.02448 -0.07731 C -0.02096 -0.0824 -0.01783 -0.08796 -0.01367 -0.09166 C -0.01198 -0.09328 -0.00989 -0.09444 -0.00833 -0.09629 C -0.00455 -0.10092 -0.00117 -0.10578 0.00248 -0.11064 L 0.02748 -0.14398 C 0.02917 -0.14629 0.03138 -0.14838 0.03282 -0.15115 C 0.03386 -0.15347 0.03451 -0.15648 0.03633 -0.15833 C 0.03789 -0.15995 0.03998 -0.15995 0.04167 -0.16064 C 0.04219 -0.15578 0.04271 -0.15115 0.04336 -0.14629 C 0.04388 -0.14398 0.04414 -0.1412 0.04532 -0.13912 C 0.04727 -0.13611 0.05013 -0.13472 0.05248 -0.13217 C 0.05482 -0.12916 0.0569 -0.12546 0.05951 -0.12245 C 0.06107 -0.1206 0.06315 -0.11967 0.06498 -0.11782 C 0.0668 -0.11574 0.06823 -0.1125 0.07032 -0.11064 C 0.0724 -0.10856 0.075 -0.1074 0.07748 -0.10578 C 0.07917 -0.10347 0.08073 -0.10092 0.08282 -0.09884 C 0.08438 -0.09699 0.08646 -0.0956 0.08802 -0.09398 C 0.09115 -0.09097 0.09388 -0.0875 0.09701 -0.08449 C 0.09883 -0.08264 0.10065 -0.08148 0.10248 -0.07963 C 0.1043 -0.07754 0.10573 -0.07453 0.10782 -0.07245 C 0.1099 -0.0706 0.1125 -0.06944 0.11498 -0.06782 C 0.11758 -0.06574 0.12592 -0.05787 0.12748 -0.05578 C 0.13217 -0.04977 0.13633 -0.04213 0.14167 -0.0368 C 0.16836 -0.01018 0.13177 -0.04745 0.15417 -0.02245 C 0.15586 -0.0206 0.15782 -0.01967 0.15951 -0.01782 C 0.17032 -0.00578 0.15886 -0.01458 0.17201 -0.00578 C 0.17448 -0.00277 0.17657 0.00093 0.17917 0.00371 C 0.18125 0.00579 0.18425 0.00625 0.18633 0.00834 C 0.18959 0.01181 0.19167 0.01713 0.19532 0.02037 C 0.19701 0.02199 0.19896 0.02315 0.20065 0.025 C 0.20378 0.02871 0.20664 0.03311 0.20951 0.03704 L 0.21498 0.04422 C 0.21615 0.04167 0.21758 0.03959 0.21836 0.03704 C 0.22149 0.02871 0.22123 0.01598 0.22201 0.00834 C 0.22292 0.00023 0.22409 -0.00092 0.22565 -0.00833 C 0.23112 -0.03356 0.2224 0.00186 0.23086 -0.03217 C 0.23164 -0.03449 0.2319 -0.03703 0.23282 -0.03912 C 0.23399 -0.04236 0.23542 -0.04537 0.23633 -0.04884 C 0.23855 -0.05625 0.23815 -0.06551 0.24167 -0.07245 L 0.24532 -0.07963 C 0.24584 -0.08287 0.24636 -0.08611 0.24701 -0.08912 C 0.24805 -0.09398 0.24948 -0.09884 0.25065 -0.10347 L 0.25417 -0.11782 L 0.25586 -0.125 C 0.25664 -0.12731 0.25677 -0.13009 0.25782 -0.13217 C 0.26342 -0.14352 0.26055 -0.13657 0.26498 -0.15347 L 0.27032 -0.175 L 0.27201 -0.18217 C 0.27331 -0.17963 0.27487 -0.17754 0.27565 -0.175 C 0.27709 -0.17037 0.27657 -0.16412 0.27917 -0.16064 C 0.28086 -0.15833 0.28295 -0.15602 0.28451 -0.15347 C 0.28646 -0.15046 0.28789 -0.14676 0.28998 -0.14398 C 0.29154 -0.14189 0.29362 -0.14097 0.29532 -0.13912 C 0.31289 -0.11967 0.29011 -0.14375 0.30417 -0.125 C 0.30625 -0.12222 0.30899 -0.12037 0.31133 -0.11782 C 0.32344 -0.10393 0.30847 -0.11713 0.32552 -0.10347 C 0.33282 -0.08912 0.325 -0.10277 0.33998 -0.0868 C 0.34258 -0.08402 0.3444 -0.08032 0.34701 -0.07731 C 0.34844 -0.07546 0.35092 -0.0743 0.35222 -0.07245 C 0.35482 -0.06967 0.3569 -0.06597 0.35951 -0.06296 C 0.36107 -0.06111 0.36315 -0.06018 0.36498 -0.05833 C 0.3668 -0.05602 0.36836 -0.05324 0.37019 -0.05115 C 0.37188 -0.0493 0.37396 -0.04814 0.37565 -0.04629 C 0.3793 -0.04259 0.38282 -0.03842 0.38633 -0.03449 C 0.38763 -0.03287 0.38855 -0.03102 0.38998 -0.02963 C 0.39167 -0.02801 0.39362 -0.02662 0.39532 -0.025 C 0.39779 -0.02268 0.40013 -0.02037 0.40248 -0.01782 C 0.40365 -0.01643 0.40456 -0.01435 0.40586 -0.01296 C 0.40834 -0.01041 0.41094 -0.00856 0.41315 -0.00578 C 0.42513 0.00787 0.41198 -0.00439 0.42383 0.00602 C 0.43034 0.01922 0.42383 0.00811 0.43282 0.01783 C 0.43477 0.02014 0.43607 0.02292 0.43815 0.025 C 0.44154 0.02871 0.44883 0.03449 0.44883 0.03473 C 0.45065 0.0338 0.453 0.03426 0.45417 0.03218 C 0.45638 0.02824 0.45664 0.02269 0.45782 0.01783 C 0.46029 0.00811 0.45847 0.01297 0.46315 0.00371 C 0.46784 -0.02152 0.46146 0.00811 0.46862 -0.01296 C 0.46993 -0.01759 0.47084 -0.02245 0.47201 -0.02731 C 0.47279 -0.03009 0.47461 -0.03194 0.47565 -0.03449 C 0.47657 -0.0368 0.47657 -0.03935 0.47748 -0.04166 C 0.48164 -0.05139 0.48529 -0.05671 0.48998 -0.06551 C 0.49987 -0.08379 0.48659 -0.05972 0.49701 -0.08217 C 0.49857 -0.08541 0.50065 -0.08842 0.50248 -0.09166 C 0.503 -0.09398 0.50326 -0.09652 0.50404 -0.09884 C 0.50625 -0.1037 0.51003 -0.10764 0.51133 -0.11296 C 0.51198 -0.11551 0.51237 -0.11782 0.51315 -0.12014 C 0.51407 -0.12268 0.51576 -0.12477 0.51667 -0.12731 C 0.51823 -0.13194 0.51823 -0.1375 0.52032 -0.14166 C 0.5306 -0.16203 0.51823 -0.13611 0.52565 -0.15578 C 0.528 -0.1618 0.52956 -0.16342 0.53282 -0.16782 C 0.53334 -0.17014 0.53373 -0.17268 0.53451 -0.175 C 0.53659 -0.17986 0.54167 -0.18912 0.54167 -0.18889 C 0.54284 -0.1868 0.5444 -0.18472 0.54532 -0.18217 C 0.54883 -0.17152 0.54532 -0.17477 0.54883 -0.16551 C 0.54987 -0.16296 0.55118 -0.16064 0.55248 -0.15833 C 0.55743 -0.13796 0.55052 -0.16273 0.55782 -0.14629 C 0.55873 -0.14421 0.55873 -0.14143 0.55951 -0.13912 C 0.56563 -0.12453 0.5642 -0.12708 0.57201 -0.12014 C 0.5819 -0.10023 0.57618 -0.10995 0.58998 -0.09166 L 0.59701 -0.08217 C 0.59883 -0.07963 0.60039 -0.07685 0.60248 -0.075 C 0.60612 -0.07176 0.61628 -0.06296 0.62032 -0.05833 C 0.63594 -0.03958 0.62305 -0.05185 0.63451 -0.04166 C 0.63581 -0.03912 0.63685 -0.03657 0.63815 -0.03449 C 0.6392 -0.03264 0.64076 -0.03171 0.64167 -0.02963 C 0.64271 -0.02754 0.64271 -0.02477 0.64362 -0.02245 C 0.6444 -0.0199 0.64584 -0.01782 0.64701 -0.01551 C 0.64779 -0.01296 0.64805 -0.01041 0.64883 -0.00833 C 0.64987 -0.00578 0.6517 -0.00393 0.65248 -0.00115 C 0.653 0.00116 0.65248 0.00371 0.65248 0.00602 " pathEditMode="relative" rAng="0" ptsTypes="AAAAAAAAAAAAAAAAAAAAAAAAAAAAAAAAAAAAAAAAAAAAAAAAAAAAAAAAAAAAAAAAAAAAAAAAAAAAAAAAAAAAAAAAAAAAAAAAAAAAAAAAAAAAAAAAAAAAAAAAA">
                                      <p:cBhvr>
                                        <p:cTn id="22" dur="7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490" y="-1203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0.11389 C -0.00052 0.10741 -0.00221 0.10116 -0.00404 0.09468 C -0.00469 0.09236 -0.00508 0.08982 -0.00586 0.0875 C -0.0069 0.08426 -0.00833 0.08125 -0.00938 0.07801 C -0.01003 0.0757 -0.01042 0.07315 -0.01133 0.07084 C -0.0125 0.06736 -0.01888 0.05649 -0.02018 0.05417 C -0.02201 0.0463 -0.02188 0.04584 -0.02552 0.0375 C -0.02656 0.03519 -0.02799 0.03287 -0.02904 0.03033 C -0.03034 0.02732 -0.03164 0.02408 -0.03268 0.02084 C -0.03333 0.01852 -0.03346 0.01598 -0.03438 0.01366 C -0.04076 -0.00347 -0.03529 0.01806 -0.04154 -0.00301 C -0.04284 -0.00764 -0.04336 -0.01273 -0.04518 -0.01713 C -0.04635 -0.02037 -0.04779 -0.02338 -0.04883 -0.02685 C -0.05013 -0.03148 -0.05052 -0.03657 -0.05221 -0.04097 C -0.05352 -0.04421 -0.05482 -0.04722 -0.05586 -0.05046 C -0.05664 -0.05277 -0.05677 -0.05555 -0.05768 -0.05764 C -0.05846 -0.06018 -0.06003 -0.0625 -0.06133 -0.06481 C -0.06237 -0.06967 -0.06263 -0.075 -0.06471 -0.07916 C -0.06602 -0.08148 -0.06758 -0.08356 -0.06836 -0.08634 C -0.06979 -0.09097 -0.07188 -0.10046 -0.07188 -0.10023 C -0.0832 -0.08541 -0.07227 -0.10277 -0.07904 -0.08148 C -0.07969 -0.07939 -0.08164 -0.07847 -0.08268 -0.07685 C -0.08398 -0.07453 -0.08477 -0.07176 -0.08633 -0.06967 C -0.09909 -0.05 -0.09049 -0.06365 -0.10052 -0.05301 C -0.10169 -0.05162 -0.10273 -0.04953 -0.10404 -0.04814 C -0.10742 -0.04467 -0.11133 -0.04213 -0.11471 -0.03865 C -0.11966 -0.03379 -0.12487 -0.02986 -0.12904 -0.0243 C -0.13763 -0.01273 -0.13333 -0.01736 -0.14154 -0.01018 C -0.14271 -0.00764 -0.14375 -0.00509 -0.14518 -0.00301 C -0.14844 0.00209 -0.15273 0.00602 -0.15586 0.01135 C -0.15977 0.01829 -0.16159 0.02246 -0.16654 0.02801 C -0.16823 0.02986 -0.17018 0.03125 -0.17188 0.03287 C -0.17435 0.0375 -0.17604 0.04306 -0.17904 0.04699 L -0.18802 0.05903 C -0.18971 0.06135 -0.19206 0.06343 -0.19336 0.06621 L -0.19688 0.07338 C -0.19753 0.07014 -0.19805 0.0669 -0.19883 0.06366 C -0.19935 0.05973 -0.19961 0.05579 -0.20052 0.05186 C -0.20156 0.04699 -0.20313 0.04236 -0.20404 0.0375 C -0.20469 0.03449 -0.20508 0.03125 -0.20586 0.02801 C -0.20729 0.02199 -0.21042 0.0125 -0.21302 0.00672 C -0.21406 0.00417 -0.21549 0.00186 -0.21654 -0.00046 C -0.21784 -0.0037 -0.21875 -0.00694 -0.22018 -0.01018 C -0.2224 -0.01504 -0.22539 -0.01921 -0.22721 -0.0243 C -0.22852 -0.02754 -0.22956 -0.03078 -0.23086 -0.03379 C -0.2319 -0.03634 -0.23346 -0.03842 -0.23438 -0.04097 C -0.2418 -0.06064 -0.22956 -0.03495 -0.23971 -0.05532 C -0.2444 -0.08055 -0.23802 -0.05092 -0.24518 -0.07199 C -0.24792 -0.08055 -0.2474 -0.08703 -0.25221 -0.09351 C -0.25378 -0.09537 -0.25586 -0.09652 -0.25768 -0.09814 C -0.2582 -0.09421 -0.2582 -0.09004 -0.25938 -0.08634 C -0.26107 -0.08148 -0.26602 -0.07152 -0.27018 -0.06713 C -0.27188 -0.06551 -0.27383 -0.06412 -0.27552 -0.0625 C -0.27799 -0.06018 -0.28021 -0.05764 -0.28268 -0.05532 C -0.29102 -0.03842 -0.28008 -0.05879 -0.29336 -0.04097 C -0.29544 -0.03819 -0.29648 -0.03402 -0.29883 -0.03148 C -0.30143 -0.02847 -0.30482 -0.02708 -0.30768 -0.0243 C -0.30977 -0.02245 -0.31107 -0.01944 -0.31302 -0.01713 C -0.31823 -0.01134 -0.32435 -0.00694 -0.32904 -0.00046 C -0.33021 0.00116 -0.33138 0.00278 -0.33268 0.00417 C -0.3349 0.00672 -0.33737 0.00903 -0.33971 0.01135 C -0.34154 0.01297 -0.34362 0.01412 -0.34518 0.01621 C -0.34896 0.02061 -0.35313 0.02477 -0.35586 0.03033 C -0.35716 0.03287 -0.35794 0.03565 -0.35938 0.0375 C -0.36094 0.03959 -0.36315 0.04051 -0.36471 0.04236 C -0.37852 0.05764 -0.36211 0.04236 -0.37552 0.05417 C -0.38216 0.06736 -0.37552 0.05625 -0.38438 0.06621 C -0.38958 0.07176 -0.38971 0.07338 -0.39336 0.08033 C -0.39466 0.07801 -0.39622 0.07593 -0.39688 0.07338 C -0.39857 0.06713 -0.39896 0.06042 -0.40052 0.05417 L -0.40404 0.04005 C -0.40938 0.01875 -0.40091 0.05232 -0.40938 0.02084 C -0.41159 0.01274 -0.41354 0.00255 -0.41654 -0.00532 C -0.41758 -0.00787 -0.41914 -0.00995 -0.42018 -0.0125 C -0.42917 -0.03356 -0.41862 -0.0118 -0.42721 -0.02916 C -0.42799 -0.0324 -0.42813 -0.03564 -0.42904 -0.03865 C -0.42982 -0.0412 -0.43164 -0.04328 -0.43268 -0.04583 C -0.43398 -0.04884 -0.43529 -0.05208 -0.43633 -0.05532 C -0.43698 -0.05764 -0.43711 -0.06018 -0.43802 -0.0625 C -0.4401 -0.06736 -0.44518 -0.07685 -0.44518 -0.07662 C -0.4457 -0.07916 -0.44596 -0.08171 -0.44688 -0.08379 C -0.45195 -0.09606 -0.45221 -0.09583 -0.45768 -0.10301 C -0.46615 -0.08426 -0.46094 -0.09467 -0.47383 -0.07199 L -0.47383 -0.07176 C -0.47487 -0.06967 -0.47591 -0.06713 -0.47721 -0.06481 C -0.47956 -0.06134 -0.48229 -0.05879 -0.48438 -0.05532 C -0.48581 -0.05324 -0.48659 -0.05046 -0.48802 -0.04814 C -0.49023 -0.04421 -0.49271 -0.04004 -0.49518 -0.03634 C -0.49688 -0.03379 -0.49909 -0.03194 -0.50052 -0.02916 C -0.50273 -0.02476 -0.50365 -0.01921 -0.50586 -0.01481 C -0.50729 -0.01203 -0.50951 -0.01018 -0.51133 -0.00764 C -0.51315 -0.00463 -0.51458 -0.00115 -0.51654 0.00186 C -0.51771 0.00348 -0.51914 0.00486 -0.52018 0.00672 C -0.52201 0.00973 -0.52396 0.01274 -0.52552 0.01621 C -0.52695 0.01922 -0.52747 0.02292 -0.52904 0.0257 C -0.53164 0.0301 -0.53542 0.03311 -0.53802 0.0375 C -0.53971 0.04074 -0.54128 0.04422 -0.54336 0.04699 C -0.54622 0.05139 -0.55 0.0544 -0.55221 0.05903 C -0.55469 0.06366 -0.55586 0.07014 -0.55938 0.07338 L -0.57018 0.08287 C -0.57878 0.06551 -0.57201 0.08149 -0.57552 0.04236 C -0.57604 0.03635 -0.57852 0.03287 -0.58086 0.02801 C -0.58451 0.00811 -0.58008 0.02778 -0.58633 0.01135 C -0.58698 0.00903 -0.58711 0.00649 -0.58802 0.00417 C -0.58893 0.00162 -0.59063 -0.00046 -0.59154 -0.00301 C -0.59232 -0.00509 -0.59284 -0.00764 -0.59336 -0.01018 C -0.59414 -0.01319 -0.59388 -0.01666 -0.59518 -0.01967 C -0.59635 -0.02245 -0.59896 -0.02407 -0.60052 -0.02685 C -0.60846 -0.03935 -0.60052 -0.02824 -0.60586 -0.04097 C -0.60794 -0.04606 -0.61159 -0.05 -0.61302 -0.05532 C -0.61419 -0.06018 -0.61497 -0.06504 -0.61654 -0.06967 C -0.61771 -0.07268 -0.61914 -0.07592 -0.62018 -0.07916 C -0.62656 -0.10046 -0.62044 -0.0868 -0.62721 -0.10046 C -0.63138 -0.11713 -0.62721 -0.11319 -0.63633 -0.11713 C -0.64063 -0.0993 -0.63477 -0.12152 -0.64154 -0.10301 C -0.64232 -0.10069 -0.64219 -0.09768 -0.64336 -0.09583 C -0.64648 -0.09051 -0.65052 -0.08634 -0.65404 -0.08148 C -0.65521 -0.07986 -0.65664 -0.07847 -0.65768 -0.07685 C -0.65938 -0.07361 -0.66094 -0.07014 -0.66302 -0.06713 C -0.66458 -0.06527 -0.66667 -0.06435 -0.66836 -0.0625 C -0.67031 -0.06041 -0.67174 -0.0574 -0.67383 -0.05532 C -0.67539 -0.05347 -0.67747 -0.05231 -0.67904 -0.05046 C -0.68034 -0.04907 -0.68125 -0.04722 -0.68268 -0.04583 C -0.68438 -0.04398 -0.68633 -0.04282 -0.68802 -0.04097 C -0.68997 -0.03889 -0.69154 -0.03611 -0.69336 -0.03379 C -0.69492 -0.03194 -0.69701 -0.03101 -0.69883 -0.02916 C -0.7125 -0.01389 -0.69622 -0.02893 -0.70938 -0.01713 C -0.71888 0.00186 -0.70638 -0.02129 -0.71836 -0.00532 C -0.71992 -0.00324 -0.72044 -0.00023 -0.72188 0.00186 C -0.72396 0.00463 -0.72669 0.00672 -0.72904 0.00903 C -0.7349 0.02454 -0.73073 0.01598 -0.74336 0.03287 L -0.74336 0.03311 C -0.7457 0.0375 -0.7474 0.04306 -0.75052 0.04699 C -0.76771 0.06991 -0.75039 0.04561 -0.76133 0.06366 C -0.76719 0.07385 -0.76289 0.06343 -0.76654 0.07338 " pathEditMode="relative" rAng="0" ptsTypes="AAAAAAAAAAAAAAAAAAAAAAAAAAAAAAAAAAAAAAAAAAAAAAAAAAAAAAAAAAAAAAAAAAAAAAAAAAAAAAAAAAAAAAAAAAAAAAAAAAAAAAAAAAAAAAAAAAAAAAAAAAAAAAAAAAAAAAA">
                                      <p:cBhvr>
                                        <p:cTn id="24" dur="7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398" y="-1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F4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400" y="-17720"/>
            <a:ext cx="9176799" cy="5143946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57F8998-F151-2F4B-9C41-5C9B1809432E}"/>
              </a:ext>
            </a:extLst>
          </p:cNvPr>
          <p:cNvSpPr/>
          <p:nvPr/>
        </p:nvSpPr>
        <p:spPr>
          <a:xfrm>
            <a:off x="2438297" y="84122"/>
            <a:ext cx="4779921" cy="767169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dirty="0">
                <a:solidFill>
                  <a:schemeClr val="tx1"/>
                </a:solidFill>
                <a:latin typeface="Chalkboard SE" panose="03050602040202020205" pitchFamily="66" charset="77"/>
              </a:rPr>
              <a:t>يمكن تصنيف المواد تبعاً لخواصها الكيميائية</a:t>
            </a:r>
            <a:endParaRPr lang="en-GB" sz="2400" dirty="0">
              <a:solidFill>
                <a:schemeClr val="tx1"/>
              </a:solidFill>
              <a:latin typeface="Chalkboard SE" panose="03050602040202020205" pitchFamily="66" charset="77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50C7681-00BB-FF45-A4A2-84B1E817A2A3}"/>
              </a:ext>
            </a:extLst>
          </p:cNvPr>
          <p:cNvGrpSpPr/>
          <p:nvPr/>
        </p:nvGrpSpPr>
        <p:grpSpPr>
          <a:xfrm>
            <a:off x="1235444" y="1260776"/>
            <a:ext cx="2852928" cy="1629381"/>
            <a:chOff x="0" y="1533444"/>
            <a:chExt cx="3803904" cy="217250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F48229A-9807-6949-8663-FCC71C30A4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B4E0E8"/>
                </a:clrFrom>
                <a:clrTo>
                  <a:srgbClr val="B4E0E8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0903" b="91991" l="60102" r="90298">
                          <a14:foregroundMark x1="61273" y1="76800" x2="68691" y2="89067"/>
                        </a14:backgroundRemoval>
                      </a14:imgEffect>
                    </a14:imgLayer>
                  </a14:imgProps>
                </a:ext>
              </a:extLst>
            </a:blip>
            <a:srcRect l="56327" t="68267" r="5927" b="5373"/>
            <a:stretch/>
          </p:blipFill>
          <p:spPr>
            <a:xfrm>
              <a:off x="0" y="1533444"/>
              <a:ext cx="3803904" cy="1809582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4108EA7-CFD5-E546-AB23-F73C4C019A14}"/>
                </a:ext>
              </a:extLst>
            </p:cNvPr>
            <p:cNvSpPr/>
            <p:nvPr/>
          </p:nvSpPr>
          <p:spPr>
            <a:xfrm>
              <a:off x="640079" y="2895286"/>
              <a:ext cx="2212303" cy="81066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2100" b="1" dirty="0">
                  <a:solidFill>
                    <a:schemeClr val="tx1"/>
                  </a:solidFill>
                  <a:latin typeface="Chalkboard SE" panose="03050602040202020205" pitchFamily="66" charset="77"/>
                </a:rPr>
                <a:t>خطأ</a:t>
              </a:r>
              <a:endParaRPr lang="en-GB" sz="2100" b="1" dirty="0">
                <a:solidFill>
                  <a:schemeClr val="tx1"/>
                </a:solidFill>
                <a:latin typeface="Chalkboard SE" panose="03050602040202020205" pitchFamily="66" charset="77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C32384E-FAF8-0B45-9EDD-316C01387F49}"/>
              </a:ext>
            </a:extLst>
          </p:cNvPr>
          <p:cNvGrpSpPr/>
          <p:nvPr/>
        </p:nvGrpSpPr>
        <p:grpSpPr>
          <a:xfrm>
            <a:off x="5499775" y="1260776"/>
            <a:ext cx="2852928" cy="1517584"/>
            <a:chOff x="5809033" y="1586490"/>
            <a:chExt cx="3803904" cy="2023445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1CE356B-C862-BF4D-B413-0D02CE1FFA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B4E0E8"/>
                </a:clrFrom>
                <a:clrTo>
                  <a:srgbClr val="B4E0E8">
                    <a:alpha val="0"/>
                  </a:srgbClr>
                </a:clrTo>
              </a:clrChange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0903" b="91991" l="60102" r="90298">
                          <a14:foregroundMark x1="61273" y1="76800" x2="68691" y2="89067"/>
                        </a14:backgroundRemoval>
                      </a14:imgEffect>
                    </a14:imgLayer>
                  </a14:imgProps>
                </a:ext>
              </a:extLst>
            </a:blip>
            <a:srcRect l="56327" t="68267" r="5927" b="5373"/>
            <a:stretch/>
          </p:blipFill>
          <p:spPr>
            <a:xfrm>
              <a:off x="5809033" y="1586490"/>
              <a:ext cx="3803904" cy="1809582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C0E1802-8193-FA4D-8032-9533D5FC9066}"/>
                </a:ext>
              </a:extLst>
            </p:cNvPr>
            <p:cNvSpPr/>
            <p:nvPr/>
          </p:nvSpPr>
          <p:spPr>
            <a:xfrm>
              <a:off x="6468311" y="2884346"/>
              <a:ext cx="2212303" cy="725589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2100" b="1" dirty="0">
                  <a:solidFill>
                    <a:schemeClr val="tx1"/>
                  </a:solidFill>
                  <a:latin typeface="Chalkboard SE" panose="03050602040202020205" pitchFamily="66" charset="77"/>
                </a:rPr>
                <a:t>صح </a:t>
              </a:r>
              <a:endParaRPr lang="en-GB" sz="2100" b="1" dirty="0">
                <a:solidFill>
                  <a:schemeClr val="tx1"/>
                </a:solidFill>
                <a:latin typeface="Chalkboard SE" panose="03050602040202020205" pitchFamily="66" charset="77"/>
              </a:endParaRPr>
            </a:p>
            <a:p>
              <a:pPr algn="ctr"/>
              <a:endParaRPr lang="en-GB" sz="1050" dirty="0"/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59F8C7A3-70B9-BC4C-950B-61D6FA7AB92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DFFF5"/>
              </a:clrFrom>
              <a:clrTo>
                <a:srgbClr val="FDFFF5">
                  <a:alpha val="0"/>
                </a:srgbClr>
              </a:clrTo>
            </a:clrChange>
          </a:blip>
          <a:srcRect l="50000" t="26905" r="29154" b="50000"/>
          <a:stretch/>
        </p:blipFill>
        <p:spPr>
          <a:xfrm>
            <a:off x="4238815" y="835130"/>
            <a:ext cx="644801" cy="71438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D8AFFC3-80BA-1344-86DE-FF3FD685DAD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EDECE9"/>
              </a:clrFrom>
              <a:clrTo>
                <a:srgbClr val="EDECE9">
                  <a:alpha val="0"/>
                </a:srgbClr>
              </a:clrTo>
            </a:clrChange>
          </a:blip>
          <a:srcRect l="35498" t="68079" r="37857" b="5372"/>
          <a:stretch/>
        </p:blipFill>
        <p:spPr>
          <a:xfrm>
            <a:off x="5210365" y="851290"/>
            <a:ext cx="641483" cy="63915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A53F6FE-971B-674A-8408-FE034871414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CF4E0"/>
              </a:clrFrom>
              <a:clrTo>
                <a:srgbClr val="FCF4E0">
                  <a:alpha val="0"/>
                </a:srgbClr>
              </a:clrTo>
            </a:clrChange>
          </a:blip>
          <a:srcRect l="3683" t="11429" r="65295" b="56563"/>
          <a:stretch/>
        </p:blipFill>
        <p:spPr>
          <a:xfrm>
            <a:off x="3857638" y="2141575"/>
            <a:ext cx="1659227" cy="154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6934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719 0.05138 L -0.10469 0.02754 C -0.10352 0.025 -0.103 0.02199 -0.10118 0.02037 L -0.09414 0.01319 C -0.08868 0.00254 -0.08581 -0.00463 -0.07618 -0.01297 C -0.07448 -0.01459 -0.0724 -0.01598 -0.07084 -0.01783 C -0.06654 -0.02315 -0.06316 -0.0301 -0.05834 -0.03449 C -0.05469 -0.03774 -0.05066 -0.04005 -0.04753 -0.04399 C -0.04532 -0.04723 -0.04271 -0.05024 -0.0405 -0.05348 C -0.03855 -0.05649 -0.03711 -0.06019 -0.03503 -0.06297 C -0.03295 -0.06574 -0.03008 -0.06737 -0.028 -0.07014 C -0.02644 -0.07223 -0.02592 -0.07524 -0.02448 -0.07732 C -0.02097 -0.08241 -0.01784 -0.08797 -0.01368 -0.09167 C -0.01198 -0.09329 -0.0099 -0.09445 -0.00834 -0.0963 C -0.00456 -0.10093 -0.00118 -0.10579 0.00247 -0.11065 L 0.02747 -0.14399 C 0.02916 -0.1463 0.03138 -0.14838 0.03281 -0.15116 C 0.03385 -0.15348 0.0345 -0.15649 0.03632 -0.15834 C 0.03789 -0.15996 0.03997 -0.15996 0.04166 -0.16065 C 0.04218 -0.15579 0.0427 -0.15116 0.04336 -0.1463 C 0.04388 -0.14399 0.04414 -0.14121 0.04531 -0.13912 C 0.04726 -0.13612 0.05013 -0.13473 0.05247 -0.13218 C 0.05481 -0.12917 0.0569 -0.12547 0.0595 -0.12246 C 0.06106 -0.12061 0.06315 -0.11968 0.06497 -0.11783 C 0.06679 -0.11574 0.06823 -0.1125 0.07031 -0.11065 C 0.07239 -0.10857 0.075 -0.10741 0.07747 -0.10579 C 0.07916 -0.10348 0.08073 -0.10093 0.08281 -0.09885 C 0.08437 -0.09699 0.08645 -0.09561 0.08802 -0.09399 C 0.09114 -0.09098 0.09388 -0.0875 0.097 -0.08449 C 0.09882 -0.08264 0.10065 -0.08149 0.10247 -0.07963 C 0.10429 -0.07755 0.10573 -0.07454 0.10781 -0.07246 C 0.10989 -0.07061 0.1125 -0.06945 0.11497 -0.06783 C 0.11757 -0.06574 0.12591 -0.05787 0.12747 -0.05579 C 0.13216 -0.04977 0.13632 -0.04213 0.14166 -0.03681 C 0.16836 -0.01019 0.13177 -0.04746 0.15416 -0.02246 C 0.15586 -0.02061 0.15781 -0.01968 0.1595 -0.01783 C 0.17031 -0.00579 0.15885 -0.01459 0.172 -0.00579 C 0.17448 -0.00278 0.17656 0.00092 0.17916 0.0037 C 0.18125 0.00578 0.18424 0.00625 0.18632 0.00833 C 0.18958 0.0118 0.19166 0.01713 0.19531 0.02037 C 0.197 0.02199 0.19895 0.02314 0.20065 0.025 C 0.20377 0.0287 0.20664 0.0331 0.2095 0.03703 L 0.21497 0.04421 C 0.21614 0.04166 0.21757 0.03958 0.21836 0.03703 C 0.22148 0.0287 0.22122 0.01597 0.222 0.00833 C 0.22291 0.00023 0.22408 -0.00093 0.22565 -0.00834 C 0.23112 -0.03357 0.22239 0.00185 0.23086 -0.03218 C 0.23164 -0.03449 0.2319 -0.03704 0.23281 -0.03912 C 0.23398 -0.04237 0.23541 -0.04537 0.23632 -0.04885 C 0.23854 -0.05625 0.23815 -0.06551 0.24166 -0.07246 L 0.24531 -0.07963 C 0.24583 -0.08287 0.24635 -0.08612 0.247 -0.08912 C 0.24804 -0.09399 0.24948 -0.09885 0.25065 -0.10348 L 0.25416 -0.11783 L 0.25586 -0.125 C 0.25664 -0.12732 0.25677 -0.1301 0.25781 -0.13218 C 0.26341 -0.14352 0.26054 -0.13658 0.26497 -0.15348 L 0.27031 -0.175 L 0.272 -0.18218 C 0.2733 -0.17963 0.27487 -0.17755 0.27565 -0.175 C 0.27708 -0.17037 0.27656 -0.16412 0.27916 -0.16065 C 0.28086 -0.15834 0.28294 -0.15602 0.2845 -0.15348 C 0.28645 -0.15047 0.28789 -0.14676 0.28997 -0.14399 C 0.29153 -0.1419 0.29362 -0.14098 0.29531 -0.13912 C 0.31289 -0.11968 0.2901 -0.14375 0.30416 -0.125 C 0.30625 -0.12223 0.30898 -0.12037 0.31132 -0.11783 C 0.32343 -0.10394 0.30846 -0.11713 0.32552 -0.10348 C 0.33281 -0.08912 0.325 -0.10278 0.33997 -0.08681 C 0.34257 -0.08403 0.3444 -0.08033 0.347 -0.07732 C 0.34843 -0.07547 0.35091 -0.07431 0.35221 -0.07246 C 0.35481 -0.06968 0.3569 -0.06598 0.3595 -0.06297 C 0.36106 -0.06112 0.36315 -0.06019 0.36497 -0.05834 C 0.36679 -0.05602 0.36836 -0.05324 0.37018 -0.05116 C 0.37187 -0.04931 0.37395 -0.04815 0.37565 -0.0463 C 0.37929 -0.0426 0.38281 -0.03843 0.38632 -0.03449 C 0.38763 -0.03287 0.38854 -0.03102 0.38997 -0.02963 C 0.39166 -0.02801 0.39362 -0.02662 0.39531 -0.025 C 0.39778 -0.02269 0.40013 -0.02037 0.40247 -0.01783 C 0.40364 -0.01644 0.40455 -0.01436 0.40586 -0.01297 C 0.40833 -0.01042 0.41093 -0.00857 0.41315 -0.00579 C 0.42513 0.00787 0.41198 -0.0044 0.42382 0.00601 C 0.43033 0.01921 0.42382 0.0081 0.43281 0.01782 C 0.43476 0.02013 0.43606 0.02291 0.43815 0.025 C 0.44153 0.0287 0.44882 0.03449 0.44882 0.03472 C 0.45065 0.03379 0.45299 0.03426 0.45416 0.03217 C 0.45638 0.02824 0.45664 0.02268 0.45781 0.01782 C 0.46028 0.0081 0.45846 0.01296 0.46315 0.0037 C 0.46783 -0.02153 0.46145 0.0081 0.46862 -0.01297 C 0.46992 -0.0176 0.47083 -0.02246 0.472 -0.02732 C 0.47278 -0.0301 0.47461 -0.03195 0.47565 -0.03449 C 0.47656 -0.03681 0.47656 -0.03936 0.47747 -0.04167 C 0.48164 -0.05139 0.48528 -0.05672 0.48997 -0.06551 C 0.49987 -0.0838 0.48658 -0.05973 0.497 -0.08218 C 0.49856 -0.08542 0.50065 -0.08843 0.50247 -0.09167 C 0.50299 -0.09399 0.50325 -0.09653 0.50403 -0.09885 C 0.50625 -0.10371 0.51002 -0.10764 0.51132 -0.11297 C 0.51198 -0.11551 0.51237 -0.11783 0.51315 -0.12014 C 0.51406 -0.12269 0.51575 -0.12477 0.51666 -0.12732 C 0.51823 -0.13195 0.51823 -0.1375 0.52031 -0.14167 C 0.53059 -0.16204 0.51823 -0.13612 0.52565 -0.15579 C 0.52799 -0.16181 0.52955 -0.16343 0.53281 -0.16783 C 0.53333 -0.17014 0.53372 -0.17269 0.5345 -0.175 C 0.53658 -0.17987 0.54166 -0.18912 0.54166 -0.18889 C 0.54283 -0.18681 0.5444 -0.18473 0.54531 -0.18218 C 0.54882 -0.17153 0.54531 -0.17477 0.54882 -0.16551 C 0.54987 -0.16297 0.55117 -0.16065 0.55247 -0.15834 C 0.55742 -0.13797 0.55052 -0.16274 0.55781 -0.1463 C 0.55872 -0.14422 0.55872 -0.14144 0.5595 -0.13912 C 0.56562 -0.12454 0.56419 -0.12709 0.572 -0.12014 C 0.5819 -0.10024 0.57617 -0.10996 0.58997 -0.09167 L 0.597 -0.08218 C 0.59882 -0.07963 0.60039 -0.07686 0.60247 -0.075 C 0.60612 -0.07176 0.61627 -0.06297 0.62031 -0.05834 C 0.63593 -0.03959 0.62304 -0.05186 0.6345 -0.04167 C 0.6358 -0.03912 0.63684 -0.03658 0.63815 -0.03449 C 0.63919 -0.03264 0.64075 -0.03172 0.64166 -0.02963 C 0.6427 -0.02755 0.6427 -0.02477 0.64362 -0.02246 C 0.6444 -0.01991 0.64583 -0.01783 0.647 -0.01551 C 0.64778 -0.01297 0.64804 -0.01042 0.64882 -0.00834 C 0.64987 -0.00579 0.65169 -0.00394 0.65247 -0.00116 C 0.65299 0.00115 0.65247 0.0037 0.65247 0.00601 " pathEditMode="relative" rAng="0" ptsTypes="AAAAAAAAAAAAAAAAAAAAAAAAAAAAAAAAAAAAAAAAAAAAAAAAAAAAAAAAAAAAAAAAAAAAAAAAAAAAAAAAAAAAAAAAAAAAAAAAAAAAAAAAAAAAAAAAAAAAAAAAA">
                                      <p:cBhvr>
                                        <p:cTn id="22" dur="7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490" y="-1203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0.11389 C -0.00052 0.10741 -0.00226 0.10116 -0.00399 0.09468 C -0.00469 0.09236 -0.00504 0.08982 -0.0059 0.0875 C -0.00695 0.08426 -0.00833 0.08125 -0.00938 0.07801 C -0.01007 0.0757 -0.01042 0.07315 -0.01129 0.07084 C -0.0125 0.06736 -0.01892 0.05648 -0.02014 0.05417 C -0.02205 0.0463 -0.02188 0.04584 -0.02552 0.0375 C -0.02656 0.03519 -0.02795 0.03287 -0.02899 0.03033 C -0.03038 0.02732 -0.0316 0.02408 -0.03264 0.02084 C -0.03333 0.01852 -0.03351 0.01597 -0.03438 0.01366 C -0.0408 -0.00347 -0.03524 0.01806 -0.04149 -0.00301 C -0.04288 -0.00764 -0.0434 -0.01273 -0.04514 -0.01713 C -0.04635 -0.02037 -0.04774 -0.02338 -0.04879 -0.02685 C -0.05017 -0.03148 -0.05052 -0.03657 -0.05226 -0.04097 C -0.05347 -0.04421 -0.05486 -0.04722 -0.0559 -0.05046 C -0.0566 -0.05278 -0.05677 -0.05555 -0.05764 -0.05764 C -0.05851 -0.06018 -0.06007 -0.0625 -0.06129 -0.06481 C -0.06233 -0.06967 -0.06267 -0.075 -0.06476 -0.07916 C -0.06597 -0.08148 -0.06754 -0.08356 -0.0684 -0.08634 C -0.06979 -0.09097 -0.07188 -0.10046 -0.07188 -0.10023 C -0.08316 -0.08541 -0.07222 -0.10278 -0.07899 -0.08148 C -0.07969 -0.0794 -0.0816 -0.07847 -0.08264 -0.07685 C -0.08403 -0.07453 -0.08472 -0.07176 -0.08629 -0.06967 C -0.09913 -0.05 -0.09045 -0.06365 -0.10052 -0.05301 C -0.10174 -0.05162 -0.10278 -0.04953 -0.10399 -0.04815 C -0.10747 -0.04467 -0.11129 -0.04213 -0.11476 -0.03865 C -0.11962 -0.03379 -0.12483 -0.02986 -0.12899 -0.0243 C -0.13767 -0.01273 -0.13333 -0.01736 -0.14149 -0.01018 C -0.14271 -0.00764 -0.14375 -0.00509 -0.14514 -0.00301 C -0.14844 0.00209 -0.15278 0.00602 -0.1559 0.01135 C -0.15972 0.01829 -0.16163 0.02246 -0.16649 0.02801 C -0.16823 0.02986 -0.17014 0.03125 -0.17188 0.03287 C -0.17431 0.0375 -0.17604 0.04306 -0.17899 0.04699 L -0.18802 0.05903 C -0.18976 0.06135 -0.19201 0.06343 -0.1934 0.06621 L -0.19688 0.07338 C -0.19757 0.07014 -0.19809 0.0669 -0.19879 0.06366 C -0.19931 0.05972 -0.19965 0.05579 -0.20052 0.05185 C -0.20156 0.04699 -0.20313 0.04236 -0.20399 0.0375 C -0.20469 0.03449 -0.20504 0.03125 -0.2059 0.02801 C -0.20729 0.02199 -0.21042 0.0125 -0.21302 0.00672 C -0.21406 0.00417 -0.21545 0.00185 -0.21649 -0.00046 C -0.21788 -0.0037 -0.21875 -0.00694 -0.22014 -0.01018 C -0.2224 -0.01504 -0.22535 -0.01921 -0.22726 -0.0243 C -0.22847 -0.02754 -0.22951 -0.03078 -0.2309 -0.03379 C -0.23195 -0.03634 -0.23351 -0.03842 -0.23438 -0.04097 C -0.24184 -0.06065 -0.22951 -0.03495 -0.23976 -0.05532 C -0.24445 -0.08055 -0.23802 -0.05092 -0.24514 -0.07199 C -0.24792 -0.08055 -0.2474 -0.08703 -0.25226 -0.09352 C -0.25382 -0.09537 -0.2559 -0.09653 -0.25764 -0.09815 C -0.25816 -0.09421 -0.25816 -0.09004 -0.25938 -0.08634 C -0.26111 -0.08148 -0.26597 -0.07153 -0.27014 -0.06713 C -0.27188 -0.06551 -0.27379 -0.06412 -0.27552 -0.0625 C -0.27795 -0.06018 -0.28021 -0.05764 -0.28264 -0.05532 C -0.29097 -0.03842 -0.28004 -0.05879 -0.2934 -0.04097 C -0.29549 -0.03819 -0.29653 -0.03403 -0.29879 -0.03148 C -0.30139 -0.02847 -0.30486 -0.02708 -0.30764 -0.0243 C -0.30972 -0.02245 -0.31111 -0.01944 -0.31302 -0.01713 C -0.31823 -0.01134 -0.32431 -0.00694 -0.32899 -0.00046 C -0.33021 0.00116 -0.33142 0.00278 -0.33264 0.00417 C -0.3349 0.00672 -0.33733 0.00903 -0.33976 0.01135 C -0.34149 0.01297 -0.34358 0.01412 -0.34514 0.01621 C -0.34896 0.0206 -0.35313 0.02477 -0.3559 0.03033 C -0.35712 0.03287 -0.35799 0.03565 -0.35938 0.0375 C -0.36094 0.03959 -0.3632 0.04051 -0.36476 0.04236 C -0.37847 0.05764 -0.36215 0.04236 -0.37552 0.05417 C -0.38212 0.06736 -0.37552 0.05625 -0.38438 0.06621 C -0.38958 0.07176 -0.38976 0.07338 -0.3934 0.08033 C -0.39462 0.07801 -0.39618 0.07593 -0.39688 0.07338 C -0.39861 0.06713 -0.39896 0.06042 -0.40052 0.05417 L -0.40399 0.04005 C -0.40938 0.01875 -0.40087 0.05232 -0.40938 0.02084 C -0.41163 0.01273 -0.41354 0.00255 -0.41649 -0.00532 C -0.41754 -0.00787 -0.4191 -0.00995 -0.42014 -0.0125 C -0.42917 -0.03356 -0.41858 -0.0118 -0.42726 -0.02916 C -0.42795 -0.0324 -0.42813 -0.03565 -0.42899 -0.03865 C -0.42986 -0.0412 -0.4316 -0.04328 -0.43264 -0.04583 C -0.43403 -0.04884 -0.43524 -0.05208 -0.43629 -0.05532 C -0.43698 -0.05764 -0.43715 -0.06018 -0.43802 -0.0625 C -0.4401 -0.06736 -0.44514 -0.07685 -0.44514 -0.07662 C -0.44566 -0.07916 -0.44601 -0.08171 -0.44688 -0.08379 C -0.45191 -0.09606 -0.45226 -0.09583 -0.45764 -0.10301 C -0.46615 -0.08426 -0.46094 -0.09467 -0.47379 -0.07199 L -0.47379 -0.07176 C -0.47483 -0.06967 -0.47587 -0.06713 -0.47726 -0.06481 C -0.47951 -0.06134 -0.48229 -0.05879 -0.48438 -0.05532 C -0.48576 -0.05324 -0.48663 -0.05046 -0.48802 -0.04815 C -0.49028 -0.04421 -0.49271 -0.04004 -0.49514 -0.03634 C -0.49688 -0.03379 -0.49913 -0.03194 -0.50052 -0.02916 C -0.50278 -0.02477 -0.50365 -0.01921 -0.5059 -0.01481 C -0.50729 -0.01203 -0.50955 -0.01018 -0.51129 -0.00764 C -0.5132 -0.00463 -0.51458 -0.00115 -0.51649 0.00185 C -0.51771 0.00347 -0.5191 0.00486 -0.52014 0.00672 C -0.52205 0.00972 -0.52396 0.01273 -0.52552 0.01621 C -0.52691 0.01922 -0.52743 0.02292 -0.52899 0.0257 C -0.5316 0.0301 -0.53542 0.0331 -0.53802 0.0375 C -0.53976 0.04074 -0.54132 0.04422 -0.5434 0.04699 C -0.54618 0.05139 -0.55 0.0544 -0.55226 0.05903 C -0.55469 0.06366 -0.5559 0.07014 -0.55938 0.07338 L -0.57014 0.08287 C -0.57882 0.06551 -0.57205 0.08148 -0.57552 0.04236 C -0.57604 0.03635 -0.57847 0.03287 -0.5809 0.02801 C -0.58455 0.0081 -0.58004 0.02778 -0.58629 0.01135 C -0.58698 0.00903 -0.58715 0.00648 -0.58802 0.00417 C -0.58889 0.00162 -0.59063 -0.00046 -0.59149 -0.00301 C -0.59236 -0.00509 -0.59288 -0.00764 -0.5934 -0.01018 C -0.5941 -0.01319 -0.59392 -0.01666 -0.59514 -0.01967 C -0.59635 -0.02245 -0.59896 -0.02407 -0.60052 -0.02685 C -0.60851 -0.03935 -0.60052 -0.02824 -0.6059 -0.04097 C -0.60799 -0.04606 -0.61163 -0.05 -0.61302 -0.05532 C -0.61424 -0.06018 -0.61493 -0.06504 -0.61649 -0.06967 C -0.61771 -0.07268 -0.6191 -0.07592 -0.62014 -0.07916 C -0.62656 -0.10046 -0.62049 -0.0868 -0.62726 -0.10046 C -0.63142 -0.11713 -0.62726 -0.11319 -0.63629 -0.11713 C -0.64063 -0.0993 -0.63472 -0.12153 -0.64149 -0.10301 C -0.64236 -0.10069 -0.64219 -0.09768 -0.6434 -0.09583 C -0.64653 -0.09051 -0.65052 -0.08634 -0.65399 -0.08148 C -0.65521 -0.07986 -0.6566 -0.07847 -0.65764 -0.07685 C -0.65938 -0.07361 -0.66094 -0.07014 -0.66302 -0.06713 C -0.66458 -0.06528 -0.66667 -0.06435 -0.6684 -0.0625 C -0.67031 -0.06041 -0.6717 -0.0574 -0.67379 -0.05532 C -0.67535 -0.05347 -0.67743 -0.05231 -0.67899 -0.05046 C -0.68038 -0.04907 -0.68125 -0.04722 -0.68264 -0.04583 C -0.68438 -0.04398 -0.68629 -0.04282 -0.68802 -0.04097 C -0.68993 -0.03889 -0.69149 -0.03611 -0.6934 -0.03379 C -0.69497 -0.03194 -0.69705 -0.03102 -0.69879 -0.02916 C -0.7125 -0.01389 -0.69618 -0.02893 -0.70938 -0.01713 C -0.71892 0.00185 -0.70642 -0.02129 -0.7184 -0.00532 C -0.71997 -0.00324 -0.72049 -0.00023 -0.72188 0.00185 C -0.72396 0.00463 -0.72674 0.00672 -0.72899 0.00903 C -0.7349 0.02454 -0.73073 0.01597 -0.7434 0.03287 L -0.7434 0.0331 C -0.74566 0.0375 -0.7474 0.04306 -0.75052 0.04699 C -0.76771 0.06991 -0.75035 0.0456 -0.76129 0.06366 C -0.76719 0.07385 -0.76285 0.06343 -0.76649 0.07338 " pathEditMode="relative" rAng="0" ptsTypes="AAAAAAAAAAAAAAAAAAAAAAAAAAAAAAAAAAAAAAAAAAAAAAAAAAAAAAAAAAAAAAAAAAAAAAAAAAAAAAAAAAAAAAAAAAAAAAAAAAAAAAAAAAAAAAAAAAAAAAAAAAAAAAAAAAAAAAA">
                                      <p:cBhvr>
                                        <p:cTn id="24" dur="7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403" y="-1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F4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0" name="Google Shape;1530;p58"/>
          <p:cNvGrpSpPr/>
          <p:nvPr/>
        </p:nvGrpSpPr>
        <p:grpSpPr>
          <a:xfrm>
            <a:off x="1253521" y="-25940"/>
            <a:ext cx="6414011" cy="6858846"/>
            <a:chOff x="7567300" y="1541100"/>
            <a:chExt cx="3167100" cy="3386750"/>
          </a:xfrm>
        </p:grpSpPr>
        <p:sp>
          <p:nvSpPr>
            <p:cNvPr id="1531" name="Google Shape;1531;p58"/>
            <p:cNvSpPr/>
            <p:nvPr/>
          </p:nvSpPr>
          <p:spPr>
            <a:xfrm>
              <a:off x="7597075" y="1552100"/>
              <a:ext cx="3137325" cy="3375750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918C7F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58"/>
            <p:cNvSpPr/>
            <p:nvPr/>
          </p:nvSpPr>
          <p:spPr>
            <a:xfrm>
              <a:off x="7567300" y="1541100"/>
              <a:ext cx="3137325" cy="3375725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58"/>
            <p:cNvSpPr/>
            <p:nvPr/>
          </p:nvSpPr>
          <p:spPr>
            <a:xfrm>
              <a:off x="8025700" y="1909000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FF86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58"/>
            <p:cNvSpPr/>
            <p:nvPr/>
          </p:nvSpPr>
          <p:spPr>
            <a:xfrm>
              <a:off x="8025700" y="2070925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58"/>
            <p:cNvSpPr/>
            <p:nvPr/>
          </p:nvSpPr>
          <p:spPr>
            <a:xfrm>
              <a:off x="8025700" y="2232550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58"/>
            <p:cNvSpPr/>
            <p:nvPr/>
          </p:nvSpPr>
          <p:spPr>
            <a:xfrm>
              <a:off x="8025700" y="2394475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58"/>
            <p:cNvSpPr/>
            <p:nvPr/>
          </p:nvSpPr>
          <p:spPr>
            <a:xfrm>
              <a:off x="8025700" y="2556400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58"/>
            <p:cNvSpPr/>
            <p:nvPr/>
          </p:nvSpPr>
          <p:spPr>
            <a:xfrm>
              <a:off x="8025700" y="2718325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58"/>
            <p:cNvSpPr/>
            <p:nvPr/>
          </p:nvSpPr>
          <p:spPr>
            <a:xfrm>
              <a:off x="8025700" y="2879950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58"/>
            <p:cNvSpPr/>
            <p:nvPr/>
          </p:nvSpPr>
          <p:spPr>
            <a:xfrm>
              <a:off x="8025700" y="3041875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58"/>
            <p:cNvSpPr/>
            <p:nvPr/>
          </p:nvSpPr>
          <p:spPr>
            <a:xfrm>
              <a:off x="8025700" y="3203800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58"/>
            <p:cNvSpPr/>
            <p:nvPr/>
          </p:nvSpPr>
          <p:spPr>
            <a:xfrm>
              <a:off x="8025700" y="3365725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58"/>
            <p:cNvSpPr/>
            <p:nvPr/>
          </p:nvSpPr>
          <p:spPr>
            <a:xfrm>
              <a:off x="8025700" y="3527350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58"/>
            <p:cNvSpPr/>
            <p:nvPr/>
          </p:nvSpPr>
          <p:spPr>
            <a:xfrm>
              <a:off x="8025700" y="3689275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58"/>
            <p:cNvSpPr/>
            <p:nvPr/>
          </p:nvSpPr>
          <p:spPr>
            <a:xfrm>
              <a:off x="8025700" y="3851200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58"/>
            <p:cNvSpPr/>
            <p:nvPr/>
          </p:nvSpPr>
          <p:spPr>
            <a:xfrm>
              <a:off x="8025700" y="4013125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58"/>
            <p:cNvSpPr/>
            <p:nvPr/>
          </p:nvSpPr>
          <p:spPr>
            <a:xfrm>
              <a:off x="8025700" y="4174750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1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1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58"/>
            <p:cNvSpPr/>
            <p:nvPr/>
          </p:nvSpPr>
          <p:spPr>
            <a:xfrm>
              <a:off x="8025700" y="4336675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58"/>
            <p:cNvSpPr/>
            <p:nvPr/>
          </p:nvSpPr>
          <p:spPr>
            <a:xfrm>
              <a:off x="8025700" y="4498600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58"/>
            <p:cNvSpPr/>
            <p:nvPr/>
          </p:nvSpPr>
          <p:spPr>
            <a:xfrm>
              <a:off x="8025700" y="4660525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5503E872-2DEE-425B-BFAA-464E0BF2B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9418" y="212270"/>
            <a:ext cx="4532709" cy="48829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92417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6" name="Google Shape;826;p32"/>
          <p:cNvGrpSpPr/>
          <p:nvPr/>
        </p:nvGrpSpPr>
        <p:grpSpPr>
          <a:xfrm>
            <a:off x="1770350" y="435101"/>
            <a:ext cx="5053990" cy="5779004"/>
            <a:chOff x="1732250" y="435101"/>
            <a:chExt cx="5053990" cy="5779004"/>
          </a:xfrm>
        </p:grpSpPr>
        <p:sp>
          <p:nvSpPr>
            <p:cNvPr id="827" name="Google Shape;827;p32"/>
            <p:cNvSpPr/>
            <p:nvPr/>
          </p:nvSpPr>
          <p:spPr>
            <a:xfrm>
              <a:off x="2124240" y="542605"/>
              <a:ext cx="4662000" cy="5671500"/>
            </a:xfrm>
            <a:prstGeom prst="roundRect">
              <a:avLst>
                <a:gd name="adj" fmla="val 1372"/>
              </a:avLst>
            </a:prstGeom>
            <a:solidFill>
              <a:srgbClr val="918C7F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2"/>
            <p:cNvSpPr/>
            <p:nvPr/>
          </p:nvSpPr>
          <p:spPr>
            <a:xfrm>
              <a:off x="2008462" y="435101"/>
              <a:ext cx="4662000" cy="5671500"/>
            </a:xfrm>
            <a:prstGeom prst="roundRect">
              <a:avLst>
                <a:gd name="adj" fmla="val 1372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2"/>
            <p:cNvSpPr/>
            <p:nvPr/>
          </p:nvSpPr>
          <p:spPr>
            <a:xfrm>
              <a:off x="2258861" y="940350"/>
              <a:ext cx="266210" cy="266210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40"/>
                    <a:pt x="1358" y="6097"/>
                    <a:pt x="3048" y="6097"/>
                  </a:cubicBezTo>
                  <a:cubicBezTo>
                    <a:pt x="4739" y="6097"/>
                    <a:pt x="6096" y="4740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2"/>
            <p:cNvSpPr/>
            <p:nvPr/>
          </p:nvSpPr>
          <p:spPr>
            <a:xfrm>
              <a:off x="2258861" y="1747713"/>
              <a:ext cx="266210" cy="266734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2"/>
            <p:cNvSpPr/>
            <p:nvPr/>
          </p:nvSpPr>
          <p:spPr>
            <a:xfrm>
              <a:off x="2258861" y="2627818"/>
              <a:ext cx="266210" cy="266734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70"/>
                    <a:pt x="0" y="3048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48"/>
                  </a:cubicBezTo>
                  <a:cubicBezTo>
                    <a:pt x="6096" y="1370"/>
                    <a:pt x="4739" y="0"/>
                    <a:pt x="30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2"/>
            <p:cNvSpPr/>
            <p:nvPr/>
          </p:nvSpPr>
          <p:spPr>
            <a:xfrm>
              <a:off x="2258861" y="3505348"/>
              <a:ext cx="266210" cy="266210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0"/>
                  </a:moveTo>
                  <a:cubicBezTo>
                    <a:pt x="1358" y="0"/>
                    <a:pt x="0" y="1358"/>
                    <a:pt x="0" y="3048"/>
                  </a:cubicBezTo>
                  <a:cubicBezTo>
                    <a:pt x="0" y="4727"/>
                    <a:pt x="1358" y="6096"/>
                    <a:pt x="3048" y="6096"/>
                  </a:cubicBezTo>
                  <a:cubicBezTo>
                    <a:pt x="4739" y="6096"/>
                    <a:pt x="6096" y="4727"/>
                    <a:pt x="6096" y="3048"/>
                  </a:cubicBezTo>
                  <a:cubicBezTo>
                    <a:pt x="6096" y="1358"/>
                    <a:pt x="4739" y="0"/>
                    <a:pt x="30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2"/>
            <p:cNvSpPr/>
            <p:nvPr/>
          </p:nvSpPr>
          <p:spPr>
            <a:xfrm>
              <a:off x="2258861" y="4389077"/>
              <a:ext cx="266210" cy="266210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28"/>
                    <a:pt x="1358" y="6097"/>
                    <a:pt x="3048" y="6097"/>
                  </a:cubicBezTo>
                  <a:cubicBezTo>
                    <a:pt x="4739" y="6097"/>
                    <a:pt x="6096" y="4728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2"/>
            <p:cNvSpPr/>
            <p:nvPr/>
          </p:nvSpPr>
          <p:spPr>
            <a:xfrm>
              <a:off x="2258861" y="5334720"/>
              <a:ext cx="266210" cy="266734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2"/>
            <p:cNvSpPr/>
            <p:nvPr/>
          </p:nvSpPr>
          <p:spPr>
            <a:xfrm>
              <a:off x="1732250" y="1000167"/>
              <a:ext cx="688863" cy="144043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2"/>
            <p:cNvSpPr/>
            <p:nvPr/>
          </p:nvSpPr>
          <p:spPr>
            <a:xfrm>
              <a:off x="1732250" y="1808535"/>
              <a:ext cx="688863" cy="144043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2"/>
            <p:cNvSpPr/>
            <p:nvPr/>
          </p:nvSpPr>
          <p:spPr>
            <a:xfrm>
              <a:off x="1732250" y="2689164"/>
              <a:ext cx="688863" cy="144043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9"/>
                    <a:pt x="0" y="1643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43"/>
                  </a:cubicBezTo>
                  <a:cubicBezTo>
                    <a:pt x="15764" y="739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2"/>
            <p:cNvSpPr/>
            <p:nvPr/>
          </p:nvSpPr>
          <p:spPr>
            <a:xfrm>
              <a:off x="1732250" y="3566170"/>
              <a:ext cx="688863" cy="144043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2"/>
            <p:cNvSpPr/>
            <p:nvPr/>
          </p:nvSpPr>
          <p:spPr>
            <a:xfrm>
              <a:off x="1732250" y="4449375"/>
              <a:ext cx="688863" cy="144043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1"/>
                  </a:moveTo>
                  <a:cubicBezTo>
                    <a:pt x="750" y="1"/>
                    <a:pt x="0" y="739"/>
                    <a:pt x="0" y="1656"/>
                  </a:cubicBezTo>
                  <a:cubicBezTo>
                    <a:pt x="0" y="2561"/>
                    <a:pt x="750" y="3299"/>
                    <a:pt x="1655" y="3299"/>
                  </a:cubicBezTo>
                  <a:lnTo>
                    <a:pt x="14109" y="3299"/>
                  </a:lnTo>
                  <a:cubicBezTo>
                    <a:pt x="15038" y="3299"/>
                    <a:pt x="15776" y="2561"/>
                    <a:pt x="15764" y="1656"/>
                  </a:cubicBezTo>
                  <a:cubicBezTo>
                    <a:pt x="15764" y="739"/>
                    <a:pt x="15026" y="1"/>
                    <a:pt x="14109" y="1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2"/>
            <p:cNvSpPr/>
            <p:nvPr/>
          </p:nvSpPr>
          <p:spPr>
            <a:xfrm>
              <a:off x="1732250" y="5395541"/>
              <a:ext cx="688863" cy="144043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2" name="Google Shape;842;p32"/>
          <p:cNvSpPr/>
          <p:nvPr/>
        </p:nvSpPr>
        <p:spPr>
          <a:xfrm>
            <a:off x="2846884" y="1144221"/>
            <a:ext cx="3450232" cy="2069708"/>
          </a:xfrm>
          <a:custGeom>
            <a:avLst/>
            <a:gdLst/>
            <a:ahLst/>
            <a:cxnLst/>
            <a:rect l="l" t="t" r="r" b="b"/>
            <a:pathLst>
              <a:path w="72713" h="41029" extrusionOk="0">
                <a:moveTo>
                  <a:pt x="3478" y="0"/>
                </a:moveTo>
                <a:lnTo>
                  <a:pt x="1251" y="905"/>
                </a:lnTo>
                <a:lnTo>
                  <a:pt x="1" y="417"/>
                </a:lnTo>
                <a:lnTo>
                  <a:pt x="1" y="39433"/>
                </a:lnTo>
                <a:lnTo>
                  <a:pt x="1" y="40207"/>
                </a:lnTo>
                <a:lnTo>
                  <a:pt x="215" y="40124"/>
                </a:lnTo>
                <a:lnTo>
                  <a:pt x="2442" y="41029"/>
                </a:lnTo>
                <a:lnTo>
                  <a:pt x="4668" y="40124"/>
                </a:lnTo>
                <a:lnTo>
                  <a:pt x="6895" y="41029"/>
                </a:lnTo>
                <a:lnTo>
                  <a:pt x="9121" y="40124"/>
                </a:lnTo>
                <a:lnTo>
                  <a:pt x="11348" y="41029"/>
                </a:lnTo>
                <a:lnTo>
                  <a:pt x="13574" y="40124"/>
                </a:lnTo>
                <a:lnTo>
                  <a:pt x="15801" y="41029"/>
                </a:lnTo>
                <a:lnTo>
                  <a:pt x="18027" y="40124"/>
                </a:lnTo>
                <a:lnTo>
                  <a:pt x="20253" y="41029"/>
                </a:lnTo>
                <a:lnTo>
                  <a:pt x="22480" y="40124"/>
                </a:lnTo>
                <a:lnTo>
                  <a:pt x="24706" y="41029"/>
                </a:lnTo>
                <a:lnTo>
                  <a:pt x="26933" y="40124"/>
                </a:lnTo>
                <a:lnTo>
                  <a:pt x="29159" y="41029"/>
                </a:lnTo>
                <a:lnTo>
                  <a:pt x="31386" y="40124"/>
                </a:lnTo>
                <a:lnTo>
                  <a:pt x="33612" y="41029"/>
                </a:lnTo>
                <a:lnTo>
                  <a:pt x="35851" y="40124"/>
                </a:lnTo>
                <a:lnTo>
                  <a:pt x="38077" y="41029"/>
                </a:lnTo>
                <a:lnTo>
                  <a:pt x="40304" y="40124"/>
                </a:lnTo>
                <a:lnTo>
                  <a:pt x="42530" y="41029"/>
                </a:lnTo>
                <a:lnTo>
                  <a:pt x="44757" y="40124"/>
                </a:lnTo>
                <a:lnTo>
                  <a:pt x="46983" y="41029"/>
                </a:lnTo>
                <a:lnTo>
                  <a:pt x="49209" y="40124"/>
                </a:lnTo>
                <a:lnTo>
                  <a:pt x="51436" y="41029"/>
                </a:lnTo>
                <a:lnTo>
                  <a:pt x="53662" y="40124"/>
                </a:lnTo>
                <a:lnTo>
                  <a:pt x="55889" y="41029"/>
                </a:lnTo>
                <a:lnTo>
                  <a:pt x="58115" y="40124"/>
                </a:lnTo>
                <a:lnTo>
                  <a:pt x="60342" y="41029"/>
                </a:lnTo>
                <a:lnTo>
                  <a:pt x="62568" y="40124"/>
                </a:lnTo>
                <a:lnTo>
                  <a:pt x="64795" y="41029"/>
                </a:lnTo>
                <a:lnTo>
                  <a:pt x="67021" y="40124"/>
                </a:lnTo>
                <a:lnTo>
                  <a:pt x="69248" y="41029"/>
                </a:lnTo>
                <a:lnTo>
                  <a:pt x="71474" y="40124"/>
                </a:lnTo>
                <a:lnTo>
                  <a:pt x="72712" y="40612"/>
                </a:lnTo>
                <a:lnTo>
                  <a:pt x="72712" y="822"/>
                </a:lnTo>
                <a:lnTo>
                  <a:pt x="72510" y="905"/>
                </a:lnTo>
                <a:lnTo>
                  <a:pt x="70284" y="0"/>
                </a:lnTo>
                <a:lnTo>
                  <a:pt x="68057" y="905"/>
                </a:lnTo>
                <a:lnTo>
                  <a:pt x="65831" y="0"/>
                </a:lnTo>
                <a:lnTo>
                  <a:pt x="63604" y="905"/>
                </a:lnTo>
                <a:lnTo>
                  <a:pt x="61378" y="0"/>
                </a:lnTo>
                <a:lnTo>
                  <a:pt x="59151" y="905"/>
                </a:lnTo>
                <a:lnTo>
                  <a:pt x="56925" y="0"/>
                </a:lnTo>
                <a:lnTo>
                  <a:pt x="54698" y="905"/>
                </a:lnTo>
                <a:lnTo>
                  <a:pt x="52460" y="0"/>
                </a:lnTo>
                <a:lnTo>
                  <a:pt x="50233" y="905"/>
                </a:lnTo>
                <a:lnTo>
                  <a:pt x="48007" y="0"/>
                </a:lnTo>
                <a:lnTo>
                  <a:pt x="45780" y="905"/>
                </a:lnTo>
                <a:lnTo>
                  <a:pt x="43554" y="0"/>
                </a:lnTo>
                <a:lnTo>
                  <a:pt x="41328" y="905"/>
                </a:lnTo>
                <a:lnTo>
                  <a:pt x="39101" y="0"/>
                </a:lnTo>
                <a:lnTo>
                  <a:pt x="36875" y="905"/>
                </a:lnTo>
                <a:lnTo>
                  <a:pt x="34648" y="0"/>
                </a:lnTo>
                <a:lnTo>
                  <a:pt x="32422" y="905"/>
                </a:lnTo>
                <a:lnTo>
                  <a:pt x="30195" y="0"/>
                </a:lnTo>
                <a:lnTo>
                  <a:pt x="27969" y="905"/>
                </a:lnTo>
                <a:lnTo>
                  <a:pt x="25742" y="0"/>
                </a:lnTo>
                <a:lnTo>
                  <a:pt x="23516" y="905"/>
                </a:lnTo>
                <a:lnTo>
                  <a:pt x="21289" y="0"/>
                </a:lnTo>
                <a:lnTo>
                  <a:pt x="19063" y="905"/>
                </a:lnTo>
                <a:lnTo>
                  <a:pt x="16836" y="0"/>
                </a:lnTo>
                <a:lnTo>
                  <a:pt x="14610" y="905"/>
                </a:lnTo>
                <a:lnTo>
                  <a:pt x="12383" y="0"/>
                </a:lnTo>
                <a:lnTo>
                  <a:pt x="10157" y="905"/>
                </a:lnTo>
                <a:lnTo>
                  <a:pt x="7930" y="0"/>
                </a:lnTo>
                <a:lnTo>
                  <a:pt x="5704" y="905"/>
                </a:lnTo>
                <a:lnTo>
                  <a:pt x="3478" y="0"/>
                </a:lnTo>
                <a:close/>
              </a:path>
            </a:pathLst>
          </a:custGeom>
          <a:solidFill>
            <a:srgbClr val="9DE6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مربع نص 76">
            <a:extLst>
              <a:ext uri="{FF2B5EF4-FFF2-40B4-BE49-F238E27FC236}">
                <a16:creationId xmlns:a16="http://schemas.microsoft.com/office/drawing/2014/main" id="{4DC93194-3F2B-4511-993D-AF6EC20AABA9}"/>
              </a:ext>
            </a:extLst>
          </p:cNvPr>
          <p:cNvSpPr txBox="1"/>
          <p:nvPr/>
        </p:nvSpPr>
        <p:spPr>
          <a:xfrm>
            <a:off x="5310189" y="1435515"/>
            <a:ext cx="891591" cy="40011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000" dirty="0">
                <a:latin typeface="Andalus" panose="02020603050405020304" pitchFamily="18" charset="-78"/>
                <a:cs typeface="Andalus" panose="02020603050405020304" pitchFamily="18" charset="-78"/>
              </a:rPr>
              <a:t>التاريخ </a:t>
            </a:r>
          </a:p>
        </p:txBody>
      </p:sp>
      <p:sp>
        <p:nvSpPr>
          <p:cNvPr id="78" name="مربع نص 77">
            <a:extLst>
              <a:ext uri="{FF2B5EF4-FFF2-40B4-BE49-F238E27FC236}">
                <a16:creationId xmlns:a16="http://schemas.microsoft.com/office/drawing/2014/main" id="{444CEC70-6737-4437-9D81-D277B3D2A040}"/>
              </a:ext>
            </a:extLst>
          </p:cNvPr>
          <p:cNvSpPr txBox="1"/>
          <p:nvPr/>
        </p:nvSpPr>
        <p:spPr>
          <a:xfrm>
            <a:off x="5302168" y="2050445"/>
            <a:ext cx="891591" cy="36933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atin typeface="Andalus" panose="02020603050405020304" pitchFamily="18" charset="-78"/>
                <a:cs typeface="Andalus" panose="02020603050405020304" pitchFamily="18" charset="-78"/>
              </a:rPr>
              <a:t>الحصة </a:t>
            </a:r>
          </a:p>
        </p:txBody>
      </p:sp>
      <p:sp>
        <p:nvSpPr>
          <p:cNvPr id="79" name="مربع نص 78">
            <a:extLst>
              <a:ext uri="{FF2B5EF4-FFF2-40B4-BE49-F238E27FC236}">
                <a16:creationId xmlns:a16="http://schemas.microsoft.com/office/drawing/2014/main" id="{8DFDE7C6-91EB-4C9F-A729-D0BD065BAD2A}"/>
              </a:ext>
            </a:extLst>
          </p:cNvPr>
          <p:cNvSpPr txBox="1"/>
          <p:nvPr/>
        </p:nvSpPr>
        <p:spPr>
          <a:xfrm>
            <a:off x="5290015" y="2554799"/>
            <a:ext cx="891591" cy="36933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1">
            <a:spAutoFit/>
          </a:bodyPr>
          <a:lstStyle/>
          <a:p>
            <a:r>
              <a:rPr lang="ar-SA" dirty="0">
                <a:latin typeface="Andalus" panose="02020603050405020304" pitchFamily="18" charset="-78"/>
                <a:cs typeface="Andalus" panose="02020603050405020304" pitchFamily="18" charset="-78"/>
              </a:rPr>
              <a:t>الموضوع  </a:t>
            </a:r>
          </a:p>
        </p:txBody>
      </p:sp>
      <p:sp>
        <p:nvSpPr>
          <p:cNvPr id="80" name="مربع نص 79">
            <a:extLst>
              <a:ext uri="{FF2B5EF4-FFF2-40B4-BE49-F238E27FC236}">
                <a16:creationId xmlns:a16="http://schemas.microsoft.com/office/drawing/2014/main" id="{4E0BE9FE-16E9-48B2-9078-50D6F7168CB5}"/>
              </a:ext>
            </a:extLst>
          </p:cNvPr>
          <p:cNvSpPr txBox="1"/>
          <p:nvPr/>
        </p:nvSpPr>
        <p:spPr>
          <a:xfrm>
            <a:off x="2664948" y="2486274"/>
            <a:ext cx="2867576" cy="5232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الخواص و التغيرات الكيميائية </a:t>
            </a:r>
          </a:p>
        </p:txBody>
      </p:sp>
      <p:sp>
        <p:nvSpPr>
          <p:cNvPr id="81" name="مربع نص 80">
            <a:extLst>
              <a:ext uri="{FF2B5EF4-FFF2-40B4-BE49-F238E27FC236}">
                <a16:creationId xmlns:a16="http://schemas.microsoft.com/office/drawing/2014/main" id="{ABA96443-DA17-4CAB-A478-B9297552C6B0}"/>
              </a:ext>
            </a:extLst>
          </p:cNvPr>
          <p:cNvSpPr txBox="1"/>
          <p:nvPr/>
        </p:nvSpPr>
        <p:spPr>
          <a:xfrm>
            <a:off x="2947634" y="1371780"/>
            <a:ext cx="2369559" cy="5232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1">
            <a:spAutoFit/>
          </a:bodyPr>
          <a:lstStyle/>
          <a:p>
            <a:r>
              <a:rPr lang="ar-SA" sz="2800" dirty="0"/>
              <a:t>  \     \   1443هـ</a:t>
            </a:r>
          </a:p>
        </p:txBody>
      </p:sp>
      <p:sp>
        <p:nvSpPr>
          <p:cNvPr id="82" name="مربع نص 81">
            <a:extLst>
              <a:ext uri="{FF2B5EF4-FFF2-40B4-BE49-F238E27FC236}">
                <a16:creationId xmlns:a16="http://schemas.microsoft.com/office/drawing/2014/main" id="{9A3EA0E9-1B9B-45C1-9766-4D80C87C397E}"/>
              </a:ext>
            </a:extLst>
          </p:cNvPr>
          <p:cNvSpPr txBox="1"/>
          <p:nvPr/>
        </p:nvSpPr>
        <p:spPr>
          <a:xfrm>
            <a:off x="4098736" y="2075411"/>
            <a:ext cx="1299816" cy="30777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chemeClr val="tx1"/>
                </a:solidFill>
              </a:rPr>
              <a:t>--------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D715FD9-E2BA-4FC8-882C-5F8DB6D2B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66" y="3394628"/>
            <a:ext cx="3000268" cy="145419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8" grpId="0" animBg="1"/>
      <p:bldP spid="79" grpId="0" animBg="1"/>
      <p:bldP spid="80" grpId="0"/>
      <p:bldP spid="81" grpId="0"/>
      <p:bldP spid="8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8" name="Google Shape;878;p34"/>
          <p:cNvGrpSpPr/>
          <p:nvPr/>
        </p:nvGrpSpPr>
        <p:grpSpPr>
          <a:xfrm rot="728172">
            <a:off x="30506" y="-352402"/>
            <a:ext cx="1784276" cy="1783851"/>
            <a:chOff x="5448300" y="1526500"/>
            <a:chExt cx="1154925" cy="1154650"/>
          </a:xfrm>
        </p:grpSpPr>
        <p:sp>
          <p:nvSpPr>
            <p:cNvPr id="879" name="Google Shape;879;p34"/>
            <p:cNvSpPr/>
            <p:nvPr/>
          </p:nvSpPr>
          <p:spPr>
            <a:xfrm>
              <a:off x="5466750" y="1544975"/>
              <a:ext cx="1136475" cy="1136175"/>
            </a:xfrm>
            <a:custGeom>
              <a:avLst/>
              <a:gdLst/>
              <a:ahLst/>
              <a:cxnLst/>
              <a:rect l="l" t="t" r="r" b="b"/>
              <a:pathLst>
                <a:path w="45459" h="45447" extrusionOk="0">
                  <a:moveTo>
                    <a:pt x="4132" y="11370"/>
                  </a:moveTo>
                  <a:cubicBezTo>
                    <a:pt x="4882" y="11370"/>
                    <a:pt x="5501" y="11990"/>
                    <a:pt x="5501" y="12740"/>
                  </a:cubicBezTo>
                  <a:cubicBezTo>
                    <a:pt x="5501" y="13502"/>
                    <a:pt x="4882" y="14109"/>
                    <a:pt x="4132" y="14109"/>
                  </a:cubicBezTo>
                  <a:cubicBezTo>
                    <a:pt x="3370" y="14109"/>
                    <a:pt x="2762" y="13502"/>
                    <a:pt x="2762" y="12740"/>
                  </a:cubicBezTo>
                  <a:cubicBezTo>
                    <a:pt x="2762" y="11990"/>
                    <a:pt x="3370" y="11370"/>
                    <a:pt x="4132" y="11370"/>
                  </a:cubicBezTo>
                  <a:close/>
                  <a:moveTo>
                    <a:pt x="3334" y="29563"/>
                  </a:moveTo>
                  <a:cubicBezTo>
                    <a:pt x="4084" y="29563"/>
                    <a:pt x="4703" y="30170"/>
                    <a:pt x="4703" y="30932"/>
                  </a:cubicBezTo>
                  <a:cubicBezTo>
                    <a:pt x="4703" y="31694"/>
                    <a:pt x="4096" y="32302"/>
                    <a:pt x="3334" y="32302"/>
                  </a:cubicBezTo>
                  <a:cubicBezTo>
                    <a:pt x="2584" y="32302"/>
                    <a:pt x="1965" y="31694"/>
                    <a:pt x="1965" y="30932"/>
                  </a:cubicBezTo>
                  <a:cubicBezTo>
                    <a:pt x="1965" y="30170"/>
                    <a:pt x="2584" y="29563"/>
                    <a:pt x="3334" y="29563"/>
                  </a:cubicBezTo>
                  <a:close/>
                  <a:moveTo>
                    <a:pt x="1893" y="0"/>
                  </a:moveTo>
                  <a:lnTo>
                    <a:pt x="0" y="43565"/>
                  </a:lnTo>
                  <a:lnTo>
                    <a:pt x="43565" y="45446"/>
                  </a:lnTo>
                  <a:lnTo>
                    <a:pt x="45458" y="1893"/>
                  </a:lnTo>
                  <a:lnTo>
                    <a:pt x="1893" y="0"/>
                  </a:lnTo>
                  <a:close/>
                </a:path>
              </a:pathLst>
            </a:custGeom>
            <a:solidFill>
              <a:srgbClr val="918C7F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4"/>
            <p:cNvSpPr/>
            <p:nvPr/>
          </p:nvSpPr>
          <p:spPr>
            <a:xfrm>
              <a:off x="5448300" y="1526500"/>
              <a:ext cx="1136175" cy="1135875"/>
            </a:xfrm>
            <a:custGeom>
              <a:avLst/>
              <a:gdLst/>
              <a:ahLst/>
              <a:cxnLst/>
              <a:rect l="l" t="t" r="r" b="b"/>
              <a:pathLst>
                <a:path w="45447" h="45435" extrusionOk="0">
                  <a:moveTo>
                    <a:pt x="4120" y="11371"/>
                  </a:moveTo>
                  <a:cubicBezTo>
                    <a:pt x="4882" y="11371"/>
                    <a:pt x="5489" y="11978"/>
                    <a:pt x="5489" y="12740"/>
                  </a:cubicBezTo>
                  <a:cubicBezTo>
                    <a:pt x="5489" y="13502"/>
                    <a:pt x="4882" y="14110"/>
                    <a:pt x="4120" y="14110"/>
                  </a:cubicBezTo>
                  <a:cubicBezTo>
                    <a:pt x="3358" y="14110"/>
                    <a:pt x="2750" y="13491"/>
                    <a:pt x="2750" y="12740"/>
                  </a:cubicBezTo>
                  <a:cubicBezTo>
                    <a:pt x="2750" y="11978"/>
                    <a:pt x="3358" y="11371"/>
                    <a:pt x="4120" y="11371"/>
                  </a:cubicBezTo>
                  <a:close/>
                  <a:moveTo>
                    <a:pt x="3334" y="29552"/>
                  </a:moveTo>
                  <a:cubicBezTo>
                    <a:pt x="4072" y="29552"/>
                    <a:pt x="4703" y="30171"/>
                    <a:pt x="4703" y="30921"/>
                  </a:cubicBezTo>
                  <a:cubicBezTo>
                    <a:pt x="4703" y="31683"/>
                    <a:pt x="4096" y="32291"/>
                    <a:pt x="3334" y="32291"/>
                  </a:cubicBezTo>
                  <a:cubicBezTo>
                    <a:pt x="2572" y="32291"/>
                    <a:pt x="1965" y="31683"/>
                    <a:pt x="1965" y="30921"/>
                  </a:cubicBezTo>
                  <a:cubicBezTo>
                    <a:pt x="1965" y="30171"/>
                    <a:pt x="2572" y="29552"/>
                    <a:pt x="3334" y="29552"/>
                  </a:cubicBezTo>
                  <a:close/>
                  <a:moveTo>
                    <a:pt x="1893" y="1"/>
                  </a:moveTo>
                  <a:lnTo>
                    <a:pt x="0" y="43566"/>
                  </a:lnTo>
                  <a:lnTo>
                    <a:pt x="43565" y="45435"/>
                  </a:lnTo>
                  <a:lnTo>
                    <a:pt x="45446" y="1882"/>
                  </a:lnTo>
                  <a:lnTo>
                    <a:pt x="189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4"/>
            <p:cNvSpPr/>
            <p:nvPr/>
          </p:nvSpPr>
          <p:spPr>
            <a:xfrm>
              <a:off x="5448300" y="1526800"/>
              <a:ext cx="185750" cy="1094800"/>
            </a:xfrm>
            <a:custGeom>
              <a:avLst/>
              <a:gdLst/>
              <a:ahLst/>
              <a:cxnLst/>
              <a:rect l="l" t="t" r="r" b="b"/>
              <a:pathLst>
                <a:path w="7430" h="43792" extrusionOk="0">
                  <a:moveTo>
                    <a:pt x="4120" y="11359"/>
                  </a:moveTo>
                  <a:cubicBezTo>
                    <a:pt x="4882" y="11359"/>
                    <a:pt x="5489" y="11966"/>
                    <a:pt x="5489" y="12728"/>
                  </a:cubicBezTo>
                  <a:cubicBezTo>
                    <a:pt x="5489" y="13490"/>
                    <a:pt x="4882" y="14098"/>
                    <a:pt x="4120" y="14098"/>
                  </a:cubicBezTo>
                  <a:cubicBezTo>
                    <a:pt x="3358" y="14098"/>
                    <a:pt x="2750" y="13479"/>
                    <a:pt x="2750" y="12728"/>
                  </a:cubicBezTo>
                  <a:cubicBezTo>
                    <a:pt x="2750" y="11966"/>
                    <a:pt x="3358" y="11359"/>
                    <a:pt x="4120" y="11359"/>
                  </a:cubicBezTo>
                  <a:close/>
                  <a:moveTo>
                    <a:pt x="3334" y="29540"/>
                  </a:moveTo>
                  <a:cubicBezTo>
                    <a:pt x="4072" y="29540"/>
                    <a:pt x="4703" y="30159"/>
                    <a:pt x="4703" y="30909"/>
                  </a:cubicBezTo>
                  <a:cubicBezTo>
                    <a:pt x="4703" y="31671"/>
                    <a:pt x="4096" y="32279"/>
                    <a:pt x="3334" y="32279"/>
                  </a:cubicBezTo>
                  <a:cubicBezTo>
                    <a:pt x="2572" y="32279"/>
                    <a:pt x="1965" y="31671"/>
                    <a:pt x="1965" y="30909"/>
                  </a:cubicBezTo>
                  <a:cubicBezTo>
                    <a:pt x="1965" y="30159"/>
                    <a:pt x="2572" y="29540"/>
                    <a:pt x="3334" y="29540"/>
                  </a:cubicBezTo>
                  <a:close/>
                  <a:moveTo>
                    <a:pt x="1893" y="1"/>
                  </a:moveTo>
                  <a:lnTo>
                    <a:pt x="0" y="43554"/>
                  </a:lnTo>
                  <a:lnTo>
                    <a:pt x="5536" y="43792"/>
                  </a:lnTo>
                  <a:lnTo>
                    <a:pt x="7430" y="239"/>
                  </a:lnTo>
                  <a:lnTo>
                    <a:pt x="1893" y="1"/>
                  </a:lnTo>
                  <a:close/>
                </a:path>
              </a:pathLst>
            </a:custGeom>
            <a:solidFill>
              <a:srgbClr val="AD91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صورة 5">
            <a:extLst>
              <a:ext uri="{FF2B5EF4-FFF2-40B4-BE49-F238E27FC236}">
                <a16:creationId xmlns:a16="http://schemas.microsoft.com/office/drawing/2014/main" id="{953BF053-9F8E-4048-9906-5B562F32C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50" y="407162"/>
            <a:ext cx="3639627" cy="4182218"/>
          </a:xfrm>
          <a:prstGeom prst="rect">
            <a:avLst/>
          </a:prstGeom>
        </p:spPr>
      </p:pic>
      <p:pic>
        <p:nvPicPr>
          <p:cNvPr id="16" name="Picture 2" descr="أهمية التصميم">
            <a:extLst>
              <a:ext uri="{FF2B5EF4-FFF2-40B4-BE49-F238E27FC236}">
                <a16:creationId xmlns:a16="http://schemas.microsoft.com/office/drawing/2014/main" id="{DB2F619B-86C1-4A71-B0FF-DA9D880B0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575" y="1501769"/>
            <a:ext cx="2249582" cy="239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500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مستطيل 19">
            <a:extLst>
              <a:ext uri="{FF2B5EF4-FFF2-40B4-BE49-F238E27FC236}">
                <a16:creationId xmlns:a16="http://schemas.microsoft.com/office/drawing/2014/main" id="{DE67FE27-4A1D-4EF7-81C8-2BA27AAA99B5}"/>
              </a:ext>
            </a:extLst>
          </p:cNvPr>
          <p:cNvSpPr/>
          <p:nvPr/>
        </p:nvSpPr>
        <p:spPr>
          <a:xfrm>
            <a:off x="5167995" y="862148"/>
            <a:ext cx="3336669" cy="200618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مبدعتي باستخدام استراتيجية</a:t>
            </a:r>
          </a:p>
          <a:p>
            <a:pPr algn="ctr"/>
            <a:r>
              <a:rPr lang="ar-SA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 قراءة الصور و الرسومات</a:t>
            </a:r>
          </a:p>
          <a:p>
            <a:pPr algn="ctr"/>
            <a:r>
              <a:rPr lang="ar-SA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 صفي الصورة التي امامك ؟</a:t>
            </a:r>
          </a:p>
        </p:txBody>
      </p:sp>
      <p:pic>
        <p:nvPicPr>
          <p:cNvPr id="10" name="Picture 2" descr="كيف يفكر النصاب ؟">
            <a:extLst>
              <a:ext uri="{FF2B5EF4-FFF2-40B4-BE49-F238E27FC236}">
                <a16:creationId xmlns:a16="http://schemas.microsoft.com/office/drawing/2014/main" id="{34A0C230-C416-4ECB-848D-ED09FB0D8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124" y="3030087"/>
            <a:ext cx="1420279" cy="1529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هل يعتبر احتراق الخشب تغير &amp;quot; فيزيائي &amp;quot; ام &amp;quot; كيميائي ؟ &amp;quot; | المرسال">
            <a:extLst>
              <a:ext uri="{FF2B5EF4-FFF2-40B4-BE49-F238E27FC236}">
                <a16:creationId xmlns:a16="http://schemas.microsoft.com/office/drawing/2014/main" id="{3352EAE7-A8F0-4DD6-A5B4-F762170C2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862148"/>
            <a:ext cx="3194957" cy="3419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5061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واضرب لهم مثل الحياة الدنيا كماء أنزلناه من السماء فاختلط به نبات الأرض فأصبح هشيما تذروه الرياح_360P">
            <a:hlinkClick r:id="" action="ppaction://media"/>
            <a:extLst>
              <a:ext uri="{FF2B5EF4-FFF2-40B4-BE49-F238E27FC236}">
                <a16:creationId xmlns:a16="http://schemas.microsoft.com/office/drawing/2014/main" id="{D50DE4D4-F284-41DB-9E8B-D427B6D0B5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0516" y="296635"/>
            <a:ext cx="8129134" cy="4536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437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34"/>
          <p:cNvSpPr/>
          <p:nvPr/>
        </p:nvSpPr>
        <p:spPr>
          <a:xfrm>
            <a:off x="5581661" y="538843"/>
            <a:ext cx="2558132" cy="68762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800" dirty="0">
                <a:latin typeface="Calibri" panose="020F0502020204030204" pitchFamily="34" charset="0"/>
                <a:cs typeface="Calibri" panose="020F0502020204030204" pitchFamily="34" charset="0"/>
              </a:rPr>
              <a:t>الأهداف </a:t>
            </a:r>
            <a:endParaRPr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78" name="Google Shape;878;p34"/>
          <p:cNvGrpSpPr/>
          <p:nvPr/>
        </p:nvGrpSpPr>
        <p:grpSpPr>
          <a:xfrm rot="728172">
            <a:off x="30506" y="-352402"/>
            <a:ext cx="1784276" cy="1783851"/>
            <a:chOff x="5448300" y="1526500"/>
            <a:chExt cx="1154925" cy="1154650"/>
          </a:xfrm>
        </p:grpSpPr>
        <p:sp>
          <p:nvSpPr>
            <p:cNvPr id="879" name="Google Shape;879;p34"/>
            <p:cNvSpPr/>
            <p:nvPr/>
          </p:nvSpPr>
          <p:spPr>
            <a:xfrm>
              <a:off x="5466750" y="1544975"/>
              <a:ext cx="1136475" cy="1136175"/>
            </a:xfrm>
            <a:custGeom>
              <a:avLst/>
              <a:gdLst/>
              <a:ahLst/>
              <a:cxnLst/>
              <a:rect l="l" t="t" r="r" b="b"/>
              <a:pathLst>
                <a:path w="45459" h="45447" extrusionOk="0">
                  <a:moveTo>
                    <a:pt x="4132" y="11370"/>
                  </a:moveTo>
                  <a:cubicBezTo>
                    <a:pt x="4882" y="11370"/>
                    <a:pt x="5501" y="11990"/>
                    <a:pt x="5501" y="12740"/>
                  </a:cubicBezTo>
                  <a:cubicBezTo>
                    <a:pt x="5501" y="13502"/>
                    <a:pt x="4882" y="14109"/>
                    <a:pt x="4132" y="14109"/>
                  </a:cubicBezTo>
                  <a:cubicBezTo>
                    <a:pt x="3370" y="14109"/>
                    <a:pt x="2762" y="13502"/>
                    <a:pt x="2762" y="12740"/>
                  </a:cubicBezTo>
                  <a:cubicBezTo>
                    <a:pt x="2762" y="11990"/>
                    <a:pt x="3370" y="11370"/>
                    <a:pt x="4132" y="11370"/>
                  </a:cubicBezTo>
                  <a:close/>
                  <a:moveTo>
                    <a:pt x="3334" y="29563"/>
                  </a:moveTo>
                  <a:cubicBezTo>
                    <a:pt x="4084" y="29563"/>
                    <a:pt x="4703" y="30170"/>
                    <a:pt x="4703" y="30932"/>
                  </a:cubicBezTo>
                  <a:cubicBezTo>
                    <a:pt x="4703" y="31694"/>
                    <a:pt x="4096" y="32302"/>
                    <a:pt x="3334" y="32302"/>
                  </a:cubicBezTo>
                  <a:cubicBezTo>
                    <a:pt x="2584" y="32302"/>
                    <a:pt x="1965" y="31694"/>
                    <a:pt x="1965" y="30932"/>
                  </a:cubicBezTo>
                  <a:cubicBezTo>
                    <a:pt x="1965" y="30170"/>
                    <a:pt x="2584" y="29563"/>
                    <a:pt x="3334" y="29563"/>
                  </a:cubicBezTo>
                  <a:close/>
                  <a:moveTo>
                    <a:pt x="1893" y="0"/>
                  </a:moveTo>
                  <a:lnTo>
                    <a:pt x="0" y="43565"/>
                  </a:lnTo>
                  <a:lnTo>
                    <a:pt x="43565" y="45446"/>
                  </a:lnTo>
                  <a:lnTo>
                    <a:pt x="45458" y="1893"/>
                  </a:lnTo>
                  <a:lnTo>
                    <a:pt x="1893" y="0"/>
                  </a:lnTo>
                  <a:close/>
                </a:path>
              </a:pathLst>
            </a:custGeom>
            <a:solidFill>
              <a:srgbClr val="918C7F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4"/>
            <p:cNvSpPr/>
            <p:nvPr/>
          </p:nvSpPr>
          <p:spPr>
            <a:xfrm>
              <a:off x="5448300" y="1526500"/>
              <a:ext cx="1136175" cy="1135875"/>
            </a:xfrm>
            <a:custGeom>
              <a:avLst/>
              <a:gdLst/>
              <a:ahLst/>
              <a:cxnLst/>
              <a:rect l="l" t="t" r="r" b="b"/>
              <a:pathLst>
                <a:path w="45447" h="45435" extrusionOk="0">
                  <a:moveTo>
                    <a:pt x="4120" y="11371"/>
                  </a:moveTo>
                  <a:cubicBezTo>
                    <a:pt x="4882" y="11371"/>
                    <a:pt x="5489" y="11978"/>
                    <a:pt x="5489" y="12740"/>
                  </a:cubicBezTo>
                  <a:cubicBezTo>
                    <a:pt x="5489" y="13502"/>
                    <a:pt x="4882" y="14110"/>
                    <a:pt x="4120" y="14110"/>
                  </a:cubicBezTo>
                  <a:cubicBezTo>
                    <a:pt x="3358" y="14110"/>
                    <a:pt x="2750" y="13491"/>
                    <a:pt x="2750" y="12740"/>
                  </a:cubicBezTo>
                  <a:cubicBezTo>
                    <a:pt x="2750" y="11978"/>
                    <a:pt x="3358" y="11371"/>
                    <a:pt x="4120" y="11371"/>
                  </a:cubicBezTo>
                  <a:close/>
                  <a:moveTo>
                    <a:pt x="3334" y="29552"/>
                  </a:moveTo>
                  <a:cubicBezTo>
                    <a:pt x="4072" y="29552"/>
                    <a:pt x="4703" y="30171"/>
                    <a:pt x="4703" y="30921"/>
                  </a:cubicBezTo>
                  <a:cubicBezTo>
                    <a:pt x="4703" y="31683"/>
                    <a:pt x="4096" y="32291"/>
                    <a:pt x="3334" y="32291"/>
                  </a:cubicBezTo>
                  <a:cubicBezTo>
                    <a:pt x="2572" y="32291"/>
                    <a:pt x="1965" y="31683"/>
                    <a:pt x="1965" y="30921"/>
                  </a:cubicBezTo>
                  <a:cubicBezTo>
                    <a:pt x="1965" y="30171"/>
                    <a:pt x="2572" y="29552"/>
                    <a:pt x="3334" y="29552"/>
                  </a:cubicBezTo>
                  <a:close/>
                  <a:moveTo>
                    <a:pt x="1893" y="1"/>
                  </a:moveTo>
                  <a:lnTo>
                    <a:pt x="0" y="43566"/>
                  </a:lnTo>
                  <a:lnTo>
                    <a:pt x="43565" y="45435"/>
                  </a:lnTo>
                  <a:lnTo>
                    <a:pt x="45446" y="1882"/>
                  </a:lnTo>
                  <a:lnTo>
                    <a:pt x="189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4"/>
            <p:cNvSpPr/>
            <p:nvPr/>
          </p:nvSpPr>
          <p:spPr>
            <a:xfrm>
              <a:off x="5448300" y="1526800"/>
              <a:ext cx="185750" cy="1094800"/>
            </a:xfrm>
            <a:custGeom>
              <a:avLst/>
              <a:gdLst/>
              <a:ahLst/>
              <a:cxnLst/>
              <a:rect l="l" t="t" r="r" b="b"/>
              <a:pathLst>
                <a:path w="7430" h="43792" extrusionOk="0">
                  <a:moveTo>
                    <a:pt x="4120" y="11359"/>
                  </a:moveTo>
                  <a:cubicBezTo>
                    <a:pt x="4882" y="11359"/>
                    <a:pt x="5489" y="11966"/>
                    <a:pt x="5489" y="12728"/>
                  </a:cubicBezTo>
                  <a:cubicBezTo>
                    <a:pt x="5489" y="13490"/>
                    <a:pt x="4882" y="14098"/>
                    <a:pt x="4120" y="14098"/>
                  </a:cubicBezTo>
                  <a:cubicBezTo>
                    <a:pt x="3358" y="14098"/>
                    <a:pt x="2750" y="13479"/>
                    <a:pt x="2750" y="12728"/>
                  </a:cubicBezTo>
                  <a:cubicBezTo>
                    <a:pt x="2750" y="11966"/>
                    <a:pt x="3358" y="11359"/>
                    <a:pt x="4120" y="11359"/>
                  </a:cubicBezTo>
                  <a:close/>
                  <a:moveTo>
                    <a:pt x="3334" y="29540"/>
                  </a:moveTo>
                  <a:cubicBezTo>
                    <a:pt x="4072" y="29540"/>
                    <a:pt x="4703" y="30159"/>
                    <a:pt x="4703" y="30909"/>
                  </a:cubicBezTo>
                  <a:cubicBezTo>
                    <a:pt x="4703" y="31671"/>
                    <a:pt x="4096" y="32279"/>
                    <a:pt x="3334" y="32279"/>
                  </a:cubicBezTo>
                  <a:cubicBezTo>
                    <a:pt x="2572" y="32279"/>
                    <a:pt x="1965" y="31671"/>
                    <a:pt x="1965" y="30909"/>
                  </a:cubicBezTo>
                  <a:cubicBezTo>
                    <a:pt x="1965" y="30159"/>
                    <a:pt x="2572" y="29540"/>
                    <a:pt x="3334" y="29540"/>
                  </a:cubicBezTo>
                  <a:close/>
                  <a:moveTo>
                    <a:pt x="1893" y="1"/>
                  </a:moveTo>
                  <a:lnTo>
                    <a:pt x="0" y="43554"/>
                  </a:lnTo>
                  <a:lnTo>
                    <a:pt x="5536" y="43792"/>
                  </a:lnTo>
                  <a:lnTo>
                    <a:pt x="7430" y="239"/>
                  </a:lnTo>
                  <a:lnTo>
                    <a:pt x="1893" y="1"/>
                  </a:lnTo>
                  <a:close/>
                </a:path>
              </a:pathLst>
            </a:custGeom>
            <a:solidFill>
              <a:srgbClr val="AD91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055ED696-3A5B-4300-B652-3059333B4459}"/>
              </a:ext>
            </a:extLst>
          </p:cNvPr>
          <p:cNvSpPr/>
          <p:nvPr/>
        </p:nvSpPr>
        <p:spPr>
          <a:xfrm>
            <a:off x="4727121" y="1701338"/>
            <a:ext cx="3837367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/>
            <a:r>
              <a:rPr lang="ar-SA" sz="2400" b="1" dirty="0">
                <a:ln/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1- تتعرف بعض الخواص الكيمائية </a:t>
            </a:r>
          </a:p>
          <a:p>
            <a:pPr algn="r"/>
            <a:r>
              <a:rPr lang="ar-SA" sz="2400" b="1" dirty="0">
                <a:ln/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2- تحدد التغيرات الكيمائي</a:t>
            </a:r>
          </a:p>
          <a:p>
            <a:pPr algn="r"/>
            <a:r>
              <a:rPr lang="ar-SA" sz="2400" b="1" dirty="0">
                <a:ln/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3- تصنف المادة تبعاً لخواصها الكيمائية </a:t>
            </a:r>
          </a:p>
          <a:p>
            <a:pPr algn="r"/>
            <a:r>
              <a:rPr lang="ar-SA" sz="2400" b="1" dirty="0">
                <a:ln/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– توضح قانون حفظ الكتلة </a:t>
            </a:r>
          </a:p>
          <a:p>
            <a:pPr algn="r"/>
            <a:endParaRPr lang="ar-SA" sz="2400" b="1" cap="none" spc="0" dirty="0">
              <a:ln/>
              <a:solidFill>
                <a:schemeClr val="accent4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2" descr="الأهداف - المجلة العربية للعلوم الإنسانية والاجتماعية">
            <a:extLst>
              <a:ext uri="{FF2B5EF4-FFF2-40B4-BE49-F238E27FC236}">
                <a16:creationId xmlns:a16="http://schemas.microsoft.com/office/drawing/2014/main" id="{49F63B23-B5DA-48CD-A5F9-2CE857978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33" y="1815638"/>
            <a:ext cx="3076925" cy="172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3" grpId="0" animBg="1"/>
      <p:bldP spid="28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34"/>
          <p:cNvSpPr/>
          <p:nvPr/>
        </p:nvSpPr>
        <p:spPr>
          <a:xfrm>
            <a:off x="5503389" y="1073223"/>
            <a:ext cx="2558132" cy="69578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dirty="0">
                <a:latin typeface="Calibri" panose="020F0502020204030204" pitchFamily="34" charset="0"/>
                <a:cs typeface="Calibri" panose="020F0502020204030204" pitchFamily="34" charset="0"/>
              </a:rPr>
              <a:t>الأهمية 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78" name="Google Shape;878;p34"/>
          <p:cNvGrpSpPr/>
          <p:nvPr/>
        </p:nvGrpSpPr>
        <p:grpSpPr>
          <a:xfrm rot="728172">
            <a:off x="30506" y="-352402"/>
            <a:ext cx="1784276" cy="1783851"/>
            <a:chOff x="5448300" y="1526500"/>
            <a:chExt cx="1154925" cy="1154650"/>
          </a:xfrm>
        </p:grpSpPr>
        <p:sp>
          <p:nvSpPr>
            <p:cNvPr id="879" name="Google Shape;879;p34"/>
            <p:cNvSpPr/>
            <p:nvPr/>
          </p:nvSpPr>
          <p:spPr>
            <a:xfrm>
              <a:off x="5466750" y="1544975"/>
              <a:ext cx="1136475" cy="1136175"/>
            </a:xfrm>
            <a:custGeom>
              <a:avLst/>
              <a:gdLst/>
              <a:ahLst/>
              <a:cxnLst/>
              <a:rect l="l" t="t" r="r" b="b"/>
              <a:pathLst>
                <a:path w="45459" h="45447" extrusionOk="0">
                  <a:moveTo>
                    <a:pt x="4132" y="11370"/>
                  </a:moveTo>
                  <a:cubicBezTo>
                    <a:pt x="4882" y="11370"/>
                    <a:pt x="5501" y="11990"/>
                    <a:pt x="5501" y="12740"/>
                  </a:cubicBezTo>
                  <a:cubicBezTo>
                    <a:pt x="5501" y="13502"/>
                    <a:pt x="4882" y="14109"/>
                    <a:pt x="4132" y="14109"/>
                  </a:cubicBezTo>
                  <a:cubicBezTo>
                    <a:pt x="3370" y="14109"/>
                    <a:pt x="2762" y="13502"/>
                    <a:pt x="2762" y="12740"/>
                  </a:cubicBezTo>
                  <a:cubicBezTo>
                    <a:pt x="2762" y="11990"/>
                    <a:pt x="3370" y="11370"/>
                    <a:pt x="4132" y="11370"/>
                  </a:cubicBezTo>
                  <a:close/>
                  <a:moveTo>
                    <a:pt x="3334" y="29563"/>
                  </a:moveTo>
                  <a:cubicBezTo>
                    <a:pt x="4084" y="29563"/>
                    <a:pt x="4703" y="30170"/>
                    <a:pt x="4703" y="30932"/>
                  </a:cubicBezTo>
                  <a:cubicBezTo>
                    <a:pt x="4703" y="31694"/>
                    <a:pt x="4096" y="32302"/>
                    <a:pt x="3334" y="32302"/>
                  </a:cubicBezTo>
                  <a:cubicBezTo>
                    <a:pt x="2584" y="32302"/>
                    <a:pt x="1965" y="31694"/>
                    <a:pt x="1965" y="30932"/>
                  </a:cubicBezTo>
                  <a:cubicBezTo>
                    <a:pt x="1965" y="30170"/>
                    <a:pt x="2584" y="29563"/>
                    <a:pt x="3334" y="29563"/>
                  </a:cubicBezTo>
                  <a:close/>
                  <a:moveTo>
                    <a:pt x="1893" y="0"/>
                  </a:moveTo>
                  <a:lnTo>
                    <a:pt x="0" y="43565"/>
                  </a:lnTo>
                  <a:lnTo>
                    <a:pt x="43565" y="45446"/>
                  </a:lnTo>
                  <a:lnTo>
                    <a:pt x="45458" y="1893"/>
                  </a:lnTo>
                  <a:lnTo>
                    <a:pt x="1893" y="0"/>
                  </a:lnTo>
                  <a:close/>
                </a:path>
              </a:pathLst>
            </a:custGeom>
            <a:solidFill>
              <a:srgbClr val="918C7F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4"/>
            <p:cNvSpPr/>
            <p:nvPr/>
          </p:nvSpPr>
          <p:spPr>
            <a:xfrm>
              <a:off x="5448300" y="1526500"/>
              <a:ext cx="1136175" cy="1135875"/>
            </a:xfrm>
            <a:custGeom>
              <a:avLst/>
              <a:gdLst/>
              <a:ahLst/>
              <a:cxnLst/>
              <a:rect l="l" t="t" r="r" b="b"/>
              <a:pathLst>
                <a:path w="45447" h="45435" extrusionOk="0">
                  <a:moveTo>
                    <a:pt x="4120" y="11371"/>
                  </a:moveTo>
                  <a:cubicBezTo>
                    <a:pt x="4882" y="11371"/>
                    <a:pt x="5489" y="11978"/>
                    <a:pt x="5489" y="12740"/>
                  </a:cubicBezTo>
                  <a:cubicBezTo>
                    <a:pt x="5489" y="13502"/>
                    <a:pt x="4882" y="14110"/>
                    <a:pt x="4120" y="14110"/>
                  </a:cubicBezTo>
                  <a:cubicBezTo>
                    <a:pt x="3358" y="14110"/>
                    <a:pt x="2750" y="13491"/>
                    <a:pt x="2750" y="12740"/>
                  </a:cubicBezTo>
                  <a:cubicBezTo>
                    <a:pt x="2750" y="11978"/>
                    <a:pt x="3358" y="11371"/>
                    <a:pt x="4120" y="11371"/>
                  </a:cubicBezTo>
                  <a:close/>
                  <a:moveTo>
                    <a:pt x="3334" y="29552"/>
                  </a:moveTo>
                  <a:cubicBezTo>
                    <a:pt x="4072" y="29552"/>
                    <a:pt x="4703" y="30171"/>
                    <a:pt x="4703" y="30921"/>
                  </a:cubicBezTo>
                  <a:cubicBezTo>
                    <a:pt x="4703" y="31683"/>
                    <a:pt x="4096" y="32291"/>
                    <a:pt x="3334" y="32291"/>
                  </a:cubicBezTo>
                  <a:cubicBezTo>
                    <a:pt x="2572" y="32291"/>
                    <a:pt x="1965" y="31683"/>
                    <a:pt x="1965" y="30921"/>
                  </a:cubicBezTo>
                  <a:cubicBezTo>
                    <a:pt x="1965" y="30171"/>
                    <a:pt x="2572" y="29552"/>
                    <a:pt x="3334" y="29552"/>
                  </a:cubicBezTo>
                  <a:close/>
                  <a:moveTo>
                    <a:pt x="1893" y="1"/>
                  </a:moveTo>
                  <a:lnTo>
                    <a:pt x="0" y="43566"/>
                  </a:lnTo>
                  <a:lnTo>
                    <a:pt x="43565" y="45435"/>
                  </a:lnTo>
                  <a:lnTo>
                    <a:pt x="45446" y="1882"/>
                  </a:lnTo>
                  <a:lnTo>
                    <a:pt x="189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4"/>
            <p:cNvSpPr/>
            <p:nvPr/>
          </p:nvSpPr>
          <p:spPr>
            <a:xfrm>
              <a:off x="5448300" y="1526800"/>
              <a:ext cx="185750" cy="1094800"/>
            </a:xfrm>
            <a:custGeom>
              <a:avLst/>
              <a:gdLst/>
              <a:ahLst/>
              <a:cxnLst/>
              <a:rect l="l" t="t" r="r" b="b"/>
              <a:pathLst>
                <a:path w="7430" h="43792" extrusionOk="0">
                  <a:moveTo>
                    <a:pt x="4120" y="11359"/>
                  </a:moveTo>
                  <a:cubicBezTo>
                    <a:pt x="4882" y="11359"/>
                    <a:pt x="5489" y="11966"/>
                    <a:pt x="5489" y="12728"/>
                  </a:cubicBezTo>
                  <a:cubicBezTo>
                    <a:pt x="5489" y="13490"/>
                    <a:pt x="4882" y="14098"/>
                    <a:pt x="4120" y="14098"/>
                  </a:cubicBezTo>
                  <a:cubicBezTo>
                    <a:pt x="3358" y="14098"/>
                    <a:pt x="2750" y="13479"/>
                    <a:pt x="2750" y="12728"/>
                  </a:cubicBezTo>
                  <a:cubicBezTo>
                    <a:pt x="2750" y="11966"/>
                    <a:pt x="3358" y="11359"/>
                    <a:pt x="4120" y="11359"/>
                  </a:cubicBezTo>
                  <a:close/>
                  <a:moveTo>
                    <a:pt x="3334" y="29540"/>
                  </a:moveTo>
                  <a:cubicBezTo>
                    <a:pt x="4072" y="29540"/>
                    <a:pt x="4703" y="30159"/>
                    <a:pt x="4703" y="30909"/>
                  </a:cubicBezTo>
                  <a:cubicBezTo>
                    <a:pt x="4703" y="31671"/>
                    <a:pt x="4096" y="32279"/>
                    <a:pt x="3334" y="32279"/>
                  </a:cubicBezTo>
                  <a:cubicBezTo>
                    <a:pt x="2572" y="32279"/>
                    <a:pt x="1965" y="31671"/>
                    <a:pt x="1965" y="30909"/>
                  </a:cubicBezTo>
                  <a:cubicBezTo>
                    <a:pt x="1965" y="30159"/>
                    <a:pt x="2572" y="29540"/>
                    <a:pt x="3334" y="29540"/>
                  </a:cubicBezTo>
                  <a:close/>
                  <a:moveTo>
                    <a:pt x="1893" y="1"/>
                  </a:moveTo>
                  <a:lnTo>
                    <a:pt x="0" y="43554"/>
                  </a:lnTo>
                  <a:lnTo>
                    <a:pt x="5536" y="43792"/>
                  </a:lnTo>
                  <a:lnTo>
                    <a:pt x="7430" y="239"/>
                  </a:lnTo>
                  <a:lnTo>
                    <a:pt x="1893" y="1"/>
                  </a:lnTo>
                  <a:close/>
                </a:path>
              </a:pathLst>
            </a:custGeom>
            <a:solidFill>
              <a:srgbClr val="AD91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055ED696-3A5B-4300-B652-3059333B4459}"/>
              </a:ext>
            </a:extLst>
          </p:cNvPr>
          <p:cNvSpPr/>
          <p:nvPr/>
        </p:nvSpPr>
        <p:spPr>
          <a:xfrm>
            <a:off x="5155544" y="1974766"/>
            <a:ext cx="325382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2400" b="1" dirty="0">
                <a:ln/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تساعد معرفة الخواص الكيمائية على تحديد الفروق بين المواد و التمييز بينها </a:t>
            </a:r>
          </a:p>
          <a:p>
            <a:pPr algn="ctr"/>
            <a:endParaRPr lang="ar-SA" sz="2400" b="1" cap="none" spc="0" dirty="0">
              <a:ln/>
              <a:solidFill>
                <a:schemeClr val="bg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2" descr="الأهداف - المجلة العربية للعلوم الإنسانية والاجتماعية">
            <a:extLst>
              <a:ext uri="{FF2B5EF4-FFF2-40B4-BE49-F238E27FC236}">
                <a16:creationId xmlns:a16="http://schemas.microsoft.com/office/drawing/2014/main" id="{49F63B23-B5DA-48CD-A5F9-2CE857978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32" y="2272838"/>
            <a:ext cx="3076925" cy="218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8639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3" grpId="0" animBg="1"/>
      <p:bldP spid="28" grpId="0" build="p"/>
    </p:bldLst>
  </p:timing>
</p:sld>
</file>

<file path=ppt/theme/theme1.xml><?xml version="1.0" encoding="utf-8"?>
<a:theme xmlns:a="http://schemas.openxmlformats.org/drawingml/2006/main" name="Teacher Binder by Slidesgo">
  <a:themeElements>
    <a:clrScheme name="Simple Light">
      <a:dk1>
        <a:srgbClr val="2F1932"/>
      </a:dk1>
      <a:lt1>
        <a:srgbClr val="FFFFFF"/>
      </a:lt1>
      <a:dk2>
        <a:srgbClr val="4F476F"/>
      </a:dk2>
      <a:lt2>
        <a:srgbClr val="F3EEE3"/>
      </a:lt2>
      <a:accent1>
        <a:srgbClr val="E2DAC7"/>
      </a:accent1>
      <a:accent2>
        <a:srgbClr val="918C7F"/>
      </a:accent2>
      <a:accent3>
        <a:srgbClr val="FFAC58"/>
      </a:accent3>
      <a:accent4>
        <a:srgbClr val="FF866A"/>
      </a:accent4>
      <a:accent5>
        <a:srgbClr val="40BFBF"/>
      </a:accent5>
      <a:accent6>
        <a:srgbClr val="BA9EC5"/>
      </a:accent6>
      <a:hlink>
        <a:srgbClr val="2F193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652</TotalTime>
  <Words>596</Words>
  <Application>Microsoft Office PowerPoint</Application>
  <PresentationFormat>عرض على الشاشة (16:9)</PresentationFormat>
  <Paragraphs>78</Paragraphs>
  <Slides>32</Slides>
  <Notes>32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32</vt:i4>
      </vt:variant>
    </vt:vector>
  </HeadingPairs>
  <TitlesOfParts>
    <vt:vector size="40" baseType="lpstr">
      <vt:lpstr>Calibri</vt:lpstr>
      <vt:lpstr>Arial</vt:lpstr>
      <vt:lpstr>Delius</vt:lpstr>
      <vt:lpstr>Andalus</vt:lpstr>
      <vt:lpstr>Arabic Typesetting</vt:lpstr>
      <vt:lpstr>Nunito</vt:lpstr>
      <vt:lpstr>Chalkboard SE</vt:lpstr>
      <vt:lpstr>Teacher Binder by Slidesgo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h</dc:creator>
  <cp:lastModifiedBy>h</cp:lastModifiedBy>
  <cp:revision>32</cp:revision>
  <dcterms:modified xsi:type="dcterms:W3CDTF">2021-10-09T15:18:02Z</dcterms:modified>
</cp:coreProperties>
</file>