
<file path=[Content_Types].xml><?xml version="1.0" encoding="utf-8"?>
<Types xmlns="http://schemas.openxmlformats.org/package/2006/content-types">
  <Default Extension="bin" ContentType="application/vnd.ms-office.vbaProject"/>
  <Default Extension="fntdata" ContentType="application/x-fontdata"/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688" r:id="rId2"/>
  </p:sldMasterIdLst>
  <p:notesMasterIdLst>
    <p:notesMasterId r:id="rId23"/>
  </p:notesMasterIdLst>
  <p:handoutMasterIdLst>
    <p:handoutMasterId r:id="rId24"/>
  </p:handoutMasterIdLst>
  <p:sldIdLst>
    <p:sldId id="379" r:id="rId3"/>
    <p:sldId id="322" r:id="rId4"/>
    <p:sldId id="371" r:id="rId5"/>
    <p:sldId id="370" r:id="rId6"/>
    <p:sldId id="345" r:id="rId7"/>
    <p:sldId id="372" r:id="rId8"/>
    <p:sldId id="360" r:id="rId9"/>
    <p:sldId id="257" r:id="rId10"/>
    <p:sldId id="313" r:id="rId11"/>
    <p:sldId id="258" r:id="rId12"/>
    <p:sldId id="361" r:id="rId13"/>
    <p:sldId id="348" r:id="rId14"/>
    <p:sldId id="363" r:id="rId15"/>
    <p:sldId id="373" r:id="rId16"/>
    <p:sldId id="350" r:id="rId17"/>
    <p:sldId id="359" r:id="rId18"/>
    <p:sldId id="342" r:id="rId19"/>
    <p:sldId id="343" r:id="rId20"/>
    <p:sldId id="344" r:id="rId21"/>
    <p:sldId id="369" r:id="rId22"/>
  </p:sldIdLst>
  <p:sldSz cx="9144000" cy="5143500" type="screen16x9"/>
  <p:notesSz cx="6858000" cy="9144000"/>
  <p:embeddedFontLst>
    <p:embeddedFont>
      <p:font typeface="Barlow Medium" panose="00000600000000000000" pitchFamily="2" charset="0"/>
      <p:regular r:id="rId25"/>
      <p:bold r:id="rId26"/>
      <p:italic r:id="rId27"/>
      <p:boldItalic r:id="rId28"/>
    </p:embeddedFont>
    <p:embeddedFont>
      <p:font typeface="Barlow SemiBold" panose="00000700000000000000" pitchFamily="2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</p:embeddedFont>
    <p:embeddedFont>
      <p:font typeface="Fredoka One" panose="020B0604020202020204" charset="0"/>
      <p:regular r:id="rId35"/>
    </p:embeddedFont>
    <p:embeddedFont>
      <p:font typeface="Gill Sans MT" panose="020B0502020104020203" pitchFamily="34" charset="0"/>
      <p:regular r:id="rId36"/>
      <p:bold r:id="rId37"/>
      <p:italic r:id="rId38"/>
      <p:boldItalic r:id="rId39"/>
    </p:embeddedFont>
    <p:embeddedFont>
      <p:font typeface="Roboto Condensed Light" panose="02000000000000000000" pitchFamily="2" charset="0"/>
      <p:regular r:id="rId40"/>
      <p: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C4A4"/>
    <a:srgbClr val="8F9FA6"/>
    <a:srgbClr val="BD949E"/>
    <a:srgbClr val="E0E0DE"/>
    <a:srgbClr val="E6E6E4"/>
    <a:srgbClr val="EDBBC7"/>
    <a:srgbClr val="DDDDDB"/>
    <a:srgbClr val="E4E4E2"/>
    <a:srgbClr val="E5E5E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657285-5D30-4371-BA30-F5127CF61451}">
  <a:tblStyle styleId="{BD657285-5D30-4371-BA30-F5127CF614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7" d="100"/>
          <a:sy n="77" d="100"/>
        </p:scale>
        <p:origin x="440" y="2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microsoft.com/office/2006/relationships/vbaProject" Target="vbaProject.bin"/><Relationship Id="rId20" Type="http://schemas.openxmlformats.org/officeDocument/2006/relationships/slide" Target="slides/slide18.xml"/><Relationship Id="rId41" Type="http://schemas.openxmlformats.org/officeDocument/2006/relationships/font" Target="fonts/font1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8E8E-0E58-4721-9843-2476642DD9CA}" type="doc">
      <dgm:prSet loTypeId="urn:microsoft.com/office/officeart/2005/8/layout/hierarchy2" loCatId="hierarchy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25F7847C-CE65-4981-917D-39BF949177AA}">
      <dgm:prSet/>
      <dgm:spPr/>
      <dgm:t>
        <a:bodyPr/>
        <a:lstStyle/>
        <a:p>
          <a:pPr rtl="1"/>
          <a:r>
            <a:rPr lang="ar-SA" b="0" i="0" dirty="0"/>
            <a:t>الوحدة الثانية </a:t>
          </a:r>
        </a:p>
        <a:p>
          <a:pPr rtl="1"/>
          <a:r>
            <a:rPr lang="ar-SA" b="0" i="0" dirty="0"/>
            <a:t>طبيعة المادة </a:t>
          </a:r>
          <a:endParaRPr lang="ar-SA" dirty="0"/>
        </a:p>
      </dgm:t>
    </dgm:pt>
    <dgm:pt modelId="{C7597F24-3B78-47E8-AC6D-A23DE75056F5}" type="parTrans" cxnId="{8DF4B0A8-88AD-4D8F-B9DF-7923079ACB09}">
      <dgm:prSet/>
      <dgm:spPr/>
      <dgm:t>
        <a:bodyPr/>
        <a:lstStyle/>
        <a:p>
          <a:pPr rtl="1"/>
          <a:endParaRPr lang="ar-SA"/>
        </a:p>
      </dgm:t>
    </dgm:pt>
    <dgm:pt modelId="{8ABDDB7D-3BA8-45C0-87DB-8D8FE75BE963}" type="sibTrans" cxnId="{8DF4B0A8-88AD-4D8F-B9DF-7923079ACB09}">
      <dgm:prSet/>
      <dgm:spPr/>
      <dgm:t>
        <a:bodyPr/>
        <a:lstStyle/>
        <a:p>
          <a:pPr rtl="1"/>
          <a:endParaRPr lang="ar-SA"/>
        </a:p>
      </dgm:t>
    </dgm:pt>
    <dgm:pt modelId="{7262AEDF-B603-4641-8C6F-93822696F76E}">
      <dgm:prSet/>
      <dgm:spPr/>
      <dgm:t>
        <a:bodyPr/>
        <a:lstStyle/>
        <a:p>
          <a:pPr rtl="1"/>
          <a:r>
            <a:rPr lang="ar-SA" b="0" i="0" dirty="0"/>
            <a:t> الفصل الثالث</a:t>
          </a:r>
        </a:p>
        <a:p>
          <a:pPr rtl="1"/>
          <a:r>
            <a:rPr lang="ar-SA" dirty="0"/>
            <a:t>المادة وتغيراتها </a:t>
          </a:r>
        </a:p>
      </dgm:t>
    </dgm:pt>
    <dgm:pt modelId="{C8441685-255A-41C1-B63B-E32D0E27538F}" type="parTrans" cxnId="{0A17C3A6-1CF5-41C9-9823-D91C5A2A2EB5}">
      <dgm:prSet/>
      <dgm:spPr/>
      <dgm:t>
        <a:bodyPr/>
        <a:lstStyle/>
        <a:p>
          <a:pPr rtl="1"/>
          <a:endParaRPr lang="ar-SA"/>
        </a:p>
      </dgm:t>
    </dgm:pt>
    <dgm:pt modelId="{447A6DEE-2915-42CA-8165-952AD2D482AE}" type="sibTrans" cxnId="{0A17C3A6-1CF5-41C9-9823-D91C5A2A2EB5}">
      <dgm:prSet/>
      <dgm:spPr/>
      <dgm:t>
        <a:bodyPr/>
        <a:lstStyle/>
        <a:p>
          <a:pPr rtl="1"/>
          <a:endParaRPr lang="ar-SA"/>
        </a:p>
      </dgm:t>
    </dgm:pt>
    <dgm:pt modelId="{A50E2C6B-787C-4292-A7B0-4FBAFA2BC4FE}">
      <dgm:prSet/>
      <dgm:spPr/>
      <dgm:t>
        <a:bodyPr/>
        <a:lstStyle/>
        <a:p>
          <a:pPr rtl="1"/>
          <a:r>
            <a:rPr lang="ar-SA" b="0" i="0"/>
            <a:t>الخواص والتغيرات الفيزيائية </a:t>
          </a:r>
          <a:endParaRPr lang="ar-SA"/>
        </a:p>
      </dgm:t>
    </dgm:pt>
    <dgm:pt modelId="{14F7D6C3-8CD0-4EFA-91CE-EC50156F8247}" type="parTrans" cxnId="{D6AFD615-DBEF-4481-9EE1-DBB151D75BD2}">
      <dgm:prSet/>
      <dgm:spPr/>
      <dgm:t>
        <a:bodyPr/>
        <a:lstStyle/>
        <a:p>
          <a:pPr rtl="1"/>
          <a:endParaRPr lang="ar-SA"/>
        </a:p>
      </dgm:t>
    </dgm:pt>
    <dgm:pt modelId="{06B0674A-30B6-4BE1-B36D-62CC50A90DB8}" type="sibTrans" cxnId="{D6AFD615-DBEF-4481-9EE1-DBB151D75BD2}">
      <dgm:prSet/>
      <dgm:spPr/>
      <dgm:t>
        <a:bodyPr/>
        <a:lstStyle/>
        <a:p>
          <a:pPr rtl="1"/>
          <a:endParaRPr lang="ar-SA"/>
        </a:p>
      </dgm:t>
    </dgm:pt>
    <dgm:pt modelId="{63B2D843-EB4A-4CFC-83DE-C9740E7E88EE}">
      <dgm:prSet/>
      <dgm:spPr/>
      <dgm:t>
        <a:bodyPr/>
        <a:lstStyle/>
        <a:p>
          <a:pPr rtl="1"/>
          <a:r>
            <a:rPr lang="ar-SA" b="0" i="0"/>
            <a:t>الخواص والتغيرات الكيميائية </a:t>
          </a:r>
          <a:endParaRPr lang="ar-SA"/>
        </a:p>
      </dgm:t>
    </dgm:pt>
    <dgm:pt modelId="{426A712C-CF7A-4068-9B34-AE03EE025B40}" type="parTrans" cxnId="{E668945E-6EC2-47BB-B81C-78697D43051D}">
      <dgm:prSet/>
      <dgm:spPr/>
      <dgm:t>
        <a:bodyPr/>
        <a:lstStyle/>
        <a:p>
          <a:pPr rtl="1"/>
          <a:endParaRPr lang="ar-SA"/>
        </a:p>
      </dgm:t>
    </dgm:pt>
    <dgm:pt modelId="{008C15F4-993E-4DA8-BD3C-011A61E90FAE}" type="sibTrans" cxnId="{E668945E-6EC2-47BB-B81C-78697D43051D}">
      <dgm:prSet/>
      <dgm:spPr/>
      <dgm:t>
        <a:bodyPr/>
        <a:lstStyle/>
        <a:p>
          <a:pPr rtl="1"/>
          <a:endParaRPr lang="ar-SA"/>
        </a:p>
      </dgm:t>
    </dgm:pt>
    <dgm:pt modelId="{E709BA99-2BA7-4297-AA5B-1A315384A0A7}">
      <dgm:prSet/>
      <dgm:spPr/>
      <dgm:t>
        <a:bodyPr/>
        <a:lstStyle/>
        <a:p>
          <a:pPr rtl="1"/>
          <a:r>
            <a:rPr lang="ar-SA" b="0" i="0" dirty="0"/>
            <a:t>الفصل الرابع</a:t>
          </a:r>
        </a:p>
        <a:p>
          <a:pPr rtl="1"/>
          <a:r>
            <a:rPr lang="ar-SA" b="0" i="0" dirty="0"/>
            <a:t>الذرات والعناصر والجدول الدوري </a:t>
          </a:r>
          <a:endParaRPr lang="ar-SA" dirty="0"/>
        </a:p>
      </dgm:t>
    </dgm:pt>
    <dgm:pt modelId="{542C54A7-F4B7-4C71-9333-CFA27E572425}" type="parTrans" cxnId="{C76EA3FC-B064-413A-A58B-E473A5525869}">
      <dgm:prSet/>
      <dgm:spPr/>
      <dgm:t>
        <a:bodyPr/>
        <a:lstStyle/>
        <a:p>
          <a:pPr rtl="1"/>
          <a:endParaRPr lang="ar-SA"/>
        </a:p>
      </dgm:t>
    </dgm:pt>
    <dgm:pt modelId="{8F9D73F0-7328-4515-80D8-0E0EDE0FFA4B}" type="sibTrans" cxnId="{C76EA3FC-B064-413A-A58B-E473A5525869}">
      <dgm:prSet/>
      <dgm:spPr/>
      <dgm:t>
        <a:bodyPr/>
        <a:lstStyle/>
        <a:p>
          <a:pPr rtl="1"/>
          <a:endParaRPr lang="ar-SA"/>
        </a:p>
      </dgm:t>
    </dgm:pt>
    <dgm:pt modelId="{392EBB91-B535-4398-B675-5601ED3C4F5B}">
      <dgm:prSet/>
      <dgm:spPr/>
      <dgm:t>
        <a:bodyPr/>
        <a:lstStyle/>
        <a:p>
          <a:pPr rtl="1"/>
          <a:r>
            <a:rPr lang="ar-SA" b="0" i="0"/>
            <a:t>تركيب المادة</a:t>
          </a:r>
          <a:endParaRPr lang="ar-SA"/>
        </a:p>
      </dgm:t>
    </dgm:pt>
    <dgm:pt modelId="{3AA68BA6-4EE0-4DA1-A879-BFF2630B0A1D}" type="parTrans" cxnId="{7039357A-DCE2-4A90-AE68-B0C836A0CAF6}">
      <dgm:prSet/>
      <dgm:spPr/>
      <dgm:t>
        <a:bodyPr/>
        <a:lstStyle/>
        <a:p>
          <a:pPr rtl="1"/>
          <a:endParaRPr lang="ar-SA"/>
        </a:p>
      </dgm:t>
    </dgm:pt>
    <dgm:pt modelId="{C1136773-ADA5-47CD-B76A-67D45E5FA80E}" type="sibTrans" cxnId="{7039357A-DCE2-4A90-AE68-B0C836A0CAF6}">
      <dgm:prSet/>
      <dgm:spPr/>
      <dgm:t>
        <a:bodyPr/>
        <a:lstStyle/>
        <a:p>
          <a:pPr rtl="1"/>
          <a:endParaRPr lang="ar-SA"/>
        </a:p>
      </dgm:t>
    </dgm:pt>
    <dgm:pt modelId="{A9CF4A21-9D94-49CE-988C-B1B0B1D8265B}">
      <dgm:prSet/>
      <dgm:spPr/>
      <dgm:t>
        <a:bodyPr/>
        <a:lstStyle/>
        <a:p>
          <a:pPr rtl="1"/>
          <a:r>
            <a:rPr lang="ar-SA" b="0" i="0"/>
            <a:t>العناصر والمركبات والمخاليط  </a:t>
          </a:r>
          <a:endParaRPr lang="ar-SA"/>
        </a:p>
      </dgm:t>
    </dgm:pt>
    <dgm:pt modelId="{ED7E2BD2-E510-4481-85CC-5F872375E906}" type="parTrans" cxnId="{C5FD05B1-7364-47F9-B29A-37FDF46A6DEF}">
      <dgm:prSet/>
      <dgm:spPr/>
      <dgm:t>
        <a:bodyPr/>
        <a:lstStyle/>
        <a:p>
          <a:pPr rtl="1"/>
          <a:endParaRPr lang="ar-SA"/>
        </a:p>
      </dgm:t>
    </dgm:pt>
    <dgm:pt modelId="{9FC38633-4914-455F-B75A-11136AE854A4}" type="sibTrans" cxnId="{C5FD05B1-7364-47F9-B29A-37FDF46A6DEF}">
      <dgm:prSet/>
      <dgm:spPr/>
      <dgm:t>
        <a:bodyPr/>
        <a:lstStyle/>
        <a:p>
          <a:pPr rtl="1"/>
          <a:endParaRPr lang="ar-SA"/>
        </a:p>
      </dgm:t>
    </dgm:pt>
    <dgm:pt modelId="{878B319C-43CF-4753-95A9-45D4D08B249A}" type="pres">
      <dgm:prSet presAssocID="{C7728E8E-0E58-4721-9843-2476642DD9C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15B1DFF-21D3-4747-A5BE-F251D57489FE}" type="pres">
      <dgm:prSet presAssocID="{25F7847C-CE65-4981-917D-39BF949177AA}" presName="root1" presStyleCnt="0"/>
      <dgm:spPr/>
    </dgm:pt>
    <dgm:pt modelId="{5250922B-E8D2-41B5-AD97-52623BD27047}" type="pres">
      <dgm:prSet presAssocID="{25F7847C-CE65-4981-917D-39BF949177AA}" presName="LevelOneTextNode" presStyleLbl="node0" presStyleIdx="0" presStyleCnt="3" custScaleX="106002" custScaleY="101644" custLinFactX="-5928" custLinFactY="100000" custLinFactNeighborX="-100000" custLinFactNeighborY="127863">
        <dgm:presLayoutVars>
          <dgm:chPref val="3"/>
        </dgm:presLayoutVars>
      </dgm:prSet>
      <dgm:spPr/>
    </dgm:pt>
    <dgm:pt modelId="{C5117055-AC9A-4BF4-9A60-46D617B3A68C}" type="pres">
      <dgm:prSet presAssocID="{25F7847C-CE65-4981-917D-39BF949177AA}" presName="level2hierChild" presStyleCnt="0"/>
      <dgm:spPr/>
    </dgm:pt>
    <dgm:pt modelId="{8997108B-650B-465E-A886-F8B3ACB84285}" type="pres">
      <dgm:prSet presAssocID="{7262AEDF-B603-4641-8C6F-93822696F76E}" presName="root1" presStyleCnt="0"/>
      <dgm:spPr/>
    </dgm:pt>
    <dgm:pt modelId="{A53E5100-1FDC-4DBB-AB80-675EDFEFA1B9}" type="pres">
      <dgm:prSet presAssocID="{7262AEDF-B603-4641-8C6F-93822696F76E}" presName="LevelOneTextNode" presStyleLbl="node0" presStyleIdx="1" presStyleCnt="3" custLinFactNeighborX="153">
        <dgm:presLayoutVars>
          <dgm:chPref val="3"/>
        </dgm:presLayoutVars>
      </dgm:prSet>
      <dgm:spPr/>
    </dgm:pt>
    <dgm:pt modelId="{F81D2045-46CA-4D16-B1FB-905212526B70}" type="pres">
      <dgm:prSet presAssocID="{7262AEDF-B603-4641-8C6F-93822696F76E}" presName="level2hierChild" presStyleCnt="0"/>
      <dgm:spPr/>
    </dgm:pt>
    <dgm:pt modelId="{3D915004-D011-4F67-8014-FB1830296E6A}" type="pres">
      <dgm:prSet presAssocID="{14F7D6C3-8CD0-4EFA-91CE-EC50156F8247}" presName="conn2-1" presStyleLbl="parChTrans1D2" presStyleIdx="0" presStyleCnt="4"/>
      <dgm:spPr/>
    </dgm:pt>
    <dgm:pt modelId="{C3D83B99-AD6A-4B9B-926E-6E20F390D875}" type="pres">
      <dgm:prSet presAssocID="{14F7D6C3-8CD0-4EFA-91CE-EC50156F8247}" presName="connTx" presStyleLbl="parChTrans1D2" presStyleIdx="0" presStyleCnt="4"/>
      <dgm:spPr/>
    </dgm:pt>
    <dgm:pt modelId="{C37C20A0-CC39-4FD9-B6A7-E3EA6781EA3D}" type="pres">
      <dgm:prSet presAssocID="{A50E2C6B-787C-4292-A7B0-4FBAFA2BC4FE}" presName="root2" presStyleCnt="0"/>
      <dgm:spPr/>
    </dgm:pt>
    <dgm:pt modelId="{C022B171-B9C4-4AC6-B8D4-1C396BE5A393}" type="pres">
      <dgm:prSet presAssocID="{A50E2C6B-787C-4292-A7B0-4FBAFA2BC4FE}" presName="LevelTwoTextNode" presStyleLbl="node2" presStyleIdx="0" presStyleCnt="4">
        <dgm:presLayoutVars>
          <dgm:chPref val="3"/>
        </dgm:presLayoutVars>
      </dgm:prSet>
      <dgm:spPr/>
    </dgm:pt>
    <dgm:pt modelId="{2F38FD2B-FCD6-4702-BFE0-5CC1D45C40BC}" type="pres">
      <dgm:prSet presAssocID="{A50E2C6B-787C-4292-A7B0-4FBAFA2BC4FE}" presName="level3hierChild" presStyleCnt="0"/>
      <dgm:spPr/>
    </dgm:pt>
    <dgm:pt modelId="{5DD150C8-6063-42B3-918D-42A4BEF4254F}" type="pres">
      <dgm:prSet presAssocID="{426A712C-CF7A-4068-9B34-AE03EE025B40}" presName="conn2-1" presStyleLbl="parChTrans1D2" presStyleIdx="1" presStyleCnt="4"/>
      <dgm:spPr/>
    </dgm:pt>
    <dgm:pt modelId="{F43CEBF3-7DFA-4A88-A022-ABDA8B27CD61}" type="pres">
      <dgm:prSet presAssocID="{426A712C-CF7A-4068-9B34-AE03EE025B40}" presName="connTx" presStyleLbl="parChTrans1D2" presStyleIdx="1" presStyleCnt="4"/>
      <dgm:spPr/>
    </dgm:pt>
    <dgm:pt modelId="{9FB7F591-1F50-442D-A6A0-32D0EE75E089}" type="pres">
      <dgm:prSet presAssocID="{63B2D843-EB4A-4CFC-83DE-C9740E7E88EE}" presName="root2" presStyleCnt="0"/>
      <dgm:spPr/>
    </dgm:pt>
    <dgm:pt modelId="{32E838CC-EA37-4374-A8BF-9E6698637F1E}" type="pres">
      <dgm:prSet presAssocID="{63B2D843-EB4A-4CFC-83DE-C9740E7E88EE}" presName="LevelTwoTextNode" presStyleLbl="node2" presStyleIdx="1" presStyleCnt="4">
        <dgm:presLayoutVars>
          <dgm:chPref val="3"/>
        </dgm:presLayoutVars>
      </dgm:prSet>
      <dgm:spPr/>
    </dgm:pt>
    <dgm:pt modelId="{B57E18F3-EA43-4276-9136-BFC950FE4543}" type="pres">
      <dgm:prSet presAssocID="{63B2D843-EB4A-4CFC-83DE-C9740E7E88EE}" presName="level3hierChild" presStyleCnt="0"/>
      <dgm:spPr/>
    </dgm:pt>
    <dgm:pt modelId="{BC63C6C3-36B3-4F9C-9053-ED7BB27F4FB5}" type="pres">
      <dgm:prSet presAssocID="{E709BA99-2BA7-4297-AA5B-1A315384A0A7}" presName="root1" presStyleCnt="0"/>
      <dgm:spPr/>
    </dgm:pt>
    <dgm:pt modelId="{751F83C2-EF53-45E7-B498-B537A2C1928B}" type="pres">
      <dgm:prSet presAssocID="{E709BA99-2BA7-4297-AA5B-1A315384A0A7}" presName="LevelOneTextNode" presStyleLbl="node0" presStyleIdx="2" presStyleCnt="3">
        <dgm:presLayoutVars>
          <dgm:chPref val="3"/>
        </dgm:presLayoutVars>
      </dgm:prSet>
      <dgm:spPr/>
    </dgm:pt>
    <dgm:pt modelId="{D079D449-7AF9-4BC3-898A-3938C4D98221}" type="pres">
      <dgm:prSet presAssocID="{E709BA99-2BA7-4297-AA5B-1A315384A0A7}" presName="level2hierChild" presStyleCnt="0"/>
      <dgm:spPr/>
    </dgm:pt>
    <dgm:pt modelId="{F98522D3-929D-4B44-BD3A-EF756DA13CB6}" type="pres">
      <dgm:prSet presAssocID="{3AA68BA6-4EE0-4DA1-A879-BFF2630B0A1D}" presName="conn2-1" presStyleLbl="parChTrans1D2" presStyleIdx="2" presStyleCnt="4"/>
      <dgm:spPr/>
    </dgm:pt>
    <dgm:pt modelId="{43B88401-78D1-4B04-A5EC-9A300E964DE5}" type="pres">
      <dgm:prSet presAssocID="{3AA68BA6-4EE0-4DA1-A879-BFF2630B0A1D}" presName="connTx" presStyleLbl="parChTrans1D2" presStyleIdx="2" presStyleCnt="4"/>
      <dgm:spPr/>
    </dgm:pt>
    <dgm:pt modelId="{3AB1762C-2343-410A-A325-7874F94EE76E}" type="pres">
      <dgm:prSet presAssocID="{392EBB91-B535-4398-B675-5601ED3C4F5B}" presName="root2" presStyleCnt="0"/>
      <dgm:spPr/>
    </dgm:pt>
    <dgm:pt modelId="{AB286F69-DF09-4A19-A7D5-D82A37329111}" type="pres">
      <dgm:prSet presAssocID="{392EBB91-B535-4398-B675-5601ED3C4F5B}" presName="LevelTwoTextNode" presStyleLbl="node2" presStyleIdx="2" presStyleCnt="4">
        <dgm:presLayoutVars>
          <dgm:chPref val="3"/>
        </dgm:presLayoutVars>
      </dgm:prSet>
      <dgm:spPr/>
    </dgm:pt>
    <dgm:pt modelId="{ECDA42B3-CB28-4CB0-BB27-C95739D309C4}" type="pres">
      <dgm:prSet presAssocID="{392EBB91-B535-4398-B675-5601ED3C4F5B}" presName="level3hierChild" presStyleCnt="0"/>
      <dgm:spPr/>
    </dgm:pt>
    <dgm:pt modelId="{6E22D9B4-613A-4507-9F93-1A8B194CD16B}" type="pres">
      <dgm:prSet presAssocID="{ED7E2BD2-E510-4481-85CC-5F872375E906}" presName="conn2-1" presStyleLbl="parChTrans1D2" presStyleIdx="3" presStyleCnt="4"/>
      <dgm:spPr/>
    </dgm:pt>
    <dgm:pt modelId="{616CF7C8-E66D-4FE6-B9A8-DE9B829F4CDE}" type="pres">
      <dgm:prSet presAssocID="{ED7E2BD2-E510-4481-85CC-5F872375E906}" presName="connTx" presStyleLbl="parChTrans1D2" presStyleIdx="3" presStyleCnt="4"/>
      <dgm:spPr/>
    </dgm:pt>
    <dgm:pt modelId="{4FB8E2B2-B4C1-43AC-B8DD-5112D21674A3}" type="pres">
      <dgm:prSet presAssocID="{A9CF4A21-9D94-49CE-988C-B1B0B1D8265B}" presName="root2" presStyleCnt="0"/>
      <dgm:spPr/>
    </dgm:pt>
    <dgm:pt modelId="{5805F3E3-F14E-4B22-84F4-0C1C6AA3EFD9}" type="pres">
      <dgm:prSet presAssocID="{A9CF4A21-9D94-49CE-988C-B1B0B1D8265B}" presName="LevelTwoTextNode" presStyleLbl="node2" presStyleIdx="3" presStyleCnt="4">
        <dgm:presLayoutVars>
          <dgm:chPref val="3"/>
        </dgm:presLayoutVars>
      </dgm:prSet>
      <dgm:spPr/>
    </dgm:pt>
    <dgm:pt modelId="{1964CE42-1D98-42DB-9916-1494D919E74A}" type="pres">
      <dgm:prSet presAssocID="{A9CF4A21-9D94-49CE-988C-B1B0B1D8265B}" presName="level3hierChild" presStyleCnt="0"/>
      <dgm:spPr/>
    </dgm:pt>
  </dgm:ptLst>
  <dgm:cxnLst>
    <dgm:cxn modelId="{0A323608-50FE-4E34-BB8A-F70FF7667F51}" type="presOf" srcId="{25F7847C-CE65-4981-917D-39BF949177AA}" destId="{5250922B-E8D2-41B5-AD97-52623BD27047}" srcOrd="0" destOrd="0" presId="urn:microsoft.com/office/officeart/2005/8/layout/hierarchy2"/>
    <dgm:cxn modelId="{D830740D-F248-4EC8-A326-A65AE2D99F1A}" type="presOf" srcId="{63B2D843-EB4A-4CFC-83DE-C9740E7E88EE}" destId="{32E838CC-EA37-4374-A8BF-9E6698637F1E}" srcOrd="0" destOrd="0" presId="urn:microsoft.com/office/officeart/2005/8/layout/hierarchy2"/>
    <dgm:cxn modelId="{D6AFD615-DBEF-4481-9EE1-DBB151D75BD2}" srcId="{7262AEDF-B603-4641-8C6F-93822696F76E}" destId="{A50E2C6B-787C-4292-A7B0-4FBAFA2BC4FE}" srcOrd="0" destOrd="0" parTransId="{14F7D6C3-8CD0-4EFA-91CE-EC50156F8247}" sibTransId="{06B0674A-30B6-4BE1-B36D-62CC50A90DB8}"/>
    <dgm:cxn modelId="{CD846E33-2615-414C-A6C5-25C614BAC746}" type="presOf" srcId="{14F7D6C3-8CD0-4EFA-91CE-EC50156F8247}" destId="{C3D83B99-AD6A-4B9B-926E-6E20F390D875}" srcOrd="1" destOrd="0" presId="urn:microsoft.com/office/officeart/2005/8/layout/hierarchy2"/>
    <dgm:cxn modelId="{3EB2E83B-4BE0-43FE-93E3-C466A1502257}" type="presOf" srcId="{426A712C-CF7A-4068-9B34-AE03EE025B40}" destId="{F43CEBF3-7DFA-4A88-A022-ABDA8B27CD61}" srcOrd="1" destOrd="0" presId="urn:microsoft.com/office/officeart/2005/8/layout/hierarchy2"/>
    <dgm:cxn modelId="{E668945E-6EC2-47BB-B81C-78697D43051D}" srcId="{7262AEDF-B603-4641-8C6F-93822696F76E}" destId="{63B2D843-EB4A-4CFC-83DE-C9740E7E88EE}" srcOrd="1" destOrd="0" parTransId="{426A712C-CF7A-4068-9B34-AE03EE025B40}" sibTransId="{008C15F4-993E-4DA8-BD3C-011A61E90FAE}"/>
    <dgm:cxn modelId="{76AA5250-A6C2-447B-BF7F-97D97257AA94}" type="presOf" srcId="{3AA68BA6-4EE0-4DA1-A879-BFF2630B0A1D}" destId="{F98522D3-929D-4B44-BD3A-EF756DA13CB6}" srcOrd="0" destOrd="0" presId="urn:microsoft.com/office/officeart/2005/8/layout/hierarchy2"/>
    <dgm:cxn modelId="{C4D97671-B9C6-4318-A8D3-CCC9EEE9A5B9}" type="presOf" srcId="{3AA68BA6-4EE0-4DA1-A879-BFF2630B0A1D}" destId="{43B88401-78D1-4B04-A5EC-9A300E964DE5}" srcOrd="1" destOrd="0" presId="urn:microsoft.com/office/officeart/2005/8/layout/hierarchy2"/>
    <dgm:cxn modelId="{7039357A-DCE2-4A90-AE68-B0C836A0CAF6}" srcId="{E709BA99-2BA7-4297-AA5B-1A315384A0A7}" destId="{392EBB91-B535-4398-B675-5601ED3C4F5B}" srcOrd="0" destOrd="0" parTransId="{3AA68BA6-4EE0-4DA1-A879-BFF2630B0A1D}" sibTransId="{C1136773-ADA5-47CD-B76A-67D45E5FA80E}"/>
    <dgm:cxn modelId="{45A8D27E-2FAB-4B79-A5C2-581A13A7FB04}" type="presOf" srcId="{7262AEDF-B603-4641-8C6F-93822696F76E}" destId="{A53E5100-1FDC-4DBB-AB80-675EDFEFA1B9}" srcOrd="0" destOrd="0" presId="urn:microsoft.com/office/officeart/2005/8/layout/hierarchy2"/>
    <dgm:cxn modelId="{B7B09080-0435-4F19-BA86-A2094EA9284B}" type="presOf" srcId="{ED7E2BD2-E510-4481-85CC-5F872375E906}" destId="{616CF7C8-E66D-4FE6-B9A8-DE9B829F4CDE}" srcOrd="1" destOrd="0" presId="urn:microsoft.com/office/officeart/2005/8/layout/hierarchy2"/>
    <dgm:cxn modelId="{3C634390-D51C-401D-B9F7-183D8FB8A23F}" type="presOf" srcId="{E709BA99-2BA7-4297-AA5B-1A315384A0A7}" destId="{751F83C2-EF53-45E7-B498-B537A2C1928B}" srcOrd="0" destOrd="0" presId="urn:microsoft.com/office/officeart/2005/8/layout/hierarchy2"/>
    <dgm:cxn modelId="{0A17C3A6-1CF5-41C9-9823-D91C5A2A2EB5}" srcId="{C7728E8E-0E58-4721-9843-2476642DD9CA}" destId="{7262AEDF-B603-4641-8C6F-93822696F76E}" srcOrd="1" destOrd="0" parTransId="{C8441685-255A-41C1-B63B-E32D0E27538F}" sibTransId="{447A6DEE-2915-42CA-8165-952AD2D482AE}"/>
    <dgm:cxn modelId="{C72672A8-C042-43CC-8E36-A62645799DEB}" type="presOf" srcId="{ED7E2BD2-E510-4481-85CC-5F872375E906}" destId="{6E22D9B4-613A-4507-9F93-1A8B194CD16B}" srcOrd="0" destOrd="0" presId="urn:microsoft.com/office/officeart/2005/8/layout/hierarchy2"/>
    <dgm:cxn modelId="{8DF4B0A8-88AD-4D8F-B9DF-7923079ACB09}" srcId="{C7728E8E-0E58-4721-9843-2476642DD9CA}" destId="{25F7847C-CE65-4981-917D-39BF949177AA}" srcOrd="0" destOrd="0" parTransId="{C7597F24-3B78-47E8-AC6D-A23DE75056F5}" sibTransId="{8ABDDB7D-3BA8-45C0-87DB-8D8FE75BE963}"/>
    <dgm:cxn modelId="{C5FD05B1-7364-47F9-B29A-37FDF46A6DEF}" srcId="{E709BA99-2BA7-4297-AA5B-1A315384A0A7}" destId="{A9CF4A21-9D94-49CE-988C-B1B0B1D8265B}" srcOrd="1" destOrd="0" parTransId="{ED7E2BD2-E510-4481-85CC-5F872375E906}" sibTransId="{9FC38633-4914-455F-B75A-11136AE854A4}"/>
    <dgm:cxn modelId="{0703C9C5-5984-49E2-B50E-93D8C19F17C1}" type="presOf" srcId="{14F7D6C3-8CD0-4EFA-91CE-EC50156F8247}" destId="{3D915004-D011-4F67-8014-FB1830296E6A}" srcOrd="0" destOrd="0" presId="urn:microsoft.com/office/officeart/2005/8/layout/hierarchy2"/>
    <dgm:cxn modelId="{89C1AACB-4A6A-4080-9072-D49D8A4C3B3A}" type="presOf" srcId="{426A712C-CF7A-4068-9B34-AE03EE025B40}" destId="{5DD150C8-6063-42B3-918D-42A4BEF4254F}" srcOrd="0" destOrd="0" presId="urn:microsoft.com/office/officeart/2005/8/layout/hierarchy2"/>
    <dgm:cxn modelId="{C4EAAFE8-B22D-44AC-BBB2-7E13DF94DE76}" type="presOf" srcId="{A50E2C6B-787C-4292-A7B0-4FBAFA2BC4FE}" destId="{C022B171-B9C4-4AC6-B8D4-1C396BE5A393}" srcOrd="0" destOrd="0" presId="urn:microsoft.com/office/officeart/2005/8/layout/hierarchy2"/>
    <dgm:cxn modelId="{8F1D26E9-A8E5-44FF-9A61-0691690D4F4F}" type="presOf" srcId="{C7728E8E-0E58-4721-9843-2476642DD9CA}" destId="{878B319C-43CF-4753-95A9-45D4D08B249A}" srcOrd="0" destOrd="0" presId="urn:microsoft.com/office/officeart/2005/8/layout/hierarchy2"/>
    <dgm:cxn modelId="{2D5450EF-84AA-4580-B1D2-CB952EE1D067}" type="presOf" srcId="{392EBB91-B535-4398-B675-5601ED3C4F5B}" destId="{AB286F69-DF09-4A19-A7D5-D82A37329111}" srcOrd="0" destOrd="0" presId="urn:microsoft.com/office/officeart/2005/8/layout/hierarchy2"/>
    <dgm:cxn modelId="{CF3ED8F2-205B-4791-A648-D58AC3E3DA2D}" type="presOf" srcId="{A9CF4A21-9D94-49CE-988C-B1B0B1D8265B}" destId="{5805F3E3-F14E-4B22-84F4-0C1C6AA3EFD9}" srcOrd="0" destOrd="0" presId="urn:microsoft.com/office/officeart/2005/8/layout/hierarchy2"/>
    <dgm:cxn modelId="{C76EA3FC-B064-413A-A58B-E473A5525869}" srcId="{C7728E8E-0E58-4721-9843-2476642DD9CA}" destId="{E709BA99-2BA7-4297-AA5B-1A315384A0A7}" srcOrd="2" destOrd="0" parTransId="{542C54A7-F4B7-4C71-9333-CFA27E572425}" sibTransId="{8F9D73F0-7328-4515-80D8-0E0EDE0FFA4B}"/>
    <dgm:cxn modelId="{C1603487-8E4D-439F-8BE0-D78B318FFE9E}" type="presParOf" srcId="{878B319C-43CF-4753-95A9-45D4D08B249A}" destId="{A15B1DFF-21D3-4747-A5BE-F251D57489FE}" srcOrd="0" destOrd="0" presId="urn:microsoft.com/office/officeart/2005/8/layout/hierarchy2"/>
    <dgm:cxn modelId="{EFF578AF-B055-4F6B-B620-2182AD5DC0D2}" type="presParOf" srcId="{A15B1DFF-21D3-4747-A5BE-F251D57489FE}" destId="{5250922B-E8D2-41B5-AD97-52623BD27047}" srcOrd="0" destOrd="0" presId="urn:microsoft.com/office/officeart/2005/8/layout/hierarchy2"/>
    <dgm:cxn modelId="{32DB96A0-8F7B-498F-8D13-6963E61AA58B}" type="presParOf" srcId="{A15B1DFF-21D3-4747-A5BE-F251D57489FE}" destId="{C5117055-AC9A-4BF4-9A60-46D617B3A68C}" srcOrd="1" destOrd="0" presId="urn:microsoft.com/office/officeart/2005/8/layout/hierarchy2"/>
    <dgm:cxn modelId="{E36EE460-30CE-4A3A-90F6-036A1AB36B1B}" type="presParOf" srcId="{878B319C-43CF-4753-95A9-45D4D08B249A}" destId="{8997108B-650B-465E-A886-F8B3ACB84285}" srcOrd="1" destOrd="0" presId="urn:microsoft.com/office/officeart/2005/8/layout/hierarchy2"/>
    <dgm:cxn modelId="{D923BF08-CFBC-4B64-9EA6-E37AC4206705}" type="presParOf" srcId="{8997108B-650B-465E-A886-F8B3ACB84285}" destId="{A53E5100-1FDC-4DBB-AB80-675EDFEFA1B9}" srcOrd="0" destOrd="0" presId="urn:microsoft.com/office/officeart/2005/8/layout/hierarchy2"/>
    <dgm:cxn modelId="{FF91A195-FF1F-42F1-8C84-1299BB8828E3}" type="presParOf" srcId="{8997108B-650B-465E-A886-F8B3ACB84285}" destId="{F81D2045-46CA-4D16-B1FB-905212526B70}" srcOrd="1" destOrd="0" presId="urn:microsoft.com/office/officeart/2005/8/layout/hierarchy2"/>
    <dgm:cxn modelId="{2A097688-A84D-4F6D-A0F0-113BFDE74DCE}" type="presParOf" srcId="{F81D2045-46CA-4D16-B1FB-905212526B70}" destId="{3D915004-D011-4F67-8014-FB1830296E6A}" srcOrd="0" destOrd="0" presId="urn:microsoft.com/office/officeart/2005/8/layout/hierarchy2"/>
    <dgm:cxn modelId="{A0599DB4-45EC-4A2A-9A7A-B41C82600FBD}" type="presParOf" srcId="{3D915004-D011-4F67-8014-FB1830296E6A}" destId="{C3D83B99-AD6A-4B9B-926E-6E20F390D875}" srcOrd="0" destOrd="0" presId="urn:microsoft.com/office/officeart/2005/8/layout/hierarchy2"/>
    <dgm:cxn modelId="{B88C0C87-77D5-422B-AC29-04630D7C4982}" type="presParOf" srcId="{F81D2045-46CA-4D16-B1FB-905212526B70}" destId="{C37C20A0-CC39-4FD9-B6A7-E3EA6781EA3D}" srcOrd="1" destOrd="0" presId="urn:microsoft.com/office/officeart/2005/8/layout/hierarchy2"/>
    <dgm:cxn modelId="{C400F53A-FCC2-4630-AFDB-178D0C5E5281}" type="presParOf" srcId="{C37C20A0-CC39-4FD9-B6A7-E3EA6781EA3D}" destId="{C022B171-B9C4-4AC6-B8D4-1C396BE5A393}" srcOrd="0" destOrd="0" presId="urn:microsoft.com/office/officeart/2005/8/layout/hierarchy2"/>
    <dgm:cxn modelId="{32928230-4245-4605-9CAD-99ADAD91B7EA}" type="presParOf" srcId="{C37C20A0-CC39-4FD9-B6A7-E3EA6781EA3D}" destId="{2F38FD2B-FCD6-4702-BFE0-5CC1D45C40BC}" srcOrd="1" destOrd="0" presId="urn:microsoft.com/office/officeart/2005/8/layout/hierarchy2"/>
    <dgm:cxn modelId="{77153336-77CF-4FBC-A133-158B3EE50225}" type="presParOf" srcId="{F81D2045-46CA-4D16-B1FB-905212526B70}" destId="{5DD150C8-6063-42B3-918D-42A4BEF4254F}" srcOrd="2" destOrd="0" presId="urn:microsoft.com/office/officeart/2005/8/layout/hierarchy2"/>
    <dgm:cxn modelId="{B0304274-E74F-4CC9-8640-B38E7E1111D4}" type="presParOf" srcId="{5DD150C8-6063-42B3-918D-42A4BEF4254F}" destId="{F43CEBF3-7DFA-4A88-A022-ABDA8B27CD61}" srcOrd="0" destOrd="0" presId="urn:microsoft.com/office/officeart/2005/8/layout/hierarchy2"/>
    <dgm:cxn modelId="{15D4306F-48ED-448F-A9FE-55BA0D399838}" type="presParOf" srcId="{F81D2045-46CA-4D16-B1FB-905212526B70}" destId="{9FB7F591-1F50-442D-A6A0-32D0EE75E089}" srcOrd="3" destOrd="0" presId="urn:microsoft.com/office/officeart/2005/8/layout/hierarchy2"/>
    <dgm:cxn modelId="{685E3401-2F81-4DDC-87C4-608031A4F46B}" type="presParOf" srcId="{9FB7F591-1F50-442D-A6A0-32D0EE75E089}" destId="{32E838CC-EA37-4374-A8BF-9E6698637F1E}" srcOrd="0" destOrd="0" presId="urn:microsoft.com/office/officeart/2005/8/layout/hierarchy2"/>
    <dgm:cxn modelId="{8D7FBE26-B2E9-4CDC-8320-509B0410FE15}" type="presParOf" srcId="{9FB7F591-1F50-442D-A6A0-32D0EE75E089}" destId="{B57E18F3-EA43-4276-9136-BFC950FE4543}" srcOrd="1" destOrd="0" presId="urn:microsoft.com/office/officeart/2005/8/layout/hierarchy2"/>
    <dgm:cxn modelId="{1ED6D5BD-C45F-48DB-BCA7-0D79916442F0}" type="presParOf" srcId="{878B319C-43CF-4753-95A9-45D4D08B249A}" destId="{BC63C6C3-36B3-4F9C-9053-ED7BB27F4FB5}" srcOrd="2" destOrd="0" presId="urn:microsoft.com/office/officeart/2005/8/layout/hierarchy2"/>
    <dgm:cxn modelId="{49EC8FDB-2B42-471F-B857-B9F51C81BEA0}" type="presParOf" srcId="{BC63C6C3-36B3-4F9C-9053-ED7BB27F4FB5}" destId="{751F83C2-EF53-45E7-B498-B537A2C1928B}" srcOrd="0" destOrd="0" presId="urn:microsoft.com/office/officeart/2005/8/layout/hierarchy2"/>
    <dgm:cxn modelId="{0A5D7100-AFCA-4EDD-9B2A-CF5B10A7A57A}" type="presParOf" srcId="{BC63C6C3-36B3-4F9C-9053-ED7BB27F4FB5}" destId="{D079D449-7AF9-4BC3-898A-3938C4D98221}" srcOrd="1" destOrd="0" presId="urn:microsoft.com/office/officeart/2005/8/layout/hierarchy2"/>
    <dgm:cxn modelId="{E8A1675A-597A-4465-9525-6CD3B43293F2}" type="presParOf" srcId="{D079D449-7AF9-4BC3-898A-3938C4D98221}" destId="{F98522D3-929D-4B44-BD3A-EF756DA13CB6}" srcOrd="0" destOrd="0" presId="urn:microsoft.com/office/officeart/2005/8/layout/hierarchy2"/>
    <dgm:cxn modelId="{C08BD059-13AA-463C-9E2E-745B452DC230}" type="presParOf" srcId="{F98522D3-929D-4B44-BD3A-EF756DA13CB6}" destId="{43B88401-78D1-4B04-A5EC-9A300E964DE5}" srcOrd="0" destOrd="0" presId="urn:microsoft.com/office/officeart/2005/8/layout/hierarchy2"/>
    <dgm:cxn modelId="{01BDBDC1-5E54-4263-8915-FEC31A5AF5AC}" type="presParOf" srcId="{D079D449-7AF9-4BC3-898A-3938C4D98221}" destId="{3AB1762C-2343-410A-A325-7874F94EE76E}" srcOrd="1" destOrd="0" presId="urn:microsoft.com/office/officeart/2005/8/layout/hierarchy2"/>
    <dgm:cxn modelId="{58E2D2D1-38F9-4EA6-B10F-700AD23A49AC}" type="presParOf" srcId="{3AB1762C-2343-410A-A325-7874F94EE76E}" destId="{AB286F69-DF09-4A19-A7D5-D82A37329111}" srcOrd="0" destOrd="0" presId="urn:microsoft.com/office/officeart/2005/8/layout/hierarchy2"/>
    <dgm:cxn modelId="{8A070C9D-7BA0-47A0-861E-8B4DF0A17453}" type="presParOf" srcId="{3AB1762C-2343-410A-A325-7874F94EE76E}" destId="{ECDA42B3-CB28-4CB0-BB27-C95739D309C4}" srcOrd="1" destOrd="0" presId="urn:microsoft.com/office/officeart/2005/8/layout/hierarchy2"/>
    <dgm:cxn modelId="{93C4A410-BA19-4ADC-8C48-80D4B85A439B}" type="presParOf" srcId="{D079D449-7AF9-4BC3-898A-3938C4D98221}" destId="{6E22D9B4-613A-4507-9F93-1A8B194CD16B}" srcOrd="2" destOrd="0" presId="urn:microsoft.com/office/officeart/2005/8/layout/hierarchy2"/>
    <dgm:cxn modelId="{FA7D929C-C000-4AD8-B495-7AE75FE1DAE5}" type="presParOf" srcId="{6E22D9B4-613A-4507-9F93-1A8B194CD16B}" destId="{616CF7C8-E66D-4FE6-B9A8-DE9B829F4CDE}" srcOrd="0" destOrd="0" presId="urn:microsoft.com/office/officeart/2005/8/layout/hierarchy2"/>
    <dgm:cxn modelId="{379832AD-7816-4475-9D1E-07137DA52749}" type="presParOf" srcId="{D079D449-7AF9-4BC3-898A-3938C4D98221}" destId="{4FB8E2B2-B4C1-43AC-B8DD-5112D21674A3}" srcOrd="3" destOrd="0" presId="urn:microsoft.com/office/officeart/2005/8/layout/hierarchy2"/>
    <dgm:cxn modelId="{D0026467-9615-401B-A499-B7022DE9807D}" type="presParOf" srcId="{4FB8E2B2-B4C1-43AC-B8DD-5112D21674A3}" destId="{5805F3E3-F14E-4B22-84F4-0C1C6AA3EFD9}" srcOrd="0" destOrd="0" presId="urn:microsoft.com/office/officeart/2005/8/layout/hierarchy2"/>
    <dgm:cxn modelId="{0D956B65-3A6F-4CF0-A16E-118DACDB6FA3}" type="presParOf" srcId="{4FB8E2B2-B4C1-43AC-B8DD-5112D21674A3}" destId="{1964CE42-1D98-42DB-9916-1494D919E74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A98C6E-E15E-4366-A6AB-08B06FBD3AA0}" type="doc">
      <dgm:prSet loTypeId="urn:microsoft.com/office/officeart/2005/8/layout/radial6" loCatId="relationship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E2A83B58-F10C-4282-B672-C7FF50BBB3A0}">
      <dgm:prSet/>
      <dgm:spPr/>
      <dgm:t>
        <a:bodyPr/>
        <a:lstStyle/>
        <a:p>
          <a:pPr rtl="1"/>
          <a:r>
            <a:rPr lang="ar-SA" b="0" i="0" dirty="0"/>
            <a:t>الخواص الفيزيائية</a:t>
          </a:r>
          <a:endParaRPr lang="ar-SA" dirty="0"/>
        </a:p>
      </dgm:t>
    </dgm:pt>
    <dgm:pt modelId="{D79C3E10-9537-46F6-89AC-33C60117AF74}" type="parTrans" cxnId="{DF5F6283-F061-4F62-A8F5-4E156F6D2277}">
      <dgm:prSet/>
      <dgm:spPr/>
      <dgm:t>
        <a:bodyPr/>
        <a:lstStyle/>
        <a:p>
          <a:pPr rtl="1"/>
          <a:endParaRPr lang="ar-SA"/>
        </a:p>
      </dgm:t>
    </dgm:pt>
    <dgm:pt modelId="{465326A9-213A-4A41-98A8-6F3C49137D3E}" type="sibTrans" cxnId="{DF5F6283-F061-4F62-A8F5-4E156F6D2277}">
      <dgm:prSet/>
      <dgm:spPr/>
      <dgm:t>
        <a:bodyPr/>
        <a:lstStyle/>
        <a:p>
          <a:pPr rtl="1"/>
          <a:endParaRPr lang="ar-SA"/>
        </a:p>
      </dgm:t>
    </dgm:pt>
    <dgm:pt modelId="{6E00A126-99A6-41DA-AD30-0F02E536FA34}">
      <dgm:prSet/>
      <dgm:spPr/>
      <dgm:t>
        <a:bodyPr/>
        <a:lstStyle/>
        <a:p>
          <a:pPr rtl="1"/>
          <a:r>
            <a:rPr lang="ar-SA" b="0" i="0"/>
            <a:t>الشكل </a:t>
          </a:r>
          <a:endParaRPr lang="ar-SA"/>
        </a:p>
      </dgm:t>
    </dgm:pt>
    <dgm:pt modelId="{63F47E00-2F9D-4311-A4AB-DEF785162CC9}" type="parTrans" cxnId="{39DE1FFA-A4FA-42F4-80D9-F810BCCADF4D}">
      <dgm:prSet/>
      <dgm:spPr/>
      <dgm:t>
        <a:bodyPr/>
        <a:lstStyle/>
        <a:p>
          <a:pPr rtl="1"/>
          <a:endParaRPr lang="ar-SA"/>
        </a:p>
      </dgm:t>
    </dgm:pt>
    <dgm:pt modelId="{5E3E6DC2-B1D3-4CC3-81BD-7E3D86D3436D}" type="sibTrans" cxnId="{39DE1FFA-A4FA-42F4-80D9-F810BCCADF4D}">
      <dgm:prSet/>
      <dgm:spPr/>
      <dgm:t>
        <a:bodyPr/>
        <a:lstStyle/>
        <a:p>
          <a:pPr rtl="1"/>
          <a:endParaRPr lang="ar-SA"/>
        </a:p>
      </dgm:t>
    </dgm:pt>
    <dgm:pt modelId="{C0DDC458-2E39-48D1-8525-DE637AA4687A}">
      <dgm:prSet/>
      <dgm:spPr/>
      <dgm:t>
        <a:bodyPr/>
        <a:lstStyle/>
        <a:p>
          <a:pPr rtl="1"/>
          <a:r>
            <a:rPr lang="ar-SA" b="0" i="0"/>
            <a:t>اللون</a:t>
          </a:r>
          <a:endParaRPr lang="ar-SA"/>
        </a:p>
      </dgm:t>
    </dgm:pt>
    <dgm:pt modelId="{819A6E63-D2C6-41AC-ADE8-D4075FEC84CA}" type="parTrans" cxnId="{A650249F-50C3-433C-AA02-BBCA2183CA05}">
      <dgm:prSet/>
      <dgm:spPr/>
      <dgm:t>
        <a:bodyPr/>
        <a:lstStyle/>
        <a:p>
          <a:pPr rtl="1"/>
          <a:endParaRPr lang="ar-SA"/>
        </a:p>
      </dgm:t>
    </dgm:pt>
    <dgm:pt modelId="{E7D66744-E4E9-43A1-A766-F446AE26A805}" type="sibTrans" cxnId="{A650249F-50C3-433C-AA02-BBCA2183CA05}">
      <dgm:prSet/>
      <dgm:spPr/>
      <dgm:t>
        <a:bodyPr/>
        <a:lstStyle/>
        <a:p>
          <a:pPr rtl="1"/>
          <a:endParaRPr lang="ar-SA"/>
        </a:p>
      </dgm:t>
    </dgm:pt>
    <dgm:pt modelId="{519B5397-D503-4B65-B942-37E23BD89C34}">
      <dgm:prSet/>
      <dgm:spPr/>
      <dgm:t>
        <a:bodyPr/>
        <a:lstStyle/>
        <a:p>
          <a:pPr rtl="1"/>
          <a:r>
            <a:rPr lang="ar-SA" b="0" i="0"/>
            <a:t>الطول</a:t>
          </a:r>
          <a:endParaRPr lang="ar-SA"/>
        </a:p>
      </dgm:t>
    </dgm:pt>
    <dgm:pt modelId="{D213689F-BD80-4B12-A090-A481F25D6A5A}" type="parTrans" cxnId="{1345B6AC-A2B1-4A29-A414-9070AE1D4666}">
      <dgm:prSet/>
      <dgm:spPr/>
      <dgm:t>
        <a:bodyPr/>
        <a:lstStyle/>
        <a:p>
          <a:pPr rtl="1"/>
          <a:endParaRPr lang="ar-SA"/>
        </a:p>
      </dgm:t>
    </dgm:pt>
    <dgm:pt modelId="{755810BD-5E2F-4EFB-AC98-008E6E4EA02B}" type="sibTrans" cxnId="{1345B6AC-A2B1-4A29-A414-9070AE1D4666}">
      <dgm:prSet/>
      <dgm:spPr/>
      <dgm:t>
        <a:bodyPr/>
        <a:lstStyle/>
        <a:p>
          <a:pPr rtl="1"/>
          <a:endParaRPr lang="ar-SA"/>
        </a:p>
      </dgm:t>
    </dgm:pt>
    <dgm:pt modelId="{9572B30D-A345-4E22-9D21-26FCFF1B3E55}">
      <dgm:prSet/>
      <dgm:spPr/>
      <dgm:t>
        <a:bodyPr/>
        <a:lstStyle/>
        <a:p>
          <a:pPr rtl="1"/>
          <a:r>
            <a:rPr lang="ar-SA" b="0" i="0"/>
            <a:t>الحجم </a:t>
          </a:r>
          <a:endParaRPr lang="ar-SA"/>
        </a:p>
      </dgm:t>
    </dgm:pt>
    <dgm:pt modelId="{06E931D3-B480-45C0-9288-C7C71EF6904C}" type="parTrans" cxnId="{E79ADC9B-C012-4B37-B8F6-DC2B1EBE085C}">
      <dgm:prSet/>
      <dgm:spPr/>
      <dgm:t>
        <a:bodyPr/>
        <a:lstStyle/>
        <a:p>
          <a:pPr rtl="1"/>
          <a:endParaRPr lang="ar-SA"/>
        </a:p>
      </dgm:t>
    </dgm:pt>
    <dgm:pt modelId="{77389BF1-66BC-46D9-A6D0-851B21826D02}" type="sibTrans" cxnId="{E79ADC9B-C012-4B37-B8F6-DC2B1EBE085C}">
      <dgm:prSet/>
      <dgm:spPr/>
      <dgm:t>
        <a:bodyPr/>
        <a:lstStyle/>
        <a:p>
          <a:pPr rtl="1"/>
          <a:endParaRPr lang="ar-SA"/>
        </a:p>
      </dgm:t>
    </dgm:pt>
    <dgm:pt modelId="{DB5913DB-275E-40B6-A442-B3E9AE1CAA2B}">
      <dgm:prSet/>
      <dgm:spPr/>
      <dgm:t>
        <a:bodyPr/>
        <a:lstStyle/>
        <a:p>
          <a:pPr rtl="1"/>
          <a:r>
            <a:rPr lang="ar-SA" b="0" i="0"/>
            <a:t>الكثافة </a:t>
          </a:r>
          <a:endParaRPr lang="ar-SA"/>
        </a:p>
      </dgm:t>
    </dgm:pt>
    <dgm:pt modelId="{6B658965-87BB-49C9-8FF6-A2C89563574D}" type="parTrans" cxnId="{DE272B3E-4447-477A-9B8C-F4D014F04C0A}">
      <dgm:prSet/>
      <dgm:spPr/>
      <dgm:t>
        <a:bodyPr/>
        <a:lstStyle/>
        <a:p>
          <a:pPr rtl="1"/>
          <a:endParaRPr lang="ar-SA"/>
        </a:p>
      </dgm:t>
    </dgm:pt>
    <dgm:pt modelId="{DD7BF701-60A6-4CF1-AC0B-717FEF388D02}" type="sibTrans" cxnId="{DE272B3E-4447-477A-9B8C-F4D014F04C0A}">
      <dgm:prSet/>
      <dgm:spPr/>
      <dgm:t>
        <a:bodyPr/>
        <a:lstStyle/>
        <a:p>
          <a:pPr rtl="1"/>
          <a:endParaRPr lang="ar-SA"/>
        </a:p>
      </dgm:t>
    </dgm:pt>
    <dgm:pt modelId="{1F80A553-D784-4E75-94C9-EEE69507DB5F}">
      <dgm:prSet/>
      <dgm:spPr/>
      <dgm:t>
        <a:bodyPr/>
        <a:lstStyle/>
        <a:p>
          <a:pPr rtl="1"/>
          <a:r>
            <a:rPr lang="ar-SA" b="0" i="0"/>
            <a:t>الكتلة</a:t>
          </a:r>
          <a:endParaRPr lang="ar-SA"/>
        </a:p>
      </dgm:t>
    </dgm:pt>
    <dgm:pt modelId="{F761A5C3-14BE-4341-A7F2-FD05DFADD038}" type="parTrans" cxnId="{638791AE-F2CC-40CC-8A15-ECDEF302E3B3}">
      <dgm:prSet/>
      <dgm:spPr/>
      <dgm:t>
        <a:bodyPr/>
        <a:lstStyle/>
        <a:p>
          <a:pPr rtl="1"/>
          <a:endParaRPr lang="ar-SA"/>
        </a:p>
      </dgm:t>
    </dgm:pt>
    <dgm:pt modelId="{B519E275-C166-408A-889D-0CF9BA3E8332}" type="sibTrans" cxnId="{638791AE-F2CC-40CC-8A15-ECDEF302E3B3}">
      <dgm:prSet/>
      <dgm:spPr/>
      <dgm:t>
        <a:bodyPr/>
        <a:lstStyle/>
        <a:p>
          <a:pPr rtl="1"/>
          <a:endParaRPr lang="ar-SA"/>
        </a:p>
      </dgm:t>
    </dgm:pt>
    <dgm:pt modelId="{6E253E5F-223E-48CF-930A-10082DEFF062}" type="pres">
      <dgm:prSet presAssocID="{5DA98C6E-E15E-4366-A6AB-08B06FBD3AA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0C0AFD7-49FE-4941-9DA7-692CBA0970DA}" type="pres">
      <dgm:prSet presAssocID="{E2A83B58-F10C-4282-B672-C7FF50BBB3A0}" presName="centerShape" presStyleLbl="node0" presStyleIdx="0" presStyleCnt="1"/>
      <dgm:spPr/>
    </dgm:pt>
    <dgm:pt modelId="{A3788015-6870-4076-B894-72F283B99487}" type="pres">
      <dgm:prSet presAssocID="{6E00A126-99A6-41DA-AD30-0F02E536FA34}" presName="node" presStyleLbl="node1" presStyleIdx="0" presStyleCnt="6">
        <dgm:presLayoutVars>
          <dgm:bulletEnabled val="1"/>
        </dgm:presLayoutVars>
      </dgm:prSet>
      <dgm:spPr/>
    </dgm:pt>
    <dgm:pt modelId="{BB013AFB-F71E-4A38-9870-E8C6215DE90C}" type="pres">
      <dgm:prSet presAssocID="{6E00A126-99A6-41DA-AD30-0F02E536FA34}" presName="dummy" presStyleCnt="0"/>
      <dgm:spPr/>
    </dgm:pt>
    <dgm:pt modelId="{32ECC13D-4D07-4BDC-BC58-4284D66D23EE}" type="pres">
      <dgm:prSet presAssocID="{5E3E6DC2-B1D3-4CC3-81BD-7E3D86D3436D}" presName="sibTrans" presStyleLbl="sibTrans2D1" presStyleIdx="0" presStyleCnt="6"/>
      <dgm:spPr/>
    </dgm:pt>
    <dgm:pt modelId="{0DC5531D-9544-4DA1-89A7-C6BD4CBC2FBC}" type="pres">
      <dgm:prSet presAssocID="{C0DDC458-2E39-48D1-8525-DE637AA4687A}" presName="node" presStyleLbl="node1" presStyleIdx="1" presStyleCnt="6">
        <dgm:presLayoutVars>
          <dgm:bulletEnabled val="1"/>
        </dgm:presLayoutVars>
      </dgm:prSet>
      <dgm:spPr/>
    </dgm:pt>
    <dgm:pt modelId="{421CCAB6-C4F0-482F-907F-14EDB94313E5}" type="pres">
      <dgm:prSet presAssocID="{C0DDC458-2E39-48D1-8525-DE637AA4687A}" presName="dummy" presStyleCnt="0"/>
      <dgm:spPr/>
    </dgm:pt>
    <dgm:pt modelId="{32C486BA-06CC-4EB3-8F55-B60A64464371}" type="pres">
      <dgm:prSet presAssocID="{E7D66744-E4E9-43A1-A766-F446AE26A805}" presName="sibTrans" presStyleLbl="sibTrans2D1" presStyleIdx="1" presStyleCnt="6"/>
      <dgm:spPr/>
    </dgm:pt>
    <dgm:pt modelId="{CCA4C2D2-3B44-42F6-A6AB-3FA615E146DD}" type="pres">
      <dgm:prSet presAssocID="{519B5397-D503-4B65-B942-37E23BD89C34}" presName="node" presStyleLbl="node1" presStyleIdx="2" presStyleCnt="6">
        <dgm:presLayoutVars>
          <dgm:bulletEnabled val="1"/>
        </dgm:presLayoutVars>
      </dgm:prSet>
      <dgm:spPr/>
    </dgm:pt>
    <dgm:pt modelId="{66359C12-14FC-4104-BD48-D0564E8BEB40}" type="pres">
      <dgm:prSet presAssocID="{519B5397-D503-4B65-B942-37E23BD89C34}" presName="dummy" presStyleCnt="0"/>
      <dgm:spPr/>
    </dgm:pt>
    <dgm:pt modelId="{10F75F64-23E8-4700-BC40-8A9BF72D5E3A}" type="pres">
      <dgm:prSet presAssocID="{755810BD-5E2F-4EFB-AC98-008E6E4EA02B}" presName="sibTrans" presStyleLbl="sibTrans2D1" presStyleIdx="2" presStyleCnt="6"/>
      <dgm:spPr/>
    </dgm:pt>
    <dgm:pt modelId="{09571F98-1A20-40F2-8680-6C9E0B58D50B}" type="pres">
      <dgm:prSet presAssocID="{9572B30D-A345-4E22-9D21-26FCFF1B3E55}" presName="node" presStyleLbl="node1" presStyleIdx="3" presStyleCnt="6">
        <dgm:presLayoutVars>
          <dgm:bulletEnabled val="1"/>
        </dgm:presLayoutVars>
      </dgm:prSet>
      <dgm:spPr/>
    </dgm:pt>
    <dgm:pt modelId="{4CC85DA3-EF49-46F2-9E53-097614607AB1}" type="pres">
      <dgm:prSet presAssocID="{9572B30D-A345-4E22-9D21-26FCFF1B3E55}" presName="dummy" presStyleCnt="0"/>
      <dgm:spPr/>
    </dgm:pt>
    <dgm:pt modelId="{EF739FCD-83A1-4520-AE28-5D1B209AFA89}" type="pres">
      <dgm:prSet presAssocID="{77389BF1-66BC-46D9-A6D0-851B21826D02}" presName="sibTrans" presStyleLbl="sibTrans2D1" presStyleIdx="3" presStyleCnt="6"/>
      <dgm:spPr/>
    </dgm:pt>
    <dgm:pt modelId="{CDB74FE2-3B31-44B8-BB9B-BD7B7FE37E08}" type="pres">
      <dgm:prSet presAssocID="{DB5913DB-275E-40B6-A442-B3E9AE1CAA2B}" presName="node" presStyleLbl="node1" presStyleIdx="4" presStyleCnt="6">
        <dgm:presLayoutVars>
          <dgm:bulletEnabled val="1"/>
        </dgm:presLayoutVars>
      </dgm:prSet>
      <dgm:spPr/>
    </dgm:pt>
    <dgm:pt modelId="{34CE7CF0-C3AB-4276-9680-92FACC793E68}" type="pres">
      <dgm:prSet presAssocID="{DB5913DB-275E-40B6-A442-B3E9AE1CAA2B}" presName="dummy" presStyleCnt="0"/>
      <dgm:spPr/>
    </dgm:pt>
    <dgm:pt modelId="{B1B54E1F-E5DB-42A7-90AE-A0363A6A00B7}" type="pres">
      <dgm:prSet presAssocID="{DD7BF701-60A6-4CF1-AC0B-717FEF388D02}" presName="sibTrans" presStyleLbl="sibTrans2D1" presStyleIdx="4" presStyleCnt="6"/>
      <dgm:spPr/>
    </dgm:pt>
    <dgm:pt modelId="{8E322DFC-89F7-4F4A-83F5-A664AEEAB47E}" type="pres">
      <dgm:prSet presAssocID="{1F80A553-D784-4E75-94C9-EEE69507DB5F}" presName="node" presStyleLbl="node1" presStyleIdx="5" presStyleCnt="6">
        <dgm:presLayoutVars>
          <dgm:bulletEnabled val="1"/>
        </dgm:presLayoutVars>
      </dgm:prSet>
      <dgm:spPr/>
    </dgm:pt>
    <dgm:pt modelId="{DA44397F-A9DF-4178-906C-84F8051D4838}" type="pres">
      <dgm:prSet presAssocID="{1F80A553-D784-4E75-94C9-EEE69507DB5F}" presName="dummy" presStyleCnt="0"/>
      <dgm:spPr/>
    </dgm:pt>
    <dgm:pt modelId="{590CAE30-212B-4CE0-94A3-B8CD24E5B87A}" type="pres">
      <dgm:prSet presAssocID="{B519E275-C166-408A-889D-0CF9BA3E8332}" presName="sibTrans" presStyleLbl="sibTrans2D1" presStyleIdx="5" presStyleCnt="6"/>
      <dgm:spPr/>
    </dgm:pt>
  </dgm:ptLst>
  <dgm:cxnLst>
    <dgm:cxn modelId="{9F2E9804-181C-4110-88BB-5D107CA1591A}" type="presOf" srcId="{77389BF1-66BC-46D9-A6D0-851B21826D02}" destId="{EF739FCD-83A1-4520-AE28-5D1B209AFA89}" srcOrd="0" destOrd="0" presId="urn:microsoft.com/office/officeart/2005/8/layout/radial6"/>
    <dgm:cxn modelId="{79C57507-565C-4C68-A9E6-EC2BFEE67FEA}" type="presOf" srcId="{5DA98C6E-E15E-4366-A6AB-08B06FBD3AA0}" destId="{6E253E5F-223E-48CF-930A-10082DEFF062}" srcOrd="0" destOrd="0" presId="urn:microsoft.com/office/officeart/2005/8/layout/radial6"/>
    <dgm:cxn modelId="{774CEF20-6379-4454-9DEE-F8B5A46064E7}" type="presOf" srcId="{DD7BF701-60A6-4CF1-AC0B-717FEF388D02}" destId="{B1B54E1F-E5DB-42A7-90AE-A0363A6A00B7}" srcOrd="0" destOrd="0" presId="urn:microsoft.com/office/officeart/2005/8/layout/radial6"/>
    <dgm:cxn modelId="{895BBF35-D6A5-4E6C-9ED3-A47AC67E09E0}" type="presOf" srcId="{B519E275-C166-408A-889D-0CF9BA3E8332}" destId="{590CAE30-212B-4CE0-94A3-B8CD24E5B87A}" srcOrd="0" destOrd="0" presId="urn:microsoft.com/office/officeart/2005/8/layout/radial6"/>
    <dgm:cxn modelId="{DE272B3E-4447-477A-9B8C-F4D014F04C0A}" srcId="{E2A83B58-F10C-4282-B672-C7FF50BBB3A0}" destId="{DB5913DB-275E-40B6-A442-B3E9AE1CAA2B}" srcOrd="4" destOrd="0" parTransId="{6B658965-87BB-49C9-8FF6-A2C89563574D}" sibTransId="{DD7BF701-60A6-4CF1-AC0B-717FEF388D02}"/>
    <dgm:cxn modelId="{CB74A96A-4896-4D7F-9188-C7AB6F24979B}" type="presOf" srcId="{519B5397-D503-4B65-B942-37E23BD89C34}" destId="{CCA4C2D2-3B44-42F6-A6AB-3FA615E146DD}" srcOrd="0" destOrd="0" presId="urn:microsoft.com/office/officeart/2005/8/layout/radial6"/>
    <dgm:cxn modelId="{14B4B157-6010-4140-B6FD-B783EE0DFF0C}" type="presOf" srcId="{1F80A553-D784-4E75-94C9-EEE69507DB5F}" destId="{8E322DFC-89F7-4F4A-83F5-A664AEEAB47E}" srcOrd="0" destOrd="0" presId="urn:microsoft.com/office/officeart/2005/8/layout/radial6"/>
    <dgm:cxn modelId="{DF5F6283-F061-4F62-A8F5-4E156F6D2277}" srcId="{5DA98C6E-E15E-4366-A6AB-08B06FBD3AA0}" destId="{E2A83B58-F10C-4282-B672-C7FF50BBB3A0}" srcOrd="0" destOrd="0" parTransId="{D79C3E10-9537-46F6-89AC-33C60117AF74}" sibTransId="{465326A9-213A-4A41-98A8-6F3C49137D3E}"/>
    <dgm:cxn modelId="{E4C27E83-EAD5-4DF0-9E6D-72629CA1CADE}" type="presOf" srcId="{5E3E6DC2-B1D3-4CC3-81BD-7E3D86D3436D}" destId="{32ECC13D-4D07-4BDC-BC58-4284D66D23EE}" srcOrd="0" destOrd="0" presId="urn:microsoft.com/office/officeart/2005/8/layout/radial6"/>
    <dgm:cxn modelId="{0A3ED78E-4C41-4C3C-A767-5BD86D9A86CB}" type="presOf" srcId="{E7D66744-E4E9-43A1-A766-F446AE26A805}" destId="{32C486BA-06CC-4EB3-8F55-B60A64464371}" srcOrd="0" destOrd="0" presId="urn:microsoft.com/office/officeart/2005/8/layout/radial6"/>
    <dgm:cxn modelId="{2B8B3499-A984-4304-95B5-02BD143B7449}" type="presOf" srcId="{DB5913DB-275E-40B6-A442-B3E9AE1CAA2B}" destId="{CDB74FE2-3B31-44B8-BB9B-BD7B7FE37E08}" srcOrd="0" destOrd="0" presId="urn:microsoft.com/office/officeart/2005/8/layout/radial6"/>
    <dgm:cxn modelId="{7CA3009B-9F9B-4932-BA18-4C33BDA4B6A8}" type="presOf" srcId="{6E00A126-99A6-41DA-AD30-0F02E536FA34}" destId="{A3788015-6870-4076-B894-72F283B99487}" srcOrd="0" destOrd="0" presId="urn:microsoft.com/office/officeart/2005/8/layout/radial6"/>
    <dgm:cxn modelId="{E79ADC9B-C012-4B37-B8F6-DC2B1EBE085C}" srcId="{E2A83B58-F10C-4282-B672-C7FF50BBB3A0}" destId="{9572B30D-A345-4E22-9D21-26FCFF1B3E55}" srcOrd="3" destOrd="0" parTransId="{06E931D3-B480-45C0-9288-C7C71EF6904C}" sibTransId="{77389BF1-66BC-46D9-A6D0-851B21826D02}"/>
    <dgm:cxn modelId="{A650249F-50C3-433C-AA02-BBCA2183CA05}" srcId="{E2A83B58-F10C-4282-B672-C7FF50BBB3A0}" destId="{C0DDC458-2E39-48D1-8525-DE637AA4687A}" srcOrd="1" destOrd="0" parTransId="{819A6E63-D2C6-41AC-ADE8-D4075FEC84CA}" sibTransId="{E7D66744-E4E9-43A1-A766-F446AE26A805}"/>
    <dgm:cxn modelId="{1345B6AC-A2B1-4A29-A414-9070AE1D4666}" srcId="{E2A83B58-F10C-4282-B672-C7FF50BBB3A0}" destId="{519B5397-D503-4B65-B942-37E23BD89C34}" srcOrd="2" destOrd="0" parTransId="{D213689F-BD80-4B12-A090-A481F25D6A5A}" sibTransId="{755810BD-5E2F-4EFB-AC98-008E6E4EA02B}"/>
    <dgm:cxn modelId="{638791AE-F2CC-40CC-8A15-ECDEF302E3B3}" srcId="{E2A83B58-F10C-4282-B672-C7FF50BBB3A0}" destId="{1F80A553-D784-4E75-94C9-EEE69507DB5F}" srcOrd="5" destOrd="0" parTransId="{F761A5C3-14BE-4341-A7F2-FD05DFADD038}" sibTransId="{B519E275-C166-408A-889D-0CF9BA3E8332}"/>
    <dgm:cxn modelId="{5ED6BABC-81E2-42BD-B745-502869D6926F}" type="presOf" srcId="{E2A83B58-F10C-4282-B672-C7FF50BBB3A0}" destId="{90C0AFD7-49FE-4941-9DA7-692CBA0970DA}" srcOrd="0" destOrd="0" presId="urn:microsoft.com/office/officeart/2005/8/layout/radial6"/>
    <dgm:cxn modelId="{423AECC6-432F-4D41-857F-15C6624D805F}" type="presOf" srcId="{755810BD-5E2F-4EFB-AC98-008E6E4EA02B}" destId="{10F75F64-23E8-4700-BC40-8A9BF72D5E3A}" srcOrd="0" destOrd="0" presId="urn:microsoft.com/office/officeart/2005/8/layout/radial6"/>
    <dgm:cxn modelId="{1D5FE4DD-2287-4829-B4C9-31E73FE948A3}" type="presOf" srcId="{9572B30D-A345-4E22-9D21-26FCFF1B3E55}" destId="{09571F98-1A20-40F2-8680-6C9E0B58D50B}" srcOrd="0" destOrd="0" presId="urn:microsoft.com/office/officeart/2005/8/layout/radial6"/>
    <dgm:cxn modelId="{DAC6CCE9-1666-455C-B135-46BEE187905C}" type="presOf" srcId="{C0DDC458-2E39-48D1-8525-DE637AA4687A}" destId="{0DC5531D-9544-4DA1-89A7-C6BD4CBC2FBC}" srcOrd="0" destOrd="0" presId="urn:microsoft.com/office/officeart/2005/8/layout/radial6"/>
    <dgm:cxn modelId="{39DE1FFA-A4FA-42F4-80D9-F810BCCADF4D}" srcId="{E2A83B58-F10C-4282-B672-C7FF50BBB3A0}" destId="{6E00A126-99A6-41DA-AD30-0F02E536FA34}" srcOrd="0" destOrd="0" parTransId="{63F47E00-2F9D-4311-A4AB-DEF785162CC9}" sibTransId="{5E3E6DC2-B1D3-4CC3-81BD-7E3D86D3436D}"/>
    <dgm:cxn modelId="{AE86E942-AC09-4F4F-B264-707826AE75DF}" type="presParOf" srcId="{6E253E5F-223E-48CF-930A-10082DEFF062}" destId="{90C0AFD7-49FE-4941-9DA7-692CBA0970DA}" srcOrd="0" destOrd="0" presId="urn:microsoft.com/office/officeart/2005/8/layout/radial6"/>
    <dgm:cxn modelId="{0E0F3A02-8F0A-4459-A048-7F4BE69BA45A}" type="presParOf" srcId="{6E253E5F-223E-48CF-930A-10082DEFF062}" destId="{A3788015-6870-4076-B894-72F283B99487}" srcOrd="1" destOrd="0" presId="urn:microsoft.com/office/officeart/2005/8/layout/radial6"/>
    <dgm:cxn modelId="{2ED29988-CFC3-4B90-9D78-CB6B76893BD3}" type="presParOf" srcId="{6E253E5F-223E-48CF-930A-10082DEFF062}" destId="{BB013AFB-F71E-4A38-9870-E8C6215DE90C}" srcOrd="2" destOrd="0" presId="urn:microsoft.com/office/officeart/2005/8/layout/radial6"/>
    <dgm:cxn modelId="{4792E198-B2CA-441B-AF0F-E5A159C6367C}" type="presParOf" srcId="{6E253E5F-223E-48CF-930A-10082DEFF062}" destId="{32ECC13D-4D07-4BDC-BC58-4284D66D23EE}" srcOrd="3" destOrd="0" presId="urn:microsoft.com/office/officeart/2005/8/layout/radial6"/>
    <dgm:cxn modelId="{892F5909-4360-49F3-8451-47CE52ED100F}" type="presParOf" srcId="{6E253E5F-223E-48CF-930A-10082DEFF062}" destId="{0DC5531D-9544-4DA1-89A7-C6BD4CBC2FBC}" srcOrd="4" destOrd="0" presId="urn:microsoft.com/office/officeart/2005/8/layout/radial6"/>
    <dgm:cxn modelId="{86943416-FC97-474B-BF21-F5AE5C25543C}" type="presParOf" srcId="{6E253E5F-223E-48CF-930A-10082DEFF062}" destId="{421CCAB6-C4F0-482F-907F-14EDB94313E5}" srcOrd="5" destOrd="0" presId="urn:microsoft.com/office/officeart/2005/8/layout/radial6"/>
    <dgm:cxn modelId="{5A0539E9-1E96-4499-98A9-D0597CF30D8C}" type="presParOf" srcId="{6E253E5F-223E-48CF-930A-10082DEFF062}" destId="{32C486BA-06CC-4EB3-8F55-B60A64464371}" srcOrd="6" destOrd="0" presId="urn:microsoft.com/office/officeart/2005/8/layout/radial6"/>
    <dgm:cxn modelId="{55A16D53-9E42-4E42-AC36-55D333B00F26}" type="presParOf" srcId="{6E253E5F-223E-48CF-930A-10082DEFF062}" destId="{CCA4C2D2-3B44-42F6-A6AB-3FA615E146DD}" srcOrd="7" destOrd="0" presId="urn:microsoft.com/office/officeart/2005/8/layout/radial6"/>
    <dgm:cxn modelId="{ECB22A30-E387-43D4-991F-FCA489506579}" type="presParOf" srcId="{6E253E5F-223E-48CF-930A-10082DEFF062}" destId="{66359C12-14FC-4104-BD48-D0564E8BEB40}" srcOrd="8" destOrd="0" presId="urn:microsoft.com/office/officeart/2005/8/layout/radial6"/>
    <dgm:cxn modelId="{E586D10D-8245-4A33-B72B-711D527175F1}" type="presParOf" srcId="{6E253E5F-223E-48CF-930A-10082DEFF062}" destId="{10F75F64-23E8-4700-BC40-8A9BF72D5E3A}" srcOrd="9" destOrd="0" presId="urn:microsoft.com/office/officeart/2005/8/layout/radial6"/>
    <dgm:cxn modelId="{E9715239-5C0B-4033-937B-B22B54B1A1A2}" type="presParOf" srcId="{6E253E5F-223E-48CF-930A-10082DEFF062}" destId="{09571F98-1A20-40F2-8680-6C9E0B58D50B}" srcOrd="10" destOrd="0" presId="urn:microsoft.com/office/officeart/2005/8/layout/radial6"/>
    <dgm:cxn modelId="{9753AA11-8451-4364-8EE1-E880C7C76F3D}" type="presParOf" srcId="{6E253E5F-223E-48CF-930A-10082DEFF062}" destId="{4CC85DA3-EF49-46F2-9E53-097614607AB1}" srcOrd="11" destOrd="0" presId="urn:microsoft.com/office/officeart/2005/8/layout/radial6"/>
    <dgm:cxn modelId="{614BE56A-9695-4666-B8D5-E680BBB1488D}" type="presParOf" srcId="{6E253E5F-223E-48CF-930A-10082DEFF062}" destId="{EF739FCD-83A1-4520-AE28-5D1B209AFA89}" srcOrd="12" destOrd="0" presId="urn:microsoft.com/office/officeart/2005/8/layout/radial6"/>
    <dgm:cxn modelId="{C8C5767D-406B-4D97-BE40-C6D1422A0FD9}" type="presParOf" srcId="{6E253E5F-223E-48CF-930A-10082DEFF062}" destId="{CDB74FE2-3B31-44B8-BB9B-BD7B7FE37E08}" srcOrd="13" destOrd="0" presId="urn:microsoft.com/office/officeart/2005/8/layout/radial6"/>
    <dgm:cxn modelId="{AE6DA3D6-0CFB-46BC-8445-AC9D559C02D7}" type="presParOf" srcId="{6E253E5F-223E-48CF-930A-10082DEFF062}" destId="{34CE7CF0-C3AB-4276-9680-92FACC793E68}" srcOrd="14" destOrd="0" presId="urn:microsoft.com/office/officeart/2005/8/layout/radial6"/>
    <dgm:cxn modelId="{27DFCFC7-927E-46AE-A790-388F301B4657}" type="presParOf" srcId="{6E253E5F-223E-48CF-930A-10082DEFF062}" destId="{B1B54E1F-E5DB-42A7-90AE-A0363A6A00B7}" srcOrd="15" destOrd="0" presId="urn:microsoft.com/office/officeart/2005/8/layout/radial6"/>
    <dgm:cxn modelId="{FF411F8D-E873-43A6-A2B3-500101E87495}" type="presParOf" srcId="{6E253E5F-223E-48CF-930A-10082DEFF062}" destId="{8E322DFC-89F7-4F4A-83F5-A664AEEAB47E}" srcOrd="16" destOrd="0" presId="urn:microsoft.com/office/officeart/2005/8/layout/radial6"/>
    <dgm:cxn modelId="{DB06304E-C6C4-4999-9124-3AF35F219DBA}" type="presParOf" srcId="{6E253E5F-223E-48CF-930A-10082DEFF062}" destId="{DA44397F-A9DF-4178-906C-84F8051D4838}" srcOrd="17" destOrd="0" presId="urn:microsoft.com/office/officeart/2005/8/layout/radial6"/>
    <dgm:cxn modelId="{18A5DD9E-6966-41D2-BFB3-5593C9DF521F}" type="presParOf" srcId="{6E253E5F-223E-48CF-930A-10082DEFF062}" destId="{590CAE30-212B-4CE0-94A3-B8CD24E5B87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A98C6E-E15E-4366-A6AB-08B06FBD3AA0}" type="doc">
      <dgm:prSet loTypeId="urn:microsoft.com/office/officeart/2005/8/layout/radial6" loCatId="relationship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E2A83B58-F10C-4282-B672-C7FF50BBB3A0}">
      <dgm:prSet/>
      <dgm:spPr/>
      <dgm:t>
        <a:bodyPr/>
        <a:lstStyle/>
        <a:p>
          <a:pPr rtl="1"/>
          <a:r>
            <a:rPr lang="ar-SA" b="0" i="0" dirty="0"/>
            <a:t>الخواص الفيزيائية</a:t>
          </a:r>
          <a:endParaRPr lang="ar-SA" dirty="0"/>
        </a:p>
      </dgm:t>
    </dgm:pt>
    <dgm:pt modelId="{D79C3E10-9537-46F6-89AC-33C60117AF74}" type="parTrans" cxnId="{DF5F6283-F061-4F62-A8F5-4E156F6D2277}">
      <dgm:prSet/>
      <dgm:spPr/>
      <dgm:t>
        <a:bodyPr/>
        <a:lstStyle/>
        <a:p>
          <a:pPr rtl="1"/>
          <a:endParaRPr lang="ar-SA"/>
        </a:p>
      </dgm:t>
    </dgm:pt>
    <dgm:pt modelId="{465326A9-213A-4A41-98A8-6F3C49137D3E}" type="sibTrans" cxnId="{DF5F6283-F061-4F62-A8F5-4E156F6D2277}">
      <dgm:prSet/>
      <dgm:spPr/>
      <dgm:t>
        <a:bodyPr/>
        <a:lstStyle/>
        <a:p>
          <a:pPr rtl="1"/>
          <a:endParaRPr lang="ar-SA"/>
        </a:p>
      </dgm:t>
    </dgm:pt>
    <dgm:pt modelId="{6E00A126-99A6-41DA-AD30-0F02E536FA34}">
      <dgm:prSet/>
      <dgm:spPr/>
      <dgm:t>
        <a:bodyPr/>
        <a:lstStyle/>
        <a:p>
          <a:pPr rtl="1"/>
          <a:r>
            <a:rPr lang="ar-SA" b="0" i="0"/>
            <a:t>الشكل </a:t>
          </a:r>
          <a:endParaRPr lang="ar-SA"/>
        </a:p>
      </dgm:t>
    </dgm:pt>
    <dgm:pt modelId="{63F47E00-2F9D-4311-A4AB-DEF785162CC9}" type="parTrans" cxnId="{39DE1FFA-A4FA-42F4-80D9-F810BCCADF4D}">
      <dgm:prSet/>
      <dgm:spPr/>
      <dgm:t>
        <a:bodyPr/>
        <a:lstStyle/>
        <a:p>
          <a:pPr rtl="1"/>
          <a:endParaRPr lang="ar-SA"/>
        </a:p>
      </dgm:t>
    </dgm:pt>
    <dgm:pt modelId="{5E3E6DC2-B1D3-4CC3-81BD-7E3D86D3436D}" type="sibTrans" cxnId="{39DE1FFA-A4FA-42F4-80D9-F810BCCADF4D}">
      <dgm:prSet/>
      <dgm:spPr/>
      <dgm:t>
        <a:bodyPr/>
        <a:lstStyle/>
        <a:p>
          <a:pPr rtl="1"/>
          <a:endParaRPr lang="ar-SA"/>
        </a:p>
      </dgm:t>
    </dgm:pt>
    <dgm:pt modelId="{C0DDC458-2E39-48D1-8525-DE637AA4687A}">
      <dgm:prSet/>
      <dgm:spPr/>
      <dgm:t>
        <a:bodyPr/>
        <a:lstStyle/>
        <a:p>
          <a:pPr rtl="1"/>
          <a:r>
            <a:rPr lang="ar-SA" b="0" i="0"/>
            <a:t>اللون</a:t>
          </a:r>
          <a:endParaRPr lang="ar-SA"/>
        </a:p>
      </dgm:t>
    </dgm:pt>
    <dgm:pt modelId="{819A6E63-D2C6-41AC-ADE8-D4075FEC84CA}" type="parTrans" cxnId="{A650249F-50C3-433C-AA02-BBCA2183CA05}">
      <dgm:prSet/>
      <dgm:spPr/>
      <dgm:t>
        <a:bodyPr/>
        <a:lstStyle/>
        <a:p>
          <a:pPr rtl="1"/>
          <a:endParaRPr lang="ar-SA"/>
        </a:p>
      </dgm:t>
    </dgm:pt>
    <dgm:pt modelId="{E7D66744-E4E9-43A1-A766-F446AE26A805}" type="sibTrans" cxnId="{A650249F-50C3-433C-AA02-BBCA2183CA05}">
      <dgm:prSet/>
      <dgm:spPr/>
      <dgm:t>
        <a:bodyPr/>
        <a:lstStyle/>
        <a:p>
          <a:pPr rtl="1"/>
          <a:endParaRPr lang="ar-SA"/>
        </a:p>
      </dgm:t>
    </dgm:pt>
    <dgm:pt modelId="{519B5397-D503-4B65-B942-37E23BD89C34}">
      <dgm:prSet/>
      <dgm:spPr/>
      <dgm:t>
        <a:bodyPr/>
        <a:lstStyle/>
        <a:p>
          <a:pPr rtl="1"/>
          <a:r>
            <a:rPr lang="ar-SA" b="0" i="0"/>
            <a:t>الطول</a:t>
          </a:r>
          <a:endParaRPr lang="ar-SA"/>
        </a:p>
      </dgm:t>
    </dgm:pt>
    <dgm:pt modelId="{D213689F-BD80-4B12-A090-A481F25D6A5A}" type="parTrans" cxnId="{1345B6AC-A2B1-4A29-A414-9070AE1D4666}">
      <dgm:prSet/>
      <dgm:spPr/>
      <dgm:t>
        <a:bodyPr/>
        <a:lstStyle/>
        <a:p>
          <a:pPr rtl="1"/>
          <a:endParaRPr lang="ar-SA"/>
        </a:p>
      </dgm:t>
    </dgm:pt>
    <dgm:pt modelId="{755810BD-5E2F-4EFB-AC98-008E6E4EA02B}" type="sibTrans" cxnId="{1345B6AC-A2B1-4A29-A414-9070AE1D4666}">
      <dgm:prSet/>
      <dgm:spPr/>
      <dgm:t>
        <a:bodyPr/>
        <a:lstStyle/>
        <a:p>
          <a:pPr rtl="1"/>
          <a:endParaRPr lang="ar-SA"/>
        </a:p>
      </dgm:t>
    </dgm:pt>
    <dgm:pt modelId="{9572B30D-A345-4E22-9D21-26FCFF1B3E55}">
      <dgm:prSet/>
      <dgm:spPr/>
      <dgm:t>
        <a:bodyPr/>
        <a:lstStyle/>
        <a:p>
          <a:pPr rtl="1"/>
          <a:r>
            <a:rPr lang="ar-SA" b="0" i="0" dirty="0"/>
            <a:t>الحجم </a:t>
          </a:r>
          <a:endParaRPr lang="ar-SA" dirty="0"/>
        </a:p>
      </dgm:t>
    </dgm:pt>
    <dgm:pt modelId="{06E931D3-B480-45C0-9288-C7C71EF6904C}" type="parTrans" cxnId="{E79ADC9B-C012-4B37-B8F6-DC2B1EBE085C}">
      <dgm:prSet/>
      <dgm:spPr/>
      <dgm:t>
        <a:bodyPr/>
        <a:lstStyle/>
        <a:p>
          <a:pPr rtl="1"/>
          <a:endParaRPr lang="ar-SA"/>
        </a:p>
      </dgm:t>
    </dgm:pt>
    <dgm:pt modelId="{77389BF1-66BC-46D9-A6D0-851B21826D02}" type="sibTrans" cxnId="{E79ADC9B-C012-4B37-B8F6-DC2B1EBE085C}">
      <dgm:prSet/>
      <dgm:spPr/>
      <dgm:t>
        <a:bodyPr/>
        <a:lstStyle/>
        <a:p>
          <a:pPr rtl="1"/>
          <a:endParaRPr lang="ar-SA"/>
        </a:p>
      </dgm:t>
    </dgm:pt>
    <dgm:pt modelId="{DB5913DB-275E-40B6-A442-B3E9AE1CAA2B}">
      <dgm:prSet/>
      <dgm:spPr/>
      <dgm:t>
        <a:bodyPr/>
        <a:lstStyle/>
        <a:p>
          <a:pPr rtl="1"/>
          <a:r>
            <a:rPr lang="ar-SA" b="0" i="0"/>
            <a:t>الكثافة </a:t>
          </a:r>
          <a:endParaRPr lang="ar-SA"/>
        </a:p>
      </dgm:t>
    </dgm:pt>
    <dgm:pt modelId="{6B658965-87BB-49C9-8FF6-A2C89563574D}" type="parTrans" cxnId="{DE272B3E-4447-477A-9B8C-F4D014F04C0A}">
      <dgm:prSet/>
      <dgm:spPr/>
      <dgm:t>
        <a:bodyPr/>
        <a:lstStyle/>
        <a:p>
          <a:pPr rtl="1"/>
          <a:endParaRPr lang="ar-SA"/>
        </a:p>
      </dgm:t>
    </dgm:pt>
    <dgm:pt modelId="{DD7BF701-60A6-4CF1-AC0B-717FEF388D02}" type="sibTrans" cxnId="{DE272B3E-4447-477A-9B8C-F4D014F04C0A}">
      <dgm:prSet/>
      <dgm:spPr/>
      <dgm:t>
        <a:bodyPr/>
        <a:lstStyle/>
        <a:p>
          <a:pPr rtl="1"/>
          <a:endParaRPr lang="ar-SA"/>
        </a:p>
      </dgm:t>
    </dgm:pt>
    <dgm:pt modelId="{1F80A553-D784-4E75-94C9-EEE69507DB5F}">
      <dgm:prSet/>
      <dgm:spPr/>
      <dgm:t>
        <a:bodyPr/>
        <a:lstStyle/>
        <a:p>
          <a:pPr rtl="1"/>
          <a:r>
            <a:rPr lang="ar-SA" b="0" i="0"/>
            <a:t>الكتلة</a:t>
          </a:r>
          <a:endParaRPr lang="ar-SA"/>
        </a:p>
      </dgm:t>
    </dgm:pt>
    <dgm:pt modelId="{F761A5C3-14BE-4341-A7F2-FD05DFADD038}" type="parTrans" cxnId="{638791AE-F2CC-40CC-8A15-ECDEF302E3B3}">
      <dgm:prSet/>
      <dgm:spPr/>
      <dgm:t>
        <a:bodyPr/>
        <a:lstStyle/>
        <a:p>
          <a:pPr rtl="1"/>
          <a:endParaRPr lang="ar-SA"/>
        </a:p>
      </dgm:t>
    </dgm:pt>
    <dgm:pt modelId="{B519E275-C166-408A-889D-0CF9BA3E8332}" type="sibTrans" cxnId="{638791AE-F2CC-40CC-8A15-ECDEF302E3B3}">
      <dgm:prSet/>
      <dgm:spPr/>
      <dgm:t>
        <a:bodyPr/>
        <a:lstStyle/>
        <a:p>
          <a:pPr rtl="1"/>
          <a:endParaRPr lang="ar-SA"/>
        </a:p>
      </dgm:t>
    </dgm:pt>
    <dgm:pt modelId="{6E253E5F-223E-48CF-930A-10082DEFF062}" type="pres">
      <dgm:prSet presAssocID="{5DA98C6E-E15E-4366-A6AB-08B06FBD3AA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0C0AFD7-49FE-4941-9DA7-692CBA0970DA}" type="pres">
      <dgm:prSet presAssocID="{E2A83B58-F10C-4282-B672-C7FF50BBB3A0}" presName="centerShape" presStyleLbl="node0" presStyleIdx="0" presStyleCnt="1"/>
      <dgm:spPr/>
    </dgm:pt>
    <dgm:pt modelId="{A3788015-6870-4076-B894-72F283B99487}" type="pres">
      <dgm:prSet presAssocID="{6E00A126-99A6-41DA-AD30-0F02E536FA34}" presName="node" presStyleLbl="node1" presStyleIdx="0" presStyleCnt="6" custRadScaleRad="100911" custRadScaleInc="3787">
        <dgm:presLayoutVars>
          <dgm:bulletEnabled val="1"/>
        </dgm:presLayoutVars>
      </dgm:prSet>
      <dgm:spPr/>
    </dgm:pt>
    <dgm:pt modelId="{BB013AFB-F71E-4A38-9870-E8C6215DE90C}" type="pres">
      <dgm:prSet presAssocID="{6E00A126-99A6-41DA-AD30-0F02E536FA34}" presName="dummy" presStyleCnt="0"/>
      <dgm:spPr/>
    </dgm:pt>
    <dgm:pt modelId="{32ECC13D-4D07-4BDC-BC58-4284D66D23EE}" type="pres">
      <dgm:prSet presAssocID="{5E3E6DC2-B1D3-4CC3-81BD-7E3D86D3436D}" presName="sibTrans" presStyleLbl="sibTrans2D1" presStyleIdx="0" presStyleCnt="6"/>
      <dgm:spPr/>
    </dgm:pt>
    <dgm:pt modelId="{0DC5531D-9544-4DA1-89A7-C6BD4CBC2FBC}" type="pres">
      <dgm:prSet presAssocID="{C0DDC458-2E39-48D1-8525-DE637AA4687A}" presName="node" presStyleLbl="node1" presStyleIdx="1" presStyleCnt="6">
        <dgm:presLayoutVars>
          <dgm:bulletEnabled val="1"/>
        </dgm:presLayoutVars>
      </dgm:prSet>
      <dgm:spPr/>
    </dgm:pt>
    <dgm:pt modelId="{421CCAB6-C4F0-482F-907F-14EDB94313E5}" type="pres">
      <dgm:prSet presAssocID="{C0DDC458-2E39-48D1-8525-DE637AA4687A}" presName="dummy" presStyleCnt="0"/>
      <dgm:spPr/>
    </dgm:pt>
    <dgm:pt modelId="{32C486BA-06CC-4EB3-8F55-B60A64464371}" type="pres">
      <dgm:prSet presAssocID="{E7D66744-E4E9-43A1-A766-F446AE26A805}" presName="sibTrans" presStyleLbl="sibTrans2D1" presStyleIdx="1" presStyleCnt="6"/>
      <dgm:spPr/>
    </dgm:pt>
    <dgm:pt modelId="{CCA4C2D2-3B44-42F6-A6AB-3FA615E146DD}" type="pres">
      <dgm:prSet presAssocID="{519B5397-D503-4B65-B942-37E23BD89C34}" presName="node" presStyleLbl="node1" presStyleIdx="2" presStyleCnt="6">
        <dgm:presLayoutVars>
          <dgm:bulletEnabled val="1"/>
        </dgm:presLayoutVars>
      </dgm:prSet>
      <dgm:spPr/>
    </dgm:pt>
    <dgm:pt modelId="{66359C12-14FC-4104-BD48-D0564E8BEB40}" type="pres">
      <dgm:prSet presAssocID="{519B5397-D503-4B65-B942-37E23BD89C34}" presName="dummy" presStyleCnt="0"/>
      <dgm:spPr/>
    </dgm:pt>
    <dgm:pt modelId="{10F75F64-23E8-4700-BC40-8A9BF72D5E3A}" type="pres">
      <dgm:prSet presAssocID="{755810BD-5E2F-4EFB-AC98-008E6E4EA02B}" presName="sibTrans" presStyleLbl="sibTrans2D1" presStyleIdx="2" presStyleCnt="6"/>
      <dgm:spPr/>
    </dgm:pt>
    <dgm:pt modelId="{09571F98-1A20-40F2-8680-6C9E0B58D50B}" type="pres">
      <dgm:prSet presAssocID="{9572B30D-A345-4E22-9D21-26FCFF1B3E55}" presName="node" presStyleLbl="node1" presStyleIdx="3" presStyleCnt="6">
        <dgm:presLayoutVars>
          <dgm:bulletEnabled val="1"/>
        </dgm:presLayoutVars>
      </dgm:prSet>
      <dgm:spPr/>
    </dgm:pt>
    <dgm:pt modelId="{4CC85DA3-EF49-46F2-9E53-097614607AB1}" type="pres">
      <dgm:prSet presAssocID="{9572B30D-A345-4E22-9D21-26FCFF1B3E55}" presName="dummy" presStyleCnt="0"/>
      <dgm:spPr/>
    </dgm:pt>
    <dgm:pt modelId="{EF739FCD-83A1-4520-AE28-5D1B209AFA89}" type="pres">
      <dgm:prSet presAssocID="{77389BF1-66BC-46D9-A6D0-851B21826D02}" presName="sibTrans" presStyleLbl="sibTrans2D1" presStyleIdx="3" presStyleCnt="6"/>
      <dgm:spPr/>
    </dgm:pt>
    <dgm:pt modelId="{CDB74FE2-3B31-44B8-BB9B-BD7B7FE37E08}" type="pres">
      <dgm:prSet presAssocID="{DB5913DB-275E-40B6-A442-B3E9AE1CAA2B}" presName="node" presStyleLbl="node1" presStyleIdx="4" presStyleCnt="6">
        <dgm:presLayoutVars>
          <dgm:bulletEnabled val="1"/>
        </dgm:presLayoutVars>
      </dgm:prSet>
      <dgm:spPr/>
    </dgm:pt>
    <dgm:pt modelId="{34CE7CF0-C3AB-4276-9680-92FACC793E68}" type="pres">
      <dgm:prSet presAssocID="{DB5913DB-275E-40B6-A442-B3E9AE1CAA2B}" presName="dummy" presStyleCnt="0"/>
      <dgm:spPr/>
    </dgm:pt>
    <dgm:pt modelId="{B1B54E1F-E5DB-42A7-90AE-A0363A6A00B7}" type="pres">
      <dgm:prSet presAssocID="{DD7BF701-60A6-4CF1-AC0B-717FEF388D02}" presName="sibTrans" presStyleLbl="sibTrans2D1" presStyleIdx="4" presStyleCnt="6"/>
      <dgm:spPr/>
    </dgm:pt>
    <dgm:pt modelId="{8E322DFC-89F7-4F4A-83F5-A664AEEAB47E}" type="pres">
      <dgm:prSet presAssocID="{1F80A553-D784-4E75-94C9-EEE69507DB5F}" presName="node" presStyleLbl="node1" presStyleIdx="5" presStyleCnt="6">
        <dgm:presLayoutVars>
          <dgm:bulletEnabled val="1"/>
        </dgm:presLayoutVars>
      </dgm:prSet>
      <dgm:spPr/>
    </dgm:pt>
    <dgm:pt modelId="{DA44397F-A9DF-4178-906C-84F8051D4838}" type="pres">
      <dgm:prSet presAssocID="{1F80A553-D784-4E75-94C9-EEE69507DB5F}" presName="dummy" presStyleCnt="0"/>
      <dgm:spPr/>
    </dgm:pt>
    <dgm:pt modelId="{590CAE30-212B-4CE0-94A3-B8CD24E5B87A}" type="pres">
      <dgm:prSet presAssocID="{B519E275-C166-408A-889D-0CF9BA3E8332}" presName="sibTrans" presStyleLbl="sibTrans2D1" presStyleIdx="5" presStyleCnt="6"/>
      <dgm:spPr/>
    </dgm:pt>
  </dgm:ptLst>
  <dgm:cxnLst>
    <dgm:cxn modelId="{9F2E9804-181C-4110-88BB-5D107CA1591A}" type="presOf" srcId="{77389BF1-66BC-46D9-A6D0-851B21826D02}" destId="{EF739FCD-83A1-4520-AE28-5D1B209AFA89}" srcOrd="0" destOrd="0" presId="urn:microsoft.com/office/officeart/2005/8/layout/radial6"/>
    <dgm:cxn modelId="{79C57507-565C-4C68-A9E6-EC2BFEE67FEA}" type="presOf" srcId="{5DA98C6E-E15E-4366-A6AB-08B06FBD3AA0}" destId="{6E253E5F-223E-48CF-930A-10082DEFF062}" srcOrd="0" destOrd="0" presId="urn:microsoft.com/office/officeart/2005/8/layout/radial6"/>
    <dgm:cxn modelId="{774CEF20-6379-4454-9DEE-F8B5A46064E7}" type="presOf" srcId="{DD7BF701-60A6-4CF1-AC0B-717FEF388D02}" destId="{B1B54E1F-E5DB-42A7-90AE-A0363A6A00B7}" srcOrd="0" destOrd="0" presId="urn:microsoft.com/office/officeart/2005/8/layout/radial6"/>
    <dgm:cxn modelId="{895BBF35-D6A5-4E6C-9ED3-A47AC67E09E0}" type="presOf" srcId="{B519E275-C166-408A-889D-0CF9BA3E8332}" destId="{590CAE30-212B-4CE0-94A3-B8CD24E5B87A}" srcOrd="0" destOrd="0" presId="urn:microsoft.com/office/officeart/2005/8/layout/radial6"/>
    <dgm:cxn modelId="{DE272B3E-4447-477A-9B8C-F4D014F04C0A}" srcId="{E2A83B58-F10C-4282-B672-C7FF50BBB3A0}" destId="{DB5913DB-275E-40B6-A442-B3E9AE1CAA2B}" srcOrd="4" destOrd="0" parTransId="{6B658965-87BB-49C9-8FF6-A2C89563574D}" sibTransId="{DD7BF701-60A6-4CF1-AC0B-717FEF388D02}"/>
    <dgm:cxn modelId="{CB74A96A-4896-4D7F-9188-C7AB6F24979B}" type="presOf" srcId="{519B5397-D503-4B65-B942-37E23BD89C34}" destId="{CCA4C2D2-3B44-42F6-A6AB-3FA615E146DD}" srcOrd="0" destOrd="0" presId="urn:microsoft.com/office/officeart/2005/8/layout/radial6"/>
    <dgm:cxn modelId="{14B4B157-6010-4140-B6FD-B783EE0DFF0C}" type="presOf" srcId="{1F80A553-D784-4E75-94C9-EEE69507DB5F}" destId="{8E322DFC-89F7-4F4A-83F5-A664AEEAB47E}" srcOrd="0" destOrd="0" presId="urn:microsoft.com/office/officeart/2005/8/layout/radial6"/>
    <dgm:cxn modelId="{DF5F6283-F061-4F62-A8F5-4E156F6D2277}" srcId="{5DA98C6E-E15E-4366-A6AB-08B06FBD3AA0}" destId="{E2A83B58-F10C-4282-B672-C7FF50BBB3A0}" srcOrd="0" destOrd="0" parTransId="{D79C3E10-9537-46F6-89AC-33C60117AF74}" sibTransId="{465326A9-213A-4A41-98A8-6F3C49137D3E}"/>
    <dgm:cxn modelId="{E4C27E83-EAD5-4DF0-9E6D-72629CA1CADE}" type="presOf" srcId="{5E3E6DC2-B1D3-4CC3-81BD-7E3D86D3436D}" destId="{32ECC13D-4D07-4BDC-BC58-4284D66D23EE}" srcOrd="0" destOrd="0" presId="urn:microsoft.com/office/officeart/2005/8/layout/radial6"/>
    <dgm:cxn modelId="{0A3ED78E-4C41-4C3C-A767-5BD86D9A86CB}" type="presOf" srcId="{E7D66744-E4E9-43A1-A766-F446AE26A805}" destId="{32C486BA-06CC-4EB3-8F55-B60A64464371}" srcOrd="0" destOrd="0" presId="urn:microsoft.com/office/officeart/2005/8/layout/radial6"/>
    <dgm:cxn modelId="{2B8B3499-A984-4304-95B5-02BD143B7449}" type="presOf" srcId="{DB5913DB-275E-40B6-A442-B3E9AE1CAA2B}" destId="{CDB74FE2-3B31-44B8-BB9B-BD7B7FE37E08}" srcOrd="0" destOrd="0" presId="urn:microsoft.com/office/officeart/2005/8/layout/radial6"/>
    <dgm:cxn modelId="{7CA3009B-9F9B-4932-BA18-4C33BDA4B6A8}" type="presOf" srcId="{6E00A126-99A6-41DA-AD30-0F02E536FA34}" destId="{A3788015-6870-4076-B894-72F283B99487}" srcOrd="0" destOrd="0" presId="urn:microsoft.com/office/officeart/2005/8/layout/radial6"/>
    <dgm:cxn modelId="{E79ADC9B-C012-4B37-B8F6-DC2B1EBE085C}" srcId="{E2A83B58-F10C-4282-B672-C7FF50BBB3A0}" destId="{9572B30D-A345-4E22-9D21-26FCFF1B3E55}" srcOrd="3" destOrd="0" parTransId="{06E931D3-B480-45C0-9288-C7C71EF6904C}" sibTransId="{77389BF1-66BC-46D9-A6D0-851B21826D02}"/>
    <dgm:cxn modelId="{A650249F-50C3-433C-AA02-BBCA2183CA05}" srcId="{E2A83B58-F10C-4282-B672-C7FF50BBB3A0}" destId="{C0DDC458-2E39-48D1-8525-DE637AA4687A}" srcOrd="1" destOrd="0" parTransId="{819A6E63-D2C6-41AC-ADE8-D4075FEC84CA}" sibTransId="{E7D66744-E4E9-43A1-A766-F446AE26A805}"/>
    <dgm:cxn modelId="{1345B6AC-A2B1-4A29-A414-9070AE1D4666}" srcId="{E2A83B58-F10C-4282-B672-C7FF50BBB3A0}" destId="{519B5397-D503-4B65-B942-37E23BD89C34}" srcOrd="2" destOrd="0" parTransId="{D213689F-BD80-4B12-A090-A481F25D6A5A}" sibTransId="{755810BD-5E2F-4EFB-AC98-008E6E4EA02B}"/>
    <dgm:cxn modelId="{638791AE-F2CC-40CC-8A15-ECDEF302E3B3}" srcId="{E2A83B58-F10C-4282-B672-C7FF50BBB3A0}" destId="{1F80A553-D784-4E75-94C9-EEE69507DB5F}" srcOrd="5" destOrd="0" parTransId="{F761A5C3-14BE-4341-A7F2-FD05DFADD038}" sibTransId="{B519E275-C166-408A-889D-0CF9BA3E8332}"/>
    <dgm:cxn modelId="{5ED6BABC-81E2-42BD-B745-502869D6926F}" type="presOf" srcId="{E2A83B58-F10C-4282-B672-C7FF50BBB3A0}" destId="{90C0AFD7-49FE-4941-9DA7-692CBA0970DA}" srcOrd="0" destOrd="0" presId="urn:microsoft.com/office/officeart/2005/8/layout/radial6"/>
    <dgm:cxn modelId="{423AECC6-432F-4D41-857F-15C6624D805F}" type="presOf" srcId="{755810BD-5E2F-4EFB-AC98-008E6E4EA02B}" destId="{10F75F64-23E8-4700-BC40-8A9BF72D5E3A}" srcOrd="0" destOrd="0" presId="urn:microsoft.com/office/officeart/2005/8/layout/radial6"/>
    <dgm:cxn modelId="{1D5FE4DD-2287-4829-B4C9-31E73FE948A3}" type="presOf" srcId="{9572B30D-A345-4E22-9D21-26FCFF1B3E55}" destId="{09571F98-1A20-40F2-8680-6C9E0B58D50B}" srcOrd="0" destOrd="0" presId="urn:microsoft.com/office/officeart/2005/8/layout/radial6"/>
    <dgm:cxn modelId="{DAC6CCE9-1666-455C-B135-46BEE187905C}" type="presOf" srcId="{C0DDC458-2E39-48D1-8525-DE637AA4687A}" destId="{0DC5531D-9544-4DA1-89A7-C6BD4CBC2FBC}" srcOrd="0" destOrd="0" presId="urn:microsoft.com/office/officeart/2005/8/layout/radial6"/>
    <dgm:cxn modelId="{39DE1FFA-A4FA-42F4-80D9-F810BCCADF4D}" srcId="{E2A83B58-F10C-4282-B672-C7FF50BBB3A0}" destId="{6E00A126-99A6-41DA-AD30-0F02E536FA34}" srcOrd="0" destOrd="0" parTransId="{63F47E00-2F9D-4311-A4AB-DEF785162CC9}" sibTransId="{5E3E6DC2-B1D3-4CC3-81BD-7E3D86D3436D}"/>
    <dgm:cxn modelId="{AE86E942-AC09-4F4F-B264-707826AE75DF}" type="presParOf" srcId="{6E253E5F-223E-48CF-930A-10082DEFF062}" destId="{90C0AFD7-49FE-4941-9DA7-692CBA0970DA}" srcOrd="0" destOrd="0" presId="urn:microsoft.com/office/officeart/2005/8/layout/radial6"/>
    <dgm:cxn modelId="{0E0F3A02-8F0A-4459-A048-7F4BE69BA45A}" type="presParOf" srcId="{6E253E5F-223E-48CF-930A-10082DEFF062}" destId="{A3788015-6870-4076-B894-72F283B99487}" srcOrd="1" destOrd="0" presId="urn:microsoft.com/office/officeart/2005/8/layout/radial6"/>
    <dgm:cxn modelId="{2ED29988-CFC3-4B90-9D78-CB6B76893BD3}" type="presParOf" srcId="{6E253E5F-223E-48CF-930A-10082DEFF062}" destId="{BB013AFB-F71E-4A38-9870-E8C6215DE90C}" srcOrd="2" destOrd="0" presId="urn:microsoft.com/office/officeart/2005/8/layout/radial6"/>
    <dgm:cxn modelId="{4792E198-B2CA-441B-AF0F-E5A159C6367C}" type="presParOf" srcId="{6E253E5F-223E-48CF-930A-10082DEFF062}" destId="{32ECC13D-4D07-4BDC-BC58-4284D66D23EE}" srcOrd="3" destOrd="0" presId="urn:microsoft.com/office/officeart/2005/8/layout/radial6"/>
    <dgm:cxn modelId="{892F5909-4360-49F3-8451-47CE52ED100F}" type="presParOf" srcId="{6E253E5F-223E-48CF-930A-10082DEFF062}" destId="{0DC5531D-9544-4DA1-89A7-C6BD4CBC2FBC}" srcOrd="4" destOrd="0" presId="urn:microsoft.com/office/officeart/2005/8/layout/radial6"/>
    <dgm:cxn modelId="{86943416-FC97-474B-BF21-F5AE5C25543C}" type="presParOf" srcId="{6E253E5F-223E-48CF-930A-10082DEFF062}" destId="{421CCAB6-C4F0-482F-907F-14EDB94313E5}" srcOrd="5" destOrd="0" presId="urn:microsoft.com/office/officeart/2005/8/layout/radial6"/>
    <dgm:cxn modelId="{5A0539E9-1E96-4499-98A9-D0597CF30D8C}" type="presParOf" srcId="{6E253E5F-223E-48CF-930A-10082DEFF062}" destId="{32C486BA-06CC-4EB3-8F55-B60A64464371}" srcOrd="6" destOrd="0" presId="urn:microsoft.com/office/officeart/2005/8/layout/radial6"/>
    <dgm:cxn modelId="{55A16D53-9E42-4E42-AC36-55D333B00F26}" type="presParOf" srcId="{6E253E5F-223E-48CF-930A-10082DEFF062}" destId="{CCA4C2D2-3B44-42F6-A6AB-3FA615E146DD}" srcOrd="7" destOrd="0" presId="urn:microsoft.com/office/officeart/2005/8/layout/radial6"/>
    <dgm:cxn modelId="{ECB22A30-E387-43D4-991F-FCA489506579}" type="presParOf" srcId="{6E253E5F-223E-48CF-930A-10082DEFF062}" destId="{66359C12-14FC-4104-BD48-D0564E8BEB40}" srcOrd="8" destOrd="0" presId="urn:microsoft.com/office/officeart/2005/8/layout/radial6"/>
    <dgm:cxn modelId="{E586D10D-8245-4A33-B72B-711D527175F1}" type="presParOf" srcId="{6E253E5F-223E-48CF-930A-10082DEFF062}" destId="{10F75F64-23E8-4700-BC40-8A9BF72D5E3A}" srcOrd="9" destOrd="0" presId="urn:microsoft.com/office/officeart/2005/8/layout/radial6"/>
    <dgm:cxn modelId="{E9715239-5C0B-4033-937B-B22B54B1A1A2}" type="presParOf" srcId="{6E253E5F-223E-48CF-930A-10082DEFF062}" destId="{09571F98-1A20-40F2-8680-6C9E0B58D50B}" srcOrd="10" destOrd="0" presId="urn:microsoft.com/office/officeart/2005/8/layout/radial6"/>
    <dgm:cxn modelId="{9753AA11-8451-4364-8EE1-E880C7C76F3D}" type="presParOf" srcId="{6E253E5F-223E-48CF-930A-10082DEFF062}" destId="{4CC85DA3-EF49-46F2-9E53-097614607AB1}" srcOrd="11" destOrd="0" presId="urn:microsoft.com/office/officeart/2005/8/layout/radial6"/>
    <dgm:cxn modelId="{614BE56A-9695-4666-B8D5-E680BBB1488D}" type="presParOf" srcId="{6E253E5F-223E-48CF-930A-10082DEFF062}" destId="{EF739FCD-83A1-4520-AE28-5D1B209AFA89}" srcOrd="12" destOrd="0" presId="urn:microsoft.com/office/officeart/2005/8/layout/radial6"/>
    <dgm:cxn modelId="{C8C5767D-406B-4D97-BE40-C6D1422A0FD9}" type="presParOf" srcId="{6E253E5F-223E-48CF-930A-10082DEFF062}" destId="{CDB74FE2-3B31-44B8-BB9B-BD7B7FE37E08}" srcOrd="13" destOrd="0" presId="urn:microsoft.com/office/officeart/2005/8/layout/radial6"/>
    <dgm:cxn modelId="{AE6DA3D6-0CFB-46BC-8445-AC9D559C02D7}" type="presParOf" srcId="{6E253E5F-223E-48CF-930A-10082DEFF062}" destId="{34CE7CF0-C3AB-4276-9680-92FACC793E68}" srcOrd="14" destOrd="0" presId="urn:microsoft.com/office/officeart/2005/8/layout/radial6"/>
    <dgm:cxn modelId="{27DFCFC7-927E-46AE-A790-388F301B4657}" type="presParOf" srcId="{6E253E5F-223E-48CF-930A-10082DEFF062}" destId="{B1B54E1F-E5DB-42A7-90AE-A0363A6A00B7}" srcOrd="15" destOrd="0" presId="urn:microsoft.com/office/officeart/2005/8/layout/radial6"/>
    <dgm:cxn modelId="{FF411F8D-E873-43A6-A2B3-500101E87495}" type="presParOf" srcId="{6E253E5F-223E-48CF-930A-10082DEFF062}" destId="{8E322DFC-89F7-4F4A-83F5-A664AEEAB47E}" srcOrd="16" destOrd="0" presId="urn:microsoft.com/office/officeart/2005/8/layout/radial6"/>
    <dgm:cxn modelId="{DB06304E-C6C4-4999-9124-3AF35F219DBA}" type="presParOf" srcId="{6E253E5F-223E-48CF-930A-10082DEFF062}" destId="{DA44397F-A9DF-4178-906C-84F8051D4838}" srcOrd="17" destOrd="0" presId="urn:microsoft.com/office/officeart/2005/8/layout/radial6"/>
    <dgm:cxn modelId="{18A5DD9E-6966-41D2-BFB3-5593C9DF521F}" type="presParOf" srcId="{6E253E5F-223E-48CF-930A-10082DEFF062}" destId="{590CAE30-212B-4CE0-94A3-B8CD24E5B87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0922B-E8D2-41B5-AD97-52623BD27047}">
      <dsp:nvSpPr>
        <dsp:cNvPr id="0" name=""/>
        <dsp:cNvSpPr/>
      </dsp:nvSpPr>
      <dsp:spPr>
        <a:xfrm>
          <a:off x="397250" y="1962399"/>
          <a:ext cx="1824659" cy="87482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b="0" i="0" kern="1200" dirty="0"/>
            <a:t>الوحدة الثانية </a:t>
          </a:r>
        </a:p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b="0" i="0" kern="1200" dirty="0"/>
            <a:t>طبيعة المادة </a:t>
          </a:r>
          <a:endParaRPr lang="ar-SA" sz="1700" kern="1200" dirty="0"/>
        </a:p>
      </dsp:txBody>
      <dsp:txXfrm>
        <a:off x="422873" y="1988022"/>
        <a:ext cx="1773413" cy="823575"/>
      </dsp:txXfrm>
    </dsp:sp>
    <dsp:sp modelId="{A53E5100-1FDC-4DBB-AB80-675EDFEFA1B9}">
      <dsp:nvSpPr>
        <dsp:cNvPr id="0" name=""/>
        <dsp:cNvSpPr/>
      </dsp:nvSpPr>
      <dsp:spPr>
        <a:xfrm>
          <a:off x="2223269" y="1005168"/>
          <a:ext cx="1721344" cy="86067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b="0" i="0" kern="1200" dirty="0"/>
            <a:t> الفصل الثالث</a:t>
          </a:r>
        </a:p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/>
            <a:t>المادة وتغيراتها </a:t>
          </a:r>
        </a:p>
      </dsp:txBody>
      <dsp:txXfrm>
        <a:off x="2248477" y="1030376"/>
        <a:ext cx="1670928" cy="810256"/>
      </dsp:txXfrm>
    </dsp:sp>
    <dsp:sp modelId="{3D915004-D011-4F67-8014-FB1830296E6A}">
      <dsp:nvSpPr>
        <dsp:cNvPr id="0" name=""/>
        <dsp:cNvSpPr/>
      </dsp:nvSpPr>
      <dsp:spPr>
        <a:xfrm rot="19451351">
          <a:off x="3864666" y="1170219"/>
          <a:ext cx="845799" cy="35683"/>
        </a:xfrm>
        <a:custGeom>
          <a:avLst/>
          <a:gdLst/>
          <a:ahLst/>
          <a:cxnLst/>
          <a:rect l="0" t="0" r="0" b="0"/>
          <a:pathLst>
            <a:path>
              <a:moveTo>
                <a:pt x="0" y="17841"/>
              </a:moveTo>
              <a:lnTo>
                <a:pt x="845799" y="1784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4266421" y="1166916"/>
        <a:ext cx="42289" cy="42289"/>
      </dsp:txXfrm>
    </dsp:sp>
    <dsp:sp modelId="{C022B171-B9C4-4AC6-B8D4-1C396BE5A393}">
      <dsp:nvSpPr>
        <dsp:cNvPr id="0" name=""/>
        <dsp:cNvSpPr/>
      </dsp:nvSpPr>
      <dsp:spPr>
        <a:xfrm>
          <a:off x="4630518" y="510281"/>
          <a:ext cx="1721344" cy="86067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b="0" i="0" kern="1200"/>
            <a:t>الخواص والتغيرات الفيزيائية </a:t>
          </a:r>
          <a:endParaRPr lang="ar-SA" sz="1700" kern="1200"/>
        </a:p>
      </dsp:txBody>
      <dsp:txXfrm>
        <a:off x="4655726" y="535489"/>
        <a:ext cx="1670928" cy="810256"/>
      </dsp:txXfrm>
    </dsp:sp>
    <dsp:sp modelId="{5DD150C8-6063-42B3-918D-42A4BEF4254F}">
      <dsp:nvSpPr>
        <dsp:cNvPr id="0" name=""/>
        <dsp:cNvSpPr/>
      </dsp:nvSpPr>
      <dsp:spPr>
        <a:xfrm rot="2148649">
          <a:off x="3864666" y="1665106"/>
          <a:ext cx="845799" cy="35683"/>
        </a:xfrm>
        <a:custGeom>
          <a:avLst/>
          <a:gdLst/>
          <a:ahLst/>
          <a:cxnLst/>
          <a:rect l="0" t="0" r="0" b="0"/>
          <a:pathLst>
            <a:path>
              <a:moveTo>
                <a:pt x="0" y="17841"/>
              </a:moveTo>
              <a:lnTo>
                <a:pt x="845799" y="1784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4266421" y="1661803"/>
        <a:ext cx="42289" cy="42289"/>
      </dsp:txXfrm>
    </dsp:sp>
    <dsp:sp modelId="{32E838CC-EA37-4374-A8BF-9E6698637F1E}">
      <dsp:nvSpPr>
        <dsp:cNvPr id="0" name=""/>
        <dsp:cNvSpPr/>
      </dsp:nvSpPr>
      <dsp:spPr>
        <a:xfrm>
          <a:off x="4630518" y="1500055"/>
          <a:ext cx="1721344" cy="86067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b="0" i="0" kern="1200"/>
            <a:t>الخواص والتغيرات الكيميائية </a:t>
          </a:r>
          <a:endParaRPr lang="ar-SA" sz="1700" kern="1200"/>
        </a:p>
      </dsp:txBody>
      <dsp:txXfrm>
        <a:off x="4655726" y="1525263"/>
        <a:ext cx="1670928" cy="810256"/>
      </dsp:txXfrm>
    </dsp:sp>
    <dsp:sp modelId="{751F83C2-EF53-45E7-B498-B537A2C1928B}">
      <dsp:nvSpPr>
        <dsp:cNvPr id="0" name=""/>
        <dsp:cNvSpPr/>
      </dsp:nvSpPr>
      <dsp:spPr>
        <a:xfrm>
          <a:off x="2220636" y="2984715"/>
          <a:ext cx="1721344" cy="86067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b="0" i="0" kern="1200" dirty="0"/>
            <a:t>الفصل الرابع</a:t>
          </a:r>
        </a:p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b="0" i="0" kern="1200" dirty="0"/>
            <a:t>الذرات والعناصر والجدول الدوري </a:t>
          </a:r>
          <a:endParaRPr lang="ar-SA" sz="1700" kern="1200" dirty="0"/>
        </a:p>
      </dsp:txBody>
      <dsp:txXfrm>
        <a:off x="2245844" y="3009923"/>
        <a:ext cx="1670928" cy="810256"/>
      </dsp:txXfrm>
    </dsp:sp>
    <dsp:sp modelId="{F98522D3-929D-4B44-BD3A-EF756DA13CB6}">
      <dsp:nvSpPr>
        <dsp:cNvPr id="0" name=""/>
        <dsp:cNvSpPr/>
      </dsp:nvSpPr>
      <dsp:spPr>
        <a:xfrm rot="19457599">
          <a:off x="3862281" y="3149766"/>
          <a:ext cx="847937" cy="35683"/>
        </a:xfrm>
        <a:custGeom>
          <a:avLst/>
          <a:gdLst/>
          <a:ahLst/>
          <a:cxnLst/>
          <a:rect l="0" t="0" r="0" b="0"/>
          <a:pathLst>
            <a:path>
              <a:moveTo>
                <a:pt x="0" y="17841"/>
              </a:moveTo>
              <a:lnTo>
                <a:pt x="847937" y="1784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4265051" y="3146409"/>
        <a:ext cx="42396" cy="42396"/>
      </dsp:txXfrm>
    </dsp:sp>
    <dsp:sp modelId="{AB286F69-DF09-4A19-A7D5-D82A37329111}">
      <dsp:nvSpPr>
        <dsp:cNvPr id="0" name=""/>
        <dsp:cNvSpPr/>
      </dsp:nvSpPr>
      <dsp:spPr>
        <a:xfrm>
          <a:off x="4630518" y="2489828"/>
          <a:ext cx="1721344" cy="86067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b="0" i="0" kern="1200"/>
            <a:t>تركيب المادة</a:t>
          </a:r>
          <a:endParaRPr lang="ar-SA" sz="1700" kern="1200"/>
        </a:p>
      </dsp:txBody>
      <dsp:txXfrm>
        <a:off x="4655726" y="2515036"/>
        <a:ext cx="1670928" cy="810256"/>
      </dsp:txXfrm>
    </dsp:sp>
    <dsp:sp modelId="{6E22D9B4-613A-4507-9F93-1A8B194CD16B}">
      <dsp:nvSpPr>
        <dsp:cNvPr id="0" name=""/>
        <dsp:cNvSpPr/>
      </dsp:nvSpPr>
      <dsp:spPr>
        <a:xfrm rot="2142401">
          <a:off x="3862281" y="3644652"/>
          <a:ext cx="847937" cy="35683"/>
        </a:xfrm>
        <a:custGeom>
          <a:avLst/>
          <a:gdLst/>
          <a:ahLst/>
          <a:cxnLst/>
          <a:rect l="0" t="0" r="0" b="0"/>
          <a:pathLst>
            <a:path>
              <a:moveTo>
                <a:pt x="0" y="17841"/>
              </a:moveTo>
              <a:lnTo>
                <a:pt x="847937" y="1784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4265051" y="3641296"/>
        <a:ext cx="42396" cy="42396"/>
      </dsp:txXfrm>
    </dsp:sp>
    <dsp:sp modelId="{5805F3E3-F14E-4B22-84F4-0C1C6AA3EFD9}">
      <dsp:nvSpPr>
        <dsp:cNvPr id="0" name=""/>
        <dsp:cNvSpPr/>
      </dsp:nvSpPr>
      <dsp:spPr>
        <a:xfrm>
          <a:off x="4630518" y="3479601"/>
          <a:ext cx="1721344" cy="86067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b="0" i="0" kern="1200"/>
            <a:t>العناصر والمركبات والمخاليط  </a:t>
          </a:r>
          <a:endParaRPr lang="ar-SA" sz="1700" kern="1200"/>
        </a:p>
      </dsp:txBody>
      <dsp:txXfrm>
        <a:off x="4655726" y="3504809"/>
        <a:ext cx="1670928" cy="810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CAE30-212B-4CE0-94A3-B8CD24E5B87A}">
      <dsp:nvSpPr>
        <dsp:cNvPr id="0" name=""/>
        <dsp:cNvSpPr/>
      </dsp:nvSpPr>
      <dsp:spPr>
        <a:xfrm>
          <a:off x="1655363" y="369822"/>
          <a:ext cx="2533120" cy="2533120"/>
        </a:xfrm>
        <a:prstGeom prst="blockArc">
          <a:avLst>
            <a:gd name="adj1" fmla="val 12600000"/>
            <a:gd name="adj2" fmla="val 16200000"/>
            <a:gd name="adj3" fmla="val 451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B54E1F-E5DB-42A7-90AE-A0363A6A00B7}">
      <dsp:nvSpPr>
        <dsp:cNvPr id="0" name=""/>
        <dsp:cNvSpPr/>
      </dsp:nvSpPr>
      <dsp:spPr>
        <a:xfrm>
          <a:off x="1655363" y="369822"/>
          <a:ext cx="2533120" cy="2533120"/>
        </a:xfrm>
        <a:prstGeom prst="blockArc">
          <a:avLst>
            <a:gd name="adj1" fmla="val 9000000"/>
            <a:gd name="adj2" fmla="val 12600000"/>
            <a:gd name="adj3" fmla="val 451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739FCD-83A1-4520-AE28-5D1B209AFA89}">
      <dsp:nvSpPr>
        <dsp:cNvPr id="0" name=""/>
        <dsp:cNvSpPr/>
      </dsp:nvSpPr>
      <dsp:spPr>
        <a:xfrm>
          <a:off x="1655363" y="369822"/>
          <a:ext cx="2533120" cy="2533120"/>
        </a:xfrm>
        <a:prstGeom prst="blockArc">
          <a:avLst>
            <a:gd name="adj1" fmla="val 5400000"/>
            <a:gd name="adj2" fmla="val 9000000"/>
            <a:gd name="adj3" fmla="val 451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F75F64-23E8-4700-BC40-8A9BF72D5E3A}">
      <dsp:nvSpPr>
        <dsp:cNvPr id="0" name=""/>
        <dsp:cNvSpPr/>
      </dsp:nvSpPr>
      <dsp:spPr>
        <a:xfrm>
          <a:off x="1655363" y="369822"/>
          <a:ext cx="2533120" cy="2533120"/>
        </a:xfrm>
        <a:prstGeom prst="blockArc">
          <a:avLst>
            <a:gd name="adj1" fmla="val 1800000"/>
            <a:gd name="adj2" fmla="val 5400000"/>
            <a:gd name="adj3" fmla="val 451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C486BA-06CC-4EB3-8F55-B60A64464371}">
      <dsp:nvSpPr>
        <dsp:cNvPr id="0" name=""/>
        <dsp:cNvSpPr/>
      </dsp:nvSpPr>
      <dsp:spPr>
        <a:xfrm>
          <a:off x="1655363" y="369822"/>
          <a:ext cx="2533120" cy="2533120"/>
        </a:xfrm>
        <a:prstGeom prst="blockArc">
          <a:avLst>
            <a:gd name="adj1" fmla="val 19800000"/>
            <a:gd name="adj2" fmla="val 1800000"/>
            <a:gd name="adj3" fmla="val 451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ECC13D-4D07-4BDC-BC58-4284D66D23EE}">
      <dsp:nvSpPr>
        <dsp:cNvPr id="0" name=""/>
        <dsp:cNvSpPr/>
      </dsp:nvSpPr>
      <dsp:spPr>
        <a:xfrm>
          <a:off x="1655363" y="369822"/>
          <a:ext cx="2533120" cy="2533120"/>
        </a:xfrm>
        <a:prstGeom prst="blockArc">
          <a:avLst>
            <a:gd name="adj1" fmla="val 16200000"/>
            <a:gd name="adj2" fmla="val 19800000"/>
            <a:gd name="adj3" fmla="val 451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C0AFD7-49FE-4941-9DA7-692CBA0970DA}">
      <dsp:nvSpPr>
        <dsp:cNvPr id="0" name=""/>
        <dsp:cNvSpPr/>
      </dsp:nvSpPr>
      <dsp:spPr>
        <a:xfrm>
          <a:off x="2354802" y="1069261"/>
          <a:ext cx="1134242" cy="113424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b="0" i="0" kern="1200" dirty="0"/>
            <a:t>الخواص الفيزيائية</a:t>
          </a:r>
          <a:endParaRPr lang="ar-SA" sz="2100" kern="1200" dirty="0"/>
        </a:p>
      </dsp:txBody>
      <dsp:txXfrm>
        <a:off x="2520908" y="1235367"/>
        <a:ext cx="802030" cy="802030"/>
      </dsp:txXfrm>
    </dsp:sp>
    <dsp:sp modelId="{A3788015-6870-4076-B894-72F283B99487}">
      <dsp:nvSpPr>
        <dsp:cNvPr id="0" name=""/>
        <dsp:cNvSpPr/>
      </dsp:nvSpPr>
      <dsp:spPr>
        <a:xfrm>
          <a:off x="2524938" y="1420"/>
          <a:ext cx="793969" cy="79396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0" i="0" kern="1200"/>
            <a:t>الشكل </a:t>
          </a:r>
          <a:endParaRPr lang="ar-SA" sz="2000" kern="1200"/>
        </a:p>
      </dsp:txBody>
      <dsp:txXfrm>
        <a:off x="2641212" y="117694"/>
        <a:ext cx="561421" cy="561421"/>
      </dsp:txXfrm>
    </dsp:sp>
    <dsp:sp modelId="{0DC5531D-9544-4DA1-89A7-C6BD4CBC2FBC}">
      <dsp:nvSpPr>
        <dsp:cNvPr id="0" name=""/>
        <dsp:cNvSpPr/>
      </dsp:nvSpPr>
      <dsp:spPr>
        <a:xfrm>
          <a:off x="3597058" y="620409"/>
          <a:ext cx="793969" cy="79396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0" i="0" kern="1200"/>
            <a:t>اللون</a:t>
          </a:r>
          <a:endParaRPr lang="ar-SA" sz="2000" kern="1200"/>
        </a:p>
      </dsp:txBody>
      <dsp:txXfrm>
        <a:off x="3713332" y="736683"/>
        <a:ext cx="561421" cy="561421"/>
      </dsp:txXfrm>
    </dsp:sp>
    <dsp:sp modelId="{CCA4C2D2-3B44-42F6-A6AB-3FA615E146DD}">
      <dsp:nvSpPr>
        <dsp:cNvPr id="0" name=""/>
        <dsp:cNvSpPr/>
      </dsp:nvSpPr>
      <dsp:spPr>
        <a:xfrm>
          <a:off x="3597058" y="1858386"/>
          <a:ext cx="793969" cy="79396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0" i="0" kern="1200"/>
            <a:t>الطول</a:t>
          </a:r>
          <a:endParaRPr lang="ar-SA" sz="2000" kern="1200"/>
        </a:p>
      </dsp:txBody>
      <dsp:txXfrm>
        <a:off x="3713332" y="1974660"/>
        <a:ext cx="561421" cy="561421"/>
      </dsp:txXfrm>
    </dsp:sp>
    <dsp:sp modelId="{09571F98-1A20-40F2-8680-6C9E0B58D50B}">
      <dsp:nvSpPr>
        <dsp:cNvPr id="0" name=""/>
        <dsp:cNvSpPr/>
      </dsp:nvSpPr>
      <dsp:spPr>
        <a:xfrm>
          <a:off x="2524938" y="2477375"/>
          <a:ext cx="793969" cy="79396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0" i="0" kern="1200"/>
            <a:t>الحجم </a:t>
          </a:r>
          <a:endParaRPr lang="ar-SA" sz="2000" kern="1200"/>
        </a:p>
      </dsp:txBody>
      <dsp:txXfrm>
        <a:off x="2641212" y="2593649"/>
        <a:ext cx="561421" cy="561421"/>
      </dsp:txXfrm>
    </dsp:sp>
    <dsp:sp modelId="{CDB74FE2-3B31-44B8-BB9B-BD7B7FE37E08}">
      <dsp:nvSpPr>
        <dsp:cNvPr id="0" name=""/>
        <dsp:cNvSpPr/>
      </dsp:nvSpPr>
      <dsp:spPr>
        <a:xfrm>
          <a:off x="1452818" y="1858386"/>
          <a:ext cx="793969" cy="79396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0" i="0" kern="1200"/>
            <a:t>الكثافة </a:t>
          </a:r>
          <a:endParaRPr lang="ar-SA" sz="2000" kern="1200"/>
        </a:p>
      </dsp:txBody>
      <dsp:txXfrm>
        <a:off x="1569092" y="1974660"/>
        <a:ext cx="561421" cy="561421"/>
      </dsp:txXfrm>
    </dsp:sp>
    <dsp:sp modelId="{8E322DFC-89F7-4F4A-83F5-A664AEEAB47E}">
      <dsp:nvSpPr>
        <dsp:cNvPr id="0" name=""/>
        <dsp:cNvSpPr/>
      </dsp:nvSpPr>
      <dsp:spPr>
        <a:xfrm>
          <a:off x="1452818" y="620409"/>
          <a:ext cx="793969" cy="79396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0" i="0" kern="1200"/>
            <a:t>الكتلة</a:t>
          </a:r>
          <a:endParaRPr lang="ar-SA" sz="2000" kern="1200"/>
        </a:p>
      </dsp:txBody>
      <dsp:txXfrm>
        <a:off x="1569092" y="736683"/>
        <a:ext cx="561421" cy="5614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CAE30-212B-4CE0-94A3-B8CD24E5B87A}">
      <dsp:nvSpPr>
        <dsp:cNvPr id="0" name=""/>
        <dsp:cNvSpPr/>
      </dsp:nvSpPr>
      <dsp:spPr>
        <a:xfrm>
          <a:off x="1255167" y="341415"/>
          <a:ext cx="2351771" cy="2351771"/>
        </a:xfrm>
        <a:prstGeom prst="blockArc">
          <a:avLst>
            <a:gd name="adj1" fmla="val 12596292"/>
            <a:gd name="adj2" fmla="val 16244006"/>
            <a:gd name="adj3" fmla="val 450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B54E1F-E5DB-42A7-90AE-A0363A6A00B7}">
      <dsp:nvSpPr>
        <dsp:cNvPr id="0" name=""/>
        <dsp:cNvSpPr/>
      </dsp:nvSpPr>
      <dsp:spPr>
        <a:xfrm>
          <a:off x="1254547" y="342489"/>
          <a:ext cx="2351771" cy="2351771"/>
        </a:xfrm>
        <a:prstGeom prst="blockArc">
          <a:avLst>
            <a:gd name="adj1" fmla="val 9000000"/>
            <a:gd name="adj2" fmla="val 12600000"/>
            <a:gd name="adj3" fmla="val 450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739FCD-83A1-4520-AE28-5D1B209AFA89}">
      <dsp:nvSpPr>
        <dsp:cNvPr id="0" name=""/>
        <dsp:cNvSpPr/>
      </dsp:nvSpPr>
      <dsp:spPr>
        <a:xfrm>
          <a:off x="1254547" y="342489"/>
          <a:ext cx="2351771" cy="2351771"/>
        </a:xfrm>
        <a:prstGeom prst="blockArc">
          <a:avLst>
            <a:gd name="adj1" fmla="val 5400000"/>
            <a:gd name="adj2" fmla="val 9000000"/>
            <a:gd name="adj3" fmla="val 450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F75F64-23E8-4700-BC40-8A9BF72D5E3A}">
      <dsp:nvSpPr>
        <dsp:cNvPr id="0" name=""/>
        <dsp:cNvSpPr/>
      </dsp:nvSpPr>
      <dsp:spPr>
        <a:xfrm>
          <a:off x="1254547" y="342489"/>
          <a:ext cx="2351771" cy="2351771"/>
        </a:xfrm>
        <a:prstGeom prst="blockArc">
          <a:avLst>
            <a:gd name="adj1" fmla="val 1800000"/>
            <a:gd name="adj2" fmla="val 5400000"/>
            <a:gd name="adj3" fmla="val 450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C486BA-06CC-4EB3-8F55-B60A64464371}">
      <dsp:nvSpPr>
        <dsp:cNvPr id="0" name=""/>
        <dsp:cNvSpPr/>
      </dsp:nvSpPr>
      <dsp:spPr>
        <a:xfrm>
          <a:off x="1254547" y="342489"/>
          <a:ext cx="2351771" cy="2351771"/>
        </a:xfrm>
        <a:prstGeom prst="blockArc">
          <a:avLst>
            <a:gd name="adj1" fmla="val 19800000"/>
            <a:gd name="adj2" fmla="val 1800000"/>
            <a:gd name="adj3" fmla="val 450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ECC13D-4D07-4BDC-BC58-4284D66D23EE}">
      <dsp:nvSpPr>
        <dsp:cNvPr id="0" name=""/>
        <dsp:cNvSpPr/>
      </dsp:nvSpPr>
      <dsp:spPr>
        <a:xfrm>
          <a:off x="1253919" y="341399"/>
          <a:ext cx="2351771" cy="2351771"/>
        </a:xfrm>
        <a:prstGeom prst="blockArc">
          <a:avLst>
            <a:gd name="adj1" fmla="val 16247739"/>
            <a:gd name="adj2" fmla="val 19803765"/>
            <a:gd name="adj3" fmla="val 450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C0AFD7-49FE-4941-9DA7-692CBA0970DA}">
      <dsp:nvSpPr>
        <dsp:cNvPr id="0" name=""/>
        <dsp:cNvSpPr/>
      </dsp:nvSpPr>
      <dsp:spPr>
        <a:xfrm>
          <a:off x="1904709" y="992651"/>
          <a:ext cx="1051447" cy="105144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b="0" i="0" kern="1200" dirty="0"/>
            <a:t>الخواص الفيزيائية</a:t>
          </a:r>
          <a:endParaRPr lang="ar-SA" sz="1900" kern="1200" dirty="0"/>
        </a:p>
      </dsp:txBody>
      <dsp:txXfrm>
        <a:off x="2058690" y="1146632"/>
        <a:ext cx="743485" cy="743485"/>
      </dsp:txXfrm>
    </dsp:sp>
    <dsp:sp modelId="{A3788015-6870-4076-B894-72F283B99487}">
      <dsp:nvSpPr>
        <dsp:cNvPr id="0" name=""/>
        <dsp:cNvSpPr/>
      </dsp:nvSpPr>
      <dsp:spPr>
        <a:xfrm>
          <a:off x="2077758" y="0"/>
          <a:ext cx="736013" cy="73601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0" i="0" kern="1200"/>
            <a:t>الشكل </a:t>
          </a:r>
          <a:endParaRPr lang="ar-SA" sz="1800" kern="1200"/>
        </a:p>
      </dsp:txBody>
      <dsp:txXfrm>
        <a:off x="2185545" y="107787"/>
        <a:ext cx="520439" cy="520439"/>
      </dsp:txXfrm>
    </dsp:sp>
    <dsp:sp modelId="{0DC5531D-9544-4DA1-89A7-C6BD4CBC2FBC}">
      <dsp:nvSpPr>
        <dsp:cNvPr id="0" name=""/>
        <dsp:cNvSpPr/>
      </dsp:nvSpPr>
      <dsp:spPr>
        <a:xfrm>
          <a:off x="3057827" y="575674"/>
          <a:ext cx="736013" cy="73601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0" i="0" kern="1200"/>
            <a:t>اللون</a:t>
          </a:r>
          <a:endParaRPr lang="ar-SA" sz="1800" kern="1200"/>
        </a:p>
      </dsp:txBody>
      <dsp:txXfrm>
        <a:off x="3165614" y="683461"/>
        <a:ext cx="520439" cy="520439"/>
      </dsp:txXfrm>
    </dsp:sp>
    <dsp:sp modelId="{CCA4C2D2-3B44-42F6-A6AB-3FA615E146DD}">
      <dsp:nvSpPr>
        <dsp:cNvPr id="0" name=""/>
        <dsp:cNvSpPr/>
      </dsp:nvSpPr>
      <dsp:spPr>
        <a:xfrm>
          <a:off x="3057827" y="1725063"/>
          <a:ext cx="736013" cy="73601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0" i="0" kern="1200"/>
            <a:t>الطول</a:t>
          </a:r>
          <a:endParaRPr lang="ar-SA" sz="1800" kern="1200"/>
        </a:p>
      </dsp:txBody>
      <dsp:txXfrm>
        <a:off x="3165614" y="1832850"/>
        <a:ext cx="520439" cy="520439"/>
      </dsp:txXfrm>
    </dsp:sp>
    <dsp:sp modelId="{09571F98-1A20-40F2-8680-6C9E0B58D50B}">
      <dsp:nvSpPr>
        <dsp:cNvPr id="0" name=""/>
        <dsp:cNvSpPr/>
      </dsp:nvSpPr>
      <dsp:spPr>
        <a:xfrm>
          <a:off x="2062426" y="2299758"/>
          <a:ext cx="736013" cy="73601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0" i="0" kern="1200" dirty="0"/>
            <a:t>الحجم </a:t>
          </a:r>
          <a:endParaRPr lang="ar-SA" sz="1800" kern="1200" dirty="0"/>
        </a:p>
      </dsp:txBody>
      <dsp:txXfrm>
        <a:off x="2170213" y="2407545"/>
        <a:ext cx="520439" cy="520439"/>
      </dsp:txXfrm>
    </dsp:sp>
    <dsp:sp modelId="{CDB74FE2-3B31-44B8-BB9B-BD7B7FE37E08}">
      <dsp:nvSpPr>
        <dsp:cNvPr id="0" name=""/>
        <dsp:cNvSpPr/>
      </dsp:nvSpPr>
      <dsp:spPr>
        <a:xfrm>
          <a:off x="1067026" y="1725063"/>
          <a:ext cx="736013" cy="73601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0" i="0" kern="1200"/>
            <a:t>الكثافة </a:t>
          </a:r>
          <a:endParaRPr lang="ar-SA" sz="1800" kern="1200"/>
        </a:p>
      </dsp:txBody>
      <dsp:txXfrm>
        <a:off x="1174813" y="1832850"/>
        <a:ext cx="520439" cy="520439"/>
      </dsp:txXfrm>
    </dsp:sp>
    <dsp:sp modelId="{8E322DFC-89F7-4F4A-83F5-A664AEEAB47E}">
      <dsp:nvSpPr>
        <dsp:cNvPr id="0" name=""/>
        <dsp:cNvSpPr/>
      </dsp:nvSpPr>
      <dsp:spPr>
        <a:xfrm>
          <a:off x="1067026" y="575674"/>
          <a:ext cx="736013" cy="73601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0" i="0" kern="1200"/>
            <a:t>الكتلة</a:t>
          </a:r>
          <a:endParaRPr lang="ar-SA" sz="1800" kern="1200"/>
        </a:p>
      </dsp:txBody>
      <dsp:txXfrm>
        <a:off x="1174813" y="683461"/>
        <a:ext cx="520439" cy="520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151586B2-411A-4A26-8EB5-799527E573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56247D2-D05F-479A-90F3-84770E2C76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3E5B82C-2747-403A-8D91-094C4D0E9EF9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5C28B92-448D-4E51-84B9-AFBC03027E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ar-SA"/>
              <a:t>أ / وديان محمد 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FDAD241-5795-4340-8F47-795A73B1D7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5F39A80-E59B-4271-B066-BA10FD2CF3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487525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e677296701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e677296701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38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e713e4c63f_0_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e713e4c63f_0_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4244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e713e4c63f_0_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e713e4c63f_0_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6207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e677296701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e677296701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e677296701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e677296701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8702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e713e4c63f_0_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e713e4c63f_0_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e713e4c63f_0_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e713e4c63f_0_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6556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e713e4c63f_0_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e713e4c63f_0_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513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5" y="1526416"/>
            <a:ext cx="8902922" cy="3333521"/>
            <a:chOff x="5" y="1526416"/>
            <a:chExt cx="8902922" cy="3333521"/>
          </a:xfrm>
        </p:grpSpPr>
        <p:sp>
          <p:nvSpPr>
            <p:cNvPr id="31" name="Google Shape;31;p4"/>
            <p:cNvSpPr/>
            <p:nvPr/>
          </p:nvSpPr>
          <p:spPr>
            <a:xfrm>
              <a:off x="1029502" y="43572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" y="1526416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601809" y="18898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15647" y="370118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8601919" y="3990123"/>
            <a:ext cx="301011" cy="1033808"/>
            <a:chOff x="3054050" y="236475"/>
            <a:chExt cx="1501300" cy="5156150"/>
          </a:xfrm>
        </p:grpSpPr>
        <p:sp>
          <p:nvSpPr>
            <p:cNvPr id="37" name="Google Shape;37;p4"/>
            <p:cNvSpPr/>
            <p:nvPr/>
          </p:nvSpPr>
          <p:spPr>
            <a:xfrm>
              <a:off x="3714825" y="4742075"/>
              <a:ext cx="26450" cy="25"/>
            </a:xfrm>
            <a:custGeom>
              <a:avLst/>
              <a:gdLst/>
              <a:ahLst/>
              <a:cxnLst/>
              <a:rect l="l" t="t" r="r" b="b"/>
              <a:pathLst>
                <a:path w="1058" h="1" extrusionOk="0">
                  <a:moveTo>
                    <a:pt x="1058" y="0"/>
                  </a:moveTo>
                  <a:lnTo>
                    <a:pt x="0" y="0"/>
                  </a:lnTo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3133325" y="539200"/>
              <a:ext cx="607950" cy="412600"/>
            </a:xfrm>
            <a:custGeom>
              <a:avLst/>
              <a:gdLst/>
              <a:ahLst/>
              <a:cxnLst/>
              <a:rect l="l" t="t" r="r" b="b"/>
              <a:pathLst>
                <a:path w="24318" h="16504" extrusionOk="0">
                  <a:moveTo>
                    <a:pt x="11143" y="0"/>
                  </a:moveTo>
                  <a:cubicBezTo>
                    <a:pt x="11024" y="0"/>
                    <a:pt x="10905" y="4"/>
                    <a:pt x="10785" y="10"/>
                  </a:cubicBezTo>
                  <a:cubicBezTo>
                    <a:pt x="7190" y="433"/>
                    <a:pt x="4441" y="2970"/>
                    <a:pt x="3384" y="6353"/>
                  </a:cubicBezTo>
                  <a:cubicBezTo>
                    <a:pt x="2549" y="9485"/>
                    <a:pt x="2332" y="13029"/>
                    <a:pt x="2937" y="16374"/>
                  </a:cubicBezTo>
                  <a:lnTo>
                    <a:pt x="2937" y="16374"/>
                  </a:lnTo>
                  <a:lnTo>
                    <a:pt x="17974" y="15446"/>
                  </a:lnTo>
                  <a:cubicBezTo>
                    <a:pt x="18221" y="15481"/>
                    <a:pt x="18468" y="15499"/>
                    <a:pt x="18713" y="15499"/>
                  </a:cubicBezTo>
                  <a:cubicBezTo>
                    <a:pt x="19942" y="15499"/>
                    <a:pt x="21146" y="15058"/>
                    <a:pt x="22203" y="14177"/>
                  </a:cubicBezTo>
                  <a:cubicBezTo>
                    <a:pt x="24318" y="12063"/>
                    <a:pt x="22415" y="8468"/>
                    <a:pt x="20512" y="6142"/>
                  </a:cubicBezTo>
                  <a:cubicBezTo>
                    <a:pt x="18050" y="3270"/>
                    <a:pt x="14992" y="0"/>
                    <a:pt x="11143" y="0"/>
                  </a:cubicBezTo>
                  <a:close/>
                  <a:moveTo>
                    <a:pt x="2327" y="13754"/>
                  </a:moveTo>
                  <a:cubicBezTo>
                    <a:pt x="847" y="13754"/>
                    <a:pt x="1" y="15446"/>
                    <a:pt x="847" y="16503"/>
                  </a:cubicBezTo>
                  <a:lnTo>
                    <a:pt x="2931" y="16374"/>
                  </a:lnTo>
                  <a:lnTo>
                    <a:pt x="2931" y="16374"/>
                  </a:lnTo>
                  <a:lnTo>
                    <a:pt x="2327" y="13754"/>
                  </a:lnTo>
                  <a:close/>
                  <a:moveTo>
                    <a:pt x="2937" y="16374"/>
                  </a:moveTo>
                  <a:lnTo>
                    <a:pt x="2931" y="16374"/>
                  </a:lnTo>
                  <a:lnTo>
                    <a:pt x="2931" y="16374"/>
                  </a:lnTo>
                  <a:lnTo>
                    <a:pt x="2961" y="16503"/>
                  </a:lnTo>
                  <a:cubicBezTo>
                    <a:pt x="2953" y="16460"/>
                    <a:pt x="2945" y="16417"/>
                    <a:pt x="2937" y="16374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508650" y="4405100"/>
              <a:ext cx="993850" cy="262975"/>
            </a:xfrm>
            <a:custGeom>
              <a:avLst/>
              <a:gdLst/>
              <a:ahLst/>
              <a:cxnLst/>
              <a:rect l="l" t="t" r="r" b="b"/>
              <a:pathLst>
                <a:path w="39754" h="10519" extrusionOk="0">
                  <a:moveTo>
                    <a:pt x="1692" y="3752"/>
                  </a:moveTo>
                  <a:lnTo>
                    <a:pt x="1058" y="4175"/>
                  </a:lnTo>
                  <a:lnTo>
                    <a:pt x="1606" y="4100"/>
                  </a:lnTo>
                  <a:lnTo>
                    <a:pt x="1606" y="4100"/>
                  </a:lnTo>
                  <a:lnTo>
                    <a:pt x="1692" y="3752"/>
                  </a:lnTo>
                  <a:close/>
                  <a:moveTo>
                    <a:pt x="31748" y="0"/>
                  </a:moveTo>
                  <a:cubicBezTo>
                    <a:pt x="30760" y="0"/>
                    <a:pt x="29759" y="119"/>
                    <a:pt x="28758" y="369"/>
                  </a:cubicBezTo>
                  <a:lnTo>
                    <a:pt x="1606" y="4100"/>
                  </a:lnTo>
                  <a:lnTo>
                    <a:pt x="1606" y="4100"/>
                  </a:lnTo>
                  <a:lnTo>
                    <a:pt x="1" y="10519"/>
                  </a:lnTo>
                  <a:lnTo>
                    <a:pt x="33199" y="8827"/>
                  </a:lnTo>
                  <a:cubicBezTo>
                    <a:pt x="33440" y="8854"/>
                    <a:pt x="33685" y="8867"/>
                    <a:pt x="33932" y="8867"/>
                  </a:cubicBezTo>
                  <a:cubicBezTo>
                    <a:pt x="35625" y="8867"/>
                    <a:pt x="37377" y="8243"/>
                    <a:pt x="38485" y="7135"/>
                  </a:cubicBezTo>
                  <a:cubicBezTo>
                    <a:pt x="39754" y="4809"/>
                    <a:pt x="38696" y="1849"/>
                    <a:pt x="36159" y="792"/>
                  </a:cubicBezTo>
                  <a:cubicBezTo>
                    <a:pt x="34750" y="280"/>
                    <a:pt x="33264" y="0"/>
                    <a:pt x="31748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122750" y="1020500"/>
              <a:ext cx="1168300" cy="3347975"/>
            </a:xfrm>
            <a:custGeom>
              <a:avLst/>
              <a:gdLst/>
              <a:ahLst/>
              <a:cxnLst/>
              <a:rect l="l" t="t" r="r" b="b"/>
              <a:pathLst>
                <a:path w="46732" h="133919" extrusionOk="0">
                  <a:moveTo>
                    <a:pt x="24529" y="0"/>
                  </a:moveTo>
                  <a:lnTo>
                    <a:pt x="847" y="4652"/>
                  </a:lnTo>
                  <a:cubicBezTo>
                    <a:pt x="1" y="4863"/>
                    <a:pt x="11419" y="89868"/>
                    <a:pt x="12477" y="97691"/>
                  </a:cubicBezTo>
                  <a:cubicBezTo>
                    <a:pt x="13534" y="107207"/>
                    <a:pt x="12054" y="125603"/>
                    <a:pt x="21569" y="131735"/>
                  </a:cubicBezTo>
                  <a:cubicBezTo>
                    <a:pt x="23779" y="133209"/>
                    <a:pt x="26816" y="133918"/>
                    <a:pt x="30008" y="133918"/>
                  </a:cubicBezTo>
                  <a:cubicBezTo>
                    <a:pt x="36896" y="133918"/>
                    <a:pt x="44508" y="130614"/>
                    <a:pt x="46097" y="124546"/>
                  </a:cubicBezTo>
                  <a:cubicBezTo>
                    <a:pt x="46731" y="121797"/>
                    <a:pt x="46731" y="118625"/>
                    <a:pt x="45886" y="115876"/>
                  </a:cubicBezTo>
                  <a:cubicBezTo>
                    <a:pt x="38696" y="77180"/>
                    <a:pt x="31719" y="38696"/>
                    <a:pt x="24529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556225" y="4715625"/>
              <a:ext cx="829975" cy="619575"/>
            </a:xfrm>
            <a:custGeom>
              <a:avLst/>
              <a:gdLst/>
              <a:ahLst/>
              <a:cxnLst/>
              <a:rect l="l" t="t" r="r" b="b"/>
              <a:pathLst>
                <a:path w="33199" h="24783" extrusionOk="0">
                  <a:moveTo>
                    <a:pt x="15437" y="1"/>
                  </a:moveTo>
                  <a:cubicBezTo>
                    <a:pt x="12318" y="1"/>
                    <a:pt x="9199" y="635"/>
                    <a:pt x="6344" y="1904"/>
                  </a:cubicBezTo>
                  <a:lnTo>
                    <a:pt x="6133" y="3384"/>
                  </a:lnTo>
                  <a:cubicBezTo>
                    <a:pt x="847" y="6133"/>
                    <a:pt x="1" y="13957"/>
                    <a:pt x="3384" y="18820"/>
                  </a:cubicBezTo>
                  <a:cubicBezTo>
                    <a:pt x="6577" y="22545"/>
                    <a:pt x="11407" y="24782"/>
                    <a:pt x="16375" y="24782"/>
                  </a:cubicBezTo>
                  <a:cubicBezTo>
                    <a:pt x="17330" y="24782"/>
                    <a:pt x="18289" y="24700"/>
                    <a:pt x="19243" y="24529"/>
                  </a:cubicBezTo>
                  <a:cubicBezTo>
                    <a:pt x="23895" y="24318"/>
                    <a:pt x="28335" y="21569"/>
                    <a:pt x="30661" y="17551"/>
                  </a:cubicBezTo>
                  <a:cubicBezTo>
                    <a:pt x="33199" y="12054"/>
                    <a:pt x="30027" y="4864"/>
                    <a:pt x="24529" y="1904"/>
                  </a:cubicBezTo>
                  <a:cubicBezTo>
                    <a:pt x="21675" y="635"/>
                    <a:pt x="18556" y="1"/>
                    <a:pt x="15437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54050" y="236475"/>
              <a:ext cx="1501300" cy="5156150"/>
            </a:xfrm>
            <a:custGeom>
              <a:avLst/>
              <a:gdLst/>
              <a:ahLst/>
              <a:cxnLst/>
              <a:rect l="l" t="t" r="r" b="b"/>
              <a:pathLst>
                <a:path w="60052" h="206246" extrusionOk="0">
                  <a:moveTo>
                    <a:pt x="13110" y="5141"/>
                  </a:moveTo>
                  <a:cubicBezTo>
                    <a:pt x="13533" y="5141"/>
                    <a:pt x="13956" y="5564"/>
                    <a:pt x="13956" y="5987"/>
                  </a:cubicBezTo>
                  <a:cubicBezTo>
                    <a:pt x="13956" y="6198"/>
                    <a:pt x="13533" y="6410"/>
                    <a:pt x="13321" y="6621"/>
                  </a:cubicBezTo>
                  <a:cubicBezTo>
                    <a:pt x="12687" y="6410"/>
                    <a:pt x="12264" y="5775"/>
                    <a:pt x="12476" y="5564"/>
                  </a:cubicBezTo>
                  <a:cubicBezTo>
                    <a:pt x="12476" y="5352"/>
                    <a:pt x="12899" y="5141"/>
                    <a:pt x="13110" y="5141"/>
                  </a:cubicBezTo>
                  <a:close/>
                  <a:moveTo>
                    <a:pt x="14599" y="9996"/>
                  </a:moveTo>
                  <a:cubicBezTo>
                    <a:pt x="15884" y="9996"/>
                    <a:pt x="17170" y="10469"/>
                    <a:pt x="18185" y="11484"/>
                  </a:cubicBezTo>
                  <a:cubicBezTo>
                    <a:pt x="21357" y="15502"/>
                    <a:pt x="24317" y="19308"/>
                    <a:pt x="27277" y="23114"/>
                  </a:cubicBezTo>
                  <a:cubicBezTo>
                    <a:pt x="27700" y="23749"/>
                    <a:pt x="28123" y="24383"/>
                    <a:pt x="28334" y="24806"/>
                  </a:cubicBezTo>
                  <a:lnTo>
                    <a:pt x="28334" y="25017"/>
                  </a:lnTo>
                  <a:cubicBezTo>
                    <a:pt x="28334" y="25863"/>
                    <a:pt x="27700" y="26498"/>
                    <a:pt x="26854" y="26921"/>
                  </a:cubicBezTo>
                  <a:lnTo>
                    <a:pt x="25797" y="26921"/>
                  </a:lnTo>
                  <a:cubicBezTo>
                    <a:pt x="24696" y="26186"/>
                    <a:pt x="23475" y="25811"/>
                    <a:pt x="22273" y="25811"/>
                  </a:cubicBezTo>
                  <a:cubicBezTo>
                    <a:pt x="20706" y="25811"/>
                    <a:pt x="19170" y="26450"/>
                    <a:pt x="17973" y="27766"/>
                  </a:cubicBezTo>
                  <a:cubicBezTo>
                    <a:pt x="17261" y="28241"/>
                    <a:pt x="16415" y="28516"/>
                    <a:pt x="15586" y="28516"/>
                  </a:cubicBezTo>
                  <a:cubicBezTo>
                    <a:pt x="14938" y="28516"/>
                    <a:pt x="14301" y="28349"/>
                    <a:pt x="13744" y="27978"/>
                  </a:cubicBezTo>
                  <a:cubicBezTo>
                    <a:pt x="12989" y="27600"/>
                    <a:pt x="12153" y="27411"/>
                    <a:pt x="11323" y="27411"/>
                  </a:cubicBezTo>
                  <a:cubicBezTo>
                    <a:pt x="9828" y="27411"/>
                    <a:pt x="8352" y="28023"/>
                    <a:pt x="7401" y="29247"/>
                  </a:cubicBezTo>
                  <a:cubicBezTo>
                    <a:pt x="6767" y="29458"/>
                    <a:pt x="6344" y="29669"/>
                    <a:pt x="5921" y="29669"/>
                  </a:cubicBezTo>
                  <a:cubicBezTo>
                    <a:pt x="5784" y="29697"/>
                    <a:pt x="5651" y="29710"/>
                    <a:pt x="5523" y="29710"/>
                  </a:cubicBezTo>
                  <a:cubicBezTo>
                    <a:pt x="4659" y="29710"/>
                    <a:pt x="4018" y="29110"/>
                    <a:pt x="4018" y="28189"/>
                  </a:cubicBezTo>
                  <a:cubicBezTo>
                    <a:pt x="4018" y="27555"/>
                    <a:pt x="4229" y="26709"/>
                    <a:pt x="4441" y="26075"/>
                  </a:cubicBezTo>
                  <a:cubicBezTo>
                    <a:pt x="6344" y="21634"/>
                    <a:pt x="8035" y="17194"/>
                    <a:pt x="9727" y="12965"/>
                  </a:cubicBezTo>
                  <a:cubicBezTo>
                    <a:pt x="10742" y="11062"/>
                    <a:pt x="12670" y="9996"/>
                    <a:pt x="14599" y="9996"/>
                  </a:cubicBezTo>
                  <a:close/>
                  <a:moveTo>
                    <a:pt x="28661" y="30052"/>
                  </a:moveTo>
                  <a:cubicBezTo>
                    <a:pt x="29388" y="30052"/>
                    <a:pt x="30053" y="30652"/>
                    <a:pt x="30238" y="31573"/>
                  </a:cubicBezTo>
                  <a:cubicBezTo>
                    <a:pt x="30449" y="32630"/>
                    <a:pt x="30660" y="34110"/>
                    <a:pt x="30872" y="35379"/>
                  </a:cubicBezTo>
                  <a:cubicBezTo>
                    <a:pt x="32563" y="47643"/>
                    <a:pt x="34467" y="59907"/>
                    <a:pt x="35735" y="72383"/>
                  </a:cubicBezTo>
                  <a:cubicBezTo>
                    <a:pt x="39118" y="100083"/>
                    <a:pt x="43347" y="127572"/>
                    <a:pt x="46942" y="155273"/>
                  </a:cubicBezTo>
                  <a:cubicBezTo>
                    <a:pt x="47154" y="156118"/>
                    <a:pt x="47365" y="156964"/>
                    <a:pt x="47365" y="158021"/>
                  </a:cubicBezTo>
                  <a:cubicBezTo>
                    <a:pt x="47576" y="160347"/>
                    <a:pt x="47154" y="160770"/>
                    <a:pt x="44828" y="161405"/>
                  </a:cubicBezTo>
                  <a:cubicBezTo>
                    <a:pt x="44405" y="161616"/>
                    <a:pt x="43770" y="161616"/>
                    <a:pt x="43347" y="161828"/>
                  </a:cubicBezTo>
                  <a:cubicBezTo>
                    <a:pt x="42290" y="161828"/>
                    <a:pt x="41444" y="161828"/>
                    <a:pt x="41233" y="160347"/>
                  </a:cubicBezTo>
                  <a:cubicBezTo>
                    <a:pt x="41021" y="158867"/>
                    <a:pt x="40810" y="157599"/>
                    <a:pt x="40599" y="156118"/>
                  </a:cubicBezTo>
                  <a:cubicBezTo>
                    <a:pt x="38907" y="143854"/>
                    <a:pt x="37004" y="131590"/>
                    <a:pt x="35735" y="119537"/>
                  </a:cubicBezTo>
                  <a:cubicBezTo>
                    <a:pt x="32352" y="91202"/>
                    <a:pt x="28123" y="63079"/>
                    <a:pt x="24317" y="34956"/>
                  </a:cubicBezTo>
                  <a:cubicBezTo>
                    <a:pt x="24317" y="33476"/>
                    <a:pt x="24105" y="31995"/>
                    <a:pt x="23683" y="30092"/>
                  </a:cubicBezTo>
                  <a:lnTo>
                    <a:pt x="28334" y="30092"/>
                  </a:lnTo>
                  <a:cubicBezTo>
                    <a:pt x="28444" y="30065"/>
                    <a:pt x="28553" y="30052"/>
                    <a:pt x="28661" y="30052"/>
                  </a:cubicBezTo>
                  <a:close/>
                  <a:moveTo>
                    <a:pt x="20088" y="31361"/>
                  </a:moveTo>
                  <a:cubicBezTo>
                    <a:pt x="20934" y="32630"/>
                    <a:pt x="21357" y="34110"/>
                    <a:pt x="21145" y="35802"/>
                  </a:cubicBezTo>
                  <a:cubicBezTo>
                    <a:pt x="26220" y="71537"/>
                    <a:pt x="31083" y="107484"/>
                    <a:pt x="35947" y="143220"/>
                  </a:cubicBezTo>
                  <a:cubicBezTo>
                    <a:pt x="36792" y="149140"/>
                    <a:pt x="37427" y="155061"/>
                    <a:pt x="38061" y="160770"/>
                  </a:cubicBezTo>
                  <a:cubicBezTo>
                    <a:pt x="38273" y="162673"/>
                    <a:pt x="37638" y="163308"/>
                    <a:pt x="35524" y="163731"/>
                  </a:cubicBezTo>
                  <a:cubicBezTo>
                    <a:pt x="35204" y="163763"/>
                    <a:pt x="34917" y="163780"/>
                    <a:pt x="34661" y="163780"/>
                  </a:cubicBezTo>
                  <a:cubicBezTo>
                    <a:pt x="33222" y="163780"/>
                    <a:pt x="32711" y="163231"/>
                    <a:pt x="32352" y="161616"/>
                  </a:cubicBezTo>
                  <a:cubicBezTo>
                    <a:pt x="32141" y="160559"/>
                    <a:pt x="31929" y="159079"/>
                    <a:pt x="31718" y="157810"/>
                  </a:cubicBezTo>
                  <a:cubicBezTo>
                    <a:pt x="28969" y="139202"/>
                    <a:pt x="26220" y="120383"/>
                    <a:pt x="23471" y="101775"/>
                  </a:cubicBezTo>
                  <a:cubicBezTo>
                    <a:pt x="20088" y="80418"/>
                    <a:pt x="16916" y="59061"/>
                    <a:pt x="13533" y="37916"/>
                  </a:cubicBezTo>
                  <a:cubicBezTo>
                    <a:pt x="13321" y="35802"/>
                    <a:pt x="13110" y="33898"/>
                    <a:pt x="12899" y="31784"/>
                  </a:cubicBezTo>
                  <a:lnTo>
                    <a:pt x="20088" y="31361"/>
                  </a:lnTo>
                  <a:close/>
                  <a:moveTo>
                    <a:pt x="8881" y="32418"/>
                  </a:moveTo>
                  <a:cubicBezTo>
                    <a:pt x="9727" y="33476"/>
                    <a:pt x="10150" y="34744"/>
                    <a:pt x="10150" y="36224"/>
                  </a:cubicBezTo>
                  <a:cubicBezTo>
                    <a:pt x="16282" y="76823"/>
                    <a:pt x="22414" y="117634"/>
                    <a:pt x="28546" y="158444"/>
                  </a:cubicBezTo>
                  <a:cubicBezTo>
                    <a:pt x="28757" y="159290"/>
                    <a:pt x="28969" y="160136"/>
                    <a:pt x="28969" y="160982"/>
                  </a:cubicBezTo>
                  <a:cubicBezTo>
                    <a:pt x="29180" y="163308"/>
                    <a:pt x="28969" y="163731"/>
                    <a:pt x="27700" y="163942"/>
                  </a:cubicBezTo>
                  <a:cubicBezTo>
                    <a:pt x="26763" y="164118"/>
                    <a:pt x="26004" y="164212"/>
                    <a:pt x="25384" y="164212"/>
                  </a:cubicBezTo>
                  <a:cubicBezTo>
                    <a:pt x="23764" y="164212"/>
                    <a:pt x="23084" y="163568"/>
                    <a:pt x="22625" y="162039"/>
                  </a:cubicBezTo>
                  <a:cubicBezTo>
                    <a:pt x="22414" y="161193"/>
                    <a:pt x="22414" y="160347"/>
                    <a:pt x="22202" y="159290"/>
                  </a:cubicBezTo>
                  <a:cubicBezTo>
                    <a:pt x="16282" y="118903"/>
                    <a:pt x="10361" y="78515"/>
                    <a:pt x="4441" y="38128"/>
                  </a:cubicBezTo>
                  <a:cubicBezTo>
                    <a:pt x="4018" y="36647"/>
                    <a:pt x="4018" y="34956"/>
                    <a:pt x="4441" y="33687"/>
                  </a:cubicBezTo>
                  <a:lnTo>
                    <a:pt x="8881" y="32418"/>
                  </a:lnTo>
                  <a:close/>
                  <a:moveTo>
                    <a:pt x="53286" y="164365"/>
                  </a:moveTo>
                  <a:cubicBezTo>
                    <a:pt x="54554" y="164365"/>
                    <a:pt x="55400" y="165211"/>
                    <a:pt x="54766" y="166268"/>
                  </a:cubicBezTo>
                  <a:cubicBezTo>
                    <a:pt x="53708" y="167748"/>
                    <a:pt x="53920" y="169651"/>
                    <a:pt x="55189" y="170709"/>
                  </a:cubicBezTo>
                  <a:cubicBezTo>
                    <a:pt x="56246" y="171554"/>
                    <a:pt x="55612" y="172823"/>
                    <a:pt x="54343" y="173246"/>
                  </a:cubicBezTo>
                  <a:cubicBezTo>
                    <a:pt x="53497" y="173669"/>
                    <a:pt x="52651" y="173880"/>
                    <a:pt x="51805" y="173880"/>
                  </a:cubicBezTo>
                  <a:cubicBezTo>
                    <a:pt x="42290" y="175784"/>
                    <a:pt x="32563" y="177052"/>
                    <a:pt x="22837" y="178109"/>
                  </a:cubicBezTo>
                  <a:lnTo>
                    <a:pt x="21779" y="178109"/>
                  </a:lnTo>
                  <a:cubicBezTo>
                    <a:pt x="21515" y="178162"/>
                    <a:pt x="21238" y="178189"/>
                    <a:pt x="20957" y="178189"/>
                  </a:cubicBezTo>
                  <a:cubicBezTo>
                    <a:pt x="20114" y="178189"/>
                    <a:pt x="19242" y="177951"/>
                    <a:pt x="18608" y="177475"/>
                  </a:cubicBezTo>
                  <a:cubicBezTo>
                    <a:pt x="17550" y="176418"/>
                    <a:pt x="18819" y="175572"/>
                    <a:pt x="19242" y="174515"/>
                  </a:cubicBezTo>
                  <a:cubicBezTo>
                    <a:pt x="20088" y="173035"/>
                    <a:pt x="18608" y="172400"/>
                    <a:pt x="17762" y="171554"/>
                  </a:cubicBezTo>
                  <a:cubicBezTo>
                    <a:pt x="17128" y="170709"/>
                    <a:pt x="17339" y="169651"/>
                    <a:pt x="18396" y="169440"/>
                  </a:cubicBezTo>
                  <a:cubicBezTo>
                    <a:pt x="19454" y="169017"/>
                    <a:pt x="20511" y="168806"/>
                    <a:pt x="21568" y="168806"/>
                  </a:cubicBezTo>
                  <a:cubicBezTo>
                    <a:pt x="26431" y="167960"/>
                    <a:pt x="31295" y="167325"/>
                    <a:pt x="36370" y="166691"/>
                  </a:cubicBezTo>
                  <a:lnTo>
                    <a:pt x="50537" y="164577"/>
                  </a:lnTo>
                  <a:cubicBezTo>
                    <a:pt x="51383" y="164577"/>
                    <a:pt x="52228" y="164365"/>
                    <a:pt x="53286" y="164365"/>
                  </a:cubicBezTo>
                  <a:close/>
                  <a:moveTo>
                    <a:pt x="50431" y="178054"/>
                  </a:moveTo>
                  <a:cubicBezTo>
                    <a:pt x="50891" y="178054"/>
                    <a:pt x="51209" y="178433"/>
                    <a:pt x="51383" y="178955"/>
                  </a:cubicBezTo>
                  <a:cubicBezTo>
                    <a:pt x="52863" y="183184"/>
                    <a:pt x="53920" y="187625"/>
                    <a:pt x="54766" y="192065"/>
                  </a:cubicBezTo>
                  <a:cubicBezTo>
                    <a:pt x="55612" y="194814"/>
                    <a:pt x="54131" y="197775"/>
                    <a:pt x="51594" y="198832"/>
                  </a:cubicBezTo>
                  <a:cubicBezTo>
                    <a:pt x="50960" y="199255"/>
                    <a:pt x="50325" y="199678"/>
                    <a:pt x="49691" y="199889"/>
                  </a:cubicBezTo>
                  <a:cubicBezTo>
                    <a:pt x="45568" y="201792"/>
                    <a:pt x="41088" y="202744"/>
                    <a:pt x="36518" y="202744"/>
                  </a:cubicBezTo>
                  <a:cubicBezTo>
                    <a:pt x="34995" y="202744"/>
                    <a:pt x="33462" y="202638"/>
                    <a:pt x="31929" y="202427"/>
                  </a:cubicBezTo>
                  <a:cubicBezTo>
                    <a:pt x="30449" y="202215"/>
                    <a:pt x="29180" y="201792"/>
                    <a:pt x="27912" y="201158"/>
                  </a:cubicBezTo>
                  <a:cubicBezTo>
                    <a:pt x="26431" y="200524"/>
                    <a:pt x="25374" y="199255"/>
                    <a:pt x="25163" y="197775"/>
                  </a:cubicBezTo>
                  <a:cubicBezTo>
                    <a:pt x="24317" y="192488"/>
                    <a:pt x="24317" y="186991"/>
                    <a:pt x="25374" y="181704"/>
                  </a:cubicBezTo>
                  <a:cubicBezTo>
                    <a:pt x="26643" y="183819"/>
                    <a:pt x="25797" y="186356"/>
                    <a:pt x="26009" y="188048"/>
                  </a:cubicBezTo>
                  <a:cubicBezTo>
                    <a:pt x="26204" y="189615"/>
                    <a:pt x="26582" y="190820"/>
                    <a:pt x="27646" y="190820"/>
                  </a:cubicBezTo>
                  <a:cubicBezTo>
                    <a:pt x="27730" y="190820"/>
                    <a:pt x="27818" y="190812"/>
                    <a:pt x="27912" y="190797"/>
                  </a:cubicBezTo>
                  <a:cubicBezTo>
                    <a:pt x="29180" y="190374"/>
                    <a:pt x="29180" y="189105"/>
                    <a:pt x="29180" y="188048"/>
                  </a:cubicBezTo>
                  <a:cubicBezTo>
                    <a:pt x="29180" y="185510"/>
                    <a:pt x="28546" y="182339"/>
                    <a:pt x="30238" y="180858"/>
                  </a:cubicBezTo>
                  <a:cubicBezTo>
                    <a:pt x="31365" y="179731"/>
                    <a:pt x="33057" y="179731"/>
                    <a:pt x="34748" y="179731"/>
                  </a:cubicBezTo>
                  <a:cubicBezTo>
                    <a:pt x="35594" y="179731"/>
                    <a:pt x="36440" y="179731"/>
                    <a:pt x="37215" y="179590"/>
                  </a:cubicBezTo>
                  <a:cubicBezTo>
                    <a:pt x="39541" y="179167"/>
                    <a:pt x="41867" y="178744"/>
                    <a:pt x="44193" y="178321"/>
                  </a:cubicBezTo>
                  <a:cubicBezTo>
                    <a:pt x="44521" y="178280"/>
                    <a:pt x="44801" y="178255"/>
                    <a:pt x="45044" y="178255"/>
                  </a:cubicBezTo>
                  <a:cubicBezTo>
                    <a:pt x="46057" y="178255"/>
                    <a:pt x="46431" y="178690"/>
                    <a:pt x="46942" y="180224"/>
                  </a:cubicBezTo>
                  <a:cubicBezTo>
                    <a:pt x="47576" y="182127"/>
                    <a:pt x="48211" y="184030"/>
                    <a:pt x="48845" y="185933"/>
                  </a:cubicBezTo>
                  <a:cubicBezTo>
                    <a:pt x="49018" y="186624"/>
                    <a:pt x="49613" y="187314"/>
                    <a:pt x="50286" y="187314"/>
                  </a:cubicBezTo>
                  <a:cubicBezTo>
                    <a:pt x="50438" y="187314"/>
                    <a:pt x="50593" y="187280"/>
                    <a:pt x="50748" y="187202"/>
                  </a:cubicBezTo>
                  <a:cubicBezTo>
                    <a:pt x="51594" y="186991"/>
                    <a:pt x="51594" y="186145"/>
                    <a:pt x="51594" y="185510"/>
                  </a:cubicBezTo>
                  <a:cubicBezTo>
                    <a:pt x="51171" y="183819"/>
                    <a:pt x="50748" y="181916"/>
                    <a:pt x="50325" y="180224"/>
                  </a:cubicBezTo>
                  <a:cubicBezTo>
                    <a:pt x="50114" y="179590"/>
                    <a:pt x="49691" y="178955"/>
                    <a:pt x="50114" y="178109"/>
                  </a:cubicBezTo>
                  <a:cubicBezTo>
                    <a:pt x="50226" y="178072"/>
                    <a:pt x="50332" y="178054"/>
                    <a:pt x="50431" y="178054"/>
                  </a:cubicBezTo>
                  <a:close/>
                  <a:moveTo>
                    <a:pt x="12631" y="0"/>
                  </a:moveTo>
                  <a:cubicBezTo>
                    <a:pt x="12447" y="0"/>
                    <a:pt x="12255" y="21"/>
                    <a:pt x="12053" y="66"/>
                  </a:cubicBezTo>
                  <a:cubicBezTo>
                    <a:pt x="10361" y="489"/>
                    <a:pt x="10150" y="1969"/>
                    <a:pt x="9515" y="3449"/>
                  </a:cubicBezTo>
                  <a:cubicBezTo>
                    <a:pt x="7612" y="10004"/>
                    <a:pt x="5075" y="16559"/>
                    <a:pt x="2326" y="23114"/>
                  </a:cubicBezTo>
                  <a:cubicBezTo>
                    <a:pt x="423" y="26921"/>
                    <a:pt x="0" y="31150"/>
                    <a:pt x="846" y="35379"/>
                  </a:cubicBezTo>
                  <a:cubicBezTo>
                    <a:pt x="6767" y="76612"/>
                    <a:pt x="12899" y="117845"/>
                    <a:pt x="19031" y="159290"/>
                  </a:cubicBezTo>
                  <a:cubicBezTo>
                    <a:pt x="19242" y="160770"/>
                    <a:pt x="19454" y="162039"/>
                    <a:pt x="19454" y="163519"/>
                  </a:cubicBezTo>
                  <a:cubicBezTo>
                    <a:pt x="19665" y="164577"/>
                    <a:pt x="19242" y="165422"/>
                    <a:pt x="18396" y="165845"/>
                  </a:cubicBezTo>
                  <a:cubicBezTo>
                    <a:pt x="17762" y="166057"/>
                    <a:pt x="17339" y="166268"/>
                    <a:pt x="16705" y="166480"/>
                  </a:cubicBezTo>
                  <a:cubicBezTo>
                    <a:pt x="13744" y="167960"/>
                    <a:pt x="13110" y="169440"/>
                    <a:pt x="14379" y="172612"/>
                  </a:cubicBezTo>
                  <a:cubicBezTo>
                    <a:pt x="14802" y="173669"/>
                    <a:pt x="15013" y="174726"/>
                    <a:pt x="15013" y="175784"/>
                  </a:cubicBezTo>
                  <a:cubicBezTo>
                    <a:pt x="14802" y="179378"/>
                    <a:pt x="15013" y="179801"/>
                    <a:pt x="18396" y="180858"/>
                  </a:cubicBezTo>
                  <a:cubicBezTo>
                    <a:pt x="20511" y="181281"/>
                    <a:pt x="21779" y="183396"/>
                    <a:pt x="21357" y="185299"/>
                  </a:cubicBezTo>
                  <a:cubicBezTo>
                    <a:pt x="21145" y="187202"/>
                    <a:pt x="21145" y="189105"/>
                    <a:pt x="21357" y="191008"/>
                  </a:cubicBezTo>
                  <a:cubicBezTo>
                    <a:pt x="21568" y="193334"/>
                    <a:pt x="21568" y="195660"/>
                    <a:pt x="21779" y="197986"/>
                  </a:cubicBezTo>
                  <a:cubicBezTo>
                    <a:pt x="22202" y="201158"/>
                    <a:pt x="24317" y="203695"/>
                    <a:pt x="27066" y="204541"/>
                  </a:cubicBezTo>
                  <a:cubicBezTo>
                    <a:pt x="28123" y="204964"/>
                    <a:pt x="29180" y="205387"/>
                    <a:pt x="30238" y="205598"/>
                  </a:cubicBezTo>
                  <a:cubicBezTo>
                    <a:pt x="32396" y="206030"/>
                    <a:pt x="34591" y="206246"/>
                    <a:pt x="36784" y="206246"/>
                  </a:cubicBezTo>
                  <a:cubicBezTo>
                    <a:pt x="42112" y="206246"/>
                    <a:pt x="47435" y="204973"/>
                    <a:pt x="52228" y="202427"/>
                  </a:cubicBezTo>
                  <a:cubicBezTo>
                    <a:pt x="57938" y="199678"/>
                    <a:pt x="59206" y="196294"/>
                    <a:pt x="57938" y="190162"/>
                  </a:cubicBezTo>
                  <a:cubicBezTo>
                    <a:pt x="57092" y="186779"/>
                    <a:pt x="56034" y="183607"/>
                    <a:pt x="54977" y="180224"/>
                  </a:cubicBezTo>
                  <a:cubicBezTo>
                    <a:pt x="54343" y="177475"/>
                    <a:pt x="54343" y="177475"/>
                    <a:pt x="56669" y="175784"/>
                  </a:cubicBezTo>
                  <a:cubicBezTo>
                    <a:pt x="58995" y="174726"/>
                    <a:pt x="60052" y="171977"/>
                    <a:pt x="58783" y="169651"/>
                  </a:cubicBezTo>
                  <a:cubicBezTo>
                    <a:pt x="58360" y="168594"/>
                    <a:pt x="58360" y="167325"/>
                    <a:pt x="58360" y="166057"/>
                  </a:cubicBezTo>
                  <a:cubicBezTo>
                    <a:pt x="58360" y="162673"/>
                    <a:pt x="57303" y="161616"/>
                    <a:pt x="54343" y="161193"/>
                  </a:cubicBezTo>
                  <a:cubicBezTo>
                    <a:pt x="51383" y="160770"/>
                    <a:pt x="50960" y="161405"/>
                    <a:pt x="50537" y="157176"/>
                  </a:cubicBezTo>
                  <a:cubicBezTo>
                    <a:pt x="50325" y="155695"/>
                    <a:pt x="50114" y="154215"/>
                    <a:pt x="49902" y="152735"/>
                  </a:cubicBezTo>
                  <a:lnTo>
                    <a:pt x="41656" y="93317"/>
                  </a:lnTo>
                  <a:lnTo>
                    <a:pt x="41867" y="93317"/>
                  </a:lnTo>
                  <a:cubicBezTo>
                    <a:pt x="38907" y="72172"/>
                    <a:pt x="35947" y="50815"/>
                    <a:pt x="33198" y="29881"/>
                  </a:cubicBezTo>
                  <a:cubicBezTo>
                    <a:pt x="32986" y="26709"/>
                    <a:pt x="31718" y="23749"/>
                    <a:pt x="29815" y="21211"/>
                  </a:cubicBezTo>
                  <a:cubicBezTo>
                    <a:pt x="24951" y="15291"/>
                    <a:pt x="20299" y="9158"/>
                    <a:pt x="15859" y="2815"/>
                  </a:cubicBezTo>
                  <a:cubicBezTo>
                    <a:pt x="15103" y="1492"/>
                    <a:pt x="14178" y="0"/>
                    <a:pt x="126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4306875" y="4995800"/>
              <a:ext cx="89900" cy="111050"/>
            </a:xfrm>
            <a:custGeom>
              <a:avLst/>
              <a:gdLst/>
              <a:ahLst/>
              <a:cxnLst/>
              <a:rect l="l" t="t" r="r" b="b"/>
              <a:pathLst>
                <a:path w="3596" h="4442" extrusionOk="0">
                  <a:moveTo>
                    <a:pt x="1692" y="1"/>
                  </a:moveTo>
                  <a:cubicBezTo>
                    <a:pt x="1058" y="1"/>
                    <a:pt x="847" y="424"/>
                    <a:pt x="635" y="847"/>
                  </a:cubicBezTo>
                  <a:cubicBezTo>
                    <a:pt x="1" y="2115"/>
                    <a:pt x="424" y="3595"/>
                    <a:pt x="1481" y="4441"/>
                  </a:cubicBezTo>
                  <a:lnTo>
                    <a:pt x="2327" y="4441"/>
                  </a:lnTo>
                  <a:cubicBezTo>
                    <a:pt x="2750" y="4230"/>
                    <a:pt x="2961" y="4018"/>
                    <a:pt x="3173" y="3807"/>
                  </a:cubicBezTo>
                  <a:cubicBezTo>
                    <a:pt x="3595" y="2750"/>
                    <a:pt x="3595" y="1481"/>
                    <a:pt x="2961" y="635"/>
                  </a:cubicBezTo>
                  <a:cubicBezTo>
                    <a:pt x="2750" y="212"/>
                    <a:pt x="2115" y="1"/>
                    <a:pt x="169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3704250" y="5085675"/>
              <a:ext cx="95175" cy="102550"/>
            </a:xfrm>
            <a:custGeom>
              <a:avLst/>
              <a:gdLst/>
              <a:ahLst/>
              <a:cxnLst/>
              <a:rect l="l" t="t" r="r" b="b"/>
              <a:pathLst>
                <a:path w="3807" h="4102" extrusionOk="0">
                  <a:moveTo>
                    <a:pt x="1904" y="0"/>
                  </a:moveTo>
                  <a:cubicBezTo>
                    <a:pt x="1481" y="212"/>
                    <a:pt x="1058" y="212"/>
                    <a:pt x="1058" y="212"/>
                  </a:cubicBezTo>
                  <a:cubicBezTo>
                    <a:pt x="1" y="1269"/>
                    <a:pt x="1" y="2749"/>
                    <a:pt x="1058" y="3595"/>
                  </a:cubicBezTo>
                  <a:cubicBezTo>
                    <a:pt x="1213" y="3905"/>
                    <a:pt x="1594" y="4101"/>
                    <a:pt x="1953" y="4101"/>
                  </a:cubicBezTo>
                  <a:cubicBezTo>
                    <a:pt x="2085" y="4101"/>
                    <a:pt x="2213" y="4075"/>
                    <a:pt x="2326" y="4018"/>
                  </a:cubicBezTo>
                  <a:cubicBezTo>
                    <a:pt x="3807" y="3595"/>
                    <a:pt x="3384" y="2115"/>
                    <a:pt x="3172" y="1481"/>
                  </a:cubicBezTo>
                  <a:cubicBezTo>
                    <a:pt x="3172" y="635"/>
                    <a:pt x="2749" y="0"/>
                    <a:pt x="190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3624950" y="4446025"/>
              <a:ext cx="697825" cy="157300"/>
            </a:xfrm>
            <a:custGeom>
              <a:avLst/>
              <a:gdLst/>
              <a:ahLst/>
              <a:cxnLst/>
              <a:rect l="l" t="t" r="r" b="b"/>
              <a:pathLst>
                <a:path w="27913" h="6292" extrusionOk="0">
                  <a:moveTo>
                    <a:pt x="25798" y="1"/>
                  </a:moveTo>
                  <a:cubicBezTo>
                    <a:pt x="24952" y="212"/>
                    <a:pt x="24106" y="424"/>
                    <a:pt x="23260" y="424"/>
                  </a:cubicBezTo>
                  <a:lnTo>
                    <a:pt x="13956" y="1692"/>
                  </a:lnTo>
                  <a:lnTo>
                    <a:pt x="13956" y="1904"/>
                  </a:lnTo>
                  <a:cubicBezTo>
                    <a:pt x="11631" y="2115"/>
                    <a:pt x="8882" y="2538"/>
                    <a:pt x="6979" y="2961"/>
                  </a:cubicBezTo>
                  <a:cubicBezTo>
                    <a:pt x="4864" y="3172"/>
                    <a:pt x="2961" y="3384"/>
                    <a:pt x="1058" y="3807"/>
                  </a:cubicBezTo>
                  <a:cubicBezTo>
                    <a:pt x="424" y="4018"/>
                    <a:pt x="1" y="4441"/>
                    <a:pt x="212" y="5076"/>
                  </a:cubicBezTo>
                  <a:cubicBezTo>
                    <a:pt x="212" y="5710"/>
                    <a:pt x="635" y="5921"/>
                    <a:pt x="1058" y="6133"/>
                  </a:cubicBezTo>
                  <a:cubicBezTo>
                    <a:pt x="1164" y="6239"/>
                    <a:pt x="1269" y="6291"/>
                    <a:pt x="1375" y="6291"/>
                  </a:cubicBezTo>
                  <a:cubicBezTo>
                    <a:pt x="1481" y="6291"/>
                    <a:pt x="1587" y="6239"/>
                    <a:pt x="1692" y="6133"/>
                  </a:cubicBezTo>
                  <a:cubicBezTo>
                    <a:pt x="5921" y="5921"/>
                    <a:pt x="10150" y="5710"/>
                    <a:pt x="14168" y="5287"/>
                  </a:cubicBezTo>
                  <a:cubicBezTo>
                    <a:pt x="14802" y="5287"/>
                    <a:pt x="15437" y="5287"/>
                    <a:pt x="15860" y="5076"/>
                  </a:cubicBezTo>
                  <a:cubicBezTo>
                    <a:pt x="18397" y="4018"/>
                    <a:pt x="21146" y="3384"/>
                    <a:pt x="23895" y="3172"/>
                  </a:cubicBezTo>
                  <a:cubicBezTo>
                    <a:pt x="24740" y="2961"/>
                    <a:pt x="25798" y="2961"/>
                    <a:pt x="26432" y="2750"/>
                  </a:cubicBezTo>
                  <a:cubicBezTo>
                    <a:pt x="27066" y="2538"/>
                    <a:pt x="27701" y="2115"/>
                    <a:pt x="27912" y="1269"/>
                  </a:cubicBezTo>
                  <a:cubicBezTo>
                    <a:pt x="27912" y="635"/>
                    <a:pt x="26643" y="1"/>
                    <a:pt x="257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59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Barlow SemiBold"/>
              <a:buAutoNum type="arabicPeriod"/>
              <a:defRPr sz="1200"/>
            </a:lvl1pPr>
            <a:lvl2pPr marL="914400" lvl="1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2pPr>
            <a:lvl3pPr marL="1371600" lvl="2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3pPr>
            <a:lvl4pPr marL="1828800" lvl="3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4pPr>
            <a:lvl5pPr marL="2286000" lvl="4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5pPr>
            <a:lvl6pPr marL="2743200" lvl="5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6pPr>
            <a:lvl7pPr marL="3200400" lvl="6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7pPr>
            <a:lvl8pPr marL="3657600" lvl="7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8pPr>
            <a:lvl9pPr marL="4114800" lvl="8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9"/>
          <p:cNvGrpSpPr/>
          <p:nvPr/>
        </p:nvGrpSpPr>
        <p:grpSpPr>
          <a:xfrm>
            <a:off x="252972" y="257697"/>
            <a:ext cx="4611735" cy="4394045"/>
            <a:chOff x="252972" y="257697"/>
            <a:chExt cx="4611735" cy="4394045"/>
          </a:xfrm>
        </p:grpSpPr>
        <p:sp>
          <p:nvSpPr>
            <p:cNvPr id="144" name="Google Shape;144;p9"/>
            <p:cNvSpPr/>
            <p:nvPr/>
          </p:nvSpPr>
          <p:spPr>
            <a:xfrm>
              <a:off x="4202280" y="61370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765469" y="4168340"/>
              <a:ext cx="460257" cy="483402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52972" y="257697"/>
              <a:ext cx="250032" cy="317214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713225" y="1503938"/>
            <a:ext cx="31704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subTitle" idx="1"/>
          </p:nvPr>
        </p:nvSpPr>
        <p:spPr>
          <a:xfrm>
            <a:off x="713225" y="2734463"/>
            <a:ext cx="3170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3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275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Table of content 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3"/>
          <p:cNvGrpSpPr/>
          <p:nvPr/>
        </p:nvGrpSpPr>
        <p:grpSpPr>
          <a:xfrm>
            <a:off x="83191" y="114433"/>
            <a:ext cx="1006497" cy="936290"/>
            <a:chOff x="920750" y="240450"/>
            <a:chExt cx="5619750" cy="5227750"/>
          </a:xfrm>
        </p:grpSpPr>
        <p:sp>
          <p:nvSpPr>
            <p:cNvPr id="245" name="Google Shape;245;p1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13"/>
          <p:cNvGrpSpPr/>
          <p:nvPr/>
        </p:nvGrpSpPr>
        <p:grpSpPr>
          <a:xfrm rot="-1609825">
            <a:off x="242151" y="4427014"/>
            <a:ext cx="561596" cy="572601"/>
            <a:chOff x="1301600" y="238450"/>
            <a:chExt cx="4846600" cy="4941575"/>
          </a:xfrm>
        </p:grpSpPr>
        <p:sp>
          <p:nvSpPr>
            <p:cNvPr id="270" name="Google Shape;270;p13"/>
            <p:cNvSpPr/>
            <p:nvPr/>
          </p:nvSpPr>
          <p:spPr>
            <a:xfrm>
              <a:off x="2951650" y="238450"/>
              <a:ext cx="1524300" cy="4941575"/>
            </a:xfrm>
            <a:custGeom>
              <a:avLst/>
              <a:gdLst/>
              <a:ahLst/>
              <a:cxnLst/>
              <a:rect l="l" t="t" r="r" b="b"/>
              <a:pathLst>
                <a:path w="60972" h="197663" extrusionOk="0">
                  <a:moveTo>
                    <a:pt x="30865" y="4562"/>
                  </a:moveTo>
                  <a:cubicBezTo>
                    <a:pt x="33587" y="4562"/>
                    <a:pt x="36114" y="6041"/>
                    <a:pt x="37589" y="8570"/>
                  </a:cubicBezTo>
                  <a:cubicBezTo>
                    <a:pt x="39661" y="11530"/>
                    <a:pt x="41437" y="14490"/>
                    <a:pt x="42621" y="18041"/>
                  </a:cubicBezTo>
                  <a:cubicBezTo>
                    <a:pt x="45877" y="26921"/>
                    <a:pt x="48244" y="36096"/>
                    <a:pt x="49724" y="45567"/>
                  </a:cubicBezTo>
                  <a:cubicBezTo>
                    <a:pt x="52092" y="63326"/>
                    <a:pt x="54460" y="81380"/>
                    <a:pt x="55348" y="99434"/>
                  </a:cubicBezTo>
                  <a:cubicBezTo>
                    <a:pt x="55940" y="116305"/>
                    <a:pt x="55348" y="133176"/>
                    <a:pt x="52980" y="150046"/>
                  </a:cubicBezTo>
                  <a:cubicBezTo>
                    <a:pt x="51500" y="161293"/>
                    <a:pt x="48244" y="171948"/>
                    <a:pt x="43213" y="181715"/>
                  </a:cubicBezTo>
                  <a:cubicBezTo>
                    <a:pt x="42029" y="184675"/>
                    <a:pt x="39957" y="187339"/>
                    <a:pt x="37885" y="189707"/>
                  </a:cubicBezTo>
                  <a:cubicBezTo>
                    <a:pt x="35414" y="191918"/>
                    <a:pt x="32999" y="192986"/>
                    <a:pt x="30768" y="192986"/>
                  </a:cubicBezTo>
                  <a:cubicBezTo>
                    <a:pt x="27922" y="192986"/>
                    <a:pt x="25373" y="191249"/>
                    <a:pt x="23382" y="187931"/>
                  </a:cubicBezTo>
                  <a:cubicBezTo>
                    <a:pt x="21015" y="184083"/>
                    <a:pt x="19239" y="179644"/>
                    <a:pt x="18055" y="175204"/>
                  </a:cubicBezTo>
                  <a:cubicBezTo>
                    <a:pt x="17463" y="173724"/>
                    <a:pt x="18055" y="171948"/>
                    <a:pt x="19239" y="170764"/>
                  </a:cubicBezTo>
                  <a:cubicBezTo>
                    <a:pt x="21311" y="167805"/>
                    <a:pt x="22199" y="164253"/>
                    <a:pt x="21903" y="160701"/>
                  </a:cubicBezTo>
                  <a:cubicBezTo>
                    <a:pt x="22199" y="157741"/>
                    <a:pt x="20127" y="154782"/>
                    <a:pt x="17463" y="154190"/>
                  </a:cubicBezTo>
                  <a:cubicBezTo>
                    <a:pt x="14207" y="153598"/>
                    <a:pt x="13319" y="151526"/>
                    <a:pt x="13023" y="148862"/>
                  </a:cubicBezTo>
                  <a:cubicBezTo>
                    <a:pt x="10064" y="132584"/>
                    <a:pt x="8880" y="116009"/>
                    <a:pt x="8880" y="99730"/>
                  </a:cubicBezTo>
                  <a:cubicBezTo>
                    <a:pt x="9176" y="89371"/>
                    <a:pt x="9176" y="79012"/>
                    <a:pt x="8880" y="68653"/>
                  </a:cubicBezTo>
                  <a:cubicBezTo>
                    <a:pt x="8288" y="51783"/>
                    <a:pt x="11248" y="34616"/>
                    <a:pt x="17167" y="18929"/>
                  </a:cubicBezTo>
                  <a:cubicBezTo>
                    <a:pt x="18351" y="15674"/>
                    <a:pt x="19831" y="12714"/>
                    <a:pt x="21903" y="9754"/>
                  </a:cubicBezTo>
                  <a:cubicBezTo>
                    <a:pt x="23086" y="7682"/>
                    <a:pt x="25158" y="5906"/>
                    <a:pt x="27526" y="5315"/>
                  </a:cubicBezTo>
                  <a:cubicBezTo>
                    <a:pt x="28633" y="4803"/>
                    <a:pt x="29765" y="4562"/>
                    <a:pt x="30865" y="4562"/>
                  </a:cubicBezTo>
                  <a:close/>
                  <a:moveTo>
                    <a:pt x="30246" y="0"/>
                  </a:moveTo>
                  <a:cubicBezTo>
                    <a:pt x="25998" y="0"/>
                    <a:pt x="21721" y="1860"/>
                    <a:pt x="18943" y="5611"/>
                  </a:cubicBezTo>
                  <a:cubicBezTo>
                    <a:pt x="17167" y="7978"/>
                    <a:pt x="15391" y="10642"/>
                    <a:pt x="14503" y="13602"/>
                  </a:cubicBezTo>
                  <a:cubicBezTo>
                    <a:pt x="7696" y="29288"/>
                    <a:pt x="4144" y="46159"/>
                    <a:pt x="3848" y="63326"/>
                  </a:cubicBezTo>
                  <a:cubicBezTo>
                    <a:pt x="4144" y="75165"/>
                    <a:pt x="4144" y="87004"/>
                    <a:pt x="4144" y="98843"/>
                  </a:cubicBezTo>
                  <a:cubicBezTo>
                    <a:pt x="4440" y="104762"/>
                    <a:pt x="4144" y="110681"/>
                    <a:pt x="4440" y="116601"/>
                  </a:cubicBezTo>
                  <a:cubicBezTo>
                    <a:pt x="5032" y="127552"/>
                    <a:pt x="6216" y="138503"/>
                    <a:pt x="7992" y="149454"/>
                  </a:cubicBezTo>
                  <a:cubicBezTo>
                    <a:pt x="8880" y="151822"/>
                    <a:pt x="7992" y="154486"/>
                    <a:pt x="5920" y="156262"/>
                  </a:cubicBezTo>
                  <a:cubicBezTo>
                    <a:pt x="0" y="160701"/>
                    <a:pt x="1776" y="170172"/>
                    <a:pt x="8880" y="172244"/>
                  </a:cubicBezTo>
                  <a:cubicBezTo>
                    <a:pt x="11839" y="173428"/>
                    <a:pt x="13911" y="175796"/>
                    <a:pt x="14503" y="179052"/>
                  </a:cubicBezTo>
                  <a:cubicBezTo>
                    <a:pt x="15391" y="183195"/>
                    <a:pt x="17167" y="187339"/>
                    <a:pt x="19831" y="190891"/>
                  </a:cubicBezTo>
                  <a:cubicBezTo>
                    <a:pt x="22202" y="195294"/>
                    <a:pt x="26609" y="197663"/>
                    <a:pt x="31054" y="197663"/>
                  </a:cubicBezTo>
                  <a:cubicBezTo>
                    <a:pt x="34377" y="197663"/>
                    <a:pt x="37721" y="196340"/>
                    <a:pt x="40253" y="193554"/>
                  </a:cubicBezTo>
                  <a:cubicBezTo>
                    <a:pt x="43213" y="190891"/>
                    <a:pt x="45581" y="187339"/>
                    <a:pt x="47356" y="183491"/>
                  </a:cubicBezTo>
                  <a:cubicBezTo>
                    <a:pt x="52092" y="174316"/>
                    <a:pt x="55348" y="163957"/>
                    <a:pt x="56828" y="153598"/>
                  </a:cubicBezTo>
                  <a:cubicBezTo>
                    <a:pt x="60379" y="132584"/>
                    <a:pt x="60971" y="110977"/>
                    <a:pt x="59195" y="89667"/>
                  </a:cubicBezTo>
                  <a:cubicBezTo>
                    <a:pt x="58603" y="81380"/>
                    <a:pt x="57715" y="73389"/>
                    <a:pt x="56828" y="65101"/>
                  </a:cubicBezTo>
                  <a:cubicBezTo>
                    <a:pt x="55644" y="51783"/>
                    <a:pt x="53276" y="38760"/>
                    <a:pt x="50020" y="25737"/>
                  </a:cubicBezTo>
                  <a:cubicBezTo>
                    <a:pt x="48540" y="19225"/>
                    <a:pt x="45877" y="13010"/>
                    <a:pt x="42325" y="7090"/>
                  </a:cubicBezTo>
                  <a:cubicBezTo>
                    <a:pt x="39812" y="2378"/>
                    <a:pt x="35048" y="0"/>
                    <a:pt x="302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301600" y="1480925"/>
              <a:ext cx="4846600" cy="2294100"/>
            </a:xfrm>
            <a:custGeom>
              <a:avLst/>
              <a:gdLst/>
              <a:ahLst/>
              <a:cxnLst/>
              <a:rect l="l" t="t" r="r" b="b"/>
              <a:pathLst>
                <a:path w="193864" h="91764" extrusionOk="0">
                  <a:moveTo>
                    <a:pt x="24347" y="11094"/>
                  </a:moveTo>
                  <a:cubicBezTo>
                    <a:pt x="25882" y="11094"/>
                    <a:pt x="27427" y="11160"/>
                    <a:pt x="29006" y="11259"/>
                  </a:cubicBezTo>
                  <a:cubicBezTo>
                    <a:pt x="30486" y="11259"/>
                    <a:pt x="31965" y="12147"/>
                    <a:pt x="32557" y="13627"/>
                  </a:cubicBezTo>
                  <a:cubicBezTo>
                    <a:pt x="34629" y="16586"/>
                    <a:pt x="37885" y="18658"/>
                    <a:pt x="41437" y="19546"/>
                  </a:cubicBezTo>
                  <a:cubicBezTo>
                    <a:pt x="42301" y="19930"/>
                    <a:pt x="43228" y="20127"/>
                    <a:pt x="44136" y="20127"/>
                  </a:cubicBezTo>
                  <a:cubicBezTo>
                    <a:pt x="46027" y="20127"/>
                    <a:pt x="47836" y="19273"/>
                    <a:pt x="48836" y="17474"/>
                  </a:cubicBezTo>
                  <a:cubicBezTo>
                    <a:pt x="49748" y="15877"/>
                    <a:pt x="51716" y="14808"/>
                    <a:pt x="53654" y="14808"/>
                  </a:cubicBezTo>
                  <a:cubicBezTo>
                    <a:pt x="54230" y="14808"/>
                    <a:pt x="54804" y="14903"/>
                    <a:pt x="55347" y="15106"/>
                  </a:cubicBezTo>
                  <a:cubicBezTo>
                    <a:pt x="71626" y="18066"/>
                    <a:pt x="87609" y="22210"/>
                    <a:pt x="102999" y="28129"/>
                  </a:cubicBezTo>
                  <a:cubicBezTo>
                    <a:pt x="112766" y="31681"/>
                    <a:pt x="122534" y="34937"/>
                    <a:pt x="132301" y="38192"/>
                  </a:cubicBezTo>
                  <a:cubicBezTo>
                    <a:pt x="148283" y="43224"/>
                    <a:pt x="163378" y="51807"/>
                    <a:pt x="176697" y="62758"/>
                  </a:cubicBezTo>
                  <a:cubicBezTo>
                    <a:pt x="179065" y="64830"/>
                    <a:pt x="181432" y="67198"/>
                    <a:pt x="183504" y="69862"/>
                  </a:cubicBezTo>
                  <a:cubicBezTo>
                    <a:pt x="184984" y="71934"/>
                    <a:pt x="185872" y="74597"/>
                    <a:pt x="185576" y="77261"/>
                  </a:cubicBezTo>
                  <a:cubicBezTo>
                    <a:pt x="186168" y="81405"/>
                    <a:pt x="183208" y="84956"/>
                    <a:pt x="179361" y="85844"/>
                  </a:cubicBezTo>
                  <a:cubicBezTo>
                    <a:pt x="175809" y="86732"/>
                    <a:pt x="172257" y="87028"/>
                    <a:pt x="168706" y="87324"/>
                  </a:cubicBezTo>
                  <a:cubicBezTo>
                    <a:pt x="159234" y="87324"/>
                    <a:pt x="149467" y="86436"/>
                    <a:pt x="140292" y="84660"/>
                  </a:cubicBezTo>
                  <a:cubicBezTo>
                    <a:pt x="122534" y="80813"/>
                    <a:pt x="105071" y="76965"/>
                    <a:pt x="87905" y="71934"/>
                  </a:cubicBezTo>
                  <a:cubicBezTo>
                    <a:pt x="71626" y="66902"/>
                    <a:pt x="55643" y="60391"/>
                    <a:pt x="40549" y="52399"/>
                  </a:cubicBezTo>
                  <a:cubicBezTo>
                    <a:pt x="30782" y="47664"/>
                    <a:pt x="21606" y="40856"/>
                    <a:pt x="14207" y="32865"/>
                  </a:cubicBezTo>
                  <a:cubicBezTo>
                    <a:pt x="11839" y="30497"/>
                    <a:pt x="9767" y="27833"/>
                    <a:pt x="8583" y="25170"/>
                  </a:cubicBezTo>
                  <a:cubicBezTo>
                    <a:pt x="5624" y="18362"/>
                    <a:pt x="7992" y="13331"/>
                    <a:pt x="15095" y="12147"/>
                  </a:cubicBezTo>
                  <a:cubicBezTo>
                    <a:pt x="18252" y="11357"/>
                    <a:pt x="21277" y="11094"/>
                    <a:pt x="24347" y="11094"/>
                  </a:cubicBezTo>
                  <a:close/>
                  <a:moveTo>
                    <a:pt x="41632" y="0"/>
                  </a:moveTo>
                  <a:cubicBezTo>
                    <a:pt x="38970" y="0"/>
                    <a:pt x="36277" y="1133"/>
                    <a:pt x="34333" y="3563"/>
                  </a:cubicBezTo>
                  <a:cubicBezTo>
                    <a:pt x="32862" y="5525"/>
                    <a:pt x="30375" y="6674"/>
                    <a:pt x="27883" y="6674"/>
                  </a:cubicBezTo>
                  <a:cubicBezTo>
                    <a:pt x="27366" y="6674"/>
                    <a:pt x="26850" y="6625"/>
                    <a:pt x="26342" y="6523"/>
                  </a:cubicBezTo>
                  <a:cubicBezTo>
                    <a:pt x="25232" y="6449"/>
                    <a:pt x="24122" y="6412"/>
                    <a:pt x="23017" y="6412"/>
                  </a:cubicBezTo>
                  <a:cubicBezTo>
                    <a:pt x="19701" y="6412"/>
                    <a:pt x="16427" y="6745"/>
                    <a:pt x="13319" y="7411"/>
                  </a:cubicBezTo>
                  <a:cubicBezTo>
                    <a:pt x="4736" y="8891"/>
                    <a:pt x="0" y="18362"/>
                    <a:pt x="3848" y="26057"/>
                  </a:cubicBezTo>
                  <a:cubicBezTo>
                    <a:pt x="5624" y="29905"/>
                    <a:pt x="7992" y="33161"/>
                    <a:pt x="10951" y="36121"/>
                  </a:cubicBezTo>
                  <a:cubicBezTo>
                    <a:pt x="18055" y="43816"/>
                    <a:pt x="26638" y="50031"/>
                    <a:pt x="36109" y="55063"/>
                  </a:cubicBezTo>
                  <a:cubicBezTo>
                    <a:pt x="54755" y="65422"/>
                    <a:pt x="74882" y="73117"/>
                    <a:pt x="95600" y="78741"/>
                  </a:cubicBezTo>
                  <a:cubicBezTo>
                    <a:pt x="103591" y="80813"/>
                    <a:pt x="111583" y="82885"/>
                    <a:pt x="119574" y="84660"/>
                  </a:cubicBezTo>
                  <a:cubicBezTo>
                    <a:pt x="132301" y="87916"/>
                    <a:pt x="145620" y="90284"/>
                    <a:pt x="158938" y="91468"/>
                  </a:cubicBezTo>
                  <a:cubicBezTo>
                    <a:pt x="161208" y="91665"/>
                    <a:pt x="163444" y="91764"/>
                    <a:pt x="165658" y="91764"/>
                  </a:cubicBezTo>
                  <a:cubicBezTo>
                    <a:pt x="170087" y="91764"/>
                    <a:pt x="174428" y="91369"/>
                    <a:pt x="178769" y="90580"/>
                  </a:cubicBezTo>
                  <a:cubicBezTo>
                    <a:pt x="188832" y="88804"/>
                    <a:pt x="193863" y="77261"/>
                    <a:pt x="187944" y="68974"/>
                  </a:cubicBezTo>
                  <a:cubicBezTo>
                    <a:pt x="186464" y="66310"/>
                    <a:pt x="184392" y="63942"/>
                    <a:pt x="182320" y="61870"/>
                  </a:cubicBezTo>
                  <a:cubicBezTo>
                    <a:pt x="169593" y="50327"/>
                    <a:pt x="154795" y="41448"/>
                    <a:pt x="138812" y="35529"/>
                  </a:cubicBezTo>
                  <a:cubicBezTo>
                    <a:pt x="127565" y="31681"/>
                    <a:pt x="116318" y="27537"/>
                    <a:pt x="105367" y="23986"/>
                  </a:cubicBezTo>
                  <a:cubicBezTo>
                    <a:pt x="99744" y="21914"/>
                    <a:pt x="94120" y="20138"/>
                    <a:pt x="88497" y="18066"/>
                  </a:cubicBezTo>
                  <a:cubicBezTo>
                    <a:pt x="77841" y="15106"/>
                    <a:pt x="67186" y="12443"/>
                    <a:pt x="56235" y="10667"/>
                  </a:cubicBezTo>
                  <a:cubicBezTo>
                    <a:pt x="53572" y="10371"/>
                    <a:pt x="51500" y="8891"/>
                    <a:pt x="50612" y="6523"/>
                  </a:cubicBezTo>
                  <a:cubicBezTo>
                    <a:pt x="49216" y="2336"/>
                    <a:pt x="45455" y="0"/>
                    <a:pt x="4163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493975" y="1229625"/>
              <a:ext cx="4432250" cy="2957225"/>
            </a:xfrm>
            <a:custGeom>
              <a:avLst/>
              <a:gdLst/>
              <a:ahLst/>
              <a:cxnLst/>
              <a:rect l="l" t="t" r="r" b="b"/>
              <a:pathLst>
                <a:path w="177290" h="118289" extrusionOk="0">
                  <a:moveTo>
                    <a:pt x="156183" y="4428"/>
                  </a:moveTo>
                  <a:cubicBezTo>
                    <a:pt x="158286" y="4428"/>
                    <a:pt x="160388" y="4755"/>
                    <a:pt x="162490" y="5328"/>
                  </a:cubicBezTo>
                  <a:cubicBezTo>
                    <a:pt x="169594" y="7104"/>
                    <a:pt x="171666" y="12136"/>
                    <a:pt x="168706" y="18647"/>
                  </a:cubicBezTo>
                  <a:cubicBezTo>
                    <a:pt x="166338" y="22791"/>
                    <a:pt x="163674" y="26342"/>
                    <a:pt x="160419" y="29894"/>
                  </a:cubicBezTo>
                  <a:cubicBezTo>
                    <a:pt x="159531" y="31078"/>
                    <a:pt x="157755" y="31374"/>
                    <a:pt x="156275" y="31374"/>
                  </a:cubicBezTo>
                  <a:cubicBezTo>
                    <a:pt x="155838" y="31337"/>
                    <a:pt x="155401" y="31319"/>
                    <a:pt x="154964" y="31319"/>
                  </a:cubicBezTo>
                  <a:cubicBezTo>
                    <a:pt x="151858" y="31319"/>
                    <a:pt x="148807" y="32257"/>
                    <a:pt x="146212" y="34334"/>
                  </a:cubicBezTo>
                  <a:cubicBezTo>
                    <a:pt x="143548" y="35518"/>
                    <a:pt x="142068" y="38477"/>
                    <a:pt x="142956" y="41437"/>
                  </a:cubicBezTo>
                  <a:cubicBezTo>
                    <a:pt x="143844" y="43805"/>
                    <a:pt x="142956" y="46469"/>
                    <a:pt x="140884" y="47948"/>
                  </a:cubicBezTo>
                  <a:cubicBezTo>
                    <a:pt x="128453" y="58604"/>
                    <a:pt x="115135" y="68371"/>
                    <a:pt x="101224" y="76954"/>
                  </a:cubicBezTo>
                  <a:cubicBezTo>
                    <a:pt x="92345" y="82578"/>
                    <a:pt x="83465" y="87905"/>
                    <a:pt x="74882" y="93529"/>
                  </a:cubicBezTo>
                  <a:cubicBezTo>
                    <a:pt x="60675" y="103000"/>
                    <a:pt x="44693" y="109511"/>
                    <a:pt x="28118" y="112767"/>
                  </a:cubicBezTo>
                  <a:cubicBezTo>
                    <a:pt x="24862" y="113359"/>
                    <a:pt x="21311" y="113655"/>
                    <a:pt x="18055" y="113655"/>
                  </a:cubicBezTo>
                  <a:cubicBezTo>
                    <a:pt x="15391" y="113655"/>
                    <a:pt x="13023" y="112767"/>
                    <a:pt x="10952" y="110991"/>
                  </a:cubicBezTo>
                  <a:cubicBezTo>
                    <a:pt x="7696" y="108623"/>
                    <a:pt x="6512" y="104184"/>
                    <a:pt x="8288" y="100632"/>
                  </a:cubicBezTo>
                  <a:cubicBezTo>
                    <a:pt x="9768" y="97376"/>
                    <a:pt x="11544" y="94121"/>
                    <a:pt x="13911" y="91457"/>
                  </a:cubicBezTo>
                  <a:cubicBezTo>
                    <a:pt x="19831" y="83761"/>
                    <a:pt x="26342" y="76954"/>
                    <a:pt x="33446" y="70739"/>
                  </a:cubicBezTo>
                  <a:cubicBezTo>
                    <a:pt x="47652" y="59491"/>
                    <a:pt x="61563" y="48244"/>
                    <a:pt x="76362" y="37885"/>
                  </a:cubicBezTo>
                  <a:cubicBezTo>
                    <a:pt x="90273" y="28118"/>
                    <a:pt x="105367" y="19831"/>
                    <a:pt x="120758" y="13023"/>
                  </a:cubicBezTo>
                  <a:cubicBezTo>
                    <a:pt x="130821" y="8584"/>
                    <a:pt x="141772" y="5624"/>
                    <a:pt x="152723" y="4736"/>
                  </a:cubicBezTo>
                  <a:cubicBezTo>
                    <a:pt x="153877" y="4526"/>
                    <a:pt x="155030" y="4428"/>
                    <a:pt x="156183" y="4428"/>
                  </a:cubicBezTo>
                  <a:close/>
                  <a:moveTo>
                    <a:pt x="156494" y="1"/>
                  </a:moveTo>
                  <a:cubicBezTo>
                    <a:pt x="155157" y="1"/>
                    <a:pt x="153809" y="99"/>
                    <a:pt x="152427" y="297"/>
                  </a:cubicBezTo>
                  <a:cubicBezTo>
                    <a:pt x="141772" y="1184"/>
                    <a:pt x="131413" y="3848"/>
                    <a:pt x="121646" y="7992"/>
                  </a:cubicBezTo>
                  <a:cubicBezTo>
                    <a:pt x="102112" y="16279"/>
                    <a:pt x="83465" y="26934"/>
                    <a:pt x="66299" y="39661"/>
                  </a:cubicBezTo>
                  <a:cubicBezTo>
                    <a:pt x="59787" y="44397"/>
                    <a:pt x="52980" y="49428"/>
                    <a:pt x="46764" y="54460"/>
                  </a:cubicBezTo>
                  <a:cubicBezTo>
                    <a:pt x="35813" y="62451"/>
                    <a:pt x="26046" y="71330"/>
                    <a:pt x="16575" y="81098"/>
                  </a:cubicBezTo>
                  <a:cubicBezTo>
                    <a:pt x="11840" y="85833"/>
                    <a:pt x="7992" y="91457"/>
                    <a:pt x="5032" y="97376"/>
                  </a:cubicBezTo>
                  <a:cubicBezTo>
                    <a:pt x="1" y="106255"/>
                    <a:pt x="5920" y="117207"/>
                    <a:pt x="15983" y="118094"/>
                  </a:cubicBezTo>
                  <a:cubicBezTo>
                    <a:pt x="17332" y="118217"/>
                    <a:pt x="18630" y="118289"/>
                    <a:pt x="19898" y="118289"/>
                  </a:cubicBezTo>
                  <a:cubicBezTo>
                    <a:pt x="21691" y="118289"/>
                    <a:pt x="23425" y="118145"/>
                    <a:pt x="25158" y="117798"/>
                  </a:cubicBezTo>
                  <a:cubicBezTo>
                    <a:pt x="42029" y="115135"/>
                    <a:pt x="58307" y="109215"/>
                    <a:pt x="72810" y="100336"/>
                  </a:cubicBezTo>
                  <a:cubicBezTo>
                    <a:pt x="82873" y="94121"/>
                    <a:pt x="92936" y="87905"/>
                    <a:pt x="103000" y="81394"/>
                  </a:cubicBezTo>
                  <a:cubicBezTo>
                    <a:pt x="107735" y="78434"/>
                    <a:pt x="112767" y="75178"/>
                    <a:pt x="117798" y="71922"/>
                  </a:cubicBezTo>
                  <a:cubicBezTo>
                    <a:pt x="126678" y="65707"/>
                    <a:pt x="135557" y="58900"/>
                    <a:pt x="143844" y="51500"/>
                  </a:cubicBezTo>
                  <a:cubicBezTo>
                    <a:pt x="145087" y="50050"/>
                    <a:pt x="146765" y="49325"/>
                    <a:pt x="148472" y="49325"/>
                  </a:cubicBezTo>
                  <a:cubicBezTo>
                    <a:pt x="149204" y="49325"/>
                    <a:pt x="149941" y="49458"/>
                    <a:pt x="150651" y="49724"/>
                  </a:cubicBezTo>
                  <a:cubicBezTo>
                    <a:pt x="151797" y="50154"/>
                    <a:pt x="152943" y="50353"/>
                    <a:pt x="154050" y="50353"/>
                  </a:cubicBezTo>
                  <a:cubicBezTo>
                    <a:pt x="159807" y="50353"/>
                    <a:pt x="164524" y="44979"/>
                    <a:pt x="162786" y="38773"/>
                  </a:cubicBezTo>
                  <a:cubicBezTo>
                    <a:pt x="162194" y="35814"/>
                    <a:pt x="163378" y="32558"/>
                    <a:pt x="165746" y="30782"/>
                  </a:cubicBezTo>
                  <a:cubicBezTo>
                    <a:pt x="168706" y="27526"/>
                    <a:pt x="171074" y="23975"/>
                    <a:pt x="173146" y="19831"/>
                  </a:cubicBezTo>
                  <a:cubicBezTo>
                    <a:pt x="177289" y="12432"/>
                    <a:pt x="172850" y="2664"/>
                    <a:pt x="164562" y="1184"/>
                  </a:cubicBezTo>
                  <a:cubicBezTo>
                    <a:pt x="161800" y="395"/>
                    <a:pt x="159169" y="1"/>
                    <a:pt x="1564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13"/>
          <p:cNvGrpSpPr/>
          <p:nvPr/>
        </p:nvGrpSpPr>
        <p:grpSpPr>
          <a:xfrm>
            <a:off x="351700" y="1436356"/>
            <a:ext cx="8722566" cy="3580273"/>
            <a:chOff x="351700" y="1436356"/>
            <a:chExt cx="8722566" cy="3580273"/>
          </a:xfrm>
        </p:grpSpPr>
        <p:grpSp>
          <p:nvGrpSpPr>
            <p:cNvPr id="274" name="Google Shape;274;p13"/>
            <p:cNvGrpSpPr/>
            <p:nvPr/>
          </p:nvGrpSpPr>
          <p:grpSpPr>
            <a:xfrm>
              <a:off x="351700" y="1436356"/>
              <a:ext cx="8722566" cy="3580273"/>
              <a:chOff x="351700" y="1436356"/>
              <a:chExt cx="8722566" cy="3580273"/>
            </a:xfrm>
          </p:grpSpPr>
          <p:sp>
            <p:nvSpPr>
              <p:cNvPr id="275" name="Google Shape;275;p13"/>
              <p:cNvSpPr/>
              <p:nvPr/>
            </p:nvSpPr>
            <p:spPr>
              <a:xfrm>
                <a:off x="351700" y="1867700"/>
                <a:ext cx="723057" cy="749453"/>
              </a:xfrm>
              <a:custGeom>
                <a:avLst/>
                <a:gdLst/>
                <a:ahLst/>
                <a:cxnLst/>
                <a:rect l="l" t="t" r="r" b="b"/>
                <a:pathLst>
                  <a:path w="34679" h="35945" extrusionOk="0">
                    <a:moveTo>
                      <a:pt x="10274" y="0"/>
                    </a:moveTo>
                    <a:cubicBezTo>
                      <a:pt x="9534" y="0"/>
                      <a:pt x="8785" y="71"/>
                      <a:pt x="8036" y="220"/>
                    </a:cubicBezTo>
                    <a:cubicBezTo>
                      <a:pt x="3172" y="1066"/>
                      <a:pt x="1" y="5718"/>
                      <a:pt x="846" y="10582"/>
                    </a:cubicBezTo>
                    <a:cubicBezTo>
                      <a:pt x="1269" y="12273"/>
                      <a:pt x="1692" y="13965"/>
                      <a:pt x="2538" y="15445"/>
                    </a:cubicBezTo>
                    <a:cubicBezTo>
                      <a:pt x="5921" y="22846"/>
                      <a:pt x="11419" y="28978"/>
                      <a:pt x="18397" y="33207"/>
                    </a:cubicBezTo>
                    <a:cubicBezTo>
                      <a:pt x="20089" y="34053"/>
                      <a:pt x="21780" y="34899"/>
                      <a:pt x="23683" y="35322"/>
                    </a:cubicBezTo>
                    <a:cubicBezTo>
                      <a:pt x="25067" y="35741"/>
                      <a:pt x="26335" y="35944"/>
                      <a:pt x="27478" y="35944"/>
                    </a:cubicBezTo>
                    <a:cubicBezTo>
                      <a:pt x="32097" y="35944"/>
                      <a:pt x="34679" y="32627"/>
                      <a:pt x="34679" y="26864"/>
                    </a:cubicBezTo>
                    <a:cubicBezTo>
                      <a:pt x="34679" y="23692"/>
                      <a:pt x="33833" y="20731"/>
                      <a:pt x="32564" y="17983"/>
                    </a:cubicBezTo>
                    <a:cubicBezTo>
                      <a:pt x="29815" y="12273"/>
                      <a:pt x="25586" y="7410"/>
                      <a:pt x="20512" y="3815"/>
                    </a:cubicBezTo>
                    <a:cubicBezTo>
                      <a:pt x="18397" y="2335"/>
                      <a:pt x="16494" y="1278"/>
                      <a:pt x="14168" y="643"/>
                    </a:cubicBezTo>
                    <a:cubicBezTo>
                      <a:pt x="12939" y="234"/>
                      <a:pt x="11622" y="0"/>
                      <a:pt x="10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8725847" y="1436356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7910511" y="4028712"/>
                <a:ext cx="1040534" cy="987918"/>
              </a:xfrm>
              <a:custGeom>
                <a:avLst/>
                <a:gdLst/>
                <a:ahLst/>
                <a:cxnLst/>
                <a:rect l="l" t="t" r="r" b="b"/>
                <a:pathLst>
                  <a:path w="209785" h="199177" extrusionOk="0">
                    <a:moveTo>
                      <a:pt x="145334" y="0"/>
                    </a:moveTo>
                    <a:cubicBezTo>
                      <a:pt x="144236" y="0"/>
                      <a:pt x="143137" y="47"/>
                      <a:pt x="142037" y="139"/>
                    </a:cubicBezTo>
                    <a:cubicBezTo>
                      <a:pt x="135262" y="606"/>
                      <a:pt x="128721" y="2008"/>
                      <a:pt x="122647" y="4344"/>
                    </a:cubicBezTo>
                    <a:cubicBezTo>
                      <a:pt x="109565" y="8549"/>
                      <a:pt x="99519" y="19061"/>
                      <a:pt x="95548" y="32377"/>
                    </a:cubicBezTo>
                    <a:cubicBezTo>
                      <a:pt x="93212" y="40086"/>
                      <a:pt x="92745" y="48263"/>
                      <a:pt x="94380" y="56206"/>
                    </a:cubicBezTo>
                    <a:cubicBezTo>
                      <a:pt x="95548" y="61579"/>
                      <a:pt x="96482" y="66718"/>
                      <a:pt x="97183" y="72091"/>
                    </a:cubicBezTo>
                    <a:cubicBezTo>
                      <a:pt x="97884" y="79800"/>
                      <a:pt x="94146" y="87042"/>
                      <a:pt x="87605" y="91014"/>
                    </a:cubicBezTo>
                    <a:cubicBezTo>
                      <a:pt x="83867" y="93116"/>
                      <a:pt x="80130" y="94751"/>
                      <a:pt x="76158" y="96153"/>
                    </a:cubicBezTo>
                    <a:cubicBezTo>
                      <a:pt x="71019" y="97788"/>
                      <a:pt x="65879" y="99424"/>
                      <a:pt x="60973" y="101059"/>
                    </a:cubicBezTo>
                    <a:cubicBezTo>
                      <a:pt x="52096" y="103862"/>
                      <a:pt x="43452" y="107367"/>
                      <a:pt x="35276" y="111572"/>
                    </a:cubicBezTo>
                    <a:cubicBezTo>
                      <a:pt x="28735" y="115076"/>
                      <a:pt x="22661" y="119514"/>
                      <a:pt x="17288" y="124654"/>
                    </a:cubicBezTo>
                    <a:cubicBezTo>
                      <a:pt x="10747" y="130961"/>
                      <a:pt x="6075" y="139138"/>
                      <a:pt x="3972" y="148015"/>
                    </a:cubicBezTo>
                    <a:cubicBezTo>
                      <a:pt x="1" y="162499"/>
                      <a:pt x="5607" y="178151"/>
                      <a:pt x="17989" y="186795"/>
                    </a:cubicBezTo>
                    <a:cubicBezTo>
                      <a:pt x="20559" y="188664"/>
                      <a:pt x="23362" y="190299"/>
                      <a:pt x="26165" y="191934"/>
                    </a:cubicBezTo>
                    <a:cubicBezTo>
                      <a:pt x="37379" y="197774"/>
                      <a:pt x="49526" y="199176"/>
                      <a:pt x="61908" y="199176"/>
                    </a:cubicBezTo>
                    <a:cubicBezTo>
                      <a:pt x="64945" y="198942"/>
                      <a:pt x="67982" y="198942"/>
                      <a:pt x="70785" y="198709"/>
                    </a:cubicBezTo>
                    <a:cubicBezTo>
                      <a:pt x="84802" y="197774"/>
                      <a:pt x="98819" y="195205"/>
                      <a:pt x="112134" y="191000"/>
                    </a:cubicBezTo>
                    <a:cubicBezTo>
                      <a:pt x="145541" y="180254"/>
                      <a:pt x="173808" y="157593"/>
                      <a:pt x="191796" y="127691"/>
                    </a:cubicBezTo>
                    <a:cubicBezTo>
                      <a:pt x="204645" y="107834"/>
                      <a:pt x="209784" y="83772"/>
                      <a:pt x="206046" y="60411"/>
                    </a:cubicBezTo>
                    <a:cubicBezTo>
                      <a:pt x="204878" y="50132"/>
                      <a:pt x="201374" y="40320"/>
                      <a:pt x="196235" y="31209"/>
                    </a:cubicBezTo>
                    <a:cubicBezTo>
                      <a:pt x="195067" y="29340"/>
                      <a:pt x="193899" y="27471"/>
                      <a:pt x="192731" y="25369"/>
                    </a:cubicBezTo>
                    <a:cubicBezTo>
                      <a:pt x="188759" y="19295"/>
                      <a:pt x="183620" y="14389"/>
                      <a:pt x="177312" y="10885"/>
                    </a:cubicBezTo>
                    <a:cubicBezTo>
                      <a:pt x="171238" y="7381"/>
                      <a:pt x="165164" y="4577"/>
                      <a:pt x="158623" y="2475"/>
                    </a:cubicBezTo>
                    <a:cubicBezTo>
                      <a:pt x="154304" y="785"/>
                      <a:pt x="149834" y="0"/>
                      <a:pt x="145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 rot="-9935296">
                <a:off x="1441381" y="4385246"/>
                <a:ext cx="348408" cy="398875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9" name="Google Shape;279;p13"/>
            <p:cNvSpPr/>
            <p:nvPr/>
          </p:nvSpPr>
          <p:spPr>
            <a:xfrm>
              <a:off x="7621617" y="2160681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13"/>
          <p:cNvSpPr txBox="1">
            <a:spLocks noGrp="1"/>
          </p:cNvSpPr>
          <p:nvPr>
            <p:ph type="title" hasCustomPrompt="1"/>
          </p:nvPr>
        </p:nvSpPr>
        <p:spPr>
          <a:xfrm>
            <a:off x="1923275" y="1543950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1"/>
          </p:nvPr>
        </p:nvSpPr>
        <p:spPr>
          <a:xfrm>
            <a:off x="2879975" y="18225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2"/>
          </p:nvPr>
        </p:nvSpPr>
        <p:spPr>
          <a:xfrm>
            <a:off x="2879975" y="13984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3" hasCustomPrompt="1"/>
          </p:nvPr>
        </p:nvSpPr>
        <p:spPr>
          <a:xfrm>
            <a:off x="1923275" y="2743282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4"/>
          </p:nvPr>
        </p:nvSpPr>
        <p:spPr>
          <a:xfrm>
            <a:off x="2879975" y="30327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5"/>
          </p:nvPr>
        </p:nvSpPr>
        <p:spPr>
          <a:xfrm>
            <a:off x="2879975" y="26086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6" hasCustomPrompt="1"/>
          </p:nvPr>
        </p:nvSpPr>
        <p:spPr>
          <a:xfrm>
            <a:off x="1923275" y="3944257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7"/>
          </p:nvPr>
        </p:nvSpPr>
        <p:spPr>
          <a:xfrm>
            <a:off x="2879975" y="42428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8"/>
          </p:nvPr>
        </p:nvSpPr>
        <p:spPr>
          <a:xfrm>
            <a:off x="2879975" y="38187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9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 rot="6317172">
            <a:off x="8201240" y="3504887"/>
            <a:ext cx="1463286" cy="786775"/>
            <a:chOff x="230900" y="984000"/>
            <a:chExt cx="6963575" cy="3744150"/>
          </a:xfrm>
        </p:grpSpPr>
        <p:sp>
          <p:nvSpPr>
            <p:cNvPr id="291" name="Google Shape;291;p13"/>
            <p:cNvSpPr/>
            <p:nvPr/>
          </p:nvSpPr>
          <p:spPr>
            <a:xfrm>
              <a:off x="865275" y="1536400"/>
              <a:ext cx="6004800" cy="2752175"/>
            </a:xfrm>
            <a:custGeom>
              <a:avLst/>
              <a:gdLst/>
              <a:ahLst/>
              <a:cxnLst/>
              <a:rect l="l" t="t" r="r" b="b"/>
              <a:pathLst>
                <a:path w="240192" h="110087" extrusionOk="0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528450" y="2233925"/>
              <a:ext cx="1268750" cy="925150"/>
            </a:xfrm>
            <a:custGeom>
              <a:avLst/>
              <a:gdLst/>
              <a:ahLst/>
              <a:cxnLst/>
              <a:rect l="l" t="t" r="r" b="b"/>
              <a:pathLst>
                <a:path w="50750" h="37006" extrusionOk="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518050" y="2040325"/>
              <a:ext cx="2559075" cy="1722600"/>
            </a:xfrm>
            <a:custGeom>
              <a:avLst/>
              <a:gdLst/>
              <a:ahLst/>
              <a:cxnLst/>
              <a:rect l="l" t="t" r="r" b="b"/>
              <a:pathLst>
                <a:path w="102363" h="68904" extrusionOk="0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230900" y="984000"/>
              <a:ext cx="6963575" cy="3744150"/>
            </a:xfrm>
            <a:custGeom>
              <a:avLst/>
              <a:gdLst/>
              <a:ahLst/>
              <a:cxnLst/>
              <a:rect l="l" t="t" r="r" b="b"/>
              <a:pathLst>
                <a:path w="278543" h="149766" extrusionOk="0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280150" y="1884850"/>
              <a:ext cx="2840225" cy="1921500"/>
            </a:xfrm>
            <a:custGeom>
              <a:avLst/>
              <a:gdLst/>
              <a:ahLst/>
              <a:cxnLst/>
              <a:rect l="l" t="t" r="r" b="b"/>
              <a:pathLst>
                <a:path w="113609" h="76860" extrusionOk="0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1427525" y="2098925"/>
              <a:ext cx="1715700" cy="1156600"/>
            </a:xfrm>
            <a:custGeom>
              <a:avLst/>
              <a:gdLst/>
              <a:ahLst/>
              <a:cxnLst/>
              <a:rect l="l" t="t" r="r" b="b"/>
              <a:pathLst>
                <a:path w="68628" h="46264" extrusionOk="0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734300" y="2313225"/>
              <a:ext cx="2032850" cy="1132325"/>
            </a:xfrm>
            <a:custGeom>
              <a:avLst/>
              <a:gdLst/>
              <a:ahLst/>
              <a:cxnLst/>
              <a:rect l="l" t="t" r="r" b="b"/>
              <a:pathLst>
                <a:path w="81314" h="45293" extrusionOk="0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1816800" y="2388200"/>
              <a:ext cx="908325" cy="594200"/>
            </a:xfrm>
            <a:custGeom>
              <a:avLst/>
              <a:gdLst/>
              <a:ahLst/>
              <a:cxnLst/>
              <a:rect l="l" t="t" r="r" b="b"/>
              <a:pathLst>
                <a:path w="36333" h="23768" extrusionOk="0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484000" y="2731325"/>
              <a:ext cx="756925" cy="386500"/>
            </a:xfrm>
            <a:custGeom>
              <a:avLst/>
              <a:gdLst/>
              <a:ahLst/>
              <a:cxnLst/>
              <a:rect l="l" t="t" r="r" b="b"/>
              <a:pathLst>
                <a:path w="30277" h="15460" extrusionOk="0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53883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28"/>
          <p:cNvGrpSpPr/>
          <p:nvPr/>
        </p:nvGrpSpPr>
        <p:grpSpPr>
          <a:xfrm rot="-556460">
            <a:off x="1483830" y="3614147"/>
            <a:ext cx="840660" cy="1334324"/>
            <a:chOff x="2190225" y="236575"/>
            <a:chExt cx="3165475" cy="5024350"/>
          </a:xfrm>
        </p:grpSpPr>
        <p:sp>
          <p:nvSpPr>
            <p:cNvPr id="792" name="Google Shape;792;p28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28"/>
          <p:cNvGrpSpPr/>
          <p:nvPr/>
        </p:nvGrpSpPr>
        <p:grpSpPr>
          <a:xfrm rot="451032">
            <a:off x="442745" y="3400622"/>
            <a:ext cx="840919" cy="1298848"/>
            <a:chOff x="2144500" y="237375"/>
            <a:chExt cx="3245200" cy="5012400"/>
          </a:xfrm>
        </p:grpSpPr>
        <p:sp>
          <p:nvSpPr>
            <p:cNvPr id="798" name="Google Shape;798;p28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28"/>
          <p:cNvGrpSpPr/>
          <p:nvPr/>
        </p:nvGrpSpPr>
        <p:grpSpPr>
          <a:xfrm>
            <a:off x="307717" y="274703"/>
            <a:ext cx="8874950" cy="4863456"/>
            <a:chOff x="307717" y="274703"/>
            <a:chExt cx="8874950" cy="4863456"/>
          </a:xfrm>
        </p:grpSpPr>
        <p:sp>
          <p:nvSpPr>
            <p:cNvPr id="804" name="Google Shape;804;p28"/>
            <p:cNvSpPr/>
            <p:nvPr/>
          </p:nvSpPr>
          <p:spPr>
            <a:xfrm>
              <a:off x="502440" y="904419"/>
              <a:ext cx="421554" cy="449468"/>
            </a:xfrm>
            <a:custGeom>
              <a:avLst/>
              <a:gdLst/>
              <a:ahLst/>
              <a:cxnLst/>
              <a:rect l="l" t="t" r="r" b="b"/>
              <a:pathLst>
                <a:path w="22895" h="24411" extrusionOk="0">
                  <a:moveTo>
                    <a:pt x="9481" y="1"/>
                  </a:moveTo>
                  <a:cubicBezTo>
                    <a:pt x="5299" y="1"/>
                    <a:pt x="1572" y="3090"/>
                    <a:pt x="935" y="7338"/>
                  </a:cubicBezTo>
                  <a:cubicBezTo>
                    <a:pt x="702" y="8272"/>
                    <a:pt x="702" y="9206"/>
                    <a:pt x="702" y="10141"/>
                  </a:cubicBezTo>
                  <a:cubicBezTo>
                    <a:pt x="1" y="13645"/>
                    <a:pt x="2337" y="16448"/>
                    <a:pt x="3505" y="19485"/>
                  </a:cubicBezTo>
                  <a:cubicBezTo>
                    <a:pt x="3739" y="20186"/>
                    <a:pt x="4206" y="20653"/>
                    <a:pt x="4907" y="20887"/>
                  </a:cubicBezTo>
                  <a:cubicBezTo>
                    <a:pt x="6776" y="21821"/>
                    <a:pt x="8411" y="22990"/>
                    <a:pt x="10513" y="23924"/>
                  </a:cubicBezTo>
                  <a:cubicBezTo>
                    <a:pt x="11258" y="24255"/>
                    <a:pt x="12062" y="24410"/>
                    <a:pt x="12872" y="24410"/>
                  </a:cubicBezTo>
                  <a:cubicBezTo>
                    <a:pt x="14349" y="24410"/>
                    <a:pt x="15848" y="23895"/>
                    <a:pt x="17054" y="22990"/>
                  </a:cubicBezTo>
                  <a:cubicBezTo>
                    <a:pt x="21026" y="20186"/>
                    <a:pt x="22895" y="15280"/>
                    <a:pt x="22194" y="10608"/>
                  </a:cubicBezTo>
                  <a:cubicBezTo>
                    <a:pt x="20792" y="5001"/>
                    <a:pt x="16354" y="1030"/>
                    <a:pt x="10747" y="96"/>
                  </a:cubicBezTo>
                  <a:cubicBezTo>
                    <a:pt x="10322" y="32"/>
                    <a:pt x="9899" y="1"/>
                    <a:pt x="9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2645101" y="3868500"/>
              <a:ext cx="352728" cy="424740"/>
            </a:xfrm>
            <a:custGeom>
              <a:avLst/>
              <a:gdLst/>
              <a:ahLst/>
              <a:cxnLst/>
              <a:rect l="l" t="t" r="r" b="b"/>
              <a:pathLst>
                <a:path w="19157" h="23068" extrusionOk="0">
                  <a:moveTo>
                    <a:pt x="10384" y="1"/>
                  </a:moveTo>
                  <a:cubicBezTo>
                    <a:pt x="9638" y="1"/>
                    <a:pt x="8891" y="122"/>
                    <a:pt x="8177" y="377"/>
                  </a:cubicBezTo>
                  <a:cubicBezTo>
                    <a:pt x="7242" y="610"/>
                    <a:pt x="6541" y="610"/>
                    <a:pt x="5841" y="844"/>
                  </a:cubicBezTo>
                  <a:cubicBezTo>
                    <a:pt x="2336" y="2246"/>
                    <a:pt x="0" y="5516"/>
                    <a:pt x="0" y="9254"/>
                  </a:cubicBezTo>
                  <a:lnTo>
                    <a:pt x="0" y="11590"/>
                  </a:lnTo>
                  <a:cubicBezTo>
                    <a:pt x="935" y="15328"/>
                    <a:pt x="3271" y="18832"/>
                    <a:pt x="6541" y="21168"/>
                  </a:cubicBezTo>
                  <a:cubicBezTo>
                    <a:pt x="7749" y="22468"/>
                    <a:pt x="9288" y="23067"/>
                    <a:pt x="10793" y="23067"/>
                  </a:cubicBezTo>
                  <a:cubicBezTo>
                    <a:pt x="13074" y="23067"/>
                    <a:pt x="15275" y="21692"/>
                    <a:pt x="16119" y="19299"/>
                  </a:cubicBezTo>
                  <a:cubicBezTo>
                    <a:pt x="16820" y="17431"/>
                    <a:pt x="17521" y="15328"/>
                    <a:pt x="18222" y="13459"/>
                  </a:cubicBezTo>
                  <a:cubicBezTo>
                    <a:pt x="19156" y="10189"/>
                    <a:pt x="18689" y="6918"/>
                    <a:pt x="16820" y="4115"/>
                  </a:cubicBezTo>
                  <a:cubicBezTo>
                    <a:pt x="15725" y="1558"/>
                    <a:pt x="13058" y="1"/>
                    <a:pt x="10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6420597" y="685556"/>
              <a:ext cx="348420" cy="398888"/>
            </a:xfrm>
            <a:custGeom>
              <a:avLst/>
              <a:gdLst/>
              <a:ahLst/>
              <a:cxnLst/>
              <a:rect l="l" t="t" r="r" b="b"/>
              <a:pathLst>
                <a:path w="18923" h="21664" extrusionOk="0">
                  <a:moveTo>
                    <a:pt x="8864" y="0"/>
                  </a:moveTo>
                  <a:cubicBezTo>
                    <a:pt x="7113" y="0"/>
                    <a:pt x="5369" y="591"/>
                    <a:pt x="3971" y="1735"/>
                  </a:cubicBezTo>
                  <a:cubicBezTo>
                    <a:pt x="1168" y="3837"/>
                    <a:pt x="0" y="7342"/>
                    <a:pt x="701" y="10846"/>
                  </a:cubicBezTo>
                  <a:cubicBezTo>
                    <a:pt x="2570" y="15518"/>
                    <a:pt x="6308" y="19256"/>
                    <a:pt x="10980" y="21125"/>
                  </a:cubicBezTo>
                  <a:cubicBezTo>
                    <a:pt x="11213" y="21358"/>
                    <a:pt x="11681" y="21592"/>
                    <a:pt x="12381" y="21592"/>
                  </a:cubicBezTo>
                  <a:cubicBezTo>
                    <a:pt x="12669" y="21640"/>
                    <a:pt x="12959" y="21663"/>
                    <a:pt x="13249" y="21663"/>
                  </a:cubicBezTo>
                  <a:cubicBezTo>
                    <a:pt x="15781" y="21663"/>
                    <a:pt x="18270" y="19879"/>
                    <a:pt x="18689" y="17153"/>
                  </a:cubicBezTo>
                  <a:cubicBezTo>
                    <a:pt x="18923" y="16452"/>
                    <a:pt x="18923" y="15518"/>
                    <a:pt x="18923" y="14817"/>
                  </a:cubicBezTo>
                  <a:cubicBezTo>
                    <a:pt x="18923" y="12014"/>
                    <a:pt x="18455" y="9444"/>
                    <a:pt x="17521" y="6641"/>
                  </a:cubicBezTo>
                  <a:cubicBezTo>
                    <a:pt x="16820" y="4305"/>
                    <a:pt x="15185" y="2436"/>
                    <a:pt x="13082" y="1268"/>
                  </a:cubicBezTo>
                  <a:cubicBezTo>
                    <a:pt x="11804" y="415"/>
                    <a:pt x="10331" y="0"/>
                    <a:pt x="88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970359" y="2747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307717" y="297569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 rot="2238594">
              <a:off x="8163588" y="3897499"/>
              <a:ext cx="754651" cy="1127293"/>
            </a:xfrm>
            <a:custGeom>
              <a:avLst/>
              <a:gdLst/>
              <a:ahLst/>
              <a:cxnLst/>
              <a:rect l="l" t="t" r="r" b="b"/>
              <a:pathLst>
                <a:path w="137983" h="206118" extrusionOk="0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28"/>
          <p:cNvSpPr txBox="1">
            <a:spLocks noGrp="1"/>
          </p:cNvSpPr>
          <p:nvPr>
            <p:ph type="title"/>
          </p:nvPr>
        </p:nvSpPr>
        <p:spPr>
          <a:xfrm>
            <a:off x="2052900" y="1449738"/>
            <a:ext cx="5038200" cy="11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811" name="Google Shape;811;p28"/>
          <p:cNvSpPr txBox="1">
            <a:spLocks noGrp="1"/>
          </p:cNvSpPr>
          <p:nvPr>
            <p:ph type="subTitle" idx="1"/>
          </p:nvPr>
        </p:nvSpPr>
        <p:spPr>
          <a:xfrm>
            <a:off x="1980750" y="2593350"/>
            <a:ext cx="5182500" cy="11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2" name="Google Shape;812;p28"/>
          <p:cNvGrpSpPr/>
          <p:nvPr/>
        </p:nvGrpSpPr>
        <p:grpSpPr>
          <a:xfrm rot="2700000">
            <a:off x="7573516" y="413994"/>
            <a:ext cx="1252474" cy="770935"/>
            <a:chOff x="230550" y="540800"/>
            <a:chExt cx="7068100" cy="4350625"/>
          </a:xfrm>
        </p:grpSpPr>
        <p:sp>
          <p:nvSpPr>
            <p:cNvPr id="813" name="Google Shape;813;p28"/>
            <p:cNvSpPr/>
            <p:nvPr/>
          </p:nvSpPr>
          <p:spPr>
            <a:xfrm>
              <a:off x="586225" y="1135100"/>
              <a:ext cx="5970800" cy="3170700"/>
            </a:xfrm>
            <a:custGeom>
              <a:avLst/>
              <a:gdLst/>
              <a:ahLst/>
              <a:cxnLst/>
              <a:rect l="l" t="t" r="r" b="b"/>
              <a:pathLst>
                <a:path w="238832" h="126828" extrusionOk="0">
                  <a:moveTo>
                    <a:pt x="147430" y="0"/>
                  </a:moveTo>
                  <a:cubicBezTo>
                    <a:pt x="129460" y="0"/>
                    <a:pt x="111525" y="1437"/>
                    <a:pt x="93838" y="4572"/>
                  </a:cubicBezTo>
                  <a:cubicBezTo>
                    <a:pt x="66897" y="9112"/>
                    <a:pt x="39351" y="18193"/>
                    <a:pt x="21795" y="38777"/>
                  </a:cubicBezTo>
                  <a:cubicBezTo>
                    <a:pt x="3935" y="59360"/>
                    <a:pt x="0" y="93868"/>
                    <a:pt x="19373" y="112636"/>
                  </a:cubicBezTo>
                  <a:cubicBezTo>
                    <a:pt x="30101" y="123179"/>
                    <a:pt x="44899" y="126827"/>
                    <a:pt x="60242" y="126827"/>
                  </a:cubicBezTo>
                  <a:cubicBezTo>
                    <a:pt x="70009" y="126827"/>
                    <a:pt x="79996" y="125349"/>
                    <a:pt x="89297" y="123230"/>
                  </a:cubicBezTo>
                  <a:cubicBezTo>
                    <a:pt x="140454" y="111425"/>
                    <a:pt x="187372" y="85695"/>
                    <a:pt x="224907" y="49069"/>
                  </a:cubicBezTo>
                  <a:cubicBezTo>
                    <a:pt x="230659" y="44225"/>
                    <a:pt x="234896" y="37869"/>
                    <a:pt x="237318" y="30604"/>
                  </a:cubicBezTo>
                  <a:cubicBezTo>
                    <a:pt x="238832" y="23339"/>
                    <a:pt x="235502" y="14258"/>
                    <a:pt x="228237" y="12442"/>
                  </a:cubicBezTo>
                  <a:lnTo>
                    <a:pt x="238529" y="11231"/>
                  </a:lnTo>
                  <a:cubicBezTo>
                    <a:pt x="208771" y="4173"/>
                    <a:pt x="178051" y="0"/>
                    <a:pt x="147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642425" y="1607425"/>
              <a:ext cx="1346475" cy="911050"/>
            </a:xfrm>
            <a:custGeom>
              <a:avLst/>
              <a:gdLst/>
              <a:ahLst/>
              <a:cxnLst/>
              <a:rect l="l" t="t" r="r" b="b"/>
              <a:pathLst>
                <a:path w="53859" h="36442" extrusionOk="0">
                  <a:moveTo>
                    <a:pt x="25027" y="0"/>
                  </a:moveTo>
                  <a:cubicBezTo>
                    <a:pt x="21459" y="0"/>
                    <a:pt x="17935" y="473"/>
                    <a:pt x="14530" y="1419"/>
                  </a:cubicBezTo>
                  <a:cubicBezTo>
                    <a:pt x="9081" y="2933"/>
                    <a:pt x="4238" y="6868"/>
                    <a:pt x="2119" y="12316"/>
                  </a:cubicBezTo>
                  <a:cubicBezTo>
                    <a:pt x="0" y="19884"/>
                    <a:pt x="2724" y="27754"/>
                    <a:pt x="9384" y="31992"/>
                  </a:cubicBezTo>
                  <a:cubicBezTo>
                    <a:pt x="13834" y="34958"/>
                    <a:pt x="19025" y="36442"/>
                    <a:pt x="24335" y="36442"/>
                  </a:cubicBezTo>
                  <a:cubicBezTo>
                    <a:pt x="26611" y="36442"/>
                    <a:pt x="28908" y="36169"/>
                    <a:pt x="31178" y="35624"/>
                  </a:cubicBezTo>
                  <a:cubicBezTo>
                    <a:pt x="38443" y="33808"/>
                    <a:pt x="45405" y="31084"/>
                    <a:pt x="52065" y="27451"/>
                  </a:cubicBezTo>
                  <a:cubicBezTo>
                    <a:pt x="53859" y="22885"/>
                    <a:pt x="53280" y="18142"/>
                    <a:pt x="50944" y="14408"/>
                  </a:cubicBezTo>
                  <a:lnTo>
                    <a:pt x="50944" y="14408"/>
                  </a:lnTo>
                  <a:lnTo>
                    <a:pt x="53578" y="16251"/>
                  </a:lnTo>
                  <a:cubicBezTo>
                    <a:pt x="53578" y="11106"/>
                    <a:pt x="50551" y="6262"/>
                    <a:pt x="46011" y="4143"/>
                  </a:cubicBezTo>
                  <a:cubicBezTo>
                    <a:pt x="41470" y="1722"/>
                    <a:pt x="36627" y="511"/>
                    <a:pt x="31481" y="511"/>
                  </a:cubicBezTo>
                  <a:cubicBezTo>
                    <a:pt x="29324" y="171"/>
                    <a:pt x="27168" y="0"/>
                    <a:pt x="25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1456475" y="1836850"/>
              <a:ext cx="2467050" cy="1896350"/>
            </a:xfrm>
            <a:custGeom>
              <a:avLst/>
              <a:gdLst/>
              <a:ahLst/>
              <a:cxnLst/>
              <a:rect l="l" t="t" r="r" b="b"/>
              <a:pathLst>
                <a:path w="98682" h="75854" extrusionOk="0">
                  <a:moveTo>
                    <a:pt x="59123" y="1"/>
                  </a:moveTo>
                  <a:cubicBezTo>
                    <a:pt x="36047" y="1"/>
                    <a:pt x="13794" y="13701"/>
                    <a:pt x="4541" y="37042"/>
                  </a:cubicBezTo>
                  <a:cubicBezTo>
                    <a:pt x="1" y="48847"/>
                    <a:pt x="304" y="64587"/>
                    <a:pt x="10898" y="71550"/>
                  </a:cubicBezTo>
                  <a:cubicBezTo>
                    <a:pt x="15890" y="74323"/>
                    <a:pt x="21643" y="75825"/>
                    <a:pt x="27460" y="75825"/>
                  </a:cubicBezTo>
                  <a:cubicBezTo>
                    <a:pt x="27993" y="75825"/>
                    <a:pt x="28527" y="75813"/>
                    <a:pt x="29060" y="75787"/>
                  </a:cubicBezTo>
                  <a:cubicBezTo>
                    <a:pt x="30512" y="75831"/>
                    <a:pt x="31977" y="75854"/>
                    <a:pt x="33450" y="75854"/>
                  </a:cubicBezTo>
                  <a:cubicBezTo>
                    <a:pt x="52546" y="75854"/>
                    <a:pt x="73019" y="71958"/>
                    <a:pt x="85665" y="57625"/>
                  </a:cubicBezTo>
                  <a:cubicBezTo>
                    <a:pt x="98076" y="42188"/>
                    <a:pt x="98682" y="20393"/>
                    <a:pt x="87179" y="4653"/>
                  </a:cubicBezTo>
                  <a:lnTo>
                    <a:pt x="87179" y="4653"/>
                  </a:lnTo>
                  <a:lnTo>
                    <a:pt x="88995" y="8285"/>
                  </a:lnTo>
                  <a:cubicBezTo>
                    <a:pt x="79568" y="2648"/>
                    <a:pt x="69266" y="1"/>
                    <a:pt x="59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230550" y="540800"/>
              <a:ext cx="7068100" cy="4350625"/>
            </a:xfrm>
            <a:custGeom>
              <a:avLst/>
              <a:gdLst/>
              <a:ahLst/>
              <a:cxnLst/>
              <a:rect l="l" t="t" r="r" b="b"/>
              <a:pathLst>
                <a:path w="282724" h="174025" extrusionOk="0">
                  <a:moveTo>
                    <a:pt x="161578" y="20315"/>
                  </a:moveTo>
                  <a:cubicBezTo>
                    <a:pt x="163667" y="20315"/>
                    <a:pt x="165768" y="21004"/>
                    <a:pt x="167697" y="22290"/>
                  </a:cubicBezTo>
                  <a:lnTo>
                    <a:pt x="156194" y="21987"/>
                  </a:lnTo>
                  <a:cubicBezTo>
                    <a:pt x="157897" y="20852"/>
                    <a:pt x="159734" y="20315"/>
                    <a:pt x="161578" y="20315"/>
                  </a:cubicBezTo>
                  <a:close/>
                  <a:moveTo>
                    <a:pt x="188735" y="19414"/>
                  </a:moveTo>
                  <a:cubicBezTo>
                    <a:pt x="191232" y="19414"/>
                    <a:pt x="193578" y="20322"/>
                    <a:pt x="195848" y="22290"/>
                  </a:cubicBezTo>
                  <a:lnTo>
                    <a:pt x="195926" y="22329"/>
                  </a:lnTo>
                  <a:lnTo>
                    <a:pt x="195926" y="22329"/>
                  </a:lnTo>
                  <a:cubicBezTo>
                    <a:pt x="193613" y="22725"/>
                    <a:pt x="191299" y="22937"/>
                    <a:pt x="188986" y="22937"/>
                  </a:cubicBezTo>
                  <a:cubicBezTo>
                    <a:pt x="186228" y="22937"/>
                    <a:pt x="183471" y="22636"/>
                    <a:pt x="180713" y="21987"/>
                  </a:cubicBezTo>
                  <a:cubicBezTo>
                    <a:pt x="183589" y="20322"/>
                    <a:pt x="186237" y="19414"/>
                    <a:pt x="188735" y="19414"/>
                  </a:cubicBezTo>
                  <a:close/>
                  <a:moveTo>
                    <a:pt x="135512" y="20371"/>
                  </a:moveTo>
                  <a:cubicBezTo>
                    <a:pt x="137247" y="20371"/>
                    <a:pt x="138965" y="20987"/>
                    <a:pt x="140454" y="22290"/>
                  </a:cubicBezTo>
                  <a:cubicBezTo>
                    <a:pt x="138459" y="22733"/>
                    <a:pt x="136465" y="23014"/>
                    <a:pt x="134471" y="23014"/>
                  </a:cubicBezTo>
                  <a:cubicBezTo>
                    <a:pt x="133741" y="23014"/>
                    <a:pt x="133011" y="22976"/>
                    <a:pt x="132281" y="22895"/>
                  </a:cubicBezTo>
                  <a:cubicBezTo>
                    <a:pt x="131675" y="22895"/>
                    <a:pt x="131373" y="22592"/>
                    <a:pt x="131373" y="21987"/>
                  </a:cubicBezTo>
                  <a:cubicBezTo>
                    <a:pt x="131373" y="21382"/>
                    <a:pt x="131675" y="21079"/>
                    <a:pt x="132281" y="21079"/>
                  </a:cubicBezTo>
                  <a:cubicBezTo>
                    <a:pt x="133330" y="20613"/>
                    <a:pt x="134424" y="20371"/>
                    <a:pt x="135512" y="20371"/>
                  </a:cubicBezTo>
                  <a:close/>
                  <a:moveTo>
                    <a:pt x="211245" y="20350"/>
                  </a:moveTo>
                  <a:cubicBezTo>
                    <a:pt x="213164" y="20350"/>
                    <a:pt x="215089" y="20959"/>
                    <a:pt x="216734" y="21987"/>
                  </a:cubicBezTo>
                  <a:cubicBezTo>
                    <a:pt x="217037" y="22290"/>
                    <a:pt x="217643" y="22290"/>
                    <a:pt x="217643" y="23198"/>
                  </a:cubicBezTo>
                  <a:cubicBezTo>
                    <a:pt x="217340" y="24106"/>
                    <a:pt x="216734" y="24106"/>
                    <a:pt x="215826" y="24106"/>
                  </a:cubicBezTo>
                  <a:cubicBezTo>
                    <a:pt x="212799" y="23803"/>
                    <a:pt x="209772" y="23803"/>
                    <a:pt x="206443" y="23501"/>
                  </a:cubicBezTo>
                  <a:cubicBezTo>
                    <a:pt x="206140" y="23501"/>
                    <a:pt x="205837" y="22895"/>
                    <a:pt x="205534" y="22592"/>
                  </a:cubicBezTo>
                  <a:cubicBezTo>
                    <a:pt x="205534" y="22290"/>
                    <a:pt x="205837" y="21684"/>
                    <a:pt x="206140" y="21382"/>
                  </a:cubicBezTo>
                  <a:cubicBezTo>
                    <a:pt x="206745" y="21079"/>
                    <a:pt x="207653" y="20776"/>
                    <a:pt x="208561" y="20776"/>
                  </a:cubicBezTo>
                  <a:cubicBezTo>
                    <a:pt x="209435" y="20485"/>
                    <a:pt x="210339" y="20350"/>
                    <a:pt x="211245" y="20350"/>
                  </a:cubicBezTo>
                  <a:close/>
                  <a:moveTo>
                    <a:pt x="231020" y="22765"/>
                  </a:moveTo>
                  <a:cubicBezTo>
                    <a:pt x="232879" y="22765"/>
                    <a:pt x="234686" y="23639"/>
                    <a:pt x="235805" y="25317"/>
                  </a:cubicBezTo>
                  <a:cubicBezTo>
                    <a:pt x="235502" y="25619"/>
                    <a:pt x="235199" y="26528"/>
                    <a:pt x="235199" y="26528"/>
                  </a:cubicBezTo>
                  <a:cubicBezTo>
                    <a:pt x="232475" y="26528"/>
                    <a:pt x="230053" y="25922"/>
                    <a:pt x="227632" y="25014"/>
                  </a:cubicBezTo>
                  <a:cubicBezTo>
                    <a:pt x="227329" y="24711"/>
                    <a:pt x="227329" y="24106"/>
                    <a:pt x="227632" y="23803"/>
                  </a:cubicBezTo>
                  <a:cubicBezTo>
                    <a:pt x="228678" y="23105"/>
                    <a:pt x="229859" y="22765"/>
                    <a:pt x="231020" y="22765"/>
                  </a:cubicBezTo>
                  <a:close/>
                  <a:moveTo>
                    <a:pt x="111010" y="22631"/>
                  </a:moveTo>
                  <a:cubicBezTo>
                    <a:pt x="112480" y="22631"/>
                    <a:pt x="113997" y="23040"/>
                    <a:pt x="115632" y="23803"/>
                  </a:cubicBezTo>
                  <a:cubicBezTo>
                    <a:pt x="113816" y="25619"/>
                    <a:pt x="112000" y="25014"/>
                    <a:pt x="110184" y="25619"/>
                  </a:cubicBezTo>
                  <a:cubicBezTo>
                    <a:pt x="108367" y="25922"/>
                    <a:pt x="106551" y="26225"/>
                    <a:pt x="103221" y="26830"/>
                  </a:cubicBezTo>
                  <a:cubicBezTo>
                    <a:pt x="105933" y="23925"/>
                    <a:pt x="108397" y="22631"/>
                    <a:pt x="111010" y="22631"/>
                  </a:cubicBezTo>
                  <a:close/>
                  <a:moveTo>
                    <a:pt x="90811" y="27436"/>
                  </a:moveTo>
                  <a:lnTo>
                    <a:pt x="90811" y="27436"/>
                  </a:lnTo>
                  <a:cubicBezTo>
                    <a:pt x="87714" y="29758"/>
                    <a:pt x="84178" y="31201"/>
                    <a:pt x="80389" y="31201"/>
                  </a:cubicBezTo>
                  <a:cubicBezTo>
                    <a:pt x="79733" y="31201"/>
                    <a:pt x="79070" y="31157"/>
                    <a:pt x="78400" y="31068"/>
                  </a:cubicBezTo>
                  <a:cubicBezTo>
                    <a:pt x="81730" y="26830"/>
                    <a:pt x="86270" y="28041"/>
                    <a:pt x="90811" y="27436"/>
                  </a:cubicBezTo>
                  <a:close/>
                  <a:moveTo>
                    <a:pt x="250724" y="29914"/>
                  </a:moveTo>
                  <a:cubicBezTo>
                    <a:pt x="251333" y="29914"/>
                    <a:pt x="251946" y="30082"/>
                    <a:pt x="252453" y="30463"/>
                  </a:cubicBezTo>
                  <a:cubicBezTo>
                    <a:pt x="253059" y="30765"/>
                    <a:pt x="253967" y="31673"/>
                    <a:pt x="253967" y="32884"/>
                  </a:cubicBezTo>
                  <a:cubicBezTo>
                    <a:pt x="253967" y="33412"/>
                    <a:pt x="253353" y="33735"/>
                    <a:pt x="252542" y="33735"/>
                  </a:cubicBezTo>
                  <a:cubicBezTo>
                    <a:pt x="251958" y="33735"/>
                    <a:pt x="251271" y="33567"/>
                    <a:pt x="250637" y="33187"/>
                  </a:cubicBezTo>
                  <a:cubicBezTo>
                    <a:pt x="250032" y="32279"/>
                    <a:pt x="249123" y="31673"/>
                    <a:pt x="248518" y="30765"/>
                  </a:cubicBezTo>
                  <a:cubicBezTo>
                    <a:pt x="249046" y="30238"/>
                    <a:pt x="249880" y="29914"/>
                    <a:pt x="250724" y="29914"/>
                  </a:cubicBezTo>
                  <a:close/>
                  <a:moveTo>
                    <a:pt x="61751" y="36517"/>
                  </a:moveTo>
                  <a:cubicBezTo>
                    <a:pt x="62357" y="36517"/>
                    <a:pt x="62659" y="36819"/>
                    <a:pt x="62962" y="37425"/>
                  </a:cubicBezTo>
                  <a:cubicBezTo>
                    <a:pt x="62962" y="37727"/>
                    <a:pt x="62659" y="38333"/>
                    <a:pt x="62357" y="38636"/>
                  </a:cubicBezTo>
                  <a:cubicBezTo>
                    <a:pt x="57514" y="40149"/>
                    <a:pt x="54184" y="44084"/>
                    <a:pt x="49038" y="45295"/>
                  </a:cubicBezTo>
                  <a:cubicBezTo>
                    <a:pt x="51157" y="39846"/>
                    <a:pt x="56000" y="36517"/>
                    <a:pt x="61751" y="36517"/>
                  </a:cubicBezTo>
                  <a:close/>
                  <a:moveTo>
                    <a:pt x="49038" y="45295"/>
                  </a:moveTo>
                  <a:cubicBezTo>
                    <a:pt x="48735" y="45598"/>
                    <a:pt x="49341" y="45900"/>
                    <a:pt x="48735" y="45900"/>
                  </a:cubicBezTo>
                  <a:cubicBezTo>
                    <a:pt x="48433" y="45900"/>
                    <a:pt x="48433" y="45598"/>
                    <a:pt x="49038" y="45295"/>
                  </a:cubicBezTo>
                  <a:close/>
                  <a:moveTo>
                    <a:pt x="259415" y="43176"/>
                  </a:moveTo>
                  <a:lnTo>
                    <a:pt x="259415" y="43176"/>
                  </a:lnTo>
                  <a:cubicBezTo>
                    <a:pt x="260538" y="45421"/>
                    <a:pt x="260880" y="47927"/>
                    <a:pt x="259959" y="50451"/>
                  </a:cubicBezTo>
                  <a:lnTo>
                    <a:pt x="259959" y="50451"/>
                  </a:lnTo>
                  <a:cubicBezTo>
                    <a:pt x="259716" y="47965"/>
                    <a:pt x="259696" y="45700"/>
                    <a:pt x="259415" y="43176"/>
                  </a:cubicBezTo>
                  <a:close/>
                  <a:moveTo>
                    <a:pt x="257599" y="62246"/>
                  </a:moveTo>
                  <a:lnTo>
                    <a:pt x="257599" y="62246"/>
                  </a:lnTo>
                  <a:cubicBezTo>
                    <a:pt x="259113" y="65576"/>
                    <a:pt x="258507" y="69511"/>
                    <a:pt x="256086" y="72235"/>
                  </a:cubicBezTo>
                  <a:cubicBezTo>
                    <a:pt x="253967" y="75262"/>
                    <a:pt x="250637" y="77684"/>
                    <a:pt x="247005" y="78289"/>
                  </a:cubicBezTo>
                  <a:cubicBezTo>
                    <a:pt x="249729" y="74657"/>
                    <a:pt x="251848" y="71933"/>
                    <a:pt x="253361" y="69814"/>
                  </a:cubicBezTo>
                  <a:cubicBezTo>
                    <a:pt x="254572" y="67392"/>
                    <a:pt x="256086" y="64970"/>
                    <a:pt x="257599" y="62246"/>
                  </a:cubicBezTo>
                  <a:close/>
                  <a:moveTo>
                    <a:pt x="240951" y="84041"/>
                  </a:moveTo>
                  <a:cubicBezTo>
                    <a:pt x="240951" y="84041"/>
                    <a:pt x="241253" y="84343"/>
                    <a:pt x="241253" y="84343"/>
                  </a:cubicBezTo>
                  <a:cubicBezTo>
                    <a:pt x="241253" y="84646"/>
                    <a:pt x="240951" y="84949"/>
                    <a:pt x="240951" y="84949"/>
                  </a:cubicBezTo>
                  <a:cubicBezTo>
                    <a:pt x="240648" y="84949"/>
                    <a:pt x="240345" y="84646"/>
                    <a:pt x="240345" y="84343"/>
                  </a:cubicBezTo>
                  <a:cubicBezTo>
                    <a:pt x="240648" y="84343"/>
                    <a:pt x="240648" y="84041"/>
                    <a:pt x="240951" y="84041"/>
                  </a:cubicBezTo>
                  <a:close/>
                  <a:moveTo>
                    <a:pt x="39849" y="51592"/>
                  </a:moveTo>
                  <a:cubicBezTo>
                    <a:pt x="40077" y="51592"/>
                    <a:pt x="40314" y="51610"/>
                    <a:pt x="40562" y="51652"/>
                  </a:cubicBezTo>
                  <a:cubicBezTo>
                    <a:pt x="40562" y="52862"/>
                    <a:pt x="39957" y="53771"/>
                    <a:pt x="39351" y="54376"/>
                  </a:cubicBezTo>
                  <a:cubicBezTo>
                    <a:pt x="33903" y="59219"/>
                    <a:pt x="29665" y="64970"/>
                    <a:pt x="26638" y="71327"/>
                  </a:cubicBezTo>
                  <a:cubicBezTo>
                    <a:pt x="26362" y="72432"/>
                    <a:pt x="25834" y="73788"/>
                    <a:pt x="24365" y="73788"/>
                  </a:cubicBezTo>
                  <a:cubicBezTo>
                    <a:pt x="24223" y="73788"/>
                    <a:pt x="24073" y="73775"/>
                    <a:pt x="23914" y="73749"/>
                  </a:cubicBezTo>
                  <a:lnTo>
                    <a:pt x="23914" y="73749"/>
                  </a:lnTo>
                  <a:cubicBezTo>
                    <a:pt x="24519" y="74657"/>
                    <a:pt x="24822" y="75565"/>
                    <a:pt x="24519" y="76776"/>
                  </a:cubicBezTo>
                  <a:cubicBezTo>
                    <a:pt x="23006" y="81316"/>
                    <a:pt x="21492" y="86159"/>
                    <a:pt x="20281" y="91003"/>
                  </a:cubicBezTo>
                  <a:cubicBezTo>
                    <a:pt x="16952" y="88278"/>
                    <a:pt x="15741" y="86462"/>
                    <a:pt x="16346" y="84041"/>
                  </a:cubicBezTo>
                  <a:cubicBezTo>
                    <a:pt x="17860" y="79803"/>
                    <a:pt x="19070" y="75565"/>
                    <a:pt x="23914" y="73749"/>
                  </a:cubicBezTo>
                  <a:cubicBezTo>
                    <a:pt x="24519" y="70722"/>
                    <a:pt x="25427" y="67695"/>
                    <a:pt x="26033" y="64365"/>
                  </a:cubicBezTo>
                  <a:cubicBezTo>
                    <a:pt x="26335" y="58614"/>
                    <a:pt x="30573" y="54073"/>
                    <a:pt x="36022" y="52862"/>
                  </a:cubicBezTo>
                  <a:cubicBezTo>
                    <a:pt x="37328" y="52340"/>
                    <a:pt x="38409" y="51592"/>
                    <a:pt x="39849" y="51592"/>
                  </a:cubicBezTo>
                  <a:close/>
                  <a:moveTo>
                    <a:pt x="237687" y="86157"/>
                  </a:moveTo>
                  <a:cubicBezTo>
                    <a:pt x="238122" y="86157"/>
                    <a:pt x="238600" y="86248"/>
                    <a:pt x="239134" y="86462"/>
                  </a:cubicBezTo>
                  <a:cubicBezTo>
                    <a:pt x="238529" y="88884"/>
                    <a:pt x="237015" y="90700"/>
                    <a:pt x="235199" y="92213"/>
                  </a:cubicBezTo>
                  <a:cubicBezTo>
                    <a:pt x="232086" y="95327"/>
                    <a:pt x="228083" y="96884"/>
                    <a:pt x="223762" y="96884"/>
                  </a:cubicBezTo>
                  <a:cubicBezTo>
                    <a:pt x="223042" y="96884"/>
                    <a:pt x="222313" y="96840"/>
                    <a:pt x="221578" y="96754"/>
                  </a:cubicBezTo>
                  <a:cubicBezTo>
                    <a:pt x="226118" y="93424"/>
                    <a:pt x="229448" y="91003"/>
                    <a:pt x="233080" y="88884"/>
                  </a:cubicBezTo>
                  <a:cubicBezTo>
                    <a:pt x="234576" y="88136"/>
                    <a:pt x="235661" y="86157"/>
                    <a:pt x="237687" y="86157"/>
                  </a:cubicBezTo>
                  <a:close/>
                  <a:moveTo>
                    <a:pt x="215221" y="101294"/>
                  </a:moveTo>
                  <a:lnTo>
                    <a:pt x="213707" y="103111"/>
                  </a:lnTo>
                  <a:cubicBezTo>
                    <a:pt x="210007" y="110227"/>
                    <a:pt x="202558" y="114667"/>
                    <a:pt x="194634" y="114667"/>
                  </a:cubicBezTo>
                  <a:cubicBezTo>
                    <a:pt x="194132" y="114667"/>
                    <a:pt x="193628" y="114649"/>
                    <a:pt x="193124" y="114613"/>
                  </a:cubicBezTo>
                  <a:cubicBezTo>
                    <a:pt x="192821" y="113100"/>
                    <a:pt x="194335" y="112494"/>
                    <a:pt x="195243" y="111889"/>
                  </a:cubicBezTo>
                  <a:cubicBezTo>
                    <a:pt x="200086" y="108862"/>
                    <a:pt x="205232" y="106138"/>
                    <a:pt x="210075" y="103111"/>
                  </a:cubicBezTo>
                  <a:cubicBezTo>
                    <a:pt x="211588" y="101900"/>
                    <a:pt x="213102" y="101294"/>
                    <a:pt x="215221" y="101294"/>
                  </a:cubicBezTo>
                  <a:close/>
                  <a:moveTo>
                    <a:pt x="18203" y="102124"/>
                  </a:moveTo>
                  <a:cubicBezTo>
                    <a:pt x="18758" y="102124"/>
                    <a:pt x="19373" y="102666"/>
                    <a:pt x="19373" y="103413"/>
                  </a:cubicBezTo>
                  <a:cubicBezTo>
                    <a:pt x="19965" y="107850"/>
                    <a:pt x="20556" y="112286"/>
                    <a:pt x="21148" y="117005"/>
                  </a:cubicBezTo>
                  <a:lnTo>
                    <a:pt x="21148" y="117005"/>
                  </a:lnTo>
                  <a:cubicBezTo>
                    <a:pt x="19051" y="115494"/>
                    <a:pt x="17551" y="113387"/>
                    <a:pt x="16649" y="110981"/>
                  </a:cubicBezTo>
                  <a:cubicBezTo>
                    <a:pt x="15438" y="108862"/>
                    <a:pt x="15135" y="106138"/>
                    <a:pt x="16346" y="103413"/>
                  </a:cubicBezTo>
                  <a:cubicBezTo>
                    <a:pt x="16649" y="102808"/>
                    <a:pt x="16952" y="102203"/>
                    <a:pt x="17860" y="102203"/>
                  </a:cubicBezTo>
                  <a:cubicBezTo>
                    <a:pt x="17967" y="102149"/>
                    <a:pt x="18084" y="102124"/>
                    <a:pt x="18203" y="102124"/>
                  </a:cubicBezTo>
                  <a:close/>
                  <a:moveTo>
                    <a:pt x="184951" y="118246"/>
                  </a:moveTo>
                  <a:cubicBezTo>
                    <a:pt x="185171" y="119125"/>
                    <a:pt x="184592" y="119046"/>
                    <a:pt x="184143" y="119053"/>
                  </a:cubicBezTo>
                  <a:lnTo>
                    <a:pt x="184143" y="119053"/>
                  </a:lnTo>
                  <a:lnTo>
                    <a:pt x="184951" y="118246"/>
                  </a:lnTo>
                  <a:close/>
                  <a:moveTo>
                    <a:pt x="184043" y="119154"/>
                  </a:moveTo>
                  <a:cubicBezTo>
                    <a:pt x="182832" y="123089"/>
                    <a:pt x="179805" y="126116"/>
                    <a:pt x="176172" y="127629"/>
                  </a:cubicBezTo>
                  <a:cubicBezTo>
                    <a:pt x="172782" y="129567"/>
                    <a:pt x="169198" y="130535"/>
                    <a:pt x="165420" y="130535"/>
                  </a:cubicBezTo>
                  <a:cubicBezTo>
                    <a:pt x="164476" y="130535"/>
                    <a:pt x="163520" y="130475"/>
                    <a:pt x="162551" y="130354"/>
                  </a:cubicBezTo>
                  <a:cubicBezTo>
                    <a:pt x="169210" y="125510"/>
                    <a:pt x="176172" y="121878"/>
                    <a:pt x="183740" y="119456"/>
                  </a:cubicBezTo>
                  <a:lnTo>
                    <a:pt x="184043" y="119154"/>
                  </a:lnTo>
                  <a:close/>
                  <a:moveTo>
                    <a:pt x="24216" y="123997"/>
                  </a:moveTo>
                  <a:cubicBezTo>
                    <a:pt x="27849" y="125813"/>
                    <a:pt x="28454" y="129446"/>
                    <a:pt x="30876" y="131564"/>
                  </a:cubicBezTo>
                  <a:cubicBezTo>
                    <a:pt x="33486" y="133885"/>
                    <a:pt x="35540" y="136205"/>
                    <a:pt x="37838" y="138525"/>
                  </a:cubicBezTo>
                  <a:lnTo>
                    <a:pt x="37838" y="138525"/>
                  </a:lnTo>
                  <a:cubicBezTo>
                    <a:pt x="29265" y="138421"/>
                    <a:pt x="25114" y="133870"/>
                    <a:pt x="24216" y="123997"/>
                  </a:cubicBezTo>
                  <a:close/>
                  <a:moveTo>
                    <a:pt x="150746" y="134894"/>
                  </a:moveTo>
                  <a:cubicBezTo>
                    <a:pt x="148600" y="138112"/>
                    <a:pt x="145029" y="140143"/>
                    <a:pt x="141084" y="140143"/>
                  </a:cubicBezTo>
                  <a:cubicBezTo>
                    <a:pt x="140577" y="140143"/>
                    <a:pt x="140063" y="140109"/>
                    <a:pt x="139546" y="140040"/>
                  </a:cubicBezTo>
                  <a:lnTo>
                    <a:pt x="150746" y="134894"/>
                  </a:lnTo>
                  <a:close/>
                  <a:moveTo>
                    <a:pt x="159333" y="26571"/>
                  </a:moveTo>
                  <a:cubicBezTo>
                    <a:pt x="162525" y="26571"/>
                    <a:pt x="165716" y="26643"/>
                    <a:pt x="168908" y="26830"/>
                  </a:cubicBezTo>
                  <a:cubicBezTo>
                    <a:pt x="171961" y="27183"/>
                    <a:pt x="175015" y="27262"/>
                    <a:pt x="178051" y="27262"/>
                  </a:cubicBezTo>
                  <a:cubicBezTo>
                    <a:pt x="180515" y="27262"/>
                    <a:pt x="182967" y="27210"/>
                    <a:pt x="185399" y="27210"/>
                  </a:cubicBezTo>
                  <a:cubicBezTo>
                    <a:pt x="187692" y="27210"/>
                    <a:pt x="189967" y="27256"/>
                    <a:pt x="192216" y="27436"/>
                  </a:cubicBezTo>
                  <a:cubicBezTo>
                    <a:pt x="203416" y="28041"/>
                    <a:pt x="214616" y="28041"/>
                    <a:pt x="226118" y="29857"/>
                  </a:cubicBezTo>
                  <a:cubicBezTo>
                    <a:pt x="231264" y="30463"/>
                    <a:pt x="236410" y="31673"/>
                    <a:pt x="241556" y="33187"/>
                  </a:cubicBezTo>
                  <a:cubicBezTo>
                    <a:pt x="246399" y="34398"/>
                    <a:pt x="250334" y="38333"/>
                    <a:pt x="251848" y="43176"/>
                  </a:cubicBezTo>
                  <a:cubicBezTo>
                    <a:pt x="252453" y="45598"/>
                    <a:pt x="254875" y="46808"/>
                    <a:pt x="254875" y="49533"/>
                  </a:cubicBezTo>
                  <a:cubicBezTo>
                    <a:pt x="254572" y="52257"/>
                    <a:pt x="253967" y="55284"/>
                    <a:pt x="253361" y="58008"/>
                  </a:cubicBezTo>
                  <a:cubicBezTo>
                    <a:pt x="251545" y="64062"/>
                    <a:pt x="248518" y="69814"/>
                    <a:pt x="243675" y="74051"/>
                  </a:cubicBezTo>
                  <a:cubicBezTo>
                    <a:pt x="240042" y="77987"/>
                    <a:pt x="235805" y="81619"/>
                    <a:pt x="231264" y="84646"/>
                  </a:cubicBezTo>
                  <a:cubicBezTo>
                    <a:pt x="210983" y="97965"/>
                    <a:pt x="190097" y="110375"/>
                    <a:pt x="168605" y="121273"/>
                  </a:cubicBezTo>
                  <a:cubicBezTo>
                    <a:pt x="155286" y="127629"/>
                    <a:pt x="142270" y="134289"/>
                    <a:pt x="128346" y="139435"/>
                  </a:cubicBezTo>
                  <a:cubicBezTo>
                    <a:pt x="118962" y="143672"/>
                    <a:pt x="108973" y="146094"/>
                    <a:pt x="98984" y="147608"/>
                  </a:cubicBezTo>
                  <a:cubicBezTo>
                    <a:pt x="94591" y="148218"/>
                    <a:pt x="90198" y="148533"/>
                    <a:pt x="85825" y="148533"/>
                  </a:cubicBezTo>
                  <a:cubicBezTo>
                    <a:pt x="79350" y="148533"/>
                    <a:pt x="72918" y="147842"/>
                    <a:pt x="66595" y="146397"/>
                  </a:cubicBezTo>
                  <a:cubicBezTo>
                    <a:pt x="58119" y="144581"/>
                    <a:pt x="49946" y="141251"/>
                    <a:pt x="42984" y="136105"/>
                  </a:cubicBezTo>
                  <a:cubicBezTo>
                    <a:pt x="28757" y="127024"/>
                    <a:pt x="21492" y="110073"/>
                    <a:pt x="24519" y="93424"/>
                  </a:cubicBezTo>
                  <a:cubicBezTo>
                    <a:pt x="27849" y="70116"/>
                    <a:pt x="41168" y="54376"/>
                    <a:pt x="61751" y="43781"/>
                  </a:cubicBezTo>
                  <a:cubicBezTo>
                    <a:pt x="69924" y="39544"/>
                    <a:pt x="78703" y="36214"/>
                    <a:pt x="87481" y="34398"/>
                  </a:cubicBezTo>
                  <a:cubicBezTo>
                    <a:pt x="104130" y="30160"/>
                    <a:pt x="121081" y="27738"/>
                    <a:pt x="138032" y="27133"/>
                  </a:cubicBezTo>
                  <a:cubicBezTo>
                    <a:pt x="145132" y="26924"/>
                    <a:pt x="152233" y="26571"/>
                    <a:pt x="159333" y="26571"/>
                  </a:cubicBezTo>
                  <a:close/>
                  <a:moveTo>
                    <a:pt x="121989" y="147002"/>
                  </a:moveTo>
                  <a:lnTo>
                    <a:pt x="121989" y="147002"/>
                  </a:lnTo>
                  <a:cubicBezTo>
                    <a:pt x="118550" y="150441"/>
                    <a:pt x="113723" y="152262"/>
                    <a:pt x="108923" y="152262"/>
                  </a:cubicBezTo>
                  <a:cubicBezTo>
                    <a:pt x="108232" y="152262"/>
                    <a:pt x="107540" y="152224"/>
                    <a:pt x="106854" y="152148"/>
                  </a:cubicBezTo>
                  <a:lnTo>
                    <a:pt x="107157" y="152148"/>
                  </a:lnTo>
                  <a:cubicBezTo>
                    <a:pt x="109275" y="150635"/>
                    <a:pt x="111697" y="149424"/>
                    <a:pt x="114421" y="148818"/>
                  </a:cubicBezTo>
                  <a:lnTo>
                    <a:pt x="121989" y="147002"/>
                  </a:lnTo>
                  <a:close/>
                  <a:moveTo>
                    <a:pt x="45337" y="143389"/>
                  </a:moveTo>
                  <a:cubicBezTo>
                    <a:pt x="46864" y="143389"/>
                    <a:pt x="47859" y="144412"/>
                    <a:pt x="49038" y="144883"/>
                  </a:cubicBezTo>
                  <a:cubicBezTo>
                    <a:pt x="50854" y="145791"/>
                    <a:pt x="52670" y="146699"/>
                    <a:pt x="54184" y="147305"/>
                  </a:cubicBezTo>
                  <a:cubicBezTo>
                    <a:pt x="55395" y="147910"/>
                    <a:pt x="56908" y="148516"/>
                    <a:pt x="58422" y="149121"/>
                  </a:cubicBezTo>
                  <a:cubicBezTo>
                    <a:pt x="60238" y="149424"/>
                    <a:pt x="62054" y="150029"/>
                    <a:pt x="64778" y="150937"/>
                  </a:cubicBezTo>
                  <a:cubicBezTo>
                    <a:pt x="62530" y="152321"/>
                    <a:pt x="59985" y="153013"/>
                    <a:pt x="57482" y="153013"/>
                  </a:cubicBezTo>
                  <a:cubicBezTo>
                    <a:pt x="55605" y="153013"/>
                    <a:pt x="53751" y="152624"/>
                    <a:pt x="52065" y="151845"/>
                  </a:cubicBezTo>
                  <a:cubicBezTo>
                    <a:pt x="48130" y="150635"/>
                    <a:pt x="45103" y="147305"/>
                    <a:pt x="43892" y="143672"/>
                  </a:cubicBezTo>
                  <a:cubicBezTo>
                    <a:pt x="44427" y="143472"/>
                    <a:pt x="44904" y="143389"/>
                    <a:pt x="45337" y="143389"/>
                  </a:cubicBezTo>
                  <a:close/>
                  <a:moveTo>
                    <a:pt x="70227" y="152451"/>
                  </a:moveTo>
                  <a:lnTo>
                    <a:pt x="93535" y="153056"/>
                  </a:lnTo>
                  <a:cubicBezTo>
                    <a:pt x="90508" y="155780"/>
                    <a:pt x="86573" y="157294"/>
                    <a:pt x="82638" y="157294"/>
                  </a:cubicBezTo>
                  <a:cubicBezTo>
                    <a:pt x="78097" y="157294"/>
                    <a:pt x="73557" y="155478"/>
                    <a:pt x="70227" y="152451"/>
                  </a:cubicBezTo>
                  <a:close/>
                  <a:moveTo>
                    <a:pt x="149151" y="0"/>
                  </a:moveTo>
                  <a:cubicBezTo>
                    <a:pt x="148869" y="0"/>
                    <a:pt x="148589" y="60"/>
                    <a:pt x="148324" y="193"/>
                  </a:cubicBezTo>
                  <a:cubicBezTo>
                    <a:pt x="147113" y="798"/>
                    <a:pt x="147113" y="2009"/>
                    <a:pt x="147416" y="2917"/>
                  </a:cubicBezTo>
                  <a:cubicBezTo>
                    <a:pt x="147719" y="4430"/>
                    <a:pt x="148324" y="5944"/>
                    <a:pt x="148627" y="7457"/>
                  </a:cubicBezTo>
                  <a:cubicBezTo>
                    <a:pt x="149535" y="10484"/>
                    <a:pt x="150140" y="13511"/>
                    <a:pt x="149837" y="16841"/>
                  </a:cubicBezTo>
                  <a:cubicBezTo>
                    <a:pt x="149837" y="17628"/>
                    <a:pt x="149156" y="18414"/>
                    <a:pt x="148187" y="18414"/>
                  </a:cubicBezTo>
                  <a:cubicBezTo>
                    <a:pt x="148038" y="18414"/>
                    <a:pt x="147881" y="18395"/>
                    <a:pt x="147719" y="18355"/>
                  </a:cubicBezTo>
                  <a:cubicBezTo>
                    <a:pt x="146508" y="18355"/>
                    <a:pt x="145297" y="17749"/>
                    <a:pt x="144086" y="17447"/>
                  </a:cubicBezTo>
                  <a:cubicBezTo>
                    <a:pt x="141513" y="16236"/>
                    <a:pt x="138789" y="15630"/>
                    <a:pt x="136065" y="15630"/>
                  </a:cubicBezTo>
                  <a:cubicBezTo>
                    <a:pt x="133340" y="15630"/>
                    <a:pt x="130616" y="16236"/>
                    <a:pt x="128043" y="17447"/>
                  </a:cubicBezTo>
                  <a:cubicBezTo>
                    <a:pt x="126227" y="15025"/>
                    <a:pt x="126832" y="12603"/>
                    <a:pt x="125924" y="10484"/>
                  </a:cubicBezTo>
                  <a:cubicBezTo>
                    <a:pt x="125621" y="9274"/>
                    <a:pt x="124713" y="8063"/>
                    <a:pt x="124108" y="7155"/>
                  </a:cubicBezTo>
                  <a:cubicBezTo>
                    <a:pt x="123665" y="6712"/>
                    <a:pt x="123059" y="6431"/>
                    <a:pt x="122529" y="6431"/>
                  </a:cubicBezTo>
                  <a:cubicBezTo>
                    <a:pt x="122335" y="6431"/>
                    <a:pt x="122151" y="6468"/>
                    <a:pt x="121989" y="6549"/>
                  </a:cubicBezTo>
                  <a:cubicBezTo>
                    <a:pt x="121384" y="6852"/>
                    <a:pt x="120778" y="7457"/>
                    <a:pt x="120778" y="8366"/>
                  </a:cubicBezTo>
                  <a:cubicBezTo>
                    <a:pt x="121686" y="12301"/>
                    <a:pt x="122292" y="16236"/>
                    <a:pt x="121989" y="20171"/>
                  </a:cubicBezTo>
                  <a:cubicBezTo>
                    <a:pt x="118356" y="18809"/>
                    <a:pt x="114800" y="17901"/>
                    <a:pt x="111319" y="17901"/>
                  </a:cubicBezTo>
                  <a:cubicBezTo>
                    <a:pt x="107838" y="17901"/>
                    <a:pt x="104432" y="18809"/>
                    <a:pt x="101103" y="21079"/>
                  </a:cubicBezTo>
                  <a:cubicBezTo>
                    <a:pt x="100194" y="19263"/>
                    <a:pt x="99589" y="17447"/>
                    <a:pt x="98681" y="15933"/>
                  </a:cubicBezTo>
                  <a:cubicBezTo>
                    <a:pt x="98378" y="14420"/>
                    <a:pt x="97470" y="13511"/>
                    <a:pt x="96259" y="12906"/>
                  </a:cubicBezTo>
                  <a:cubicBezTo>
                    <a:pt x="95351" y="12906"/>
                    <a:pt x="94746" y="12906"/>
                    <a:pt x="94140" y="13209"/>
                  </a:cubicBezTo>
                  <a:cubicBezTo>
                    <a:pt x="93535" y="13511"/>
                    <a:pt x="93232" y="14117"/>
                    <a:pt x="93535" y="14420"/>
                  </a:cubicBezTo>
                  <a:cubicBezTo>
                    <a:pt x="94140" y="16538"/>
                    <a:pt x="94746" y="18657"/>
                    <a:pt x="95351" y="20474"/>
                  </a:cubicBezTo>
                  <a:cubicBezTo>
                    <a:pt x="95894" y="22102"/>
                    <a:pt x="95220" y="23244"/>
                    <a:pt x="93547" y="23244"/>
                  </a:cubicBezTo>
                  <a:cubicBezTo>
                    <a:pt x="93354" y="23244"/>
                    <a:pt x="93148" y="23229"/>
                    <a:pt x="92930" y="23198"/>
                  </a:cubicBezTo>
                  <a:cubicBezTo>
                    <a:pt x="91308" y="22793"/>
                    <a:pt x="89687" y="22598"/>
                    <a:pt x="88089" y="22598"/>
                  </a:cubicBezTo>
                  <a:cubicBezTo>
                    <a:pt x="82528" y="22598"/>
                    <a:pt x="77251" y="24952"/>
                    <a:pt x="73254" y="28949"/>
                  </a:cubicBezTo>
                  <a:cubicBezTo>
                    <a:pt x="72951" y="29252"/>
                    <a:pt x="72346" y="29252"/>
                    <a:pt x="71741" y="29252"/>
                  </a:cubicBezTo>
                  <a:cubicBezTo>
                    <a:pt x="70530" y="27738"/>
                    <a:pt x="70832" y="25619"/>
                    <a:pt x="70227" y="24106"/>
                  </a:cubicBezTo>
                  <a:cubicBezTo>
                    <a:pt x="69924" y="22895"/>
                    <a:pt x="69016" y="21684"/>
                    <a:pt x="67805" y="21079"/>
                  </a:cubicBezTo>
                  <a:cubicBezTo>
                    <a:pt x="67503" y="20776"/>
                    <a:pt x="67124" y="20625"/>
                    <a:pt x="66746" y="20625"/>
                  </a:cubicBezTo>
                  <a:cubicBezTo>
                    <a:pt x="66368" y="20625"/>
                    <a:pt x="65989" y="20776"/>
                    <a:pt x="65686" y="21079"/>
                  </a:cubicBezTo>
                  <a:cubicBezTo>
                    <a:pt x="65081" y="21382"/>
                    <a:pt x="64476" y="21987"/>
                    <a:pt x="64778" y="22895"/>
                  </a:cubicBezTo>
                  <a:cubicBezTo>
                    <a:pt x="65384" y="25619"/>
                    <a:pt x="67200" y="28344"/>
                    <a:pt x="65686" y="31068"/>
                  </a:cubicBezTo>
                  <a:cubicBezTo>
                    <a:pt x="65384" y="31371"/>
                    <a:pt x="65384" y="31371"/>
                    <a:pt x="65081" y="31371"/>
                  </a:cubicBezTo>
                  <a:cubicBezTo>
                    <a:pt x="64173" y="31673"/>
                    <a:pt x="63568" y="31673"/>
                    <a:pt x="62659" y="31673"/>
                  </a:cubicBezTo>
                  <a:cubicBezTo>
                    <a:pt x="56000" y="31673"/>
                    <a:pt x="49643" y="35003"/>
                    <a:pt x="46011" y="40452"/>
                  </a:cubicBezTo>
                  <a:cubicBezTo>
                    <a:pt x="45405" y="41057"/>
                    <a:pt x="45103" y="41965"/>
                    <a:pt x="44497" y="42571"/>
                  </a:cubicBezTo>
                  <a:cubicBezTo>
                    <a:pt x="43133" y="44276"/>
                    <a:pt x="42441" y="45021"/>
                    <a:pt x="41447" y="45021"/>
                  </a:cubicBezTo>
                  <a:cubicBezTo>
                    <a:pt x="40677" y="45021"/>
                    <a:pt x="39726" y="44574"/>
                    <a:pt x="38141" y="43781"/>
                  </a:cubicBezTo>
                  <a:cubicBezTo>
                    <a:pt x="37233" y="43479"/>
                    <a:pt x="36324" y="42873"/>
                    <a:pt x="35416" y="42268"/>
                  </a:cubicBezTo>
                  <a:cubicBezTo>
                    <a:pt x="32995" y="41360"/>
                    <a:pt x="30573" y="40149"/>
                    <a:pt x="28152" y="39241"/>
                  </a:cubicBezTo>
                  <a:cubicBezTo>
                    <a:pt x="27243" y="38938"/>
                    <a:pt x="26638" y="38938"/>
                    <a:pt x="25730" y="38938"/>
                  </a:cubicBezTo>
                  <a:cubicBezTo>
                    <a:pt x="25125" y="39241"/>
                    <a:pt x="24519" y="39846"/>
                    <a:pt x="24216" y="40452"/>
                  </a:cubicBezTo>
                  <a:cubicBezTo>
                    <a:pt x="23611" y="41057"/>
                    <a:pt x="24216" y="41965"/>
                    <a:pt x="24822" y="42571"/>
                  </a:cubicBezTo>
                  <a:cubicBezTo>
                    <a:pt x="27546" y="44387"/>
                    <a:pt x="31481" y="44084"/>
                    <a:pt x="33600" y="48019"/>
                  </a:cubicBezTo>
                  <a:cubicBezTo>
                    <a:pt x="26638" y="50744"/>
                    <a:pt x="21795" y="57100"/>
                    <a:pt x="21189" y="64668"/>
                  </a:cubicBezTo>
                  <a:cubicBezTo>
                    <a:pt x="20960" y="66273"/>
                    <a:pt x="20384" y="67009"/>
                    <a:pt x="19197" y="67009"/>
                  </a:cubicBezTo>
                  <a:cubicBezTo>
                    <a:pt x="18817" y="67009"/>
                    <a:pt x="18374" y="66934"/>
                    <a:pt x="17860" y="66787"/>
                  </a:cubicBezTo>
                  <a:lnTo>
                    <a:pt x="4541" y="64365"/>
                  </a:lnTo>
                  <a:cubicBezTo>
                    <a:pt x="4380" y="64311"/>
                    <a:pt x="4210" y="64286"/>
                    <a:pt x="4037" y="64286"/>
                  </a:cubicBezTo>
                  <a:cubicBezTo>
                    <a:pt x="3232" y="64286"/>
                    <a:pt x="2368" y="64829"/>
                    <a:pt x="2119" y="65576"/>
                  </a:cubicBezTo>
                  <a:cubicBezTo>
                    <a:pt x="1514" y="66787"/>
                    <a:pt x="2422" y="68300"/>
                    <a:pt x="3633" y="68603"/>
                  </a:cubicBezTo>
                  <a:cubicBezTo>
                    <a:pt x="5146" y="69208"/>
                    <a:pt x="6962" y="69208"/>
                    <a:pt x="8476" y="69814"/>
                  </a:cubicBezTo>
                  <a:cubicBezTo>
                    <a:pt x="10898" y="70419"/>
                    <a:pt x="14530" y="69814"/>
                    <a:pt x="16043" y="72538"/>
                  </a:cubicBezTo>
                  <a:cubicBezTo>
                    <a:pt x="16952" y="74657"/>
                    <a:pt x="14227" y="76776"/>
                    <a:pt x="13319" y="78895"/>
                  </a:cubicBezTo>
                  <a:cubicBezTo>
                    <a:pt x="12108" y="81619"/>
                    <a:pt x="11503" y="84343"/>
                    <a:pt x="12108" y="87370"/>
                  </a:cubicBezTo>
                  <a:cubicBezTo>
                    <a:pt x="12714" y="89792"/>
                    <a:pt x="15135" y="92516"/>
                    <a:pt x="13925" y="94938"/>
                  </a:cubicBezTo>
                  <a:cubicBezTo>
                    <a:pt x="12411" y="97965"/>
                    <a:pt x="8779" y="96451"/>
                    <a:pt x="6054" y="97359"/>
                  </a:cubicBezTo>
                  <a:cubicBezTo>
                    <a:pt x="4238" y="97662"/>
                    <a:pt x="2119" y="98873"/>
                    <a:pt x="908" y="100386"/>
                  </a:cubicBezTo>
                  <a:cubicBezTo>
                    <a:pt x="0" y="101294"/>
                    <a:pt x="0" y="102505"/>
                    <a:pt x="908" y="103413"/>
                  </a:cubicBezTo>
                  <a:cubicBezTo>
                    <a:pt x="1336" y="103627"/>
                    <a:pt x="1765" y="103841"/>
                    <a:pt x="2300" y="103841"/>
                  </a:cubicBezTo>
                  <a:cubicBezTo>
                    <a:pt x="2521" y="103841"/>
                    <a:pt x="2761" y="103805"/>
                    <a:pt x="3027" y="103716"/>
                  </a:cubicBezTo>
                  <a:cubicBezTo>
                    <a:pt x="4541" y="103413"/>
                    <a:pt x="5449" y="102808"/>
                    <a:pt x="7265" y="102203"/>
                  </a:cubicBezTo>
                  <a:cubicBezTo>
                    <a:pt x="7644" y="102076"/>
                    <a:pt x="8023" y="102016"/>
                    <a:pt x="8386" y="102016"/>
                  </a:cubicBezTo>
                  <a:cubicBezTo>
                    <a:pt x="9760" y="102016"/>
                    <a:pt x="10898" y="102884"/>
                    <a:pt x="10898" y="104321"/>
                  </a:cubicBezTo>
                  <a:cubicBezTo>
                    <a:pt x="10898" y="109467"/>
                    <a:pt x="12714" y="114613"/>
                    <a:pt x="16043" y="118851"/>
                  </a:cubicBezTo>
                  <a:cubicBezTo>
                    <a:pt x="17254" y="120062"/>
                    <a:pt x="16952" y="122181"/>
                    <a:pt x="15741" y="123089"/>
                  </a:cubicBezTo>
                  <a:cubicBezTo>
                    <a:pt x="14530" y="123997"/>
                    <a:pt x="13622" y="124602"/>
                    <a:pt x="12108" y="126116"/>
                  </a:cubicBezTo>
                  <a:cubicBezTo>
                    <a:pt x="10292" y="127932"/>
                    <a:pt x="8779" y="129446"/>
                    <a:pt x="7265" y="131262"/>
                  </a:cubicBezTo>
                  <a:cubicBezTo>
                    <a:pt x="6357" y="132473"/>
                    <a:pt x="5752" y="133683"/>
                    <a:pt x="6962" y="134894"/>
                  </a:cubicBezTo>
                  <a:cubicBezTo>
                    <a:pt x="7425" y="135357"/>
                    <a:pt x="7887" y="135554"/>
                    <a:pt x="8333" y="135554"/>
                  </a:cubicBezTo>
                  <a:cubicBezTo>
                    <a:pt x="9054" y="135554"/>
                    <a:pt x="9731" y="135037"/>
                    <a:pt x="10292" y="134289"/>
                  </a:cubicBezTo>
                  <a:cubicBezTo>
                    <a:pt x="12714" y="131564"/>
                    <a:pt x="15438" y="129143"/>
                    <a:pt x="18768" y="127327"/>
                  </a:cubicBezTo>
                  <a:cubicBezTo>
                    <a:pt x="23308" y="136710"/>
                    <a:pt x="23308" y="136710"/>
                    <a:pt x="32389" y="143067"/>
                  </a:cubicBezTo>
                  <a:cubicBezTo>
                    <a:pt x="33600" y="143672"/>
                    <a:pt x="33903" y="145186"/>
                    <a:pt x="33297" y="146397"/>
                  </a:cubicBezTo>
                  <a:cubicBezTo>
                    <a:pt x="31784" y="149121"/>
                    <a:pt x="30573" y="152148"/>
                    <a:pt x="29362" y="155175"/>
                  </a:cubicBezTo>
                  <a:cubicBezTo>
                    <a:pt x="29362" y="155780"/>
                    <a:pt x="29968" y="156689"/>
                    <a:pt x="30876" y="156991"/>
                  </a:cubicBezTo>
                  <a:cubicBezTo>
                    <a:pt x="31129" y="157160"/>
                    <a:pt x="31407" y="157235"/>
                    <a:pt x="31688" y="157235"/>
                  </a:cubicBezTo>
                  <a:cubicBezTo>
                    <a:pt x="32413" y="157235"/>
                    <a:pt x="33164" y="156738"/>
                    <a:pt x="33600" y="156083"/>
                  </a:cubicBezTo>
                  <a:cubicBezTo>
                    <a:pt x="34811" y="153662"/>
                    <a:pt x="36022" y="150937"/>
                    <a:pt x="37233" y="148516"/>
                  </a:cubicBezTo>
                  <a:cubicBezTo>
                    <a:pt x="37898" y="147184"/>
                    <a:pt x="38473" y="146493"/>
                    <a:pt x="39157" y="146493"/>
                  </a:cubicBezTo>
                  <a:cubicBezTo>
                    <a:pt x="39717" y="146493"/>
                    <a:pt x="40350" y="146956"/>
                    <a:pt x="41168" y="147910"/>
                  </a:cubicBezTo>
                  <a:cubicBezTo>
                    <a:pt x="44195" y="152753"/>
                    <a:pt x="49038" y="155780"/>
                    <a:pt x="54487" y="156991"/>
                  </a:cubicBezTo>
                  <a:cubicBezTo>
                    <a:pt x="54789" y="157029"/>
                    <a:pt x="55101" y="157043"/>
                    <a:pt x="55418" y="157043"/>
                  </a:cubicBezTo>
                  <a:cubicBezTo>
                    <a:pt x="56369" y="157043"/>
                    <a:pt x="57362" y="156916"/>
                    <a:pt x="58270" y="156916"/>
                  </a:cubicBezTo>
                  <a:cubicBezTo>
                    <a:pt x="59481" y="156916"/>
                    <a:pt x="60541" y="157143"/>
                    <a:pt x="61146" y="158202"/>
                  </a:cubicBezTo>
                  <a:cubicBezTo>
                    <a:pt x="62357" y="160321"/>
                    <a:pt x="60843" y="163348"/>
                    <a:pt x="60843" y="165164"/>
                  </a:cubicBezTo>
                  <a:cubicBezTo>
                    <a:pt x="60843" y="166980"/>
                    <a:pt x="60541" y="168797"/>
                    <a:pt x="60541" y="170613"/>
                  </a:cubicBezTo>
                  <a:cubicBezTo>
                    <a:pt x="60238" y="171521"/>
                    <a:pt x="60541" y="172429"/>
                    <a:pt x="60843" y="173034"/>
                  </a:cubicBezTo>
                  <a:cubicBezTo>
                    <a:pt x="61449" y="173640"/>
                    <a:pt x="62054" y="173942"/>
                    <a:pt x="62962" y="173942"/>
                  </a:cubicBezTo>
                  <a:cubicBezTo>
                    <a:pt x="63020" y="174000"/>
                    <a:pt x="63089" y="174025"/>
                    <a:pt x="63165" y="174025"/>
                  </a:cubicBezTo>
                  <a:cubicBezTo>
                    <a:pt x="63485" y="174025"/>
                    <a:pt x="63928" y="173582"/>
                    <a:pt x="64173" y="173337"/>
                  </a:cubicBezTo>
                  <a:cubicBezTo>
                    <a:pt x="65081" y="171824"/>
                    <a:pt x="65384" y="170310"/>
                    <a:pt x="65384" y="168797"/>
                  </a:cubicBezTo>
                  <a:cubicBezTo>
                    <a:pt x="65686" y="165467"/>
                    <a:pt x="65989" y="162137"/>
                    <a:pt x="66595" y="158505"/>
                  </a:cubicBezTo>
                  <a:cubicBezTo>
                    <a:pt x="66595" y="157618"/>
                    <a:pt x="67243" y="157056"/>
                    <a:pt x="67947" y="157056"/>
                  </a:cubicBezTo>
                  <a:cubicBezTo>
                    <a:pt x="68205" y="157056"/>
                    <a:pt x="68470" y="157132"/>
                    <a:pt x="68713" y="157294"/>
                  </a:cubicBezTo>
                  <a:cubicBezTo>
                    <a:pt x="69924" y="157597"/>
                    <a:pt x="70832" y="158202"/>
                    <a:pt x="71741" y="158505"/>
                  </a:cubicBezTo>
                  <a:cubicBezTo>
                    <a:pt x="75222" y="160321"/>
                    <a:pt x="79005" y="161229"/>
                    <a:pt x="82789" y="161229"/>
                  </a:cubicBezTo>
                  <a:cubicBezTo>
                    <a:pt x="86573" y="161229"/>
                    <a:pt x="90357" y="160321"/>
                    <a:pt x="93838" y="158505"/>
                  </a:cubicBezTo>
                  <a:cubicBezTo>
                    <a:pt x="94746" y="158202"/>
                    <a:pt x="95654" y="157899"/>
                    <a:pt x="96562" y="157294"/>
                  </a:cubicBezTo>
                  <a:cubicBezTo>
                    <a:pt x="98224" y="156700"/>
                    <a:pt x="99328" y="156339"/>
                    <a:pt x="100201" y="156339"/>
                  </a:cubicBezTo>
                  <a:cubicBezTo>
                    <a:pt x="101554" y="156339"/>
                    <a:pt x="102355" y="157205"/>
                    <a:pt x="103827" y="159413"/>
                  </a:cubicBezTo>
                  <a:cubicBezTo>
                    <a:pt x="104735" y="160926"/>
                    <a:pt x="105643" y="162743"/>
                    <a:pt x="106551" y="164256"/>
                  </a:cubicBezTo>
                  <a:cubicBezTo>
                    <a:pt x="106854" y="165164"/>
                    <a:pt x="106854" y="166072"/>
                    <a:pt x="107762" y="167283"/>
                  </a:cubicBezTo>
                  <a:cubicBezTo>
                    <a:pt x="108235" y="168228"/>
                    <a:pt x="108892" y="168989"/>
                    <a:pt x="109878" y="168989"/>
                  </a:cubicBezTo>
                  <a:cubicBezTo>
                    <a:pt x="110154" y="168989"/>
                    <a:pt x="110457" y="168929"/>
                    <a:pt x="110789" y="168797"/>
                  </a:cubicBezTo>
                  <a:cubicBezTo>
                    <a:pt x="112302" y="167888"/>
                    <a:pt x="112000" y="166678"/>
                    <a:pt x="111697" y="165164"/>
                  </a:cubicBezTo>
                  <a:cubicBezTo>
                    <a:pt x="111092" y="163651"/>
                    <a:pt x="110486" y="162440"/>
                    <a:pt x="109881" y="160926"/>
                  </a:cubicBezTo>
                  <a:cubicBezTo>
                    <a:pt x="109275" y="159716"/>
                    <a:pt x="108973" y="158505"/>
                    <a:pt x="109275" y="156991"/>
                  </a:cubicBezTo>
                  <a:cubicBezTo>
                    <a:pt x="109881" y="156689"/>
                    <a:pt x="110486" y="156386"/>
                    <a:pt x="111092" y="156386"/>
                  </a:cubicBezTo>
                  <a:cubicBezTo>
                    <a:pt x="117448" y="155478"/>
                    <a:pt x="123502" y="152451"/>
                    <a:pt x="128043" y="148213"/>
                  </a:cubicBezTo>
                  <a:cubicBezTo>
                    <a:pt x="128648" y="147305"/>
                    <a:pt x="129556" y="146699"/>
                    <a:pt x="130465" y="146094"/>
                  </a:cubicBezTo>
                  <a:cubicBezTo>
                    <a:pt x="131290" y="145504"/>
                    <a:pt x="132070" y="145236"/>
                    <a:pt x="132804" y="145236"/>
                  </a:cubicBezTo>
                  <a:cubicBezTo>
                    <a:pt x="133953" y="145236"/>
                    <a:pt x="134989" y="145894"/>
                    <a:pt x="135913" y="147002"/>
                  </a:cubicBezTo>
                  <a:cubicBezTo>
                    <a:pt x="137124" y="148516"/>
                    <a:pt x="138032" y="150332"/>
                    <a:pt x="139546" y="151845"/>
                  </a:cubicBezTo>
                  <a:cubicBezTo>
                    <a:pt x="141059" y="153662"/>
                    <a:pt x="142875" y="155175"/>
                    <a:pt x="144692" y="156689"/>
                  </a:cubicBezTo>
                  <a:cubicBezTo>
                    <a:pt x="145146" y="156840"/>
                    <a:pt x="145524" y="156916"/>
                    <a:pt x="145864" y="156916"/>
                  </a:cubicBezTo>
                  <a:cubicBezTo>
                    <a:pt x="146205" y="156916"/>
                    <a:pt x="146508" y="156840"/>
                    <a:pt x="146810" y="156689"/>
                  </a:cubicBezTo>
                  <a:cubicBezTo>
                    <a:pt x="147416" y="156083"/>
                    <a:pt x="147719" y="155175"/>
                    <a:pt x="147416" y="154570"/>
                  </a:cubicBezTo>
                  <a:cubicBezTo>
                    <a:pt x="146810" y="153056"/>
                    <a:pt x="145902" y="151845"/>
                    <a:pt x="144692" y="150635"/>
                  </a:cubicBezTo>
                  <a:cubicBezTo>
                    <a:pt x="143481" y="149121"/>
                    <a:pt x="141362" y="147910"/>
                    <a:pt x="141362" y="145186"/>
                  </a:cubicBezTo>
                  <a:cubicBezTo>
                    <a:pt x="148021" y="143067"/>
                    <a:pt x="154075" y="139737"/>
                    <a:pt x="159524" y="135802"/>
                  </a:cubicBezTo>
                  <a:cubicBezTo>
                    <a:pt x="161945" y="138527"/>
                    <a:pt x="164064" y="140948"/>
                    <a:pt x="166183" y="143067"/>
                  </a:cubicBezTo>
                  <a:cubicBezTo>
                    <a:pt x="167697" y="144883"/>
                    <a:pt x="169513" y="146397"/>
                    <a:pt x="171329" y="147608"/>
                  </a:cubicBezTo>
                  <a:cubicBezTo>
                    <a:pt x="171783" y="147759"/>
                    <a:pt x="172162" y="147835"/>
                    <a:pt x="172540" y="147835"/>
                  </a:cubicBezTo>
                  <a:cubicBezTo>
                    <a:pt x="172918" y="147835"/>
                    <a:pt x="173297" y="147759"/>
                    <a:pt x="173751" y="147608"/>
                  </a:cubicBezTo>
                  <a:cubicBezTo>
                    <a:pt x="174659" y="147002"/>
                    <a:pt x="174659" y="145791"/>
                    <a:pt x="174054" y="144883"/>
                  </a:cubicBezTo>
                  <a:cubicBezTo>
                    <a:pt x="172540" y="143067"/>
                    <a:pt x="170724" y="141554"/>
                    <a:pt x="169210" y="139737"/>
                  </a:cubicBezTo>
                  <a:cubicBezTo>
                    <a:pt x="165881" y="136105"/>
                    <a:pt x="166183" y="134894"/>
                    <a:pt x="170724" y="134289"/>
                  </a:cubicBezTo>
                  <a:cubicBezTo>
                    <a:pt x="176475" y="133078"/>
                    <a:pt x="181621" y="130051"/>
                    <a:pt x="185556" y="125813"/>
                  </a:cubicBezTo>
                  <a:cubicBezTo>
                    <a:pt x="186162" y="125208"/>
                    <a:pt x="186767" y="124602"/>
                    <a:pt x="187070" y="123997"/>
                  </a:cubicBezTo>
                  <a:cubicBezTo>
                    <a:pt x="187709" y="123198"/>
                    <a:pt x="188517" y="122821"/>
                    <a:pt x="189315" y="122821"/>
                  </a:cubicBezTo>
                  <a:cubicBezTo>
                    <a:pt x="190029" y="122821"/>
                    <a:pt x="190736" y="123123"/>
                    <a:pt x="191308" y="123694"/>
                  </a:cubicBezTo>
                  <a:cubicBezTo>
                    <a:pt x="194032" y="125813"/>
                    <a:pt x="196756" y="127932"/>
                    <a:pt x="199480" y="130051"/>
                  </a:cubicBezTo>
                  <a:cubicBezTo>
                    <a:pt x="200919" y="131010"/>
                    <a:pt x="201978" y="132919"/>
                    <a:pt x="203860" y="132919"/>
                  </a:cubicBezTo>
                  <a:cubicBezTo>
                    <a:pt x="204354" y="132919"/>
                    <a:pt x="204905" y="132787"/>
                    <a:pt x="205534" y="132473"/>
                  </a:cubicBezTo>
                  <a:cubicBezTo>
                    <a:pt x="207048" y="131564"/>
                    <a:pt x="205837" y="129143"/>
                    <a:pt x="202507" y="126116"/>
                  </a:cubicBezTo>
                  <a:cubicBezTo>
                    <a:pt x="200086" y="123997"/>
                    <a:pt x="197059" y="122786"/>
                    <a:pt x="195545" y="119759"/>
                  </a:cubicBezTo>
                  <a:cubicBezTo>
                    <a:pt x="196453" y="119456"/>
                    <a:pt x="196756" y="118851"/>
                    <a:pt x="197362" y="118851"/>
                  </a:cubicBezTo>
                  <a:cubicBezTo>
                    <a:pt x="204929" y="118246"/>
                    <a:pt x="212194" y="114008"/>
                    <a:pt x="216129" y="107651"/>
                  </a:cubicBezTo>
                  <a:cubicBezTo>
                    <a:pt x="216432" y="107348"/>
                    <a:pt x="216734" y="107046"/>
                    <a:pt x="216734" y="107046"/>
                  </a:cubicBezTo>
                  <a:cubicBezTo>
                    <a:pt x="217945" y="105662"/>
                    <a:pt x="218662" y="104970"/>
                    <a:pt x="219506" y="104970"/>
                  </a:cubicBezTo>
                  <a:cubicBezTo>
                    <a:pt x="220138" y="104970"/>
                    <a:pt x="220843" y="105359"/>
                    <a:pt x="221880" y="106138"/>
                  </a:cubicBezTo>
                  <a:cubicBezTo>
                    <a:pt x="223394" y="107348"/>
                    <a:pt x="224605" y="108559"/>
                    <a:pt x="226118" y="109770"/>
                  </a:cubicBezTo>
                  <a:cubicBezTo>
                    <a:pt x="227934" y="110981"/>
                    <a:pt x="229145" y="112192"/>
                    <a:pt x="231264" y="113705"/>
                  </a:cubicBezTo>
                  <a:cubicBezTo>
                    <a:pt x="232172" y="114311"/>
                    <a:pt x="233080" y="114613"/>
                    <a:pt x="233799" y="114613"/>
                  </a:cubicBezTo>
                  <a:cubicBezTo>
                    <a:pt x="234518" y="114613"/>
                    <a:pt x="235048" y="114311"/>
                    <a:pt x="235199" y="113705"/>
                  </a:cubicBezTo>
                  <a:cubicBezTo>
                    <a:pt x="235805" y="112192"/>
                    <a:pt x="235502" y="110981"/>
                    <a:pt x="234291" y="110073"/>
                  </a:cubicBezTo>
                  <a:cubicBezTo>
                    <a:pt x="231869" y="108559"/>
                    <a:pt x="229751" y="106743"/>
                    <a:pt x="227329" y="104624"/>
                  </a:cubicBezTo>
                  <a:cubicBezTo>
                    <a:pt x="226421" y="104019"/>
                    <a:pt x="225210" y="103413"/>
                    <a:pt x="225815" y="101597"/>
                  </a:cubicBezTo>
                  <a:cubicBezTo>
                    <a:pt x="234896" y="99176"/>
                    <a:pt x="235805" y="98873"/>
                    <a:pt x="242161" y="91305"/>
                  </a:cubicBezTo>
                  <a:cubicBezTo>
                    <a:pt x="242767" y="90397"/>
                    <a:pt x="243372" y="89489"/>
                    <a:pt x="243978" y="88884"/>
                  </a:cubicBezTo>
                  <a:cubicBezTo>
                    <a:pt x="244704" y="87794"/>
                    <a:pt x="245757" y="87249"/>
                    <a:pt x="246811" y="87249"/>
                  </a:cubicBezTo>
                  <a:cubicBezTo>
                    <a:pt x="247513" y="87249"/>
                    <a:pt x="248215" y="87491"/>
                    <a:pt x="248821" y="87976"/>
                  </a:cubicBezTo>
                  <a:cubicBezTo>
                    <a:pt x="252453" y="89792"/>
                    <a:pt x="255783" y="91608"/>
                    <a:pt x="259415" y="93424"/>
                  </a:cubicBezTo>
                  <a:cubicBezTo>
                    <a:pt x="260323" y="94030"/>
                    <a:pt x="261837" y="94635"/>
                    <a:pt x="263048" y="94938"/>
                  </a:cubicBezTo>
                  <a:cubicBezTo>
                    <a:pt x="263350" y="94938"/>
                    <a:pt x="263956" y="94332"/>
                    <a:pt x="264259" y="94030"/>
                  </a:cubicBezTo>
                  <a:cubicBezTo>
                    <a:pt x="264864" y="93424"/>
                    <a:pt x="264864" y="92516"/>
                    <a:pt x="264561" y="91911"/>
                  </a:cubicBezTo>
                  <a:cubicBezTo>
                    <a:pt x="263350" y="90397"/>
                    <a:pt x="261837" y="89489"/>
                    <a:pt x="260021" y="88581"/>
                  </a:cubicBezTo>
                  <a:cubicBezTo>
                    <a:pt x="258507" y="87673"/>
                    <a:pt x="256691" y="86765"/>
                    <a:pt x="255480" y="85857"/>
                  </a:cubicBezTo>
                  <a:cubicBezTo>
                    <a:pt x="253967" y="84949"/>
                    <a:pt x="251848" y="84949"/>
                    <a:pt x="251242" y="82527"/>
                  </a:cubicBezTo>
                  <a:cubicBezTo>
                    <a:pt x="252150" y="81619"/>
                    <a:pt x="253059" y="81014"/>
                    <a:pt x="253967" y="80408"/>
                  </a:cubicBezTo>
                  <a:cubicBezTo>
                    <a:pt x="257902" y="77987"/>
                    <a:pt x="261232" y="74051"/>
                    <a:pt x="262745" y="69511"/>
                  </a:cubicBezTo>
                  <a:cubicBezTo>
                    <a:pt x="263048" y="68603"/>
                    <a:pt x="263653" y="67392"/>
                    <a:pt x="263956" y="66484"/>
                  </a:cubicBezTo>
                  <a:cubicBezTo>
                    <a:pt x="263956" y="65273"/>
                    <a:pt x="265167" y="64668"/>
                    <a:pt x="266075" y="64668"/>
                  </a:cubicBezTo>
                  <a:cubicBezTo>
                    <a:pt x="269707" y="64970"/>
                    <a:pt x="273340" y="64970"/>
                    <a:pt x="277275" y="65273"/>
                  </a:cubicBezTo>
                  <a:cubicBezTo>
                    <a:pt x="278231" y="65433"/>
                    <a:pt x="279188" y="65844"/>
                    <a:pt x="280056" y="65844"/>
                  </a:cubicBezTo>
                  <a:cubicBezTo>
                    <a:pt x="280836" y="65844"/>
                    <a:pt x="281545" y="65511"/>
                    <a:pt x="282118" y="64365"/>
                  </a:cubicBezTo>
                  <a:cubicBezTo>
                    <a:pt x="282723" y="62852"/>
                    <a:pt x="281210" y="61035"/>
                    <a:pt x="277880" y="60733"/>
                  </a:cubicBezTo>
                  <a:cubicBezTo>
                    <a:pt x="274248" y="60127"/>
                    <a:pt x="270615" y="59825"/>
                    <a:pt x="266983" y="59825"/>
                  </a:cubicBezTo>
                  <a:cubicBezTo>
                    <a:pt x="262442" y="59825"/>
                    <a:pt x="262140" y="59522"/>
                    <a:pt x="263956" y="55587"/>
                  </a:cubicBezTo>
                  <a:cubicBezTo>
                    <a:pt x="266075" y="51652"/>
                    <a:pt x="266680" y="47414"/>
                    <a:pt x="265772" y="43479"/>
                  </a:cubicBezTo>
                  <a:cubicBezTo>
                    <a:pt x="265469" y="42268"/>
                    <a:pt x="265167" y="41360"/>
                    <a:pt x="265167" y="40149"/>
                  </a:cubicBezTo>
                  <a:cubicBezTo>
                    <a:pt x="264561" y="37122"/>
                    <a:pt x="264561" y="37122"/>
                    <a:pt x="267588" y="35609"/>
                  </a:cubicBezTo>
                  <a:cubicBezTo>
                    <a:pt x="269404" y="34700"/>
                    <a:pt x="271221" y="34095"/>
                    <a:pt x="272734" y="33187"/>
                  </a:cubicBezTo>
                  <a:cubicBezTo>
                    <a:pt x="274853" y="32582"/>
                    <a:pt x="276367" y="31068"/>
                    <a:pt x="277880" y="29555"/>
                  </a:cubicBezTo>
                  <a:cubicBezTo>
                    <a:pt x="278485" y="28646"/>
                    <a:pt x="278485" y="27436"/>
                    <a:pt x="277880" y="26528"/>
                  </a:cubicBezTo>
                  <a:cubicBezTo>
                    <a:pt x="277380" y="26028"/>
                    <a:pt x="276789" y="25803"/>
                    <a:pt x="276206" y="25803"/>
                  </a:cubicBezTo>
                  <a:cubicBezTo>
                    <a:pt x="275731" y="25803"/>
                    <a:pt x="275261" y="25953"/>
                    <a:pt x="274853" y="26225"/>
                  </a:cubicBezTo>
                  <a:cubicBezTo>
                    <a:pt x="271523" y="28646"/>
                    <a:pt x="267588" y="30463"/>
                    <a:pt x="263653" y="31976"/>
                  </a:cubicBezTo>
                  <a:cubicBezTo>
                    <a:pt x="262864" y="32239"/>
                    <a:pt x="262133" y="32445"/>
                    <a:pt x="261483" y="32445"/>
                  </a:cubicBezTo>
                  <a:cubicBezTo>
                    <a:pt x="260637" y="32445"/>
                    <a:pt x="259929" y="32096"/>
                    <a:pt x="259415" y="31068"/>
                  </a:cubicBezTo>
                  <a:cubicBezTo>
                    <a:pt x="257599" y="28344"/>
                    <a:pt x="254875" y="25922"/>
                    <a:pt x="251848" y="24409"/>
                  </a:cubicBezTo>
                  <a:cubicBezTo>
                    <a:pt x="252756" y="20776"/>
                    <a:pt x="255783" y="19263"/>
                    <a:pt x="257599" y="16841"/>
                  </a:cubicBezTo>
                  <a:cubicBezTo>
                    <a:pt x="258507" y="15933"/>
                    <a:pt x="258507" y="14722"/>
                    <a:pt x="257599" y="13814"/>
                  </a:cubicBezTo>
                  <a:cubicBezTo>
                    <a:pt x="257267" y="13482"/>
                    <a:pt x="256753" y="13241"/>
                    <a:pt x="256206" y="13241"/>
                  </a:cubicBezTo>
                  <a:cubicBezTo>
                    <a:pt x="255756" y="13241"/>
                    <a:pt x="255285" y="13404"/>
                    <a:pt x="254875" y="13814"/>
                  </a:cubicBezTo>
                  <a:cubicBezTo>
                    <a:pt x="253059" y="15025"/>
                    <a:pt x="251545" y="16236"/>
                    <a:pt x="250032" y="17749"/>
                  </a:cubicBezTo>
                  <a:cubicBezTo>
                    <a:pt x="248821" y="19263"/>
                    <a:pt x="247610" y="21382"/>
                    <a:pt x="246399" y="22895"/>
                  </a:cubicBezTo>
                  <a:cubicBezTo>
                    <a:pt x="245399" y="24395"/>
                    <a:pt x="244675" y="25069"/>
                    <a:pt x="243821" y="25069"/>
                  </a:cubicBezTo>
                  <a:cubicBezTo>
                    <a:pt x="243124" y="25069"/>
                    <a:pt x="242342" y="24620"/>
                    <a:pt x="241253" y="23803"/>
                  </a:cubicBezTo>
                  <a:cubicBezTo>
                    <a:pt x="239740" y="21987"/>
                    <a:pt x="237924" y="20474"/>
                    <a:pt x="235805" y="19263"/>
                  </a:cubicBezTo>
                  <a:cubicBezTo>
                    <a:pt x="233686" y="18355"/>
                    <a:pt x="231264" y="17447"/>
                    <a:pt x="228842" y="16841"/>
                  </a:cubicBezTo>
                  <a:cubicBezTo>
                    <a:pt x="229751" y="15630"/>
                    <a:pt x="230356" y="14420"/>
                    <a:pt x="230961" y="13511"/>
                  </a:cubicBezTo>
                  <a:cubicBezTo>
                    <a:pt x="231567" y="12603"/>
                    <a:pt x="232172" y="11695"/>
                    <a:pt x="232475" y="10787"/>
                  </a:cubicBezTo>
                  <a:cubicBezTo>
                    <a:pt x="232475" y="9879"/>
                    <a:pt x="232475" y="9274"/>
                    <a:pt x="231869" y="8366"/>
                  </a:cubicBezTo>
                  <a:cubicBezTo>
                    <a:pt x="231567" y="8063"/>
                    <a:pt x="231113" y="7912"/>
                    <a:pt x="230621" y="7912"/>
                  </a:cubicBezTo>
                  <a:cubicBezTo>
                    <a:pt x="230129" y="7912"/>
                    <a:pt x="229599" y="8063"/>
                    <a:pt x="229145" y="8366"/>
                  </a:cubicBezTo>
                  <a:cubicBezTo>
                    <a:pt x="227632" y="9879"/>
                    <a:pt x="226118" y="11695"/>
                    <a:pt x="225513" y="13511"/>
                  </a:cubicBezTo>
                  <a:cubicBezTo>
                    <a:pt x="224302" y="15025"/>
                    <a:pt x="223999" y="17447"/>
                    <a:pt x="222183" y="18960"/>
                  </a:cubicBezTo>
                  <a:cubicBezTo>
                    <a:pt x="218047" y="16770"/>
                    <a:pt x="213519" y="15754"/>
                    <a:pt x="208914" y="15754"/>
                  </a:cubicBezTo>
                  <a:cubicBezTo>
                    <a:pt x="207791" y="15754"/>
                    <a:pt x="206663" y="15814"/>
                    <a:pt x="205534" y="15933"/>
                  </a:cubicBezTo>
                  <a:cubicBezTo>
                    <a:pt x="205534" y="11998"/>
                    <a:pt x="206140" y="8063"/>
                    <a:pt x="207048" y="4430"/>
                  </a:cubicBezTo>
                  <a:cubicBezTo>
                    <a:pt x="207351" y="2917"/>
                    <a:pt x="207653" y="798"/>
                    <a:pt x="206140" y="193"/>
                  </a:cubicBezTo>
                  <a:cubicBezTo>
                    <a:pt x="205911" y="101"/>
                    <a:pt x="205676" y="58"/>
                    <a:pt x="205440" y="58"/>
                  </a:cubicBezTo>
                  <a:cubicBezTo>
                    <a:pt x="204112" y="58"/>
                    <a:pt x="202764" y="1421"/>
                    <a:pt x="202507" y="3220"/>
                  </a:cubicBezTo>
                  <a:cubicBezTo>
                    <a:pt x="201902" y="5641"/>
                    <a:pt x="201297" y="8063"/>
                    <a:pt x="200994" y="10182"/>
                  </a:cubicBezTo>
                  <a:cubicBezTo>
                    <a:pt x="200994" y="12603"/>
                    <a:pt x="200086" y="15025"/>
                    <a:pt x="199178" y="17447"/>
                  </a:cubicBezTo>
                  <a:cubicBezTo>
                    <a:pt x="195695" y="15980"/>
                    <a:pt x="191990" y="15180"/>
                    <a:pt x="188265" y="15180"/>
                  </a:cubicBezTo>
                  <a:cubicBezTo>
                    <a:pt x="185839" y="15180"/>
                    <a:pt x="183404" y="15519"/>
                    <a:pt x="181016" y="16236"/>
                  </a:cubicBezTo>
                  <a:cubicBezTo>
                    <a:pt x="180108" y="16236"/>
                    <a:pt x="179199" y="15630"/>
                    <a:pt x="179199" y="14722"/>
                  </a:cubicBezTo>
                  <a:cubicBezTo>
                    <a:pt x="179199" y="11695"/>
                    <a:pt x="179502" y="8366"/>
                    <a:pt x="180108" y="5339"/>
                  </a:cubicBezTo>
                  <a:cubicBezTo>
                    <a:pt x="180410" y="4733"/>
                    <a:pt x="179502" y="3825"/>
                    <a:pt x="178897" y="3825"/>
                  </a:cubicBezTo>
                  <a:cubicBezTo>
                    <a:pt x="178594" y="3674"/>
                    <a:pt x="178216" y="3598"/>
                    <a:pt x="177837" y="3598"/>
                  </a:cubicBezTo>
                  <a:cubicBezTo>
                    <a:pt x="177459" y="3598"/>
                    <a:pt x="177081" y="3674"/>
                    <a:pt x="176778" y="3825"/>
                  </a:cubicBezTo>
                  <a:cubicBezTo>
                    <a:pt x="175567" y="4430"/>
                    <a:pt x="174962" y="5944"/>
                    <a:pt x="174962" y="7155"/>
                  </a:cubicBezTo>
                  <a:cubicBezTo>
                    <a:pt x="174659" y="10787"/>
                    <a:pt x="174356" y="14420"/>
                    <a:pt x="174054" y="17749"/>
                  </a:cubicBezTo>
                  <a:cubicBezTo>
                    <a:pt x="173574" y="18037"/>
                    <a:pt x="173124" y="18143"/>
                    <a:pt x="172696" y="18143"/>
                  </a:cubicBezTo>
                  <a:cubicBezTo>
                    <a:pt x="171772" y="18143"/>
                    <a:pt x="170945" y="17653"/>
                    <a:pt x="170118" y="17447"/>
                  </a:cubicBezTo>
                  <a:cubicBezTo>
                    <a:pt x="166789" y="15933"/>
                    <a:pt x="163459" y="15328"/>
                    <a:pt x="160129" y="15328"/>
                  </a:cubicBezTo>
                  <a:cubicBezTo>
                    <a:pt x="159161" y="15388"/>
                    <a:pt x="158386" y="15437"/>
                    <a:pt x="157759" y="15437"/>
                  </a:cubicBezTo>
                  <a:cubicBezTo>
                    <a:pt x="155250" y="15437"/>
                    <a:pt x="155104" y="14662"/>
                    <a:pt x="154378" y="10787"/>
                  </a:cubicBezTo>
                  <a:cubicBezTo>
                    <a:pt x="154075" y="9274"/>
                    <a:pt x="153773" y="7760"/>
                    <a:pt x="153167" y="6247"/>
                  </a:cubicBezTo>
                  <a:cubicBezTo>
                    <a:pt x="152864" y="4733"/>
                    <a:pt x="152259" y="3220"/>
                    <a:pt x="151654" y="1706"/>
                  </a:cubicBezTo>
                  <a:cubicBezTo>
                    <a:pt x="151181" y="761"/>
                    <a:pt x="150155" y="0"/>
                    <a:pt x="14915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1365675" y="1700475"/>
              <a:ext cx="2777300" cy="2177425"/>
            </a:xfrm>
            <a:custGeom>
              <a:avLst/>
              <a:gdLst/>
              <a:ahLst/>
              <a:cxnLst/>
              <a:rect l="l" t="t" r="r" b="b"/>
              <a:pathLst>
                <a:path w="111092" h="87097" extrusionOk="0">
                  <a:moveTo>
                    <a:pt x="82278" y="4963"/>
                  </a:moveTo>
                  <a:cubicBezTo>
                    <a:pt x="86711" y="4963"/>
                    <a:pt x="91061" y="6113"/>
                    <a:pt x="95049" y="7989"/>
                  </a:cubicBezTo>
                  <a:cubicBezTo>
                    <a:pt x="98681" y="9502"/>
                    <a:pt x="101405" y="12227"/>
                    <a:pt x="102919" y="15556"/>
                  </a:cubicBezTo>
                  <a:cubicBezTo>
                    <a:pt x="105341" y="20400"/>
                    <a:pt x="106249" y="25546"/>
                    <a:pt x="105643" y="30994"/>
                  </a:cubicBezTo>
                  <a:cubicBezTo>
                    <a:pt x="105038" y="34929"/>
                    <a:pt x="104130" y="38562"/>
                    <a:pt x="102616" y="42194"/>
                  </a:cubicBezTo>
                  <a:cubicBezTo>
                    <a:pt x="99892" y="48248"/>
                    <a:pt x="96865" y="54302"/>
                    <a:pt x="94141" y="60053"/>
                  </a:cubicBezTo>
                  <a:cubicBezTo>
                    <a:pt x="92022" y="64594"/>
                    <a:pt x="88389" y="68529"/>
                    <a:pt x="84454" y="71253"/>
                  </a:cubicBezTo>
                  <a:cubicBezTo>
                    <a:pt x="77492" y="75794"/>
                    <a:pt x="69924" y="78821"/>
                    <a:pt x="62054" y="80637"/>
                  </a:cubicBezTo>
                  <a:cubicBezTo>
                    <a:pt x="56317" y="81818"/>
                    <a:pt x="50392" y="82435"/>
                    <a:pt x="44488" y="82435"/>
                  </a:cubicBezTo>
                  <a:cubicBezTo>
                    <a:pt x="39801" y="82435"/>
                    <a:pt x="35128" y="82046"/>
                    <a:pt x="30573" y="81242"/>
                  </a:cubicBezTo>
                  <a:cubicBezTo>
                    <a:pt x="28152" y="80940"/>
                    <a:pt x="26033" y="80334"/>
                    <a:pt x="23914" y="79729"/>
                  </a:cubicBezTo>
                  <a:cubicBezTo>
                    <a:pt x="15136" y="77005"/>
                    <a:pt x="8779" y="70345"/>
                    <a:pt x="6660" y="61567"/>
                  </a:cubicBezTo>
                  <a:cubicBezTo>
                    <a:pt x="2725" y="47340"/>
                    <a:pt x="5146" y="38259"/>
                    <a:pt x="15741" y="27967"/>
                  </a:cubicBezTo>
                  <a:cubicBezTo>
                    <a:pt x="24217" y="20097"/>
                    <a:pt x="34508" y="14346"/>
                    <a:pt x="45708" y="11016"/>
                  </a:cubicBezTo>
                  <a:cubicBezTo>
                    <a:pt x="53579" y="8897"/>
                    <a:pt x="61449" y="7384"/>
                    <a:pt x="69319" y="6778"/>
                  </a:cubicBezTo>
                  <a:lnTo>
                    <a:pt x="69319" y="6475"/>
                  </a:lnTo>
                  <a:cubicBezTo>
                    <a:pt x="72649" y="6173"/>
                    <a:pt x="75676" y="6173"/>
                    <a:pt x="78400" y="5265"/>
                  </a:cubicBezTo>
                  <a:cubicBezTo>
                    <a:pt x="79695" y="5060"/>
                    <a:pt x="80990" y="4963"/>
                    <a:pt x="82278" y="4963"/>
                  </a:cubicBezTo>
                  <a:close/>
                  <a:moveTo>
                    <a:pt x="79733" y="0"/>
                  </a:moveTo>
                  <a:cubicBezTo>
                    <a:pt x="78462" y="0"/>
                    <a:pt x="77220" y="199"/>
                    <a:pt x="75979" y="1027"/>
                  </a:cubicBezTo>
                  <a:cubicBezTo>
                    <a:pt x="74465" y="1632"/>
                    <a:pt x="72649" y="2238"/>
                    <a:pt x="70833" y="2238"/>
                  </a:cubicBezTo>
                  <a:cubicBezTo>
                    <a:pt x="63265" y="3146"/>
                    <a:pt x="56000" y="4357"/>
                    <a:pt x="49038" y="5870"/>
                  </a:cubicBezTo>
                  <a:cubicBezTo>
                    <a:pt x="37838" y="8594"/>
                    <a:pt x="27244" y="13740"/>
                    <a:pt x="17860" y="20702"/>
                  </a:cubicBezTo>
                  <a:cubicBezTo>
                    <a:pt x="12411" y="24940"/>
                    <a:pt x="7871" y="30086"/>
                    <a:pt x="4238" y="35837"/>
                  </a:cubicBezTo>
                  <a:cubicBezTo>
                    <a:pt x="1211" y="40681"/>
                    <a:pt x="0" y="46129"/>
                    <a:pt x="606" y="51880"/>
                  </a:cubicBezTo>
                  <a:cubicBezTo>
                    <a:pt x="909" y="53999"/>
                    <a:pt x="1211" y="56421"/>
                    <a:pt x="1514" y="58843"/>
                  </a:cubicBezTo>
                  <a:cubicBezTo>
                    <a:pt x="3028" y="72161"/>
                    <a:pt x="13622" y="83059"/>
                    <a:pt x="26941" y="85177"/>
                  </a:cubicBezTo>
                  <a:cubicBezTo>
                    <a:pt x="33083" y="86480"/>
                    <a:pt x="39224" y="87096"/>
                    <a:pt x="45366" y="87096"/>
                  </a:cubicBezTo>
                  <a:cubicBezTo>
                    <a:pt x="49213" y="87096"/>
                    <a:pt x="53061" y="86855"/>
                    <a:pt x="56908" y="86388"/>
                  </a:cubicBezTo>
                  <a:cubicBezTo>
                    <a:pt x="67806" y="84572"/>
                    <a:pt x="78400" y="80637"/>
                    <a:pt x="87481" y="74583"/>
                  </a:cubicBezTo>
                  <a:cubicBezTo>
                    <a:pt x="91114" y="72464"/>
                    <a:pt x="94141" y="69437"/>
                    <a:pt x="96562" y="66107"/>
                  </a:cubicBezTo>
                  <a:cubicBezTo>
                    <a:pt x="101405" y="57632"/>
                    <a:pt x="105341" y="48853"/>
                    <a:pt x="108670" y="39470"/>
                  </a:cubicBezTo>
                  <a:cubicBezTo>
                    <a:pt x="110789" y="33416"/>
                    <a:pt x="111092" y="27059"/>
                    <a:pt x="109578" y="21005"/>
                  </a:cubicBezTo>
                  <a:cubicBezTo>
                    <a:pt x="108973" y="14951"/>
                    <a:pt x="105643" y="9805"/>
                    <a:pt x="100800" y="6475"/>
                  </a:cubicBezTo>
                  <a:cubicBezTo>
                    <a:pt x="95857" y="3568"/>
                    <a:pt x="91472" y="101"/>
                    <a:pt x="85231" y="101"/>
                  </a:cubicBezTo>
                  <a:cubicBezTo>
                    <a:pt x="84975" y="101"/>
                    <a:pt x="84716" y="107"/>
                    <a:pt x="84454" y="119"/>
                  </a:cubicBezTo>
                  <a:cubicBezTo>
                    <a:pt x="84083" y="156"/>
                    <a:pt x="83717" y="170"/>
                    <a:pt x="83355" y="170"/>
                  </a:cubicBezTo>
                  <a:cubicBezTo>
                    <a:pt x="82108" y="170"/>
                    <a:pt x="80908" y="0"/>
                    <a:pt x="797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4332150" y="1461275"/>
              <a:ext cx="1816225" cy="1284075"/>
            </a:xfrm>
            <a:custGeom>
              <a:avLst/>
              <a:gdLst/>
              <a:ahLst/>
              <a:cxnLst/>
              <a:rect l="l" t="t" r="r" b="b"/>
              <a:pathLst>
                <a:path w="72649" h="51363" extrusionOk="0">
                  <a:moveTo>
                    <a:pt x="45928" y="4529"/>
                  </a:moveTo>
                  <a:cubicBezTo>
                    <a:pt x="48167" y="4529"/>
                    <a:pt x="50419" y="4629"/>
                    <a:pt x="52670" y="4844"/>
                  </a:cubicBezTo>
                  <a:cubicBezTo>
                    <a:pt x="56000" y="4844"/>
                    <a:pt x="58724" y="6660"/>
                    <a:pt x="60238" y="9384"/>
                  </a:cubicBezTo>
                  <a:lnTo>
                    <a:pt x="64778" y="17557"/>
                  </a:lnTo>
                  <a:cubicBezTo>
                    <a:pt x="67200" y="22097"/>
                    <a:pt x="66292" y="27849"/>
                    <a:pt x="62660" y="31481"/>
                  </a:cubicBezTo>
                  <a:cubicBezTo>
                    <a:pt x="62054" y="32692"/>
                    <a:pt x="60843" y="33600"/>
                    <a:pt x="59935" y="34205"/>
                  </a:cubicBezTo>
                  <a:cubicBezTo>
                    <a:pt x="51460" y="40562"/>
                    <a:pt x="41773" y="44800"/>
                    <a:pt x="31481" y="46313"/>
                  </a:cubicBezTo>
                  <a:cubicBezTo>
                    <a:pt x="30140" y="46505"/>
                    <a:pt x="28767" y="46606"/>
                    <a:pt x="27394" y="46606"/>
                  </a:cubicBezTo>
                  <a:cubicBezTo>
                    <a:pt x="24429" y="46606"/>
                    <a:pt x="21457" y="46137"/>
                    <a:pt x="18768" y="45103"/>
                  </a:cubicBezTo>
                  <a:cubicBezTo>
                    <a:pt x="16044" y="44195"/>
                    <a:pt x="13925" y="42984"/>
                    <a:pt x="11806" y="41470"/>
                  </a:cubicBezTo>
                  <a:cubicBezTo>
                    <a:pt x="5752" y="36324"/>
                    <a:pt x="4844" y="31481"/>
                    <a:pt x="7871" y="26335"/>
                  </a:cubicBezTo>
                  <a:cubicBezTo>
                    <a:pt x="13319" y="15438"/>
                    <a:pt x="21189" y="7265"/>
                    <a:pt x="33903" y="5449"/>
                  </a:cubicBezTo>
                  <a:cubicBezTo>
                    <a:pt x="37812" y="4863"/>
                    <a:pt x="41848" y="4529"/>
                    <a:pt x="45928" y="4529"/>
                  </a:cubicBezTo>
                  <a:close/>
                  <a:moveTo>
                    <a:pt x="55092" y="0"/>
                  </a:moveTo>
                  <a:cubicBezTo>
                    <a:pt x="53293" y="180"/>
                    <a:pt x="51495" y="227"/>
                    <a:pt x="49728" y="227"/>
                  </a:cubicBezTo>
                  <a:cubicBezTo>
                    <a:pt x="47855" y="227"/>
                    <a:pt x="46018" y="175"/>
                    <a:pt x="44254" y="175"/>
                  </a:cubicBezTo>
                  <a:cubicBezTo>
                    <a:pt x="42081" y="175"/>
                    <a:pt x="40020" y="253"/>
                    <a:pt x="38141" y="606"/>
                  </a:cubicBezTo>
                  <a:cubicBezTo>
                    <a:pt x="23308" y="1514"/>
                    <a:pt x="9990" y="10595"/>
                    <a:pt x="3936" y="24216"/>
                  </a:cubicBezTo>
                  <a:cubicBezTo>
                    <a:pt x="0" y="31481"/>
                    <a:pt x="2119" y="40562"/>
                    <a:pt x="8779" y="45103"/>
                  </a:cubicBezTo>
                  <a:cubicBezTo>
                    <a:pt x="14175" y="49214"/>
                    <a:pt x="20443" y="51362"/>
                    <a:pt x="26843" y="51362"/>
                  </a:cubicBezTo>
                  <a:cubicBezTo>
                    <a:pt x="27983" y="51362"/>
                    <a:pt x="29127" y="51294"/>
                    <a:pt x="30271" y="51157"/>
                  </a:cubicBezTo>
                  <a:cubicBezTo>
                    <a:pt x="42379" y="49946"/>
                    <a:pt x="53579" y="45405"/>
                    <a:pt x="62660" y="37838"/>
                  </a:cubicBezTo>
                  <a:cubicBezTo>
                    <a:pt x="71135" y="31784"/>
                    <a:pt x="72649" y="23611"/>
                    <a:pt x="68108" y="14227"/>
                  </a:cubicBezTo>
                  <a:cubicBezTo>
                    <a:pt x="67503" y="12714"/>
                    <a:pt x="66595" y="11503"/>
                    <a:pt x="65687" y="9989"/>
                  </a:cubicBezTo>
                  <a:cubicBezTo>
                    <a:pt x="64778" y="8476"/>
                    <a:pt x="64173" y="6660"/>
                    <a:pt x="63870" y="4844"/>
                  </a:cubicBezTo>
                  <a:cubicBezTo>
                    <a:pt x="63870" y="2422"/>
                    <a:pt x="62660" y="1514"/>
                    <a:pt x="60541" y="1211"/>
                  </a:cubicBezTo>
                  <a:cubicBezTo>
                    <a:pt x="58724" y="606"/>
                    <a:pt x="56908" y="303"/>
                    <a:pt x="550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1713775" y="2132325"/>
              <a:ext cx="2050825" cy="1387625"/>
            </a:xfrm>
            <a:custGeom>
              <a:avLst/>
              <a:gdLst/>
              <a:ahLst/>
              <a:cxnLst/>
              <a:rect l="l" t="t" r="r" b="b"/>
              <a:pathLst>
                <a:path w="82033" h="55505" extrusionOk="0">
                  <a:moveTo>
                    <a:pt x="46257" y="5322"/>
                  </a:moveTo>
                  <a:cubicBezTo>
                    <a:pt x="47811" y="5322"/>
                    <a:pt x="49388" y="5722"/>
                    <a:pt x="50855" y="6455"/>
                  </a:cubicBezTo>
                  <a:cubicBezTo>
                    <a:pt x="52973" y="7061"/>
                    <a:pt x="55092" y="7363"/>
                    <a:pt x="57514" y="7363"/>
                  </a:cubicBezTo>
                  <a:cubicBezTo>
                    <a:pt x="60541" y="7969"/>
                    <a:pt x="63568" y="8272"/>
                    <a:pt x="66595" y="8877"/>
                  </a:cubicBezTo>
                  <a:cubicBezTo>
                    <a:pt x="73557" y="9785"/>
                    <a:pt x="76584" y="17958"/>
                    <a:pt x="71741" y="22801"/>
                  </a:cubicBezTo>
                  <a:cubicBezTo>
                    <a:pt x="69319" y="26131"/>
                    <a:pt x="66595" y="29461"/>
                    <a:pt x="63568" y="32185"/>
                  </a:cubicBezTo>
                  <a:cubicBezTo>
                    <a:pt x="58725" y="36725"/>
                    <a:pt x="53579" y="40660"/>
                    <a:pt x="47828" y="44293"/>
                  </a:cubicBezTo>
                  <a:cubicBezTo>
                    <a:pt x="42076" y="47925"/>
                    <a:pt x="35417" y="50044"/>
                    <a:pt x="28757" y="50650"/>
                  </a:cubicBezTo>
                  <a:cubicBezTo>
                    <a:pt x="27149" y="50864"/>
                    <a:pt x="25540" y="50965"/>
                    <a:pt x="23945" y="50965"/>
                  </a:cubicBezTo>
                  <a:cubicBezTo>
                    <a:pt x="21038" y="50965"/>
                    <a:pt x="18175" y="50631"/>
                    <a:pt x="15439" y="50044"/>
                  </a:cubicBezTo>
                  <a:cubicBezTo>
                    <a:pt x="13320" y="49439"/>
                    <a:pt x="11503" y="48531"/>
                    <a:pt x="9687" y="47320"/>
                  </a:cubicBezTo>
                  <a:cubicBezTo>
                    <a:pt x="6357" y="45201"/>
                    <a:pt x="4541" y="41266"/>
                    <a:pt x="5752" y="37331"/>
                  </a:cubicBezTo>
                  <a:cubicBezTo>
                    <a:pt x="6963" y="30671"/>
                    <a:pt x="10293" y="24920"/>
                    <a:pt x="15741" y="20682"/>
                  </a:cubicBezTo>
                  <a:cubicBezTo>
                    <a:pt x="23611" y="13720"/>
                    <a:pt x="32995" y="8574"/>
                    <a:pt x="43287" y="5850"/>
                  </a:cubicBezTo>
                  <a:cubicBezTo>
                    <a:pt x="44242" y="5492"/>
                    <a:pt x="45245" y="5322"/>
                    <a:pt x="46257" y="5322"/>
                  </a:cubicBezTo>
                  <a:close/>
                  <a:moveTo>
                    <a:pt x="51075" y="1"/>
                  </a:moveTo>
                  <a:cubicBezTo>
                    <a:pt x="49870" y="1"/>
                    <a:pt x="48672" y="137"/>
                    <a:pt x="47525" y="401"/>
                  </a:cubicBezTo>
                  <a:cubicBezTo>
                    <a:pt x="33298" y="2823"/>
                    <a:pt x="19979" y="9785"/>
                    <a:pt x="9687" y="20077"/>
                  </a:cubicBezTo>
                  <a:cubicBezTo>
                    <a:pt x="5147" y="24617"/>
                    <a:pt x="1817" y="30671"/>
                    <a:pt x="909" y="37331"/>
                  </a:cubicBezTo>
                  <a:cubicBezTo>
                    <a:pt x="1" y="41569"/>
                    <a:pt x="1514" y="46412"/>
                    <a:pt x="4844" y="49439"/>
                  </a:cubicBezTo>
                  <a:cubicBezTo>
                    <a:pt x="7568" y="51860"/>
                    <a:pt x="10898" y="53677"/>
                    <a:pt x="14530" y="54585"/>
                  </a:cubicBezTo>
                  <a:cubicBezTo>
                    <a:pt x="17658" y="55171"/>
                    <a:pt x="20912" y="55505"/>
                    <a:pt x="24129" y="55505"/>
                  </a:cubicBezTo>
                  <a:cubicBezTo>
                    <a:pt x="25893" y="55505"/>
                    <a:pt x="27647" y="55405"/>
                    <a:pt x="29363" y="55190"/>
                  </a:cubicBezTo>
                  <a:cubicBezTo>
                    <a:pt x="32692" y="54585"/>
                    <a:pt x="36022" y="53979"/>
                    <a:pt x="39352" y="53071"/>
                  </a:cubicBezTo>
                  <a:cubicBezTo>
                    <a:pt x="53882" y="47320"/>
                    <a:pt x="66595" y="37633"/>
                    <a:pt x="75676" y="25223"/>
                  </a:cubicBezTo>
                  <a:cubicBezTo>
                    <a:pt x="82033" y="17655"/>
                    <a:pt x="77492" y="6153"/>
                    <a:pt x="67806" y="4639"/>
                  </a:cubicBezTo>
                  <a:cubicBezTo>
                    <a:pt x="64779" y="4639"/>
                    <a:pt x="62055" y="3731"/>
                    <a:pt x="59330" y="2520"/>
                  </a:cubicBezTo>
                  <a:cubicBezTo>
                    <a:pt x="56971" y="805"/>
                    <a:pt x="54004" y="1"/>
                    <a:pt x="5107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4763500" y="1748825"/>
              <a:ext cx="862725" cy="670475"/>
            </a:xfrm>
            <a:custGeom>
              <a:avLst/>
              <a:gdLst/>
              <a:ahLst/>
              <a:cxnLst/>
              <a:rect l="l" t="t" r="r" b="b"/>
              <a:pathLst>
                <a:path w="34509" h="26819" extrusionOk="0">
                  <a:moveTo>
                    <a:pt x="23276" y="4603"/>
                  </a:moveTo>
                  <a:cubicBezTo>
                    <a:pt x="25665" y="4603"/>
                    <a:pt x="26173" y="5502"/>
                    <a:pt x="27546" y="8477"/>
                  </a:cubicBezTo>
                  <a:cubicBezTo>
                    <a:pt x="29665" y="11504"/>
                    <a:pt x="29060" y="15741"/>
                    <a:pt x="26335" y="18163"/>
                  </a:cubicBezTo>
                  <a:cubicBezTo>
                    <a:pt x="23611" y="20282"/>
                    <a:pt x="20584" y="21795"/>
                    <a:pt x="16952" y="21795"/>
                  </a:cubicBezTo>
                  <a:cubicBezTo>
                    <a:pt x="16257" y="21922"/>
                    <a:pt x="15549" y="21982"/>
                    <a:pt x="14838" y="21982"/>
                  </a:cubicBezTo>
                  <a:cubicBezTo>
                    <a:pt x="12145" y="21982"/>
                    <a:pt x="9421" y="21114"/>
                    <a:pt x="7265" y="19676"/>
                  </a:cubicBezTo>
                  <a:cubicBezTo>
                    <a:pt x="5449" y="18768"/>
                    <a:pt x="4844" y="16649"/>
                    <a:pt x="6054" y="14833"/>
                  </a:cubicBezTo>
                  <a:cubicBezTo>
                    <a:pt x="9081" y="9687"/>
                    <a:pt x="14227" y="5752"/>
                    <a:pt x="20281" y="4844"/>
                  </a:cubicBezTo>
                  <a:cubicBezTo>
                    <a:pt x="21537" y="4696"/>
                    <a:pt x="22504" y="4603"/>
                    <a:pt x="23276" y="4603"/>
                  </a:cubicBezTo>
                  <a:close/>
                  <a:moveTo>
                    <a:pt x="24900" y="1"/>
                  </a:moveTo>
                  <a:cubicBezTo>
                    <a:pt x="23746" y="1"/>
                    <a:pt x="22602" y="102"/>
                    <a:pt x="21492" y="304"/>
                  </a:cubicBezTo>
                  <a:cubicBezTo>
                    <a:pt x="13017" y="909"/>
                    <a:pt x="5752" y="6055"/>
                    <a:pt x="1817" y="13320"/>
                  </a:cubicBezTo>
                  <a:cubicBezTo>
                    <a:pt x="0" y="16044"/>
                    <a:pt x="606" y="19979"/>
                    <a:pt x="3027" y="22098"/>
                  </a:cubicBezTo>
                  <a:cubicBezTo>
                    <a:pt x="4238" y="23309"/>
                    <a:pt x="5752" y="24217"/>
                    <a:pt x="7568" y="25125"/>
                  </a:cubicBezTo>
                  <a:cubicBezTo>
                    <a:pt x="10219" y="26261"/>
                    <a:pt x="13027" y="26818"/>
                    <a:pt x="15840" y="26818"/>
                  </a:cubicBezTo>
                  <a:cubicBezTo>
                    <a:pt x="19773" y="26818"/>
                    <a:pt x="23714" y="25729"/>
                    <a:pt x="27243" y="23612"/>
                  </a:cubicBezTo>
                  <a:cubicBezTo>
                    <a:pt x="31481" y="20887"/>
                    <a:pt x="34206" y="16044"/>
                    <a:pt x="33903" y="11201"/>
                  </a:cubicBezTo>
                  <a:cubicBezTo>
                    <a:pt x="33600" y="9082"/>
                    <a:pt x="33600" y="6963"/>
                    <a:pt x="34206" y="4844"/>
                  </a:cubicBezTo>
                  <a:cubicBezTo>
                    <a:pt x="34508" y="3028"/>
                    <a:pt x="33298" y="1817"/>
                    <a:pt x="31784" y="1212"/>
                  </a:cubicBezTo>
                  <a:cubicBezTo>
                    <a:pt x="29564" y="405"/>
                    <a:pt x="27210" y="1"/>
                    <a:pt x="2490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2228375" y="2535850"/>
              <a:ext cx="703800" cy="547750"/>
            </a:xfrm>
            <a:custGeom>
              <a:avLst/>
              <a:gdLst/>
              <a:ahLst/>
              <a:cxnLst/>
              <a:rect l="l" t="t" r="r" b="b"/>
              <a:pathLst>
                <a:path w="28152" h="21910" extrusionOk="0">
                  <a:moveTo>
                    <a:pt x="19676" y="5147"/>
                  </a:moveTo>
                  <a:cubicBezTo>
                    <a:pt x="20281" y="5147"/>
                    <a:pt x="20887" y="5449"/>
                    <a:pt x="21795" y="5449"/>
                  </a:cubicBezTo>
                  <a:cubicBezTo>
                    <a:pt x="21795" y="6357"/>
                    <a:pt x="21795" y="7266"/>
                    <a:pt x="21492" y="7568"/>
                  </a:cubicBezTo>
                  <a:cubicBezTo>
                    <a:pt x="18163" y="10898"/>
                    <a:pt x="14227" y="13622"/>
                    <a:pt x="9990" y="15741"/>
                  </a:cubicBezTo>
                  <a:cubicBezTo>
                    <a:pt x="9687" y="15741"/>
                    <a:pt x="9081" y="15741"/>
                    <a:pt x="8779" y="15438"/>
                  </a:cubicBezTo>
                  <a:cubicBezTo>
                    <a:pt x="7871" y="14833"/>
                    <a:pt x="7871" y="13925"/>
                    <a:pt x="8173" y="13320"/>
                  </a:cubicBezTo>
                  <a:cubicBezTo>
                    <a:pt x="10898" y="9384"/>
                    <a:pt x="15136" y="6660"/>
                    <a:pt x="19676" y="5147"/>
                  </a:cubicBezTo>
                  <a:close/>
                  <a:moveTo>
                    <a:pt x="20887" y="1"/>
                  </a:moveTo>
                  <a:cubicBezTo>
                    <a:pt x="12411" y="2120"/>
                    <a:pt x="5146" y="7568"/>
                    <a:pt x="909" y="15136"/>
                  </a:cubicBezTo>
                  <a:cubicBezTo>
                    <a:pt x="0" y="16649"/>
                    <a:pt x="606" y="18768"/>
                    <a:pt x="2119" y="19979"/>
                  </a:cubicBezTo>
                  <a:cubicBezTo>
                    <a:pt x="3164" y="21233"/>
                    <a:pt x="4786" y="21910"/>
                    <a:pt x="6388" y="21910"/>
                  </a:cubicBezTo>
                  <a:cubicBezTo>
                    <a:pt x="7106" y="21910"/>
                    <a:pt x="7820" y="21774"/>
                    <a:pt x="8476" y="21492"/>
                  </a:cubicBezTo>
                  <a:cubicBezTo>
                    <a:pt x="14530" y="18768"/>
                    <a:pt x="20281" y="14833"/>
                    <a:pt x="25125" y="9990"/>
                  </a:cubicBezTo>
                  <a:cubicBezTo>
                    <a:pt x="26335" y="8779"/>
                    <a:pt x="27244" y="6963"/>
                    <a:pt x="27546" y="5147"/>
                  </a:cubicBezTo>
                  <a:cubicBezTo>
                    <a:pt x="28152" y="3028"/>
                    <a:pt x="26941" y="909"/>
                    <a:pt x="24822" y="303"/>
                  </a:cubicBezTo>
                  <a:cubicBezTo>
                    <a:pt x="23308" y="303"/>
                    <a:pt x="22098" y="1"/>
                    <a:pt x="2088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65907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Google Shape;958;p33"/>
          <p:cNvGrpSpPr/>
          <p:nvPr/>
        </p:nvGrpSpPr>
        <p:grpSpPr>
          <a:xfrm rot="-3226582">
            <a:off x="235395" y="97559"/>
            <a:ext cx="1259793" cy="1015566"/>
            <a:chOff x="750100" y="236175"/>
            <a:chExt cx="6175375" cy="4978200"/>
          </a:xfrm>
        </p:grpSpPr>
        <p:sp>
          <p:nvSpPr>
            <p:cNvPr id="959" name="Google Shape;959;p33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" name="Google Shape;965;p33"/>
          <p:cNvGrpSpPr/>
          <p:nvPr/>
        </p:nvGrpSpPr>
        <p:grpSpPr>
          <a:xfrm>
            <a:off x="7826723" y="3984356"/>
            <a:ext cx="1091917" cy="1015752"/>
            <a:chOff x="920750" y="240450"/>
            <a:chExt cx="5619750" cy="5227750"/>
          </a:xfrm>
        </p:grpSpPr>
        <p:sp>
          <p:nvSpPr>
            <p:cNvPr id="966" name="Google Shape;966;p3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990;p33"/>
          <p:cNvGrpSpPr/>
          <p:nvPr/>
        </p:nvGrpSpPr>
        <p:grpSpPr>
          <a:xfrm flipH="1">
            <a:off x="8430774" y="154840"/>
            <a:ext cx="889155" cy="1181848"/>
            <a:chOff x="1806625" y="239525"/>
            <a:chExt cx="3845825" cy="5111800"/>
          </a:xfrm>
        </p:grpSpPr>
        <p:sp>
          <p:nvSpPr>
            <p:cNvPr id="991" name="Google Shape;991;p33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33"/>
          <p:cNvGrpSpPr/>
          <p:nvPr/>
        </p:nvGrpSpPr>
        <p:grpSpPr>
          <a:xfrm>
            <a:off x="-3" y="286494"/>
            <a:ext cx="9033265" cy="4898552"/>
            <a:chOff x="-3" y="286494"/>
            <a:chExt cx="9033265" cy="4898552"/>
          </a:xfrm>
        </p:grpSpPr>
        <p:grpSp>
          <p:nvGrpSpPr>
            <p:cNvPr id="995" name="Google Shape;995;p33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996" name="Google Shape;996;p33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3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3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3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3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1" name="Google Shape;1001;p33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4" name="Google Shape;1004;p33"/>
          <p:cNvSpPr txBox="1">
            <a:spLocks noGrp="1"/>
          </p:cNvSpPr>
          <p:nvPr>
            <p:ph type="subTitle" idx="1"/>
          </p:nvPr>
        </p:nvSpPr>
        <p:spPr>
          <a:xfrm>
            <a:off x="3021300" y="2079975"/>
            <a:ext cx="31014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3"/>
          <p:cNvSpPr txBox="1">
            <a:spLocks noGrp="1"/>
          </p:cNvSpPr>
          <p:nvPr>
            <p:ph type="subTitle" idx="2"/>
          </p:nvPr>
        </p:nvSpPr>
        <p:spPr>
          <a:xfrm>
            <a:off x="3021289" y="3825025"/>
            <a:ext cx="31014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33"/>
          <p:cNvSpPr txBox="1">
            <a:spLocks noGrp="1"/>
          </p:cNvSpPr>
          <p:nvPr>
            <p:ph type="title" hasCustomPrompt="1"/>
          </p:nvPr>
        </p:nvSpPr>
        <p:spPr>
          <a:xfrm>
            <a:off x="2001300" y="1063175"/>
            <a:ext cx="5141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07" name="Google Shape;1007;p33"/>
          <p:cNvSpPr txBox="1">
            <a:spLocks noGrp="1"/>
          </p:cNvSpPr>
          <p:nvPr>
            <p:ph type="title" idx="3" hasCustomPrompt="1"/>
          </p:nvPr>
        </p:nvSpPr>
        <p:spPr>
          <a:xfrm>
            <a:off x="2001299" y="2812200"/>
            <a:ext cx="5141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72485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oogle Shape;1057;p38"/>
          <p:cNvGrpSpPr/>
          <p:nvPr/>
        </p:nvGrpSpPr>
        <p:grpSpPr>
          <a:xfrm rot="3226582" flipH="1">
            <a:off x="7601782" y="85576"/>
            <a:ext cx="1209549" cy="975063"/>
            <a:chOff x="750100" y="236175"/>
            <a:chExt cx="6175375" cy="4978200"/>
          </a:xfrm>
        </p:grpSpPr>
        <p:sp>
          <p:nvSpPr>
            <p:cNvPr id="1058" name="Google Shape;1058;p38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38"/>
          <p:cNvGrpSpPr/>
          <p:nvPr/>
        </p:nvGrpSpPr>
        <p:grpSpPr>
          <a:xfrm flipH="1">
            <a:off x="306343" y="4120967"/>
            <a:ext cx="1048645" cy="975498"/>
            <a:chOff x="920750" y="240450"/>
            <a:chExt cx="5619750" cy="5227750"/>
          </a:xfrm>
        </p:grpSpPr>
        <p:sp>
          <p:nvSpPr>
            <p:cNvPr id="1065" name="Google Shape;1065;p38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8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38"/>
          <p:cNvGrpSpPr/>
          <p:nvPr/>
        </p:nvGrpSpPr>
        <p:grpSpPr>
          <a:xfrm>
            <a:off x="171839" y="-82375"/>
            <a:ext cx="986454" cy="1311177"/>
            <a:chOff x="1806625" y="239525"/>
            <a:chExt cx="3845825" cy="5111800"/>
          </a:xfrm>
        </p:grpSpPr>
        <p:sp>
          <p:nvSpPr>
            <p:cNvPr id="1090" name="Google Shape;1090;p38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38"/>
          <p:cNvGrpSpPr/>
          <p:nvPr/>
        </p:nvGrpSpPr>
        <p:grpSpPr>
          <a:xfrm flipH="1">
            <a:off x="7670" y="286494"/>
            <a:ext cx="9033265" cy="4898552"/>
            <a:chOff x="-3" y="286494"/>
            <a:chExt cx="9033265" cy="4898552"/>
          </a:xfrm>
        </p:grpSpPr>
        <p:grpSp>
          <p:nvGrpSpPr>
            <p:cNvPr id="1094" name="Google Shape;1094;p38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1095" name="Google Shape;1095;p38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8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8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8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8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0" name="Google Shape;1100;p38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21189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oogle Shape;1104;p39"/>
          <p:cNvGrpSpPr/>
          <p:nvPr/>
        </p:nvGrpSpPr>
        <p:grpSpPr>
          <a:xfrm>
            <a:off x="318397" y="3887342"/>
            <a:ext cx="693824" cy="1071651"/>
            <a:chOff x="2144500" y="237375"/>
            <a:chExt cx="3245200" cy="5012400"/>
          </a:xfrm>
        </p:grpSpPr>
        <p:sp>
          <p:nvSpPr>
            <p:cNvPr id="1105" name="Google Shape;1105;p39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39"/>
          <p:cNvGrpSpPr/>
          <p:nvPr/>
        </p:nvGrpSpPr>
        <p:grpSpPr>
          <a:xfrm>
            <a:off x="7069897" y="107067"/>
            <a:ext cx="1863266" cy="4768880"/>
            <a:chOff x="7069897" y="107067"/>
            <a:chExt cx="1863266" cy="4768880"/>
          </a:xfrm>
        </p:grpSpPr>
        <p:sp>
          <p:nvSpPr>
            <p:cNvPr id="1111" name="Google Shape;1111;p39"/>
            <p:cNvSpPr/>
            <p:nvPr/>
          </p:nvSpPr>
          <p:spPr>
            <a:xfrm>
              <a:off x="8099568" y="416365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7069897" y="107067"/>
              <a:ext cx="606508" cy="727404"/>
            </a:xfrm>
            <a:custGeom>
              <a:avLst/>
              <a:gdLst/>
              <a:ahLst/>
              <a:cxnLst/>
              <a:rect l="l" t="t" r="r" b="b"/>
              <a:pathLst>
                <a:path w="32940" h="39506" extrusionOk="0">
                  <a:moveTo>
                    <a:pt x="11608" y="1"/>
                  </a:moveTo>
                  <a:cubicBezTo>
                    <a:pt x="9913" y="1"/>
                    <a:pt x="8212" y="476"/>
                    <a:pt x="6775" y="1482"/>
                  </a:cubicBezTo>
                  <a:cubicBezTo>
                    <a:pt x="2337" y="4518"/>
                    <a:pt x="1" y="10125"/>
                    <a:pt x="1402" y="15498"/>
                  </a:cubicBezTo>
                  <a:cubicBezTo>
                    <a:pt x="1402" y="17134"/>
                    <a:pt x="1869" y="18769"/>
                    <a:pt x="2337" y="20638"/>
                  </a:cubicBezTo>
                  <a:cubicBezTo>
                    <a:pt x="3038" y="23207"/>
                    <a:pt x="4439" y="25777"/>
                    <a:pt x="6074" y="27880"/>
                  </a:cubicBezTo>
                  <a:cubicBezTo>
                    <a:pt x="9345" y="31384"/>
                    <a:pt x="12849" y="34654"/>
                    <a:pt x="16821" y="37458"/>
                  </a:cubicBezTo>
                  <a:cubicBezTo>
                    <a:pt x="18623" y="38769"/>
                    <a:pt x="20771" y="39505"/>
                    <a:pt x="22941" y="39505"/>
                  </a:cubicBezTo>
                  <a:cubicBezTo>
                    <a:pt x="23864" y="39505"/>
                    <a:pt x="24791" y="39372"/>
                    <a:pt x="25698" y="39093"/>
                  </a:cubicBezTo>
                  <a:cubicBezTo>
                    <a:pt x="26632" y="38859"/>
                    <a:pt x="27800" y="38392"/>
                    <a:pt x="28501" y="37691"/>
                  </a:cubicBezTo>
                  <a:cubicBezTo>
                    <a:pt x="31538" y="34654"/>
                    <a:pt x="32940" y="30449"/>
                    <a:pt x="32239" y="26244"/>
                  </a:cubicBezTo>
                  <a:cubicBezTo>
                    <a:pt x="32473" y="23675"/>
                    <a:pt x="32005" y="21105"/>
                    <a:pt x="31071" y="18535"/>
                  </a:cubicBezTo>
                  <a:cubicBezTo>
                    <a:pt x="29436" y="8957"/>
                    <a:pt x="23128" y="3818"/>
                    <a:pt x="14718" y="547"/>
                  </a:cubicBezTo>
                  <a:cubicBezTo>
                    <a:pt x="13728" y="187"/>
                    <a:pt x="12669" y="1"/>
                    <a:pt x="11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847353" y="115308"/>
              <a:ext cx="576403" cy="710925"/>
            </a:xfrm>
            <a:custGeom>
              <a:avLst/>
              <a:gdLst/>
              <a:ahLst/>
              <a:cxnLst/>
              <a:rect l="l" t="t" r="r" b="b"/>
              <a:pathLst>
                <a:path w="31305" h="38611" extrusionOk="0">
                  <a:moveTo>
                    <a:pt x="10882" y="1"/>
                  </a:moveTo>
                  <a:cubicBezTo>
                    <a:pt x="8460" y="1"/>
                    <a:pt x="5995" y="1084"/>
                    <a:pt x="4206" y="2674"/>
                  </a:cubicBezTo>
                  <a:cubicBezTo>
                    <a:pt x="1402" y="5711"/>
                    <a:pt x="1" y="9448"/>
                    <a:pt x="468" y="13420"/>
                  </a:cubicBezTo>
                  <a:cubicBezTo>
                    <a:pt x="468" y="15756"/>
                    <a:pt x="1870" y="17625"/>
                    <a:pt x="2103" y="19961"/>
                  </a:cubicBezTo>
                  <a:cubicBezTo>
                    <a:pt x="2337" y="22531"/>
                    <a:pt x="3271" y="24633"/>
                    <a:pt x="4907" y="26502"/>
                  </a:cubicBezTo>
                  <a:cubicBezTo>
                    <a:pt x="8177" y="30707"/>
                    <a:pt x="12382" y="34211"/>
                    <a:pt x="16821" y="37248"/>
                  </a:cubicBezTo>
                  <a:cubicBezTo>
                    <a:pt x="18371" y="38192"/>
                    <a:pt x="19883" y="38611"/>
                    <a:pt x="21305" y="38611"/>
                  </a:cubicBezTo>
                  <a:cubicBezTo>
                    <a:pt x="24811" y="38611"/>
                    <a:pt x="27774" y="36066"/>
                    <a:pt x="29436" y="32576"/>
                  </a:cubicBezTo>
                  <a:cubicBezTo>
                    <a:pt x="30837" y="30240"/>
                    <a:pt x="31305" y="27437"/>
                    <a:pt x="31305" y="24633"/>
                  </a:cubicBezTo>
                  <a:cubicBezTo>
                    <a:pt x="30370" y="19961"/>
                    <a:pt x="30370" y="14822"/>
                    <a:pt x="27100" y="10850"/>
                  </a:cubicBezTo>
                  <a:cubicBezTo>
                    <a:pt x="24296" y="7346"/>
                    <a:pt x="21026" y="4309"/>
                    <a:pt x="17288" y="1739"/>
                  </a:cubicBezTo>
                  <a:cubicBezTo>
                    <a:pt x="15886" y="805"/>
                    <a:pt x="14017" y="104"/>
                    <a:pt x="12149" y="104"/>
                  </a:cubicBezTo>
                  <a:cubicBezTo>
                    <a:pt x="11730" y="34"/>
                    <a:pt x="11307" y="1"/>
                    <a:pt x="10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8532359" y="821840"/>
              <a:ext cx="400803" cy="471563"/>
            </a:xfrm>
            <a:custGeom>
              <a:avLst/>
              <a:gdLst/>
              <a:ahLst/>
              <a:cxnLst/>
              <a:rect l="l" t="t" r="r" b="b"/>
              <a:pathLst>
                <a:path w="21768" h="25611" extrusionOk="0">
                  <a:moveTo>
                    <a:pt x="10537" y="1"/>
                  </a:moveTo>
                  <a:cubicBezTo>
                    <a:pt x="9802" y="1"/>
                    <a:pt x="9019" y="138"/>
                    <a:pt x="8177" y="454"/>
                  </a:cubicBezTo>
                  <a:cubicBezTo>
                    <a:pt x="7476" y="922"/>
                    <a:pt x="6541" y="688"/>
                    <a:pt x="5840" y="922"/>
                  </a:cubicBezTo>
                  <a:cubicBezTo>
                    <a:pt x="4906" y="922"/>
                    <a:pt x="4205" y="1155"/>
                    <a:pt x="3504" y="1856"/>
                  </a:cubicBezTo>
                  <a:cubicBezTo>
                    <a:pt x="1402" y="3725"/>
                    <a:pt x="234" y="6528"/>
                    <a:pt x="234" y="9565"/>
                  </a:cubicBezTo>
                  <a:cubicBezTo>
                    <a:pt x="0" y="12602"/>
                    <a:pt x="1402" y="15406"/>
                    <a:pt x="3972" y="17274"/>
                  </a:cubicBezTo>
                  <a:cubicBezTo>
                    <a:pt x="5373" y="18442"/>
                    <a:pt x="6775" y="19611"/>
                    <a:pt x="8177" y="21012"/>
                  </a:cubicBezTo>
                  <a:cubicBezTo>
                    <a:pt x="9578" y="22881"/>
                    <a:pt x="11447" y="24049"/>
                    <a:pt x="13550" y="24984"/>
                  </a:cubicBezTo>
                  <a:cubicBezTo>
                    <a:pt x="14364" y="25415"/>
                    <a:pt x="15198" y="25610"/>
                    <a:pt x="16001" y="25610"/>
                  </a:cubicBezTo>
                  <a:cubicBezTo>
                    <a:pt x="19115" y="25610"/>
                    <a:pt x="21768" y="22672"/>
                    <a:pt x="21025" y="19143"/>
                  </a:cubicBezTo>
                  <a:cubicBezTo>
                    <a:pt x="20792" y="16106"/>
                    <a:pt x="20324" y="13069"/>
                    <a:pt x="20091" y="10032"/>
                  </a:cubicBezTo>
                  <a:cubicBezTo>
                    <a:pt x="19857" y="7463"/>
                    <a:pt x="18923" y="4893"/>
                    <a:pt x="16820" y="3258"/>
                  </a:cubicBezTo>
                  <a:cubicBezTo>
                    <a:pt x="15011" y="1629"/>
                    <a:pt x="13061" y="1"/>
                    <a:pt x="10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1021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311708" y="744573"/>
            <a:ext cx="8520601" cy="2052603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311698" y="2834125"/>
            <a:ext cx="8520603" cy="792602"/>
          </a:xfrm>
          <a:prstGeom prst="rect">
            <a:avLst/>
          </a:prstGeom>
        </p:spPr>
        <p:txBody>
          <a:bodyPr/>
          <a:lstStyle>
            <a:lvl1pPr marL="228600" indent="-1143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438076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175650" y="390777"/>
            <a:ext cx="8257277" cy="4655474"/>
            <a:chOff x="175650" y="390777"/>
            <a:chExt cx="8257277" cy="4655474"/>
          </a:xfrm>
        </p:grpSpPr>
        <p:sp>
          <p:nvSpPr>
            <p:cNvPr id="21" name="Google Shape;21;p3"/>
            <p:cNvSpPr/>
            <p:nvPr/>
          </p:nvSpPr>
          <p:spPr>
            <a:xfrm>
              <a:off x="175650" y="4014875"/>
              <a:ext cx="866975" cy="898625"/>
            </a:xfrm>
            <a:custGeom>
              <a:avLst/>
              <a:gdLst/>
              <a:ahLst/>
              <a:cxnLst/>
              <a:rect l="l" t="t" r="r" b="b"/>
              <a:pathLst>
                <a:path w="34679" h="35945" extrusionOk="0">
                  <a:moveTo>
                    <a:pt x="10274" y="0"/>
                  </a:moveTo>
                  <a:cubicBezTo>
                    <a:pt x="9534" y="0"/>
                    <a:pt x="8785" y="71"/>
                    <a:pt x="8036" y="220"/>
                  </a:cubicBezTo>
                  <a:cubicBezTo>
                    <a:pt x="3172" y="1066"/>
                    <a:pt x="1" y="5718"/>
                    <a:pt x="846" y="10582"/>
                  </a:cubicBezTo>
                  <a:cubicBezTo>
                    <a:pt x="1269" y="12273"/>
                    <a:pt x="1692" y="13965"/>
                    <a:pt x="2538" y="15445"/>
                  </a:cubicBezTo>
                  <a:cubicBezTo>
                    <a:pt x="5921" y="22846"/>
                    <a:pt x="11419" y="28978"/>
                    <a:pt x="18397" y="33207"/>
                  </a:cubicBezTo>
                  <a:cubicBezTo>
                    <a:pt x="20089" y="34053"/>
                    <a:pt x="21780" y="34899"/>
                    <a:pt x="23683" y="35322"/>
                  </a:cubicBezTo>
                  <a:cubicBezTo>
                    <a:pt x="25067" y="35741"/>
                    <a:pt x="26335" y="35944"/>
                    <a:pt x="27478" y="35944"/>
                  </a:cubicBezTo>
                  <a:cubicBezTo>
                    <a:pt x="32097" y="35944"/>
                    <a:pt x="34679" y="32627"/>
                    <a:pt x="34679" y="26864"/>
                  </a:cubicBezTo>
                  <a:cubicBezTo>
                    <a:pt x="34679" y="23692"/>
                    <a:pt x="33833" y="20731"/>
                    <a:pt x="32564" y="17983"/>
                  </a:cubicBezTo>
                  <a:cubicBezTo>
                    <a:pt x="29815" y="12273"/>
                    <a:pt x="25586" y="7410"/>
                    <a:pt x="20512" y="3815"/>
                  </a:cubicBezTo>
                  <a:cubicBezTo>
                    <a:pt x="18397" y="2335"/>
                    <a:pt x="16494" y="1278"/>
                    <a:pt x="14168" y="643"/>
                  </a:cubicBezTo>
                  <a:cubicBezTo>
                    <a:pt x="12939" y="234"/>
                    <a:pt x="11622" y="0"/>
                    <a:pt x="10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395075" y="390777"/>
              <a:ext cx="919176" cy="1047252"/>
            </a:xfrm>
            <a:custGeom>
              <a:avLst/>
              <a:gdLst/>
              <a:ahLst/>
              <a:cxnLst/>
              <a:rect l="l" t="t" r="r" b="b"/>
              <a:pathLst>
                <a:path w="179966" h="205042" extrusionOk="0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7678350" y="4383416"/>
              <a:ext cx="754577" cy="662835"/>
            </a:xfrm>
            <a:custGeom>
              <a:avLst/>
              <a:gdLst/>
              <a:ahLst/>
              <a:cxnLst/>
              <a:rect l="l" t="t" r="r" b="b"/>
              <a:pathLst>
                <a:path w="237662" h="208767" extrusionOk="0">
                  <a:moveTo>
                    <a:pt x="112080" y="0"/>
                  </a:moveTo>
                  <a:cubicBezTo>
                    <a:pt x="103757" y="0"/>
                    <a:pt x="95435" y="555"/>
                    <a:pt x="87297" y="1665"/>
                  </a:cubicBezTo>
                  <a:cubicBezTo>
                    <a:pt x="74350" y="3514"/>
                    <a:pt x="61959" y="7768"/>
                    <a:pt x="50677" y="14241"/>
                  </a:cubicBezTo>
                  <a:cubicBezTo>
                    <a:pt x="48087" y="15721"/>
                    <a:pt x="45128" y="17016"/>
                    <a:pt x="42354" y="18125"/>
                  </a:cubicBezTo>
                  <a:cubicBezTo>
                    <a:pt x="39949" y="18865"/>
                    <a:pt x="37545" y="19975"/>
                    <a:pt x="35326" y="21269"/>
                  </a:cubicBezTo>
                  <a:cubicBezTo>
                    <a:pt x="26633" y="26078"/>
                    <a:pt x="19050" y="32921"/>
                    <a:pt x="13501" y="41244"/>
                  </a:cubicBezTo>
                  <a:cubicBezTo>
                    <a:pt x="8508" y="48457"/>
                    <a:pt x="5179" y="56410"/>
                    <a:pt x="3514" y="64918"/>
                  </a:cubicBezTo>
                  <a:cubicBezTo>
                    <a:pt x="1665" y="73426"/>
                    <a:pt x="740" y="82118"/>
                    <a:pt x="185" y="90811"/>
                  </a:cubicBezTo>
                  <a:cubicBezTo>
                    <a:pt x="0" y="95805"/>
                    <a:pt x="370" y="100614"/>
                    <a:pt x="1110" y="105422"/>
                  </a:cubicBezTo>
                  <a:cubicBezTo>
                    <a:pt x="2404" y="113560"/>
                    <a:pt x="4069" y="121513"/>
                    <a:pt x="6103" y="129466"/>
                  </a:cubicBezTo>
                  <a:cubicBezTo>
                    <a:pt x="10727" y="147036"/>
                    <a:pt x="18680" y="163497"/>
                    <a:pt x="29592" y="178108"/>
                  </a:cubicBezTo>
                  <a:cubicBezTo>
                    <a:pt x="38100" y="189575"/>
                    <a:pt x="49937" y="198083"/>
                    <a:pt x="63253" y="202707"/>
                  </a:cubicBezTo>
                  <a:cubicBezTo>
                    <a:pt x="74981" y="206746"/>
                    <a:pt x="87259" y="208766"/>
                    <a:pt x="99571" y="208766"/>
                  </a:cubicBezTo>
                  <a:cubicBezTo>
                    <a:pt x="104734" y="208766"/>
                    <a:pt x="109903" y="208411"/>
                    <a:pt x="115039" y="207700"/>
                  </a:cubicBezTo>
                  <a:cubicBezTo>
                    <a:pt x="124287" y="206591"/>
                    <a:pt x="133535" y="204741"/>
                    <a:pt x="142412" y="201967"/>
                  </a:cubicBezTo>
                  <a:cubicBezTo>
                    <a:pt x="158318" y="197343"/>
                    <a:pt x="173484" y="190500"/>
                    <a:pt x="187540" y="181807"/>
                  </a:cubicBezTo>
                  <a:cubicBezTo>
                    <a:pt x="192719" y="178478"/>
                    <a:pt x="197712" y="174779"/>
                    <a:pt x="202521" y="170710"/>
                  </a:cubicBezTo>
                  <a:cubicBezTo>
                    <a:pt x="216577" y="158688"/>
                    <a:pt x="226750" y="142783"/>
                    <a:pt x="231928" y="124842"/>
                  </a:cubicBezTo>
                  <a:cubicBezTo>
                    <a:pt x="236182" y="111896"/>
                    <a:pt x="237662" y="98024"/>
                    <a:pt x="235997" y="84523"/>
                  </a:cubicBezTo>
                  <a:cubicBezTo>
                    <a:pt x="233223" y="60664"/>
                    <a:pt x="220831" y="39210"/>
                    <a:pt x="201781" y="24783"/>
                  </a:cubicBezTo>
                  <a:cubicBezTo>
                    <a:pt x="190684" y="16461"/>
                    <a:pt x="178108" y="10357"/>
                    <a:pt x="164791" y="7028"/>
                  </a:cubicBezTo>
                  <a:cubicBezTo>
                    <a:pt x="147591" y="2404"/>
                    <a:pt x="129836" y="0"/>
                    <a:pt x="112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495772" y="21270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969451" y="1317678"/>
              <a:ext cx="383103" cy="359726"/>
            </a:xfrm>
            <a:custGeom>
              <a:avLst/>
              <a:gdLst/>
              <a:ahLst/>
              <a:cxnLst/>
              <a:rect l="l" t="t" r="r" b="b"/>
              <a:pathLst>
                <a:path w="221127" h="207634" extrusionOk="0">
                  <a:moveTo>
                    <a:pt x="85093" y="0"/>
                  </a:moveTo>
                  <a:cubicBezTo>
                    <a:pt x="78726" y="0"/>
                    <a:pt x="72551" y="772"/>
                    <a:pt x="66570" y="2508"/>
                  </a:cubicBezTo>
                  <a:cubicBezTo>
                    <a:pt x="58466" y="4052"/>
                    <a:pt x="50747" y="6946"/>
                    <a:pt x="43415" y="10998"/>
                  </a:cubicBezTo>
                  <a:cubicBezTo>
                    <a:pt x="41871" y="11577"/>
                    <a:pt x="40521" y="12349"/>
                    <a:pt x="38977" y="12735"/>
                  </a:cubicBezTo>
                  <a:cubicBezTo>
                    <a:pt x="34732" y="14086"/>
                    <a:pt x="31066" y="16015"/>
                    <a:pt x="27593" y="18910"/>
                  </a:cubicBezTo>
                  <a:cubicBezTo>
                    <a:pt x="22576" y="23155"/>
                    <a:pt x="17945" y="28172"/>
                    <a:pt x="14279" y="33767"/>
                  </a:cubicBezTo>
                  <a:cubicBezTo>
                    <a:pt x="9069" y="42450"/>
                    <a:pt x="5210" y="52098"/>
                    <a:pt x="3087" y="61939"/>
                  </a:cubicBezTo>
                  <a:cubicBezTo>
                    <a:pt x="386" y="73130"/>
                    <a:pt x="0" y="84515"/>
                    <a:pt x="1930" y="95706"/>
                  </a:cubicBezTo>
                  <a:cubicBezTo>
                    <a:pt x="3280" y="103810"/>
                    <a:pt x="5403" y="111914"/>
                    <a:pt x="7911" y="119826"/>
                  </a:cubicBezTo>
                  <a:cubicBezTo>
                    <a:pt x="11770" y="133140"/>
                    <a:pt x="17366" y="145682"/>
                    <a:pt x="24505" y="157645"/>
                  </a:cubicBezTo>
                  <a:cubicBezTo>
                    <a:pt x="33381" y="172695"/>
                    <a:pt x="46502" y="184659"/>
                    <a:pt x="62325" y="192377"/>
                  </a:cubicBezTo>
                  <a:cubicBezTo>
                    <a:pt x="68692" y="195657"/>
                    <a:pt x="75253" y="198166"/>
                    <a:pt x="82006" y="200481"/>
                  </a:cubicBezTo>
                  <a:cubicBezTo>
                    <a:pt x="98021" y="205691"/>
                    <a:pt x="114615" y="207235"/>
                    <a:pt x="131403" y="207620"/>
                  </a:cubicBezTo>
                  <a:cubicBezTo>
                    <a:pt x="131975" y="207629"/>
                    <a:pt x="132547" y="207634"/>
                    <a:pt x="133119" y="207634"/>
                  </a:cubicBezTo>
                  <a:cubicBezTo>
                    <a:pt x="145071" y="207634"/>
                    <a:pt x="156840" y="205717"/>
                    <a:pt x="168257" y="202218"/>
                  </a:cubicBezTo>
                  <a:cubicBezTo>
                    <a:pt x="173853" y="200288"/>
                    <a:pt x="179255" y="198166"/>
                    <a:pt x="184465" y="195464"/>
                  </a:cubicBezTo>
                  <a:cubicBezTo>
                    <a:pt x="192569" y="191026"/>
                    <a:pt x="200288" y="186202"/>
                    <a:pt x="207620" y="180800"/>
                  </a:cubicBezTo>
                  <a:cubicBezTo>
                    <a:pt x="212251" y="177519"/>
                    <a:pt x="215917" y="173081"/>
                    <a:pt x="218232" y="167872"/>
                  </a:cubicBezTo>
                  <a:cubicBezTo>
                    <a:pt x="220548" y="161697"/>
                    <a:pt x="221127" y="154944"/>
                    <a:pt x="219583" y="148576"/>
                  </a:cubicBezTo>
                  <a:cubicBezTo>
                    <a:pt x="216110" y="134876"/>
                    <a:pt x="207041" y="125807"/>
                    <a:pt x="193920" y="120790"/>
                  </a:cubicBezTo>
                  <a:cubicBezTo>
                    <a:pt x="193341" y="120404"/>
                    <a:pt x="192762" y="120211"/>
                    <a:pt x="191990" y="120211"/>
                  </a:cubicBezTo>
                  <a:cubicBezTo>
                    <a:pt x="188324" y="119440"/>
                    <a:pt x="184658" y="118861"/>
                    <a:pt x="180992" y="118282"/>
                  </a:cubicBezTo>
                  <a:cubicBezTo>
                    <a:pt x="175782" y="117317"/>
                    <a:pt x="170572" y="116159"/>
                    <a:pt x="165363" y="114809"/>
                  </a:cubicBezTo>
                  <a:cubicBezTo>
                    <a:pt x="159960" y="113458"/>
                    <a:pt x="155522" y="109792"/>
                    <a:pt x="153014" y="104775"/>
                  </a:cubicBezTo>
                  <a:cubicBezTo>
                    <a:pt x="151277" y="101881"/>
                    <a:pt x="150119" y="98600"/>
                    <a:pt x="149540" y="95320"/>
                  </a:cubicBezTo>
                  <a:cubicBezTo>
                    <a:pt x="148576" y="90882"/>
                    <a:pt x="147997" y="86444"/>
                    <a:pt x="147804" y="81813"/>
                  </a:cubicBezTo>
                  <a:cubicBezTo>
                    <a:pt x="147225" y="73130"/>
                    <a:pt x="146646" y="64447"/>
                    <a:pt x="145488" y="55957"/>
                  </a:cubicBezTo>
                  <a:cubicBezTo>
                    <a:pt x="143559" y="39749"/>
                    <a:pt x="135841" y="24891"/>
                    <a:pt x="123877" y="14086"/>
                  </a:cubicBezTo>
                  <a:cubicBezTo>
                    <a:pt x="119246" y="9841"/>
                    <a:pt x="114037" y="6560"/>
                    <a:pt x="108248" y="4438"/>
                  </a:cubicBezTo>
                  <a:cubicBezTo>
                    <a:pt x="100723" y="1737"/>
                    <a:pt x="93004" y="193"/>
                    <a:pt x="85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879500" y="2126813"/>
            <a:ext cx="4544400" cy="11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6697975" y="990125"/>
            <a:ext cx="1732800" cy="7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5204750" y="3736725"/>
            <a:ext cx="32196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094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CUSTOM_9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3"/>
          <p:cNvGrpSpPr/>
          <p:nvPr/>
        </p:nvGrpSpPr>
        <p:grpSpPr>
          <a:xfrm>
            <a:off x="83191" y="114433"/>
            <a:ext cx="1006497" cy="936290"/>
            <a:chOff x="920750" y="240450"/>
            <a:chExt cx="5619750" cy="5227750"/>
          </a:xfrm>
        </p:grpSpPr>
        <p:sp>
          <p:nvSpPr>
            <p:cNvPr id="245" name="Google Shape;245;p1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13"/>
          <p:cNvGrpSpPr/>
          <p:nvPr/>
        </p:nvGrpSpPr>
        <p:grpSpPr>
          <a:xfrm rot="-1609825">
            <a:off x="242151" y="4427014"/>
            <a:ext cx="561596" cy="572601"/>
            <a:chOff x="1301600" y="238450"/>
            <a:chExt cx="4846600" cy="4941575"/>
          </a:xfrm>
        </p:grpSpPr>
        <p:sp>
          <p:nvSpPr>
            <p:cNvPr id="270" name="Google Shape;270;p13"/>
            <p:cNvSpPr/>
            <p:nvPr/>
          </p:nvSpPr>
          <p:spPr>
            <a:xfrm>
              <a:off x="2951650" y="238450"/>
              <a:ext cx="1524300" cy="4941575"/>
            </a:xfrm>
            <a:custGeom>
              <a:avLst/>
              <a:gdLst/>
              <a:ahLst/>
              <a:cxnLst/>
              <a:rect l="l" t="t" r="r" b="b"/>
              <a:pathLst>
                <a:path w="60972" h="197663" extrusionOk="0">
                  <a:moveTo>
                    <a:pt x="30865" y="4562"/>
                  </a:moveTo>
                  <a:cubicBezTo>
                    <a:pt x="33587" y="4562"/>
                    <a:pt x="36114" y="6041"/>
                    <a:pt x="37589" y="8570"/>
                  </a:cubicBezTo>
                  <a:cubicBezTo>
                    <a:pt x="39661" y="11530"/>
                    <a:pt x="41437" y="14490"/>
                    <a:pt x="42621" y="18041"/>
                  </a:cubicBezTo>
                  <a:cubicBezTo>
                    <a:pt x="45877" y="26921"/>
                    <a:pt x="48244" y="36096"/>
                    <a:pt x="49724" y="45567"/>
                  </a:cubicBezTo>
                  <a:cubicBezTo>
                    <a:pt x="52092" y="63326"/>
                    <a:pt x="54460" y="81380"/>
                    <a:pt x="55348" y="99434"/>
                  </a:cubicBezTo>
                  <a:cubicBezTo>
                    <a:pt x="55940" y="116305"/>
                    <a:pt x="55348" y="133176"/>
                    <a:pt x="52980" y="150046"/>
                  </a:cubicBezTo>
                  <a:cubicBezTo>
                    <a:pt x="51500" y="161293"/>
                    <a:pt x="48244" y="171948"/>
                    <a:pt x="43213" y="181715"/>
                  </a:cubicBezTo>
                  <a:cubicBezTo>
                    <a:pt x="42029" y="184675"/>
                    <a:pt x="39957" y="187339"/>
                    <a:pt x="37885" y="189707"/>
                  </a:cubicBezTo>
                  <a:cubicBezTo>
                    <a:pt x="35414" y="191918"/>
                    <a:pt x="32999" y="192986"/>
                    <a:pt x="30768" y="192986"/>
                  </a:cubicBezTo>
                  <a:cubicBezTo>
                    <a:pt x="27922" y="192986"/>
                    <a:pt x="25373" y="191249"/>
                    <a:pt x="23382" y="187931"/>
                  </a:cubicBezTo>
                  <a:cubicBezTo>
                    <a:pt x="21015" y="184083"/>
                    <a:pt x="19239" y="179644"/>
                    <a:pt x="18055" y="175204"/>
                  </a:cubicBezTo>
                  <a:cubicBezTo>
                    <a:pt x="17463" y="173724"/>
                    <a:pt x="18055" y="171948"/>
                    <a:pt x="19239" y="170764"/>
                  </a:cubicBezTo>
                  <a:cubicBezTo>
                    <a:pt x="21311" y="167805"/>
                    <a:pt x="22199" y="164253"/>
                    <a:pt x="21903" y="160701"/>
                  </a:cubicBezTo>
                  <a:cubicBezTo>
                    <a:pt x="22199" y="157741"/>
                    <a:pt x="20127" y="154782"/>
                    <a:pt x="17463" y="154190"/>
                  </a:cubicBezTo>
                  <a:cubicBezTo>
                    <a:pt x="14207" y="153598"/>
                    <a:pt x="13319" y="151526"/>
                    <a:pt x="13023" y="148862"/>
                  </a:cubicBezTo>
                  <a:cubicBezTo>
                    <a:pt x="10064" y="132584"/>
                    <a:pt x="8880" y="116009"/>
                    <a:pt x="8880" y="99730"/>
                  </a:cubicBezTo>
                  <a:cubicBezTo>
                    <a:pt x="9176" y="89371"/>
                    <a:pt x="9176" y="79012"/>
                    <a:pt x="8880" y="68653"/>
                  </a:cubicBezTo>
                  <a:cubicBezTo>
                    <a:pt x="8288" y="51783"/>
                    <a:pt x="11248" y="34616"/>
                    <a:pt x="17167" y="18929"/>
                  </a:cubicBezTo>
                  <a:cubicBezTo>
                    <a:pt x="18351" y="15674"/>
                    <a:pt x="19831" y="12714"/>
                    <a:pt x="21903" y="9754"/>
                  </a:cubicBezTo>
                  <a:cubicBezTo>
                    <a:pt x="23086" y="7682"/>
                    <a:pt x="25158" y="5906"/>
                    <a:pt x="27526" y="5315"/>
                  </a:cubicBezTo>
                  <a:cubicBezTo>
                    <a:pt x="28633" y="4803"/>
                    <a:pt x="29765" y="4562"/>
                    <a:pt x="30865" y="4562"/>
                  </a:cubicBezTo>
                  <a:close/>
                  <a:moveTo>
                    <a:pt x="30246" y="0"/>
                  </a:moveTo>
                  <a:cubicBezTo>
                    <a:pt x="25998" y="0"/>
                    <a:pt x="21721" y="1860"/>
                    <a:pt x="18943" y="5611"/>
                  </a:cubicBezTo>
                  <a:cubicBezTo>
                    <a:pt x="17167" y="7978"/>
                    <a:pt x="15391" y="10642"/>
                    <a:pt x="14503" y="13602"/>
                  </a:cubicBezTo>
                  <a:cubicBezTo>
                    <a:pt x="7696" y="29288"/>
                    <a:pt x="4144" y="46159"/>
                    <a:pt x="3848" y="63326"/>
                  </a:cubicBezTo>
                  <a:cubicBezTo>
                    <a:pt x="4144" y="75165"/>
                    <a:pt x="4144" y="87004"/>
                    <a:pt x="4144" y="98843"/>
                  </a:cubicBezTo>
                  <a:cubicBezTo>
                    <a:pt x="4440" y="104762"/>
                    <a:pt x="4144" y="110681"/>
                    <a:pt x="4440" y="116601"/>
                  </a:cubicBezTo>
                  <a:cubicBezTo>
                    <a:pt x="5032" y="127552"/>
                    <a:pt x="6216" y="138503"/>
                    <a:pt x="7992" y="149454"/>
                  </a:cubicBezTo>
                  <a:cubicBezTo>
                    <a:pt x="8880" y="151822"/>
                    <a:pt x="7992" y="154486"/>
                    <a:pt x="5920" y="156262"/>
                  </a:cubicBezTo>
                  <a:cubicBezTo>
                    <a:pt x="0" y="160701"/>
                    <a:pt x="1776" y="170172"/>
                    <a:pt x="8880" y="172244"/>
                  </a:cubicBezTo>
                  <a:cubicBezTo>
                    <a:pt x="11839" y="173428"/>
                    <a:pt x="13911" y="175796"/>
                    <a:pt x="14503" y="179052"/>
                  </a:cubicBezTo>
                  <a:cubicBezTo>
                    <a:pt x="15391" y="183195"/>
                    <a:pt x="17167" y="187339"/>
                    <a:pt x="19831" y="190891"/>
                  </a:cubicBezTo>
                  <a:cubicBezTo>
                    <a:pt x="22202" y="195294"/>
                    <a:pt x="26609" y="197663"/>
                    <a:pt x="31054" y="197663"/>
                  </a:cubicBezTo>
                  <a:cubicBezTo>
                    <a:pt x="34377" y="197663"/>
                    <a:pt x="37721" y="196340"/>
                    <a:pt x="40253" y="193554"/>
                  </a:cubicBezTo>
                  <a:cubicBezTo>
                    <a:pt x="43213" y="190891"/>
                    <a:pt x="45581" y="187339"/>
                    <a:pt x="47356" y="183491"/>
                  </a:cubicBezTo>
                  <a:cubicBezTo>
                    <a:pt x="52092" y="174316"/>
                    <a:pt x="55348" y="163957"/>
                    <a:pt x="56828" y="153598"/>
                  </a:cubicBezTo>
                  <a:cubicBezTo>
                    <a:pt x="60379" y="132584"/>
                    <a:pt x="60971" y="110977"/>
                    <a:pt x="59195" y="89667"/>
                  </a:cubicBezTo>
                  <a:cubicBezTo>
                    <a:pt x="58603" y="81380"/>
                    <a:pt x="57715" y="73389"/>
                    <a:pt x="56828" y="65101"/>
                  </a:cubicBezTo>
                  <a:cubicBezTo>
                    <a:pt x="55644" y="51783"/>
                    <a:pt x="53276" y="38760"/>
                    <a:pt x="50020" y="25737"/>
                  </a:cubicBezTo>
                  <a:cubicBezTo>
                    <a:pt x="48540" y="19225"/>
                    <a:pt x="45877" y="13010"/>
                    <a:pt x="42325" y="7090"/>
                  </a:cubicBezTo>
                  <a:cubicBezTo>
                    <a:pt x="39812" y="2378"/>
                    <a:pt x="35048" y="0"/>
                    <a:pt x="302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301600" y="1480925"/>
              <a:ext cx="4846600" cy="2294100"/>
            </a:xfrm>
            <a:custGeom>
              <a:avLst/>
              <a:gdLst/>
              <a:ahLst/>
              <a:cxnLst/>
              <a:rect l="l" t="t" r="r" b="b"/>
              <a:pathLst>
                <a:path w="193864" h="91764" extrusionOk="0">
                  <a:moveTo>
                    <a:pt x="24347" y="11094"/>
                  </a:moveTo>
                  <a:cubicBezTo>
                    <a:pt x="25882" y="11094"/>
                    <a:pt x="27427" y="11160"/>
                    <a:pt x="29006" y="11259"/>
                  </a:cubicBezTo>
                  <a:cubicBezTo>
                    <a:pt x="30486" y="11259"/>
                    <a:pt x="31965" y="12147"/>
                    <a:pt x="32557" y="13627"/>
                  </a:cubicBezTo>
                  <a:cubicBezTo>
                    <a:pt x="34629" y="16586"/>
                    <a:pt x="37885" y="18658"/>
                    <a:pt x="41437" y="19546"/>
                  </a:cubicBezTo>
                  <a:cubicBezTo>
                    <a:pt x="42301" y="19930"/>
                    <a:pt x="43228" y="20127"/>
                    <a:pt x="44136" y="20127"/>
                  </a:cubicBezTo>
                  <a:cubicBezTo>
                    <a:pt x="46027" y="20127"/>
                    <a:pt x="47836" y="19273"/>
                    <a:pt x="48836" y="17474"/>
                  </a:cubicBezTo>
                  <a:cubicBezTo>
                    <a:pt x="49748" y="15877"/>
                    <a:pt x="51716" y="14808"/>
                    <a:pt x="53654" y="14808"/>
                  </a:cubicBezTo>
                  <a:cubicBezTo>
                    <a:pt x="54230" y="14808"/>
                    <a:pt x="54804" y="14903"/>
                    <a:pt x="55347" y="15106"/>
                  </a:cubicBezTo>
                  <a:cubicBezTo>
                    <a:pt x="71626" y="18066"/>
                    <a:pt x="87609" y="22210"/>
                    <a:pt x="102999" y="28129"/>
                  </a:cubicBezTo>
                  <a:cubicBezTo>
                    <a:pt x="112766" y="31681"/>
                    <a:pt x="122534" y="34937"/>
                    <a:pt x="132301" y="38192"/>
                  </a:cubicBezTo>
                  <a:cubicBezTo>
                    <a:pt x="148283" y="43224"/>
                    <a:pt x="163378" y="51807"/>
                    <a:pt x="176697" y="62758"/>
                  </a:cubicBezTo>
                  <a:cubicBezTo>
                    <a:pt x="179065" y="64830"/>
                    <a:pt x="181432" y="67198"/>
                    <a:pt x="183504" y="69862"/>
                  </a:cubicBezTo>
                  <a:cubicBezTo>
                    <a:pt x="184984" y="71934"/>
                    <a:pt x="185872" y="74597"/>
                    <a:pt x="185576" y="77261"/>
                  </a:cubicBezTo>
                  <a:cubicBezTo>
                    <a:pt x="186168" y="81405"/>
                    <a:pt x="183208" y="84956"/>
                    <a:pt x="179361" y="85844"/>
                  </a:cubicBezTo>
                  <a:cubicBezTo>
                    <a:pt x="175809" y="86732"/>
                    <a:pt x="172257" y="87028"/>
                    <a:pt x="168706" y="87324"/>
                  </a:cubicBezTo>
                  <a:cubicBezTo>
                    <a:pt x="159234" y="87324"/>
                    <a:pt x="149467" y="86436"/>
                    <a:pt x="140292" y="84660"/>
                  </a:cubicBezTo>
                  <a:cubicBezTo>
                    <a:pt x="122534" y="80813"/>
                    <a:pt x="105071" y="76965"/>
                    <a:pt x="87905" y="71934"/>
                  </a:cubicBezTo>
                  <a:cubicBezTo>
                    <a:pt x="71626" y="66902"/>
                    <a:pt x="55643" y="60391"/>
                    <a:pt x="40549" y="52399"/>
                  </a:cubicBezTo>
                  <a:cubicBezTo>
                    <a:pt x="30782" y="47664"/>
                    <a:pt x="21606" y="40856"/>
                    <a:pt x="14207" y="32865"/>
                  </a:cubicBezTo>
                  <a:cubicBezTo>
                    <a:pt x="11839" y="30497"/>
                    <a:pt x="9767" y="27833"/>
                    <a:pt x="8583" y="25170"/>
                  </a:cubicBezTo>
                  <a:cubicBezTo>
                    <a:pt x="5624" y="18362"/>
                    <a:pt x="7992" y="13331"/>
                    <a:pt x="15095" y="12147"/>
                  </a:cubicBezTo>
                  <a:cubicBezTo>
                    <a:pt x="18252" y="11357"/>
                    <a:pt x="21277" y="11094"/>
                    <a:pt x="24347" y="11094"/>
                  </a:cubicBezTo>
                  <a:close/>
                  <a:moveTo>
                    <a:pt x="41632" y="0"/>
                  </a:moveTo>
                  <a:cubicBezTo>
                    <a:pt x="38970" y="0"/>
                    <a:pt x="36277" y="1133"/>
                    <a:pt x="34333" y="3563"/>
                  </a:cubicBezTo>
                  <a:cubicBezTo>
                    <a:pt x="32862" y="5525"/>
                    <a:pt x="30375" y="6674"/>
                    <a:pt x="27883" y="6674"/>
                  </a:cubicBezTo>
                  <a:cubicBezTo>
                    <a:pt x="27366" y="6674"/>
                    <a:pt x="26850" y="6625"/>
                    <a:pt x="26342" y="6523"/>
                  </a:cubicBezTo>
                  <a:cubicBezTo>
                    <a:pt x="25232" y="6449"/>
                    <a:pt x="24122" y="6412"/>
                    <a:pt x="23017" y="6412"/>
                  </a:cubicBezTo>
                  <a:cubicBezTo>
                    <a:pt x="19701" y="6412"/>
                    <a:pt x="16427" y="6745"/>
                    <a:pt x="13319" y="7411"/>
                  </a:cubicBezTo>
                  <a:cubicBezTo>
                    <a:pt x="4736" y="8891"/>
                    <a:pt x="0" y="18362"/>
                    <a:pt x="3848" y="26057"/>
                  </a:cubicBezTo>
                  <a:cubicBezTo>
                    <a:pt x="5624" y="29905"/>
                    <a:pt x="7992" y="33161"/>
                    <a:pt x="10951" y="36121"/>
                  </a:cubicBezTo>
                  <a:cubicBezTo>
                    <a:pt x="18055" y="43816"/>
                    <a:pt x="26638" y="50031"/>
                    <a:pt x="36109" y="55063"/>
                  </a:cubicBezTo>
                  <a:cubicBezTo>
                    <a:pt x="54755" y="65422"/>
                    <a:pt x="74882" y="73117"/>
                    <a:pt x="95600" y="78741"/>
                  </a:cubicBezTo>
                  <a:cubicBezTo>
                    <a:pt x="103591" y="80813"/>
                    <a:pt x="111583" y="82885"/>
                    <a:pt x="119574" y="84660"/>
                  </a:cubicBezTo>
                  <a:cubicBezTo>
                    <a:pt x="132301" y="87916"/>
                    <a:pt x="145620" y="90284"/>
                    <a:pt x="158938" y="91468"/>
                  </a:cubicBezTo>
                  <a:cubicBezTo>
                    <a:pt x="161208" y="91665"/>
                    <a:pt x="163444" y="91764"/>
                    <a:pt x="165658" y="91764"/>
                  </a:cubicBezTo>
                  <a:cubicBezTo>
                    <a:pt x="170087" y="91764"/>
                    <a:pt x="174428" y="91369"/>
                    <a:pt x="178769" y="90580"/>
                  </a:cubicBezTo>
                  <a:cubicBezTo>
                    <a:pt x="188832" y="88804"/>
                    <a:pt x="193863" y="77261"/>
                    <a:pt x="187944" y="68974"/>
                  </a:cubicBezTo>
                  <a:cubicBezTo>
                    <a:pt x="186464" y="66310"/>
                    <a:pt x="184392" y="63942"/>
                    <a:pt x="182320" y="61870"/>
                  </a:cubicBezTo>
                  <a:cubicBezTo>
                    <a:pt x="169593" y="50327"/>
                    <a:pt x="154795" y="41448"/>
                    <a:pt x="138812" y="35529"/>
                  </a:cubicBezTo>
                  <a:cubicBezTo>
                    <a:pt x="127565" y="31681"/>
                    <a:pt x="116318" y="27537"/>
                    <a:pt x="105367" y="23986"/>
                  </a:cubicBezTo>
                  <a:cubicBezTo>
                    <a:pt x="99744" y="21914"/>
                    <a:pt x="94120" y="20138"/>
                    <a:pt x="88497" y="18066"/>
                  </a:cubicBezTo>
                  <a:cubicBezTo>
                    <a:pt x="77841" y="15106"/>
                    <a:pt x="67186" y="12443"/>
                    <a:pt x="56235" y="10667"/>
                  </a:cubicBezTo>
                  <a:cubicBezTo>
                    <a:pt x="53572" y="10371"/>
                    <a:pt x="51500" y="8891"/>
                    <a:pt x="50612" y="6523"/>
                  </a:cubicBezTo>
                  <a:cubicBezTo>
                    <a:pt x="49216" y="2336"/>
                    <a:pt x="45455" y="0"/>
                    <a:pt x="4163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493975" y="1229625"/>
              <a:ext cx="4432250" cy="2957225"/>
            </a:xfrm>
            <a:custGeom>
              <a:avLst/>
              <a:gdLst/>
              <a:ahLst/>
              <a:cxnLst/>
              <a:rect l="l" t="t" r="r" b="b"/>
              <a:pathLst>
                <a:path w="177290" h="118289" extrusionOk="0">
                  <a:moveTo>
                    <a:pt x="156183" y="4428"/>
                  </a:moveTo>
                  <a:cubicBezTo>
                    <a:pt x="158286" y="4428"/>
                    <a:pt x="160388" y="4755"/>
                    <a:pt x="162490" y="5328"/>
                  </a:cubicBezTo>
                  <a:cubicBezTo>
                    <a:pt x="169594" y="7104"/>
                    <a:pt x="171666" y="12136"/>
                    <a:pt x="168706" y="18647"/>
                  </a:cubicBezTo>
                  <a:cubicBezTo>
                    <a:pt x="166338" y="22791"/>
                    <a:pt x="163674" y="26342"/>
                    <a:pt x="160419" y="29894"/>
                  </a:cubicBezTo>
                  <a:cubicBezTo>
                    <a:pt x="159531" y="31078"/>
                    <a:pt x="157755" y="31374"/>
                    <a:pt x="156275" y="31374"/>
                  </a:cubicBezTo>
                  <a:cubicBezTo>
                    <a:pt x="155838" y="31337"/>
                    <a:pt x="155401" y="31319"/>
                    <a:pt x="154964" y="31319"/>
                  </a:cubicBezTo>
                  <a:cubicBezTo>
                    <a:pt x="151858" y="31319"/>
                    <a:pt x="148807" y="32257"/>
                    <a:pt x="146212" y="34334"/>
                  </a:cubicBezTo>
                  <a:cubicBezTo>
                    <a:pt x="143548" y="35518"/>
                    <a:pt x="142068" y="38477"/>
                    <a:pt x="142956" y="41437"/>
                  </a:cubicBezTo>
                  <a:cubicBezTo>
                    <a:pt x="143844" y="43805"/>
                    <a:pt x="142956" y="46469"/>
                    <a:pt x="140884" y="47948"/>
                  </a:cubicBezTo>
                  <a:cubicBezTo>
                    <a:pt x="128453" y="58604"/>
                    <a:pt x="115135" y="68371"/>
                    <a:pt x="101224" y="76954"/>
                  </a:cubicBezTo>
                  <a:cubicBezTo>
                    <a:pt x="92345" y="82578"/>
                    <a:pt x="83465" y="87905"/>
                    <a:pt x="74882" y="93529"/>
                  </a:cubicBezTo>
                  <a:cubicBezTo>
                    <a:pt x="60675" y="103000"/>
                    <a:pt x="44693" y="109511"/>
                    <a:pt x="28118" y="112767"/>
                  </a:cubicBezTo>
                  <a:cubicBezTo>
                    <a:pt x="24862" y="113359"/>
                    <a:pt x="21311" y="113655"/>
                    <a:pt x="18055" y="113655"/>
                  </a:cubicBezTo>
                  <a:cubicBezTo>
                    <a:pt x="15391" y="113655"/>
                    <a:pt x="13023" y="112767"/>
                    <a:pt x="10952" y="110991"/>
                  </a:cubicBezTo>
                  <a:cubicBezTo>
                    <a:pt x="7696" y="108623"/>
                    <a:pt x="6512" y="104184"/>
                    <a:pt x="8288" y="100632"/>
                  </a:cubicBezTo>
                  <a:cubicBezTo>
                    <a:pt x="9768" y="97376"/>
                    <a:pt x="11544" y="94121"/>
                    <a:pt x="13911" y="91457"/>
                  </a:cubicBezTo>
                  <a:cubicBezTo>
                    <a:pt x="19831" y="83761"/>
                    <a:pt x="26342" y="76954"/>
                    <a:pt x="33446" y="70739"/>
                  </a:cubicBezTo>
                  <a:cubicBezTo>
                    <a:pt x="47652" y="59491"/>
                    <a:pt x="61563" y="48244"/>
                    <a:pt x="76362" y="37885"/>
                  </a:cubicBezTo>
                  <a:cubicBezTo>
                    <a:pt x="90273" y="28118"/>
                    <a:pt x="105367" y="19831"/>
                    <a:pt x="120758" y="13023"/>
                  </a:cubicBezTo>
                  <a:cubicBezTo>
                    <a:pt x="130821" y="8584"/>
                    <a:pt x="141772" y="5624"/>
                    <a:pt x="152723" y="4736"/>
                  </a:cubicBezTo>
                  <a:cubicBezTo>
                    <a:pt x="153877" y="4526"/>
                    <a:pt x="155030" y="4428"/>
                    <a:pt x="156183" y="4428"/>
                  </a:cubicBezTo>
                  <a:close/>
                  <a:moveTo>
                    <a:pt x="156494" y="1"/>
                  </a:moveTo>
                  <a:cubicBezTo>
                    <a:pt x="155157" y="1"/>
                    <a:pt x="153809" y="99"/>
                    <a:pt x="152427" y="297"/>
                  </a:cubicBezTo>
                  <a:cubicBezTo>
                    <a:pt x="141772" y="1184"/>
                    <a:pt x="131413" y="3848"/>
                    <a:pt x="121646" y="7992"/>
                  </a:cubicBezTo>
                  <a:cubicBezTo>
                    <a:pt x="102112" y="16279"/>
                    <a:pt x="83465" y="26934"/>
                    <a:pt x="66299" y="39661"/>
                  </a:cubicBezTo>
                  <a:cubicBezTo>
                    <a:pt x="59787" y="44397"/>
                    <a:pt x="52980" y="49428"/>
                    <a:pt x="46764" y="54460"/>
                  </a:cubicBezTo>
                  <a:cubicBezTo>
                    <a:pt x="35813" y="62451"/>
                    <a:pt x="26046" y="71330"/>
                    <a:pt x="16575" y="81098"/>
                  </a:cubicBezTo>
                  <a:cubicBezTo>
                    <a:pt x="11840" y="85833"/>
                    <a:pt x="7992" y="91457"/>
                    <a:pt x="5032" y="97376"/>
                  </a:cubicBezTo>
                  <a:cubicBezTo>
                    <a:pt x="1" y="106255"/>
                    <a:pt x="5920" y="117207"/>
                    <a:pt x="15983" y="118094"/>
                  </a:cubicBezTo>
                  <a:cubicBezTo>
                    <a:pt x="17332" y="118217"/>
                    <a:pt x="18630" y="118289"/>
                    <a:pt x="19898" y="118289"/>
                  </a:cubicBezTo>
                  <a:cubicBezTo>
                    <a:pt x="21691" y="118289"/>
                    <a:pt x="23425" y="118145"/>
                    <a:pt x="25158" y="117798"/>
                  </a:cubicBezTo>
                  <a:cubicBezTo>
                    <a:pt x="42029" y="115135"/>
                    <a:pt x="58307" y="109215"/>
                    <a:pt x="72810" y="100336"/>
                  </a:cubicBezTo>
                  <a:cubicBezTo>
                    <a:pt x="82873" y="94121"/>
                    <a:pt x="92936" y="87905"/>
                    <a:pt x="103000" y="81394"/>
                  </a:cubicBezTo>
                  <a:cubicBezTo>
                    <a:pt x="107735" y="78434"/>
                    <a:pt x="112767" y="75178"/>
                    <a:pt x="117798" y="71922"/>
                  </a:cubicBezTo>
                  <a:cubicBezTo>
                    <a:pt x="126678" y="65707"/>
                    <a:pt x="135557" y="58900"/>
                    <a:pt x="143844" y="51500"/>
                  </a:cubicBezTo>
                  <a:cubicBezTo>
                    <a:pt x="145087" y="50050"/>
                    <a:pt x="146765" y="49325"/>
                    <a:pt x="148472" y="49325"/>
                  </a:cubicBezTo>
                  <a:cubicBezTo>
                    <a:pt x="149204" y="49325"/>
                    <a:pt x="149941" y="49458"/>
                    <a:pt x="150651" y="49724"/>
                  </a:cubicBezTo>
                  <a:cubicBezTo>
                    <a:pt x="151797" y="50154"/>
                    <a:pt x="152943" y="50353"/>
                    <a:pt x="154050" y="50353"/>
                  </a:cubicBezTo>
                  <a:cubicBezTo>
                    <a:pt x="159807" y="50353"/>
                    <a:pt x="164524" y="44979"/>
                    <a:pt x="162786" y="38773"/>
                  </a:cubicBezTo>
                  <a:cubicBezTo>
                    <a:pt x="162194" y="35814"/>
                    <a:pt x="163378" y="32558"/>
                    <a:pt x="165746" y="30782"/>
                  </a:cubicBezTo>
                  <a:cubicBezTo>
                    <a:pt x="168706" y="27526"/>
                    <a:pt x="171074" y="23975"/>
                    <a:pt x="173146" y="19831"/>
                  </a:cubicBezTo>
                  <a:cubicBezTo>
                    <a:pt x="177289" y="12432"/>
                    <a:pt x="172850" y="2664"/>
                    <a:pt x="164562" y="1184"/>
                  </a:cubicBezTo>
                  <a:cubicBezTo>
                    <a:pt x="161800" y="395"/>
                    <a:pt x="159169" y="1"/>
                    <a:pt x="1564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13"/>
          <p:cNvGrpSpPr/>
          <p:nvPr/>
        </p:nvGrpSpPr>
        <p:grpSpPr>
          <a:xfrm>
            <a:off x="351700" y="1436356"/>
            <a:ext cx="8722566" cy="3580273"/>
            <a:chOff x="351700" y="1436356"/>
            <a:chExt cx="8722566" cy="3580273"/>
          </a:xfrm>
        </p:grpSpPr>
        <p:grpSp>
          <p:nvGrpSpPr>
            <p:cNvPr id="274" name="Google Shape;274;p13"/>
            <p:cNvGrpSpPr/>
            <p:nvPr/>
          </p:nvGrpSpPr>
          <p:grpSpPr>
            <a:xfrm>
              <a:off x="351700" y="1436356"/>
              <a:ext cx="8722566" cy="3580273"/>
              <a:chOff x="351700" y="1436356"/>
              <a:chExt cx="8722566" cy="3580273"/>
            </a:xfrm>
          </p:grpSpPr>
          <p:sp>
            <p:nvSpPr>
              <p:cNvPr id="275" name="Google Shape;275;p13"/>
              <p:cNvSpPr/>
              <p:nvPr/>
            </p:nvSpPr>
            <p:spPr>
              <a:xfrm>
                <a:off x="351700" y="1867700"/>
                <a:ext cx="723057" cy="749453"/>
              </a:xfrm>
              <a:custGeom>
                <a:avLst/>
                <a:gdLst/>
                <a:ahLst/>
                <a:cxnLst/>
                <a:rect l="l" t="t" r="r" b="b"/>
                <a:pathLst>
                  <a:path w="34679" h="35945" extrusionOk="0">
                    <a:moveTo>
                      <a:pt x="10274" y="0"/>
                    </a:moveTo>
                    <a:cubicBezTo>
                      <a:pt x="9534" y="0"/>
                      <a:pt x="8785" y="71"/>
                      <a:pt x="8036" y="220"/>
                    </a:cubicBezTo>
                    <a:cubicBezTo>
                      <a:pt x="3172" y="1066"/>
                      <a:pt x="1" y="5718"/>
                      <a:pt x="846" y="10582"/>
                    </a:cubicBezTo>
                    <a:cubicBezTo>
                      <a:pt x="1269" y="12273"/>
                      <a:pt x="1692" y="13965"/>
                      <a:pt x="2538" y="15445"/>
                    </a:cubicBezTo>
                    <a:cubicBezTo>
                      <a:pt x="5921" y="22846"/>
                      <a:pt x="11419" y="28978"/>
                      <a:pt x="18397" y="33207"/>
                    </a:cubicBezTo>
                    <a:cubicBezTo>
                      <a:pt x="20089" y="34053"/>
                      <a:pt x="21780" y="34899"/>
                      <a:pt x="23683" y="35322"/>
                    </a:cubicBezTo>
                    <a:cubicBezTo>
                      <a:pt x="25067" y="35741"/>
                      <a:pt x="26335" y="35944"/>
                      <a:pt x="27478" y="35944"/>
                    </a:cubicBezTo>
                    <a:cubicBezTo>
                      <a:pt x="32097" y="35944"/>
                      <a:pt x="34679" y="32627"/>
                      <a:pt x="34679" y="26864"/>
                    </a:cubicBezTo>
                    <a:cubicBezTo>
                      <a:pt x="34679" y="23692"/>
                      <a:pt x="33833" y="20731"/>
                      <a:pt x="32564" y="17983"/>
                    </a:cubicBezTo>
                    <a:cubicBezTo>
                      <a:pt x="29815" y="12273"/>
                      <a:pt x="25586" y="7410"/>
                      <a:pt x="20512" y="3815"/>
                    </a:cubicBezTo>
                    <a:cubicBezTo>
                      <a:pt x="18397" y="2335"/>
                      <a:pt x="16494" y="1278"/>
                      <a:pt x="14168" y="643"/>
                    </a:cubicBezTo>
                    <a:cubicBezTo>
                      <a:pt x="12939" y="234"/>
                      <a:pt x="11622" y="0"/>
                      <a:pt x="10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8725847" y="1436356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7910511" y="4028712"/>
                <a:ext cx="1040534" cy="987918"/>
              </a:xfrm>
              <a:custGeom>
                <a:avLst/>
                <a:gdLst/>
                <a:ahLst/>
                <a:cxnLst/>
                <a:rect l="l" t="t" r="r" b="b"/>
                <a:pathLst>
                  <a:path w="209785" h="199177" extrusionOk="0">
                    <a:moveTo>
                      <a:pt x="145334" y="0"/>
                    </a:moveTo>
                    <a:cubicBezTo>
                      <a:pt x="144236" y="0"/>
                      <a:pt x="143137" y="47"/>
                      <a:pt x="142037" y="139"/>
                    </a:cubicBezTo>
                    <a:cubicBezTo>
                      <a:pt x="135262" y="606"/>
                      <a:pt x="128721" y="2008"/>
                      <a:pt x="122647" y="4344"/>
                    </a:cubicBezTo>
                    <a:cubicBezTo>
                      <a:pt x="109565" y="8549"/>
                      <a:pt x="99519" y="19061"/>
                      <a:pt x="95548" y="32377"/>
                    </a:cubicBezTo>
                    <a:cubicBezTo>
                      <a:pt x="93212" y="40086"/>
                      <a:pt x="92745" y="48263"/>
                      <a:pt x="94380" y="56206"/>
                    </a:cubicBezTo>
                    <a:cubicBezTo>
                      <a:pt x="95548" y="61579"/>
                      <a:pt x="96482" y="66718"/>
                      <a:pt x="97183" y="72091"/>
                    </a:cubicBezTo>
                    <a:cubicBezTo>
                      <a:pt x="97884" y="79800"/>
                      <a:pt x="94146" y="87042"/>
                      <a:pt x="87605" y="91014"/>
                    </a:cubicBezTo>
                    <a:cubicBezTo>
                      <a:pt x="83867" y="93116"/>
                      <a:pt x="80130" y="94751"/>
                      <a:pt x="76158" y="96153"/>
                    </a:cubicBezTo>
                    <a:cubicBezTo>
                      <a:pt x="71019" y="97788"/>
                      <a:pt x="65879" y="99424"/>
                      <a:pt x="60973" y="101059"/>
                    </a:cubicBezTo>
                    <a:cubicBezTo>
                      <a:pt x="52096" y="103862"/>
                      <a:pt x="43452" y="107367"/>
                      <a:pt x="35276" y="111572"/>
                    </a:cubicBezTo>
                    <a:cubicBezTo>
                      <a:pt x="28735" y="115076"/>
                      <a:pt x="22661" y="119514"/>
                      <a:pt x="17288" y="124654"/>
                    </a:cubicBezTo>
                    <a:cubicBezTo>
                      <a:pt x="10747" y="130961"/>
                      <a:pt x="6075" y="139138"/>
                      <a:pt x="3972" y="148015"/>
                    </a:cubicBezTo>
                    <a:cubicBezTo>
                      <a:pt x="1" y="162499"/>
                      <a:pt x="5607" y="178151"/>
                      <a:pt x="17989" y="186795"/>
                    </a:cubicBezTo>
                    <a:cubicBezTo>
                      <a:pt x="20559" y="188664"/>
                      <a:pt x="23362" y="190299"/>
                      <a:pt x="26165" y="191934"/>
                    </a:cubicBezTo>
                    <a:cubicBezTo>
                      <a:pt x="37379" y="197774"/>
                      <a:pt x="49526" y="199176"/>
                      <a:pt x="61908" y="199176"/>
                    </a:cubicBezTo>
                    <a:cubicBezTo>
                      <a:pt x="64945" y="198942"/>
                      <a:pt x="67982" y="198942"/>
                      <a:pt x="70785" y="198709"/>
                    </a:cubicBezTo>
                    <a:cubicBezTo>
                      <a:pt x="84802" y="197774"/>
                      <a:pt x="98819" y="195205"/>
                      <a:pt x="112134" y="191000"/>
                    </a:cubicBezTo>
                    <a:cubicBezTo>
                      <a:pt x="145541" y="180254"/>
                      <a:pt x="173808" y="157593"/>
                      <a:pt x="191796" y="127691"/>
                    </a:cubicBezTo>
                    <a:cubicBezTo>
                      <a:pt x="204645" y="107834"/>
                      <a:pt x="209784" y="83772"/>
                      <a:pt x="206046" y="60411"/>
                    </a:cubicBezTo>
                    <a:cubicBezTo>
                      <a:pt x="204878" y="50132"/>
                      <a:pt x="201374" y="40320"/>
                      <a:pt x="196235" y="31209"/>
                    </a:cubicBezTo>
                    <a:cubicBezTo>
                      <a:pt x="195067" y="29340"/>
                      <a:pt x="193899" y="27471"/>
                      <a:pt x="192731" y="25369"/>
                    </a:cubicBezTo>
                    <a:cubicBezTo>
                      <a:pt x="188759" y="19295"/>
                      <a:pt x="183620" y="14389"/>
                      <a:pt x="177312" y="10885"/>
                    </a:cubicBezTo>
                    <a:cubicBezTo>
                      <a:pt x="171238" y="7381"/>
                      <a:pt x="165164" y="4577"/>
                      <a:pt x="158623" y="2475"/>
                    </a:cubicBezTo>
                    <a:cubicBezTo>
                      <a:pt x="154304" y="785"/>
                      <a:pt x="149834" y="0"/>
                      <a:pt x="145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 rot="-9935296">
                <a:off x="1441381" y="4385246"/>
                <a:ext cx="348408" cy="398875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9" name="Google Shape;279;p13"/>
            <p:cNvSpPr/>
            <p:nvPr/>
          </p:nvSpPr>
          <p:spPr>
            <a:xfrm>
              <a:off x="7621617" y="2160681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13"/>
          <p:cNvSpPr txBox="1">
            <a:spLocks noGrp="1"/>
          </p:cNvSpPr>
          <p:nvPr>
            <p:ph type="title" hasCustomPrompt="1"/>
          </p:nvPr>
        </p:nvSpPr>
        <p:spPr>
          <a:xfrm>
            <a:off x="1923275" y="1543950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1"/>
          </p:nvPr>
        </p:nvSpPr>
        <p:spPr>
          <a:xfrm>
            <a:off x="2879975" y="18225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2"/>
          </p:nvPr>
        </p:nvSpPr>
        <p:spPr>
          <a:xfrm>
            <a:off x="2879975" y="13984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3" hasCustomPrompt="1"/>
          </p:nvPr>
        </p:nvSpPr>
        <p:spPr>
          <a:xfrm>
            <a:off x="1923275" y="2743282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4"/>
          </p:nvPr>
        </p:nvSpPr>
        <p:spPr>
          <a:xfrm>
            <a:off x="2879975" y="30327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5"/>
          </p:nvPr>
        </p:nvSpPr>
        <p:spPr>
          <a:xfrm>
            <a:off x="2879975" y="26086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6" hasCustomPrompt="1"/>
          </p:nvPr>
        </p:nvSpPr>
        <p:spPr>
          <a:xfrm>
            <a:off x="1923275" y="3944257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7"/>
          </p:nvPr>
        </p:nvSpPr>
        <p:spPr>
          <a:xfrm>
            <a:off x="2879975" y="42428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8"/>
          </p:nvPr>
        </p:nvSpPr>
        <p:spPr>
          <a:xfrm>
            <a:off x="2879975" y="38187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9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 rot="6317172">
            <a:off x="8201240" y="3504887"/>
            <a:ext cx="1463286" cy="786775"/>
            <a:chOff x="230900" y="984000"/>
            <a:chExt cx="6963575" cy="3744150"/>
          </a:xfrm>
        </p:grpSpPr>
        <p:sp>
          <p:nvSpPr>
            <p:cNvPr id="291" name="Google Shape;291;p13"/>
            <p:cNvSpPr/>
            <p:nvPr/>
          </p:nvSpPr>
          <p:spPr>
            <a:xfrm>
              <a:off x="865275" y="1536400"/>
              <a:ext cx="6004800" cy="2752175"/>
            </a:xfrm>
            <a:custGeom>
              <a:avLst/>
              <a:gdLst/>
              <a:ahLst/>
              <a:cxnLst/>
              <a:rect l="l" t="t" r="r" b="b"/>
              <a:pathLst>
                <a:path w="240192" h="110087" extrusionOk="0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528450" y="2233925"/>
              <a:ext cx="1268750" cy="925150"/>
            </a:xfrm>
            <a:custGeom>
              <a:avLst/>
              <a:gdLst/>
              <a:ahLst/>
              <a:cxnLst/>
              <a:rect l="l" t="t" r="r" b="b"/>
              <a:pathLst>
                <a:path w="50750" h="37006" extrusionOk="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518050" y="2040325"/>
              <a:ext cx="2559075" cy="1722600"/>
            </a:xfrm>
            <a:custGeom>
              <a:avLst/>
              <a:gdLst/>
              <a:ahLst/>
              <a:cxnLst/>
              <a:rect l="l" t="t" r="r" b="b"/>
              <a:pathLst>
                <a:path w="102363" h="68904" extrusionOk="0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230900" y="984000"/>
              <a:ext cx="6963575" cy="3744150"/>
            </a:xfrm>
            <a:custGeom>
              <a:avLst/>
              <a:gdLst/>
              <a:ahLst/>
              <a:cxnLst/>
              <a:rect l="l" t="t" r="r" b="b"/>
              <a:pathLst>
                <a:path w="278543" h="149766" extrusionOk="0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280150" y="1884850"/>
              <a:ext cx="2840225" cy="1921500"/>
            </a:xfrm>
            <a:custGeom>
              <a:avLst/>
              <a:gdLst/>
              <a:ahLst/>
              <a:cxnLst/>
              <a:rect l="l" t="t" r="r" b="b"/>
              <a:pathLst>
                <a:path w="113609" h="76860" extrusionOk="0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1427525" y="2098925"/>
              <a:ext cx="1715700" cy="1156600"/>
            </a:xfrm>
            <a:custGeom>
              <a:avLst/>
              <a:gdLst/>
              <a:ahLst/>
              <a:cxnLst/>
              <a:rect l="l" t="t" r="r" b="b"/>
              <a:pathLst>
                <a:path w="68628" h="46264" extrusionOk="0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734300" y="2313225"/>
              <a:ext cx="2032850" cy="1132325"/>
            </a:xfrm>
            <a:custGeom>
              <a:avLst/>
              <a:gdLst/>
              <a:ahLst/>
              <a:cxnLst/>
              <a:rect l="l" t="t" r="r" b="b"/>
              <a:pathLst>
                <a:path w="81314" h="45293" extrusionOk="0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1816800" y="2388200"/>
              <a:ext cx="908325" cy="594200"/>
            </a:xfrm>
            <a:custGeom>
              <a:avLst/>
              <a:gdLst/>
              <a:ahLst/>
              <a:cxnLst/>
              <a:rect l="l" t="t" r="r" b="b"/>
              <a:pathLst>
                <a:path w="36333" h="23768" extrusionOk="0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484000" y="2731325"/>
              <a:ext cx="756925" cy="386500"/>
            </a:xfrm>
            <a:custGeom>
              <a:avLst/>
              <a:gdLst/>
              <a:ahLst/>
              <a:cxnLst/>
              <a:rect l="l" t="t" r="r" b="b"/>
              <a:pathLst>
                <a:path w="30277" h="15460" extrusionOk="0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28"/>
          <p:cNvGrpSpPr/>
          <p:nvPr/>
        </p:nvGrpSpPr>
        <p:grpSpPr>
          <a:xfrm rot="-556460">
            <a:off x="1483830" y="3614147"/>
            <a:ext cx="840660" cy="1334324"/>
            <a:chOff x="2190225" y="236575"/>
            <a:chExt cx="3165475" cy="5024350"/>
          </a:xfrm>
        </p:grpSpPr>
        <p:sp>
          <p:nvSpPr>
            <p:cNvPr id="792" name="Google Shape;792;p28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28"/>
          <p:cNvGrpSpPr/>
          <p:nvPr/>
        </p:nvGrpSpPr>
        <p:grpSpPr>
          <a:xfrm rot="451032">
            <a:off x="442745" y="3400622"/>
            <a:ext cx="840919" cy="1298848"/>
            <a:chOff x="2144500" y="237375"/>
            <a:chExt cx="3245200" cy="5012400"/>
          </a:xfrm>
        </p:grpSpPr>
        <p:sp>
          <p:nvSpPr>
            <p:cNvPr id="798" name="Google Shape;798;p28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28"/>
          <p:cNvGrpSpPr/>
          <p:nvPr/>
        </p:nvGrpSpPr>
        <p:grpSpPr>
          <a:xfrm>
            <a:off x="307717" y="274703"/>
            <a:ext cx="8874950" cy="4863456"/>
            <a:chOff x="307717" y="274703"/>
            <a:chExt cx="8874950" cy="4863456"/>
          </a:xfrm>
        </p:grpSpPr>
        <p:sp>
          <p:nvSpPr>
            <p:cNvPr id="804" name="Google Shape;804;p28"/>
            <p:cNvSpPr/>
            <p:nvPr/>
          </p:nvSpPr>
          <p:spPr>
            <a:xfrm>
              <a:off x="502440" y="904419"/>
              <a:ext cx="421554" cy="449468"/>
            </a:xfrm>
            <a:custGeom>
              <a:avLst/>
              <a:gdLst/>
              <a:ahLst/>
              <a:cxnLst/>
              <a:rect l="l" t="t" r="r" b="b"/>
              <a:pathLst>
                <a:path w="22895" h="24411" extrusionOk="0">
                  <a:moveTo>
                    <a:pt x="9481" y="1"/>
                  </a:moveTo>
                  <a:cubicBezTo>
                    <a:pt x="5299" y="1"/>
                    <a:pt x="1572" y="3090"/>
                    <a:pt x="935" y="7338"/>
                  </a:cubicBezTo>
                  <a:cubicBezTo>
                    <a:pt x="702" y="8272"/>
                    <a:pt x="702" y="9206"/>
                    <a:pt x="702" y="10141"/>
                  </a:cubicBezTo>
                  <a:cubicBezTo>
                    <a:pt x="1" y="13645"/>
                    <a:pt x="2337" y="16448"/>
                    <a:pt x="3505" y="19485"/>
                  </a:cubicBezTo>
                  <a:cubicBezTo>
                    <a:pt x="3739" y="20186"/>
                    <a:pt x="4206" y="20653"/>
                    <a:pt x="4907" y="20887"/>
                  </a:cubicBezTo>
                  <a:cubicBezTo>
                    <a:pt x="6776" y="21821"/>
                    <a:pt x="8411" y="22990"/>
                    <a:pt x="10513" y="23924"/>
                  </a:cubicBezTo>
                  <a:cubicBezTo>
                    <a:pt x="11258" y="24255"/>
                    <a:pt x="12062" y="24410"/>
                    <a:pt x="12872" y="24410"/>
                  </a:cubicBezTo>
                  <a:cubicBezTo>
                    <a:pt x="14349" y="24410"/>
                    <a:pt x="15848" y="23895"/>
                    <a:pt x="17054" y="22990"/>
                  </a:cubicBezTo>
                  <a:cubicBezTo>
                    <a:pt x="21026" y="20186"/>
                    <a:pt x="22895" y="15280"/>
                    <a:pt x="22194" y="10608"/>
                  </a:cubicBezTo>
                  <a:cubicBezTo>
                    <a:pt x="20792" y="5001"/>
                    <a:pt x="16354" y="1030"/>
                    <a:pt x="10747" y="96"/>
                  </a:cubicBezTo>
                  <a:cubicBezTo>
                    <a:pt x="10322" y="32"/>
                    <a:pt x="9899" y="1"/>
                    <a:pt x="9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2645101" y="3868500"/>
              <a:ext cx="352728" cy="424740"/>
            </a:xfrm>
            <a:custGeom>
              <a:avLst/>
              <a:gdLst/>
              <a:ahLst/>
              <a:cxnLst/>
              <a:rect l="l" t="t" r="r" b="b"/>
              <a:pathLst>
                <a:path w="19157" h="23068" extrusionOk="0">
                  <a:moveTo>
                    <a:pt x="10384" y="1"/>
                  </a:moveTo>
                  <a:cubicBezTo>
                    <a:pt x="9638" y="1"/>
                    <a:pt x="8891" y="122"/>
                    <a:pt x="8177" y="377"/>
                  </a:cubicBezTo>
                  <a:cubicBezTo>
                    <a:pt x="7242" y="610"/>
                    <a:pt x="6541" y="610"/>
                    <a:pt x="5841" y="844"/>
                  </a:cubicBezTo>
                  <a:cubicBezTo>
                    <a:pt x="2336" y="2246"/>
                    <a:pt x="0" y="5516"/>
                    <a:pt x="0" y="9254"/>
                  </a:cubicBezTo>
                  <a:lnTo>
                    <a:pt x="0" y="11590"/>
                  </a:lnTo>
                  <a:cubicBezTo>
                    <a:pt x="935" y="15328"/>
                    <a:pt x="3271" y="18832"/>
                    <a:pt x="6541" y="21168"/>
                  </a:cubicBezTo>
                  <a:cubicBezTo>
                    <a:pt x="7749" y="22468"/>
                    <a:pt x="9288" y="23067"/>
                    <a:pt x="10793" y="23067"/>
                  </a:cubicBezTo>
                  <a:cubicBezTo>
                    <a:pt x="13074" y="23067"/>
                    <a:pt x="15275" y="21692"/>
                    <a:pt x="16119" y="19299"/>
                  </a:cubicBezTo>
                  <a:cubicBezTo>
                    <a:pt x="16820" y="17431"/>
                    <a:pt x="17521" y="15328"/>
                    <a:pt x="18222" y="13459"/>
                  </a:cubicBezTo>
                  <a:cubicBezTo>
                    <a:pt x="19156" y="10189"/>
                    <a:pt x="18689" y="6918"/>
                    <a:pt x="16820" y="4115"/>
                  </a:cubicBezTo>
                  <a:cubicBezTo>
                    <a:pt x="15725" y="1558"/>
                    <a:pt x="13058" y="1"/>
                    <a:pt x="10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6420597" y="685556"/>
              <a:ext cx="348420" cy="398888"/>
            </a:xfrm>
            <a:custGeom>
              <a:avLst/>
              <a:gdLst/>
              <a:ahLst/>
              <a:cxnLst/>
              <a:rect l="l" t="t" r="r" b="b"/>
              <a:pathLst>
                <a:path w="18923" h="21664" extrusionOk="0">
                  <a:moveTo>
                    <a:pt x="8864" y="0"/>
                  </a:moveTo>
                  <a:cubicBezTo>
                    <a:pt x="7113" y="0"/>
                    <a:pt x="5369" y="591"/>
                    <a:pt x="3971" y="1735"/>
                  </a:cubicBezTo>
                  <a:cubicBezTo>
                    <a:pt x="1168" y="3837"/>
                    <a:pt x="0" y="7342"/>
                    <a:pt x="701" y="10846"/>
                  </a:cubicBezTo>
                  <a:cubicBezTo>
                    <a:pt x="2570" y="15518"/>
                    <a:pt x="6308" y="19256"/>
                    <a:pt x="10980" y="21125"/>
                  </a:cubicBezTo>
                  <a:cubicBezTo>
                    <a:pt x="11213" y="21358"/>
                    <a:pt x="11681" y="21592"/>
                    <a:pt x="12381" y="21592"/>
                  </a:cubicBezTo>
                  <a:cubicBezTo>
                    <a:pt x="12669" y="21640"/>
                    <a:pt x="12959" y="21663"/>
                    <a:pt x="13249" y="21663"/>
                  </a:cubicBezTo>
                  <a:cubicBezTo>
                    <a:pt x="15781" y="21663"/>
                    <a:pt x="18270" y="19879"/>
                    <a:pt x="18689" y="17153"/>
                  </a:cubicBezTo>
                  <a:cubicBezTo>
                    <a:pt x="18923" y="16452"/>
                    <a:pt x="18923" y="15518"/>
                    <a:pt x="18923" y="14817"/>
                  </a:cubicBezTo>
                  <a:cubicBezTo>
                    <a:pt x="18923" y="12014"/>
                    <a:pt x="18455" y="9444"/>
                    <a:pt x="17521" y="6641"/>
                  </a:cubicBezTo>
                  <a:cubicBezTo>
                    <a:pt x="16820" y="4305"/>
                    <a:pt x="15185" y="2436"/>
                    <a:pt x="13082" y="1268"/>
                  </a:cubicBezTo>
                  <a:cubicBezTo>
                    <a:pt x="11804" y="415"/>
                    <a:pt x="10331" y="0"/>
                    <a:pt x="88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970359" y="2747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307717" y="297569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 rot="2238594">
              <a:off x="8163588" y="3897499"/>
              <a:ext cx="754651" cy="1127293"/>
            </a:xfrm>
            <a:custGeom>
              <a:avLst/>
              <a:gdLst/>
              <a:ahLst/>
              <a:cxnLst/>
              <a:rect l="l" t="t" r="r" b="b"/>
              <a:pathLst>
                <a:path w="137983" h="206118" extrusionOk="0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28"/>
          <p:cNvSpPr txBox="1">
            <a:spLocks noGrp="1"/>
          </p:cNvSpPr>
          <p:nvPr>
            <p:ph type="title"/>
          </p:nvPr>
        </p:nvSpPr>
        <p:spPr>
          <a:xfrm>
            <a:off x="2052900" y="1449738"/>
            <a:ext cx="5038200" cy="11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811" name="Google Shape;811;p28"/>
          <p:cNvSpPr txBox="1">
            <a:spLocks noGrp="1"/>
          </p:cNvSpPr>
          <p:nvPr>
            <p:ph type="subTitle" idx="1"/>
          </p:nvPr>
        </p:nvSpPr>
        <p:spPr>
          <a:xfrm>
            <a:off x="1980750" y="2593350"/>
            <a:ext cx="5182500" cy="11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2" name="Google Shape;812;p28"/>
          <p:cNvGrpSpPr/>
          <p:nvPr/>
        </p:nvGrpSpPr>
        <p:grpSpPr>
          <a:xfrm rot="2700000">
            <a:off x="7573516" y="413994"/>
            <a:ext cx="1252474" cy="770935"/>
            <a:chOff x="230550" y="540800"/>
            <a:chExt cx="7068100" cy="4350625"/>
          </a:xfrm>
        </p:grpSpPr>
        <p:sp>
          <p:nvSpPr>
            <p:cNvPr id="813" name="Google Shape;813;p28"/>
            <p:cNvSpPr/>
            <p:nvPr/>
          </p:nvSpPr>
          <p:spPr>
            <a:xfrm>
              <a:off x="586225" y="1135100"/>
              <a:ext cx="5970800" cy="3170700"/>
            </a:xfrm>
            <a:custGeom>
              <a:avLst/>
              <a:gdLst/>
              <a:ahLst/>
              <a:cxnLst/>
              <a:rect l="l" t="t" r="r" b="b"/>
              <a:pathLst>
                <a:path w="238832" h="126828" extrusionOk="0">
                  <a:moveTo>
                    <a:pt x="147430" y="0"/>
                  </a:moveTo>
                  <a:cubicBezTo>
                    <a:pt x="129460" y="0"/>
                    <a:pt x="111525" y="1437"/>
                    <a:pt x="93838" y="4572"/>
                  </a:cubicBezTo>
                  <a:cubicBezTo>
                    <a:pt x="66897" y="9112"/>
                    <a:pt x="39351" y="18193"/>
                    <a:pt x="21795" y="38777"/>
                  </a:cubicBezTo>
                  <a:cubicBezTo>
                    <a:pt x="3935" y="59360"/>
                    <a:pt x="0" y="93868"/>
                    <a:pt x="19373" y="112636"/>
                  </a:cubicBezTo>
                  <a:cubicBezTo>
                    <a:pt x="30101" y="123179"/>
                    <a:pt x="44899" y="126827"/>
                    <a:pt x="60242" y="126827"/>
                  </a:cubicBezTo>
                  <a:cubicBezTo>
                    <a:pt x="70009" y="126827"/>
                    <a:pt x="79996" y="125349"/>
                    <a:pt x="89297" y="123230"/>
                  </a:cubicBezTo>
                  <a:cubicBezTo>
                    <a:pt x="140454" y="111425"/>
                    <a:pt x="187372" y="85695"/>
                    <a:pt x="224907" y="49069"/>
                  </a:cubicBezTo>
                  <a:cubicBezTo>
                    <a:pt x="230659" y="44225"/>
                    <a:pt x="234896" y="37869"/>
                    <a:pt x="237318" y="30604"/>
                  </a:cubicBezTo>
                  <a:cubicBezTo>
                    <a:pt x="238832" y="23339"/>
                    <a:pt x="235502" y="14258"/>
                    <a:pt x="228237" y="12442"/>
                  </a:cubicBezTo>
                  <a:lnTo>
                    <a:pt x="238529" y="11231"/>
                  </a:lnTo>
                  <a:cubicBezTo>
                    <a:pt x="208771" y="4173"/>
                    <a:pt x="178051" y="0"/>
                    <a:pt x="147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642425" y="1607425"/>
              <a:ext cx="1346475" cy="911050"/>
            </a:xfrm>
            <a:custGeom>
              <a:avLst/>
              <a:gdLst/>
              <a:ahLst/>
              <a:cxnLst/>
              <a:rect l="l" t="t" r="r" b="b"/>
              <a:pathLst>
                <a:path w="53859" h="36442" extrusionOk="0">
                  <a:moveTo>
                    <a:pt x="25027" y="0"/>
                  </a:moveTo>
                  <a:cubicBezTo>
                    <a:pt x="21459" y="0"/>
                    <a:pt x="17935" y="473"/>
                    <a:pt x="14530" y="1419"/>
                  </a:cubicBezTo>
                  <a:cubicBezTo>
                    <a:pt x="9081" y="2933"/>
                    <a:pt x="4238" y="6868"/>
                    <a:pt x="2119" y="12316"/>
                  </a:cubicBezTo>
                  <a:cubicBezTo>
                    <a:pt x="0" y="19884"/>
                    <a:pt x="2724" y="27754"/>
                    <a:pt x="9384" y="31992"/>
                  </a:cubicBezTo>
                  <a:cubicBezTo>
                    <a:pt x="13834" y="34958"/>
                    <a:pt x="19025" y="36442"/>
                    <a:pt x="24335" y="36442"/>
                  </a:cubicBezTo>
                  <a:cubicBezTo>
                    <a:pt x="26611" y="36442"/>
                    <a:pt x="28908" y="36169"/>
                    <a:pt x="31178" y="35624"/>
                  </a:cubicBezTo>
                  <a:cubicBezTo>
                    <a:pt x="38443" y="33808"/>
                    <a:pt x="45405" y="31084"/>
                    <a:pt x="52065" y="27451"/>
                  </a:cubicBezTo>
                  <a:cubicBezTo>
                    <a:pt x="53859" y="22885"/>
                    <a:pt x="53280" y="18142"/>
                    <a:pt x="50944" y="14408"/>
                  </a:cubicBezTo>
                  <a:lnTo>
                    <a:pt x="50944" y="14408"/>
                  </a:lnTo>
                  <a:lnTo>
                    <a:pt x="53578" y="16251"/>
                  </a:lnTo>
                  <a:cubicBezTo>
                    <a:pt x="53578" y="11106"/>
                    <a:pt x="50551" y="6262"/>
                    <a:pt x="46011" y="4143"/>
                  </a:cubicBezTo>
                  <a:cubicBezTo>
                    <a:pt x="41470" y="1722"/>
                    <a:pt x="36627" y="511"/>
                    <a:pt x="31481" y="511"/>
                  </a:cubicBezTo>
                  <a:cubicBezTo>
                    <a:pt x="29324" y="171"/>
                    <a:pt x="27168" y="0"/>
                    <a:pt x="25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1456475" y="1836850"/>
              <a:ext cx="2467050" cy="1896350"/>
            </a:xfrm>
            <a:custGeom>
              <a:avLst/>
              <a:gdLst/>
              <a:ahLst/>
              <a:cxnLst/>
              <a:rect l="l" t="t" r="r" b="b"/>
              <a:pathLst>
                <a:path w="98682" h="75854" extrusionOk="0">
                  <a:moveTo>
                    <a:pt x="59123" y="1"/>
                  </a:moveTo>
                  <a:cubicBezTo>
                    <a:pt x="36047" y="1"/>
                    <a:pt x="13794" y="13701"/>
                    <a:pt x="4541" y="37042"/>
                  </a:cubicBezTo>
                  <a:cubicBezTo>
                    <a:pt x="1" y="48847"/>
                    <a:pt x="304" y="64587"/>
                    <a:pt x="10898" y="71550"/>
                  </a:cubicBezTo>
                  <a:cubicBezTo>
                    <a:pt x="15890" y="74323"/>
                    <a:pt x="21643" y="75825"/>
                    <a:pt x="27460" y="75825"/>
                  </a:cubicBezTo>
                  <a:cubicBezTo>
                    <a:pt x="27993" y="75825"/>
                    <a:pt x="28527" y="75813"/>
                    <a:pt x="29060" y="75787"/>
                  </a:cubicBezTo>
                  <a:cubicBezTo>
                    <a:pt x="30512" y="75831"/>
                    <a:pt x="31977" y="75854"/>
                    <a:pt x="33450" y="75854"/>
                  </a:cubicBezTo>
                  <a:cubicBezTo>
                    <a:pt x="52546" y="75854"/>
                    <a:pt x="73019" y="71958"/>
                    <a:pt x="85665" y="57625"/>
                  </a:cubicBezTo>
                  <a:cubicBezTo>
                    <a:pt x="98076" y="42188"/>
                    <a:pt x="98682" y="20393"/>
                    <a:pt x="87179" y="4653"/>
                  </a:cubicBezTo>
                  <a:lnTo>
                    <a:pt x="87179" y="4653"/>
                  </a:lnTo>
                  <a:lnTo>
                    <a:pt x="88995" y="8285"/>
                  </a:lnTo>
                  <a:cubicBezTo>
                    <a:pt x="79568" y="2648"/>
                    <a:pt x="69266" y="1"/>
                    <a:pt x="59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230550" y="540800"/>
              <a:ext cx="7068100" cy="4350625"/>
            </a:xfrm>
            <a:custGeom>
              <a:avLst/>
              <a:gdLst/>
              <a:ahLst/>
              <a:cxnLst/>
              <a:rect l="l" t="t" r="r" b="b"/>
              <a:pathLst>
                <a:path w="282724" h="174025" extrusionOk="0">
                  <a:moveTo>
                    <a:pt x="161578" y="20315"/>
                  </a:moveTo>
                  <a:cubicBezTo>
                    <a:pt x="163667" y="20315"/>
                    <a:pt x="165768" y="21004"/>
                    <a:pt x="167697" y="22290"/>
                  </a:cubicBezTo>
                  <a:lnTo>
                    <a:pt x="156194" y="21987"/>
                  </a:lnTo>
                  <a:cubicBezTo>
                    <a:pt x="157897" y="20852"/>
                    <a:pt x="159734" y="20315"/>
                    <a:pt x="161578" y="20315"/>
                  </a:cubicBezTo>
                  <a:close/>
                  <a:moveTo>
                    <a:pt x="188735" y="19414"/>
                  </a:moveTo>
                  <a:cubicBezTo>
                    <a:pt x="191232" y="19414"/>
                    <a:pt x="193578" y="20322"/>
                    <a:pt x="195848" y="22290"/>
                  </a:cubicBezTo>
                  <a:lnTo>
                    <a:pt x="195926" y="22329"/>
                  </a:lnTo>
                  <a:lnTo>
                    <a:pt x="195926" y="22329"/>
                  </a:lnTo>
                  <a:cubicBezTo>
                    <a:pt x="193613" y="22725"/>
                    <a:pt x="191299" y="22937"/>
                    <a:pt x="188986" y="22937"/>
                  </a:cubicBezTo>
                  <a:cubicBezTo>
                    <a:pt x="186228" y="22937"/>
                    <a:pt x="183471" y="22636"/>
                    <a:pt x="180713" y="21987"/>
                  </a:cubicBezTo>
                  <a:cubicBezTo>
                    <a:pt x="183589" y="20322"/>
                    <a:pt x="186237" y="19414"/>
                    <a:pt x="188735" y="19414"/>
                  </a:cubicBezTo>
                  <a:close/>
                  <a:moveTo>
                    <a:pt x="135512" y="20371"/>
                  </a:moveTo>
                  <a:cubicBezTo>
                    <a:pt x="137247" y="20371"/>
                    <a:pt x="138965" y="20987"/>
                    <a:pt x="140454" y="22290"/>
                  </a:cubicBezTo>
                  <a:cubicBezTo>
                    <a:pt x="138459" y="22733"/>
                    <a:pt x="136465" y="23014"/>
                    <a:pt x="134471" y="23014"/>
                  </a:cubicBezTo>
                  <a:cubicBezTo>
                    <a:pt x="133741" y="23014"/>
                    <a:pt x="133011" y="22976"/>
                    <a:pt x="132281" y="22895"/>
                  </a:cubicBezTo>
                  <a:cubicBezTo>
                    <a:pt x="131675" y="22895"/>
                    <a:pt x="131373" y="22592"/>
                    <a:pt x="131373" y="21987"/>
                  </a:cubicBezTo>
                  <a:cubicBezTo>
                    <a:pt x="131373" y="21382"/>
                    <a:pt x="131675" y="21079"/>
                    <a:pt x="132281" y="21079"/>
                  </a:cubicBezTo>
                  <a:cubicBezTo>
                    <a:pt x="133330" y="20613"/>
                    <a:pt x="134424" y="20371"/>
                    <a:pt x="135512" y="20371"/>
                  </a:cubicBezTo>
                  <a:close/>
                  <a:moveTo>
                    <a:pt x="211245" y="20350"/>
                  </a:moveTo>
                  <a:cubicBezTo>
                    <a:pt x="213164" y="20350"/>
                    <a:pt x="215089" y="20959"/>
                    <a:pt x="216734" y="21987"/>
                  </a:cubicBezTo>
                  <a:cubicBezTo>
                    <a:pt x="217037" y="22290"/>
                    <a:pt x="217643" y="22290"/>
                    <a:pt x="217643" y="23198"/>
                  </a:cubicBezTo>
                  <a:cubicBezTo>
                    <a:pt x="217340" y="24106"/>
                    <a:pt x="216734" y="24106"/>
                    <a:pt x="215826" y="24106"/>
                  </a:cubicBezTo>
                  <a:cubicBezTo>
                    <a:pt x="212799" y="23803"/>
                    <a:pt x="209772" y="23803"/>
                    <a:pt x="206443" y="23501"/>
                  </a:cubicBezTo>
                  <a:cubicBezTo>
                    <a:pt x="206140" y="23501"/>
                    <a:pt x="205837" y="22895"/>
                    <a:pt x="205534" y="22592"/>
                  </a:cubicBezTo>
                  <a:cubicBezTo>
                    <a:pt x="205534" y="22290"/>
                    <a:pt x="205837" y="21684"/>
                    <a:pt x="206140" y="21382"/>
                  </a:cubicBezTo>
                  <a:cubicBezTo>
                    <a:pt x="206745" y="21079"/>
                    <a:pt x="207653" y="20776"/>
                    <a:pt x="208561" y="20776"/>
                  </a:cubicBezTo>
                  <a:cubicBezTo>
                    <a:pt x="209435" y="20485"/>
                    <a:pt x="210339" y="20350"/>
                    <a:pt x="211245" y="20350"/>
                  </a:cubicBezTo>
                  <a:close/>
                  <a:moveTo>
                    <a:pt x="231020" y="22765"/>
                  </a:moveTo>
                  <a:cubicBezTo>
                    <a:pt x="232879" y="22765"/>
                    <a:pt x="234686" y="23639"/>
                    <a:pt x="235805" y="25317"/>
                  </a:cubicBezTo>
                  <a:cubicBezTo>
                    <a:pt x="235502" y="25619"/>
                    <a:pt x="235199" y="26528"/>
                    <a:pt x="235199" y="26528"/>
                  </a:cubicBezTo>
                  <a:cubicBezTo>
                    <a:pt x="232475" y="26528"/>
                    <a:pt x="230053" y="25922"/>
                    <a:pt x="227632" y="25014"/>
                  </a:cubicBezTo>
                  <a:cubicBezTo>
                    <a:pt x="227329" y="24711"/>
                    <a:pt x="227329" y="24106"/>
                    <a:pt x="227632" y="23803"/>
                  </a:cubicBezTo>
                  <a:cubicBezTo>
                    <a:pt x="228678" y="23105"/>
                    <a:pt x="229859" y="22765"/>
                    <a:pt x="231020" y="22765"/>
                  </a:cubicBezTo>
                  <a:close/>
                  <a:moveTo>
                    <a:pt x="111010" y="22631"/>
                  </a:moveTo>
                  <a:cubicBezTo>
                    <a:pt x="112480" y="22631"/>
                    <a:pt x="113997" y="23040"/>
                    <a:pt x="115632" y="23803"/>
                  </a:cubicBezTo>
                  <a:cubicBezTo>
                    <a:pt x="113816" y="25619"/>
                    <a:pt x="112000" y="25014"/>
                    <a:pt x="110184" y="25619"/>
                  </a:cubicBezTo>
                  <a:cubicBezTo>
                    <a:pt x="108367" y="25922"/>
                    <a:pt x="106551" y="26225"/>
                    <a:pt x="103221" y="26830"/>
                  </a:cubicBezTo>
                  <a:cubicBezTo>
                    <a:pt x="105933" y="23925"/>
                    <a:pt x="108397" y="22631"/>
                    <a:pt x="111010" y="22631"/>
                  </a:cubicBezTo>
                  <a:close/>
                  <a:moveTo>
                    <a:pt x="90811" y="27436"/>
                  </a:moveTo>
                  <a:lnTo>
                    <a:pt x="90811" y="27436"/>
                  </a:lnTo>
                  <a:cubicBezTo>
                    <a:pt x="87714" y="29758"/>
                    <a:pt x="84178" y="31201"/>
                    <a:pt x="80389" y="31201"/>
                  </a:cubicBezTo>
                  <a:cubicBezTo>
                    <a:pt x="79733" y="31201"/>
                    <a:pt x="79070" y="31157"/>
                    <a:pt x="78400" y="31068"/>
                  </a:cubicBezTo>
                  <a:cubicBezTo>
                    <a:pt x="81730" y="26830"/>
                    <a:pt x="86270" y="28041"/>
                    <a:pt x="90811" y="27436"/>
                  </a:cubicBezTo>
                  <a:close/>
                  <a:moveTo>
                    <a:pt x="250724" y="29914"/>
                  </a:moveTo>
                  <a:cubicBezTo>
                    <a:pt x="251333" y="29914"/>
                    <a:pt x="251946" y="30082"/>
                    <a:pt x="252453" y="30463"/>
                  </a:cubicBezTo>
                  <a:cubicBezTo>
                    <a:pt x="253059" y="30765"/>
                    <a:pt x="253967" y="31673"/>
                    <a:pt x="253967" y="32884"/>
                  </a:cubicBezTo>
                  <a:cubicBezTo>
                    <a:pt x="253967" y="33412"/>
                    <a:pt x="253353" y="33735"/>
                    <a:pt x="252542" y="33735"/>
                  </a:cubicBezTo>
                  <a:cubicBezTo>
                    <a:pt x="251958" y="33735"/>
                    <a:pt x="251271" y="33567"/>
                    <a:pt x="250637" y="33187"/>
                  </a:cubicBezTo>
                  <a:cubicBezTo>
                    <a:pt x="250032" y="32279"/>
                    <a:pt x="249123" y="31673"/>
                    <a:pt x="248518" y="30765"/>
                  </a:cubicBezTo>
                  <a:cubicBezTo>
                    <a:pt x="249046" y="30238"/>
                    <a:pt x="249880" y="29914"/>
                    <a:pt x="250724" y="29914"/>
                  </a:cubicBezTo>
                  <a:close/>
                  <a:moveTo>
                    <a:pt x="61751" y="36517"/>
                  </a:moveTo>
                  <a:cubicBezTo>
                    <a:pt x="62357" y="36517"/>
                    <a:pt x="62659" y="36819"/>
                    <a:pt x="62962" y="37425"/>
                  </a:cubicBezTo>
                  <a:cubicBezTo>
                    <a:pt x="62962" y="37727"/>
                    <a:pt x="62659" y="38333"/>
                    <a:pt x="62357" y="38636"/>
                  </a:cubicBezTo>
                  <a:cubicBezTo>
                    <a:pt x="57514" y="40149"/>
                    <a:pt x="54184" y="44084"/>
                    <a:pt x="49038" y="45295"/>
                  </a:cubicBezTo>
                  <a:cubicBezTo>
                    <a:pt x="51157" y="39846"/>
                    <a:pt x="56000" y="36517"/>
                    <a:pt x="61751" y="36517"/>
                  </a:cubicBezTo>
                  <a:close/>
                  <a:moveTo>
                    <a:pt x="49038" y="45295"/>
                  </a:moveTo>
                  <a:cubicBezTo>
                    <a:pt x="48735" y="45598"/>
                    <a:pt x="49341" y="45900"/>
                    <a:pt x="48735" y="45900"/>
                  </a:cubicBezTo>
                  <a:cubicBezTo>
                    <a:pt x="48433" y="45900"/>
                    <a:pt x="48433" y="45598"/>
                    <a:pt x="49038" y="45295"/>
                  </a:cubicBezTo>
                  <a:close/>
                  <a:moveTo>
                    <a:pt x="259415" y="43176"/>
                  </a:moveTo>
                  <a:lnTo>
                    <a:pt x="259415" y="43176"/>
                  </a:lnTo>
                  <a:cubicBezTo>
                    <a:pt x="260538" y="45421"/>
                    <a:pt x="260880" y="47927"/>
                    <a:pt x="259959" y="50451"/>
                  </a:cubicBezTo>
                  <a:lnTo>
                    <a:pt x="259959" y="50451"/>
                  </a:lnTo>
                  <a:cubicBezTo>
                    <a:pt x="259716" y="47965"/>
                    <a:pt x="259696" y="45700"/>
                    <a:pt x="259415" y="43176"/>
                  </a:cubicBezTo>
                  <a:close/>
                  <a:moveTo>
                    <a:pt x="257599" y="62246"/>
                  </a:moveTo>
                  <a:lnTo>
                    <a:pt x="257599" y="62246"/>
                  </a:lnTo>
                  <a:cubicBezTo>
                    <a:pt x="259113" y="65576"/>
                    <a:pt x="258507" y="69511"/>
                    <a:pt x="256086" y="72235"/>
                  </a:cubicBezTo>
                  <a:cubicBezTo>
                    <a:pt x="253967" y="75262"/>
                    <a:pt x="250637" y="77684"/>
                    <a:pt x="247005" y="78289"/>
                  </a:cubicBezTo>
                  <a:cubicBezTo>
                    <a:pt x="249729" y="74657"/>
                    <a:pt x="251848" y="71933"/>
                    <a:pt x="253361" y="69814"/>
                  </a:cubicBezTo>
                  <a:cubicBezTo>
                    <a:pt x="254572" y="67392"/>
                    <a:pt x="256086" y="64970"/>
                    <a:pt x="257599" y="62246"/>
                  </a:cubicBezTo>
                  <a:close/>
                  <a:moveTo>
                    <a:pt x="240951" y="84041"/>
                  </a:moveTo>
                  <a:cubicBezTo>
                    <a:pt x="240951" y="84041"/>
                    <a:pt x="241253" y="84343"/>
                    <a:pt x="241253" y="84343"/>
                  </a:cubicBezTo>
                  <a:cubicBezTo>
                    <a:pt x="241253" y="84646"/>
                    <a:pt x="240951" y="84949"/>
                    <a:pt x="240951" y="84949"/>
                  </a:cubicBezTo>
                  <a:cubicBezTo>
                    <a:pt x="240648" y="84949"/>
                    <a:pt x="240345" y="84646"/>
                    <a:pt x="240345" y="84343"/>
                  </a:cubicBezTo>
                  <a:cubicBezTo>
                    <a:pt x="240648" y="84343"/>
                    <a:pt x="240648" y="84041"/>
                    <a:pt x="240951" y="84041"/>
                  </a:cubicBezTo>
                  <a:close/>
                  <a:moveTo>
                    <a:pt x="39849" y="51592"/>
                  </a:moveTo>
                  <a:cubicBezTo>
                    <a:pt x="40077" y="51592"/>
                    <a:pt x="40314" y="51610"/>
                    <a:pt x="40562" y="51652"/>
                  </a:cubicBezTo>
                  <a:cubicBezTo>
                    <a:pt x="40562" y="52862"/>
                    <a:pt x="39957" y="53771"/>
                    <a:pt x="39351" y="54376"/>
                  </a:cubicBezTo>
                  <a:cubicBezTo>
                    <a:pt x="33903" y="59219"/>
                    <a:pt x="29665" y="64970"/>
                    <a:pt x="26638" y="71327"/>
                  </a:cubicBezTo>
                  <a:cubicBezTo>
                    <a:pt x="26362" y="72432"/>
                    <a:pt x="25834" y="73788"/>
                    <a:pt x="24365" y="73788"/>
                  </a:cubicBezTo>
                  <a:cubicBezTo>
                    <a:pt x="24223" y="73788"/>
                    <a:pt x="24073" y="73775"/>
                    <a:pt x="23914" y="73749"/>
                  </a:cubicBezTo>
                  <a:lnTo>
                    <a:pt x="23914" y="73749"/>
                  </a:lnTo>
                  <a:cubicBezTo>
                    <a:pt x="24519" y="74657"/>
                    <a:pt x="24822" y="75565"/>
                    <a:pt x="24519" y="76776"/>
                  </a:cubicBezTo>
                  <a:cubicBezTo>
                    <a:pt x="23006" y="81316"/>
                    <a:pt x="21492" y="86159"/>
                    <a:pt x="20281" y="91003"/>
                  </a:cubicBezTo>
                  <a:cubicBezTo>
                    <a:pt x="16952" y="88278"/>
                    <a:pt x="15741" y="86462"/>
                    <a:pt x="16346" y="84041"/>
                  </a:cubicBezTo>
                  <a:cubicBezTo>
                    <a:pt x="17860" y="79803"/>
                    <a:pt x="19070" y="75565"/>
                    <a:pt x="23914" y="73749"/>
                  </a:cubicBezTo>
                  <a:cubicBezTo>
                    <a:pt x="24519" y="70722"/>
                    <a:pt x="25427" y="67695"/>
                    <a:pt x="26033" y="64365"/>
                  </a:cubicBezTo>
                  <a:cubicBezTo>
                    <a:pt x="26335" y="58614"/>
                    <a:pt x="30573" y="54073"/>
                    <a:pt x="36022" y="52862"/>
                  </a:cubicBezTo>
                  <a:cubicBezTo>
                    <a:pt x="37328" y="52340"/>
                    <a:pt x="38409" y="51592"/>
                    <a:pt x="39849" y="51592"/>
                  </a:cubicBezTo>
                  <a:close/>
                  <a:moveTo>
                    <a:pt x="237687" y="86157"/>
                  </a:moveTo>
                  <a:cubicBezTo>
                    <a:pt x="238122" y="86157"/>
                    <a:pt x="238600" y="86248"/>
                    <a:pt x="239134" y="86462"/>
                  </a:cubicBezTo>
                  <a:cubicBezTo>
                    <a:pt x="238529" y="88884"/>
                    <a:pt x="237015" y="90700"/>
                    <a:pt x="235199" y="92213"/>
                  </a:cubicBezTo>
                  <a:cubicBezTo>
                    <a:pt x="232086" y="95327"/>
                    <a:pt x="228083" y="96884"/>
                    <a:pt x="223762" y="96884"/>
                  </a:cubicBezTo>
                  <a:cubicBezTo>
                    <a:pt x="223042" y="96884"/>
                    <a:pt x="222313" y="96840"/>
                    <a:pt x="221578" y="96754"/>
                  </a:cubicBezTo>
                  <a:cubicBezTo>
                    <a:pt x="226118" y="93424"/>
                    <a:pt x="229448" y="91003"/>
                    <a:pt x="233080" y="88884"/>
                  </a:cubicBezTo>
                  <a:cubicBezTo>
                    <a:pt x="234576" y="88136"/>
                    <a:pt x="235661" y="86157"/>
                    <a:pt x="237687" y="86157"/>
                  </a:cubicBezTo>
                  <a:close/>
                  <a:moveTo>
                    <a:pt x="215221" y="101294"/>
                  </a:moveTo>
                  <a:lnTo>
                    <a:pt x="213707" y="103111"/>
                  </a:lnTo>
                  <a:cubicBezTo>
                    <a:pt x="210007" y="110227"/>
                    <a:pt x="202558" y="114667"/>
                    <a:pt x="194634" y="114667"/>
                  </a:cubicBezTo>
                  <a:cubicBezTo>
                    <a:pt x="194132" y="114667"/>
                    <a:pt x="193628" y="114649"/>
                    <a:pt x="193124" y="114613"/>
                  </a:cubicBezTo>
                  <a:cubicBezTo>
                    <a:pt x="192821" y="113100"/>
                    <a:pt x="194335" y="112494"/>
                    <a:pt x="195243" y="111889"/>
                  </a:cubicBezTo>
                  <a:cubicBezTo>
                    <a:pt x="200086" y="108862"/>
                    <a:pt x="205232" y="106138"/>
                    <a:pt x="210075" y="103111"/>
                  </a:cubicBezTo>
                  <a:cubicBezTo>
                    <a:pt x="211588" y="101900"/>
                    <a:pt x="213102" y="101294"/>
                    <a:pt x="215221" y="101294"/>
                  </a:cubicBezTo>
                  <a:close/>
                  <a:moveTo>
                    <a:pt x="18203" y="102124"/>
                  </a:moveTo>
                  <a:cubicBezTo>
                    <a:pt x="18758" y="102124"/>
                    <a:pt x="19373" y="102666"/>
                    <a:pt x="19373" y="103413"/>
                  </a:cubicBezTo>
                  <a:cubicBezTo>
                    <a:pt x="19965" y="107850"/>
                    <a:pt x="20556" y="112286"/>
                    <a:pt x="21148" y="117005"/>
                  </a:cubicBezTo>
                  <a:lnTo>
                    <a:pt x="21148" y="117005"/>
                  </a:lnTo>
                  <a:cubicBezTo>
                    <a:pt x="19051" y="115494"/>
                    <a:pt x="17551" y="113387"/>
                    <a:pt x="16649" y="110981"/>
                  </a:cubicBezTo>
                  <a:cubicBezTo>
                    <a:pt x="15438" y="108862"/>
                    <a:pt x="15135" y="106138"/>
                    <a:pt x="16346" y="103413"/>
                  </a:cubicBezTo>
                  <a:cubicBezTo>
                    <a:pt x="16649" y="102808"/>
                    <a:pt x="16952" y="102203"/>
                    <a:pt x="17860" y="102203"/>
                  </a:cubicBezTo>
                  <a:cubicBezTo>
                    <a:pt x="17967" y="102149"/>
                    <a:pt x="18084" y="102124"/>
                    <a:pt x="18203" y="102124"/>
                  </a:cubicBezTo>
                  <a:close/>
                  <a:moveTo>
                    <a:pt x="184951" y="118246"/>
                  </a:moveTo>
                  <a:cubicBezTo>
                    <a:pt x="185171" y="119125"/>
                    <a:pt x="184592" y="119046"/>
                    <a:pt x="184143" y="119053"/>
                  </a:cubicBezTo>
                  <a:lnTo>
                    <a:pt x="184143" y="119053"/>
                  </a:lnTo>
                  <a:lnTo>
                    <a:pt x="184951" y="118246"/>
                  </a:lnTo>
                  <a:close/>
                  <a:moveTo>
                    <a:pt x="184043" y="119154"/>
                  </a:moveTo>
                  <a:cubicBezTo>
                    <a:pt x="182832" y="123089"/>
                    <a:pt x="179805" y="126116"/>
                    <a:pt x="176172" y="127629"/>
                  </a:cubicBezTo>
                  <a:cubicBezTo>
                    <a:pt x="172782" y="129567"/>
                    <a:pt x="169198" y="130535"/>
                    <a:pt x="165420" y="130535"/>
                  </a:cubicBezTo>
                  <a:cubicBezTo>
                    <a:pt x="164476" y="130535"/>
                    <a:pt x="163520" y="130475"/>
                    <a:pt x="162551" y="130354"/>
                  </a:cubicBezTo>
                  <a:cubicBezTo>
                    <a:pt x="169210" y="125510"/>
                    <a:pt x="176172" y="121878"/>
                    <a:pt x="183740" y="119456"/>
                  </a:cubicBezTo>
                  <a:lnTo>
                    <a:pt x="184043" y="119154"/>
                  </a:lnTo>
                  <a:close/>
                  <a:moveTo>
                    <a:pt x="24216" y="123997"/>
                  </a:moveTo>
                  <a:cubicBezTo>
                    <a:pt x="27849" y="125813"/>
                    <a:pt x="28454" y="129446"/>
                    <a:pt x="30876" y="131564"/>
                  </a:cubicBezTo>
                  <a:cubicBezTo>
                    <a:pt x="33486" y="133885"/>
                    <a:pt x="35540" y="136205"/>
                    <a:pt x="37838" y="138525"/>
                  </a:cubicBezTo>
                  <a:lnTo>
                    <a:pt x="37838" y="138525"/>
                  </a:lnTo>
                  <a:cubicBezTo>
                    <a:pt x="29265" y="138421"/>
                    <a:pt x="25114" y="133870"/>
                    <a:pt x="24216" y="123997"/>
                  </a:cubicBezTo>
                  <a:close/>
                  <a:moveTo>
                    <a:pt x="150746" y="134894"/>
                  </a:moveTo>
                  <a:cubicBezTo>
                    <a:pt x="148600" y="138112"/>
                    <a:pt x="145029" y="140143"/>
                    <a:pt x="141084" y="140143"/>
                  </a:cubicBezTo>
                  <a:cubicBezTo>
                    <a:pt x="140577" y="140143"/>
                    <a:pt x="140063" y="140109"/>
                    <a:pt x="139546" y="140040"/>
                  </a:cubicBezTo>
                  <a:lnTo>
                    <a:pt x="150746" y="134894"/>
                  </a:lnTo>
                  <a:close/>
                  <a:moveTo>
                    <a:pt x="159333" y="26571"/>
                  </a:moveTo>
                  <a:cubicBezTo>
                    <a:pt x="162525" y="26571"/>
                    <a:pt x="165716" y="26643"/>
                    <a:pt x="168908" y="26830"/>
                  </a:cubicBezTo>
                  <a:cubicBezTo>
                    <a:pt x="171961" y="27183"/>
                    <a:pt x="175015" y="27262"/>
                    <a:pt x="178051" y="27262"/>
                  </a:cubicBezTo>
                  <a:cubicBezTo>
                    <a:pt x="180515" y="27262"/>
                    <a:pt x="182967" y="27210"/>
                    <a:pt x="185399" y="27210"/>
                  </a:cubicBezTo>
                  <a:cubicBezTo>
                    <a:pt x="187692" y="27210"/>
                    <a:pt x="189967" y="27256"/>
                    <a:pt x="192216" y="27436"/>
                  </a:cubicBezTo>
                  <a:cubicBezTo>
                    <a:pt x="203416" y="28041"/>
                    <a:pt x="214616" y="28041"/>
                    <a:pt x="226118" y="29857"/>
                  </a:cubicBezTo>
                  <a:cubicBezTo>
                    <a:pt x="231264" y="30463"/>
                    <a:pt x="236410" y="31673"/>
                    <a:pt x="241556" y="33187"/>
                  </a:cubicBezTo>
                  <a:cubicBezTo>
                    <a:pt x="246399" y="34398"/>
                    <a:pt x="250334" y="38333"/>
                    <a:pt x="251848" y="43176"/>
                  </a:cubicBezTo>
                  <a:cubicBezTo>
                    <a:pt x="252453" y="45598"/>
                    <a:pt x="254875" y="46808"/>
                    <a:pt x="254875" y="49533"/>
                  </a:cubicBezTo>
                  <a:cubicBezTo>
                    <a:pt x="254572" y="52257"/>
                    <a:pt x="253967" y="55284"/>
                    <a:pt x="253361" y="58008"/>
                  </a:cubicBezTo>
                  <a:cubicBezTo>
                    <a:pt x="251545" y="64062"/>
                    <a:pt x="248518" y="69814"/>
                    <a:pt x="243675" y="74051"/>
                  </a:cubicBezTo>
                  <a:cubicBezTo>
                    <a:pt x="240042" y="77987"/>
                    <a:pt x="235805" y="81619"/>
                    <a:pt x="231264" y="84646"/>
                  </a:cubicBezTo>
                  <a:cubicBezTo>
                    <a:pt x="210983" y="97965"/>
                    <a:pt x="190097" y="110375"/>
                    <a:pt x="168605" y="121273"/>
                  </a:cubicBezTo>
                  <a:cubicBezTo>
                    <a:pt x="155286" y="127629"/>
                    <a:pt x="142270" y="134289"/>
                    <a:pt x="128346" y="139435"/>
                  </a:cubicBezTo>
                  <a:cubicBezTo>
                    <a:pt x="118962" y="143672"/>
                    <a:pt x="108973" y="146094"/>
                    <a:pt x="98984" y="147608"/>
                  </a:cubicBezTo>
                  <a:cubicBezTo>
                    <a:pt x="94591" y="148218"/>
                    <a:pt x="90198" y="148533"/>
                    <a:pt x="85825" y="148533"/>
                  </a:cubicBezTo>
                  <a:cubicBezTo>
                    <a:pt x="79350" y="148533"/>
                    <a:pt x="72918" y="147842"/>
                    <a:pt x="66595" y="146397"/>
                  </a:cubicBezTo>
                  <a:cubicBezTo>
                    <a:pt x="58119" y="144581"/>
                    <a:pt x="49946" y="141251"/>
                    <a:pt x="42984" y="136105"/>
                  </a:cubicBezTo>
                  <a:cubicBezTo>
                    <a:pt x="28757" y="127024"/>
                    <a:pt x="21492" y="110073"/>
                    <a:pt x="24519" y="93424"/>
                  </a:cubicBezTo>
                  <a:cubicBezTo>
                    <a:pt x="27849" y="70116"/>
                    <a:pt x="41168" y="54376"/>
                    <a:pt x="61751" y="43781"/>
                  </a:cubicBezTo>
                  <a:cubicBezTo>
                    <a:pt x="69924" y="39544"/>
                    <a:pt x="78703" y="36214"/>
                    <a:pt x="87481" y="34398"/>
                  </a:cubicBezTo>
                  <a:cubicBezTo>
                    <a:pt x="104130" y="30160"/>
                    <a:pt x="121081" y="27738"/>
                    <a:pt x="138032" y="27133"/>
                  </a:cubicBezTo>
                  <a:cubicBezTo>
                    <a:pt x="145132" y="26924"/>
                    <a:pt x="152233" y="26571"/>
                    <a:pt x="159333" y="26571"/>
                  </a:cubicBezTo>
                  <a:close/>
                  <a:moveTo>
                    <a:pt x="121989" y="147002"/>
                  </a:moveTo>
                  <a:lnTo>
                    <a:pt x="121989" y="147002"/>
                  </a:lnTo>
                  <a:cubicBezTo>
                    <a:pt x="118550" y="150441"/>
                    <a:pt x="113723" y="152262"/>
                    <a:pt x="108923" y="152262"/>
                  </a:cubicBezTo>
                  <a:cubicBezTo>
                    <a:pt x="108232" y="152262"/>
                    <a:pt x="107540" y="152224"/>
                    <a:pt x="106854" y="152148"/>
                  </a:cubicBezTo>
                  <a:lnTo>
                    <a:pt x="107157" y="152148"/>
                  </a:lnTo>
                  <a:cubicBezTo>
                    <a:pt x="109275" y="150635"/>
                    <a:pt x="111697" y="149424"/>
                    <a:pt x="114421" y="148818"/>
                  </a:cubicBezTo>
                  <a:lnTo>
                    <a:pt x="121989" y="147002"/>
                  </a:lnTo>
                  <a:close/>
                  <a:moveTo>
                    <a:pt x="45337" y="143389"/>
                  </a:moveTo>
                  <a:cubicBezTo>
                    <a:pt x="46864" y="143389"/>
                    <a:pt x="47859" y="144412"/>
                    <a:pt x="49038" y="144883"/>
                  </a:cubicBezTo>
                  <a:cubicBezTo>
                    <a:pt x="50854" y="145791"/>
                    <a:pt x="52670" y="146699"/>
                    <a:pt x="54184" y="147305"/>
                  </a:cubicBezTo>
                  <a:cubicBezTo>
                    <a:pt x="55395" y="147910"/>
                    <a:pt x="56908" y="148516"/>
                    <a:pt x="58422" y="149121"/>
                  </a:cubicBezTo>
                  <a:cubicBezTo>
                    <a:pt x="60238" y="149424"/>
                    <a:pt x="62054" y="150029"/>
                    <a:pt x="64778" y="150937"/>
                  </a:cubicBezTo>
                  <a:cubicBezTo>
                    <a:pt x="62530" y="152321"/>
                    <a:pt x="59985" y="153013"/>
                    <a:pt x="57482" y="153013"/>
                  </a:cubicBezTo>
                  <a:cubicBezTo>
                    <a:pt x="55605" y="153013"/>
                    <a:pt x="53751" y="152624"/>
                    <a:pt x="52065" y="151845"/>
                  </a:cubicBezTo>
                  <a:cubicBezTo>
                    <a:pt x="48130" y="150635"/>
                    <a:pt x="45103" y="147305"/>
                    <a:pt x="43892" y="143672"/>
                  </a:cubicBezTo>
                  <a:cubicBezTo>
                    <a:pt x="44427" y="143472"/>
                    <a:pt x="44904" y="143389"/>
                    <a:pt x="45337" y="143389"/>
                  </a:cubicBezTo>
                  <a:close/>
                  <a:moveTo>
                    <a:pt x="70227" y="152451"/>
                  </a:moveTo>
                  <a:lnTo>
                    <a:pt x="93535" y="153056"/>
                  </a:lnTo>
                  <a:cubicBezTo>
                    <a:pt x="90508" y="155780"/>
                    <a:pt x="86573" y="157294"/>
                    <a:pt x="82638" y="157294"/>
                  </a:cubicBezTo>
                  <a:cubicBezTo>
                    <a:pt x="78097" y="157294"/>
                    <a:pt x="73557" y="155478"/>
                    <a:pt x="70227" y="152451"/>
                  </a:cubicBezTo>
                  <a:close/>
                  <a:moveTo>
                    <a:pt x="149151" y="0"/>
                  </a:moveTo>
                  <a:cubicBezTo>
                    <a:pt x="148869" y="0"/>
                    <a:pt x="148589" y="60"/>
                    <a:pt x="148324" y="193"/>
                  </a:cubicBezTo>
                  <a:cubicBezTo>
                    <a:pt x="147113" y="798"/>
                    <a:pt x="147113" y="2009"/>
                    <a:pt x="147416" y="2917"/>
                  </a:cubicBezTo>
                  <a:cubicBezTo>
                    <a:pt x="147719" y="4430"/>
                    <a:pt x="148324" y="5944"/>
                    <a:pt x="148627" y="7457"/>
                  </a:cubicBezTo>
                  <a:cubicBezTo>
                    <a:pt x="149535" y="10484"/>
                    <a:pt x="150140" y="13511"/>
                    <a:pt x="149837" y="16841"/>
                  </a:cubicBezTo>
                  <a:cubicBezTo>
                    <a:pt x="149837" y="17628"/>
                    <a:pt x="149156" y="18414"/>
                    <a:pt x="148187" y="18414"/>
                  </a:cubicBezTo>
                  <a:cubicBezTo>
                    <a:pt x="148038" y="18414"/>
                    <a:pt x="147881" y="18395"/>
                    <a:pt x="147719" y="18355"/>
                  </a:cubicBezTo>
                  <a:cubicBezTo>
                    <a:pt x="146508" y="18355"/>
                    <a:pt x="145297" y="17749"/>
                    <a:pt x="144086" y="17447"/>
                  </a:cubicBezTo>
                  <a:cubicBezTo>
                    <a:pt x="141513" y="16236"/>
                    <a:pt x="138789" y="15630"/>
                    <a:pt x="136065" y="15630"/>
                  </a:cubicBezTo>
                  <a:cubicBezTo>
                    <a:pt x="133340" y="15630"/>
                    <a:pt x="130616" y="16236"/>
                    <a:pt x="128043" y="17447"/>
                  </a:cubicBezTo>
                  <a:cubicBezTo>
                    <a:pt x="126227" y="15025"/>
                    <a:pt x="126832" y="12603"/>
                    <a:pt x="125924" y="10484"/>
                  </a:cubicBezTo>
                  <a:cubicBezTo>
                    <a:pt x="125621" y="9274"/>
                    <a:pt x="124713" y="8063"/>
                    <a:pt x="124108" y="7155"/>
                  </a:cubicBezTo>
                  <a:cubicBezTo>
                    <a:pt x="123665" y="6712"/>
                    <a:pt x="123059" y="6431"/>
                    <a:pt x="122529" y="6431"/>
                  </a:cubicBezTo>
                  <a:cubicBezTo>
                    <a:pt x="122335" y="6431"/>
                    <a:pt x="122151" y="6468"/>
                    <a:pt x="121989" y="6549"/>
                  </a:cubicBezTo>
                  <a:cubicBezTo>
                    <a:pt x="121384" y="6852"/>
                    <a:pt x="120778" y="7457"/>
                    <a:pt x="120778" y="8366"/>
                  </a:cubicBezTo>
                  <a:cubicBezTo>
                    <a:pt x="121686" y="12301"/>
                    <a:pt x="122292" y="16236"/>
                    <a:pt x="121989" y="20171"/>
                  </a:cubicBezTo>
                  <a:cubicBezTo>
                    <a:pt x="118356" y="18809"/>
                    <a:pt x="114800" y="17901"/>
                    <a:pt x="111319" y="17901"/>
                  </a:cubicBezTo>
                  <a:cubicBezTo>
                    <a:pt x="107838" y="17901"/>
                    <a:pt x="104432" y="18809"/>
                    <a:pt x="101103" y="21079"/>
                  </a:cubicBezTo>
                  <a:cubicBezTo>
                    <a:pt x="100194" y="19263"/>
                    <a:pt x="99589" y="17447"/>
                    <a:pt x="98681" y="15933"/>
                  </a:cubicBezTo>
                  <a:cubicBezTo>
                    <a:pt x="98378" y="14420"/>
                    <a:pt x="97470" y="13511"/>
                    <a:pt x="96259" y="12906"/>
                  </a:cubicBezTo>
                  <a:cubicBezTo>
                    <a:pt x="95351" y="12906"/>
                    <a:pt x="94746" y="12906"/>
                    <a:pt x="94140" y="13209"/>
                  </a:cubicBezTo>
                  <a:cubicBezTo>
                    <a:pt x="93535" y="13511"/>
                    <a:pt x="93232" y="14117"/>
                    <a:pt x="93535" y="14420"/>
                  </a:cubicBezTo>
                  <a:cubicBezTo>
                    <a:pt x="94140" y="16538"/>
                    <a:pt x="94746" y="18657"/>
                    <a:pt x="95351" y="20474"/>
                  </a:cubicBezTo>
                  <a:cubicBezTo>
                    <a:pt x="95894" y="22102"/>
                    <a:pt x="95220" y="23244"/>
                    <a:pt x="93547" y="23244"/>
                  </a:cubicBezTo>
                  <a:cubicBezTo>
                    <a:pt x="93354" y="23244"/>
                    <a:pt x="93148" y="23229"/>
                    <a:pt x="92930" y="23198"/>
                  </a:cubicBezTo>
                  <a:cubicBezTo>
                    <a:pt x="91308" y="22793"/>
                    <a:pt x="89687" y="22598"/>
                    <a:pt x="88089" y="22598"/>
                  </a:cubicBezTo>
                  <a:cubicBezTo>
                    <a:pt x="82528" y="22598"/>
                    <a:pt x="77251" y="24952"/>
                    <a:pt x="73254" y="28949"/>
                  </a:cubicBezTo>
                  <a:cubicBezTo>
                    <a:pt x="72951" y="29252"/>
                    <a:pt x="72346" y="29252"/>
                    <a:pt x="71741" y="29252"/>
                  </a:cubicBezTo>
                  <a:cubicBezTo>
                    <a:pt x="70530" y="27738"/>
                    <a:pt x="70832" y="25619"/>
                    <a:pt x="70227" y="24106"/>
                  </a:cubicBezTo>
                  <a:cubicBezTo>
                    <a:pt x="69924" y="22895"/>
                    <a:pt x="69016" y="21684"/>
                    <a:pt x="67805" y="21079"/>
                  </a:cubicBezTo>
                  <a:cubicBezTo>
                    <a:pt x="67503" y="20776"/>
                    <a:pt x="67124" y="20625"/>
                    <a:pt x="66746" y="20625"/>
                  </a:cubicBezTo>
                  <a:cubicBezTo>
                    <a:pt x="66368" y="20625"/>
                    <a:pt x="65989" y="20776"/>
                    <a:pt x="65686" y="21079"/>
                  </a:cubicBezTo>
                  <a:cubicBezTo>
                    <a:pt x="65081" y="21382"/>
                    <a:pt x="64476" y="21987"/>
                    <a:pt x="64778" y="22895"/>
                  </a:cubicBezTo>
                  <a:cubicBezTo>
                    <a:pt x="65384" y="25619"/>
                    <a:pt x="67200" y="28344"/>
                    <a:pt x="65686" y="31068"/>
                  </a:cubicBezTo>
                  <a:cubicBezTo>
                    <a:pt x="65384" y="31371"/>
                    <a:pt x="65384" y="31371"/>
                    <a:pt x="65081" y="31371"/>
                  </a:cubicBezTo>
                  <a:cubicBezTo>
                    <a:pt x="64173" y="31673"/>
                    <a:pt x="63568" y="31673"/>
                    <a:pt x="62659" y="31673"/>
                  </a:cubicBezTo>
                  <a:cubicBezTo>
                    <a:pt x="56000" y="31673"/>
                    <a:pt x="49643" y="35003"/>
                    <a:pt x="46011" y="40452"/>
                  </a:cubicBezTo>
                  <a:cubicBezTo>
                    <a:pt x="45405" y="41057"/>
                    <a:pt x="45103" y="41965"/>
                    <a:pt x="44497" y="42571"/>
                  </a:cubicBezTo>
                  <a:cubicBezTo>
                    <a:pt x="43133" y="44276"/>
                    <a:pt x="42441" y="45021"/>
                    <a:pt x="41447" y="45021"/>
                  </a:cubicBezTo>
                  <a:cubicBezTo>
                    <a:pt x="40677" y="45021"/>
                    <a:pt x="39726" y="44574"/>
                    <a:pt x="38141" y="43781"/>
                  </a:cubicBezTo>
                  <a:cubicBezTo>
                    <a:pt x="37233" y="43479"/>
                    <a:pt x="36324" y="42873"/>
                    <a:pt x="35416" y="42268"/>
                  </a:cubicBezTo>
                  <a:cubicBezTo>
                    <a:pt x="32995" y="41360"/>
                    <a:pt x="30573" y="40149"/>
                    <a:pt x="28152" y="39241"/>
                  </a:cubicBezTo>
                  <a:cubicBezTo>
                    <a:pt x="27243" y="38938"/>
                    <a:pt x="26638" y="38938"/>
                    <a:pt x="25730" y="38938"/>
                  </a:cubicBezTo>
                  <a:cubicBezTo>
                    <a:pt x="25125" y="39241"/>
                    <a:pt x="24519" y="39846"/>
                    <a:pt x="24216" y="40452"/>
                  </a:cubicBezTo>
                  <a:cubicBezTo>
                    <a:pt x="23611" y="41057"/>
                    <a:pt x="24216" y="41965"/>
                    <a:pt x="24822" y="42571"/>
                  </a:cubicBezTo>
                  <a:cubicBezTo>
                    <a:pt x="27546" y="44387"/>
                    <a:pt x="31481" y="44084"/>
                    <a:pt x="33600" y="48019"/>
                  </a:cubicBezTo>
                  <a:cubicBezTo>
                    <a:pt x="26638" y="50744"/>
                    <a:pt x="21795" y="57100"/>
                    <a:pt x="21189" y="64668"/>
                  </a:cubicBezTo>
                  <a:cubicBezTo>
                    <a:pt x="20960" y="66273"/>
                    <a:pt x="20384" y="67009"/>
                    <a:pt x="19197" y="67009"/>
                  </a:cubicBezTo>
                  <a:cubicBezTo>
                    <a:pt x="18817" y="67009"/>
                    <a:pt x="18374" y="66934"/>
                    <a:pt x="17860" y="66787"/>
                  </a:cubicBezTo>
                  <a:lnTo>
                    <a:pt x="4541" y="64365"/>
                  </a:lnTo>
                  <a:cubicBezTo>
                    <a:pt x="4380" y="64311"/>
                    <a:pt x="4210" y="64286"/>
                    <a:pt x="4037" y="64286"/>
                  </a:cubicBezTo>
                  <a:cubicBezTo>
                    <a:pt x="3232" y="64286"/>
                    <a:pt x="2368" y="64829"/>
                    <a:pt x="2119" y="65576"/>
                  </a:cubicBezTo>
                  <a:cubicBezTo>
                    <a:pt x="1514" y="66787"/>
                    <a:pt x="2422" y="68300"/>
                    <a:pt x="3633" y="68603"/>
                  </a:cubicBezTo>
                  <a:cubicBezTo>
                    <a:pt x="5146" y="69208"/>
                    <a:pt x="6962" y="69208"/>
                    <a:pt x="8476" y="69814"/>
                  </a:cubicBezTo>
                  <a:cubicBezTo>
                    <a:pt x="10898" y="70419"/>
                    <a:pt x="14530" y="69814"/>
                    <a:pt x="16043" y="72538"/>
                  </a:cubicBezTo>
                  <a:cubicBezTo>
                    <a:pt x="16952" y="74657"/>
                    <a:pt x="14227" y="76776"/>
                    <a:pt x="13319" y="78895"/>
                  </a:cubicBezTo>
                  <a:cubicBezTo>
                    <a:pt x="12108" y="81619"/>
                    <a:pt x="11503" y="84343"/>
                    <a:pt x="12108" y="87370"/>
                  </a:cubicBezTo>
                  <a:cubicBezTo>
                    <a:pt x="12714" y="89792"/>
                    <a:pt x="15135" y="92516"/>
                    <a:pt x="13925" y="94938"/>
                  </a:cubicBezTo>
                  <a:cubicBezTo>
                    <a:pt x="12411" y="97965"/>
                    <a:pt x="8779" y="96451"/>
                    <a:pt x="6054" y="97359"/>
                  </a:cubicBezTo>
                  <a:cubicBezTo>
                    <a:pt x="4238" y="97662"/>
                    <a:pt x="2119" y="98873"/>
                    <a:pt x="908" y="100386"/>
                  </a:cubicBezTo>
                  <a:cubicBezTo>
                    <a:pt x="0" y="101294"/>
                    <a:pt x="0" y="102505"/>
                    <a:pt x="908" y="103413"/>
                  </a:cubicBezTo>
                  <a:cubicBezTo>
                    <a:pt x="1336" y="103627"/>
                    <a:pt x="1765" y="103841"/>
                    <a:pt x="2300" y="103841"/>
                  </a:cubicBezTo>
                  <a:cubicBezTo>
                    <a:pt x="2521" y="103841"/>
                    <a:pt x="2761" y="103805"/>
                    <a:pt x="3027" y="103716"/>
                  </a:cubicBezTo>
                  <a:cubicBezTo>
                    <a:pt x="4541" y="103413"/>
                    <a:pt x="5449" y="102808"/>
                    <a:pt x="7265" y="102203"/>
                  </a:cubicBezTo>
                  <a:cubicBezTo>
                    <a:pt x="7644" y="102076"/>
                    <a:pt x="8023" y="102016"/>
                    <a:pt x="8386" y="102016"/>
                  </a:cubicBezTo>
                  <a:cubicBezTo>
                    <a:pt x="9760" y="102016"/>
                    <a:pt x="10898" y="102884"/>
                    <a:pt x="10898" y="104321"/>
                  </a:cubicBezTo>
                  <a:cubicBezTo>
                    <a:pt x="10898" y="109467"/>
                    <a:pt x="12714" y="114613"/>
                    <a:pt x="16043" y="118851"/>
                  </a:cubicBezTo>
                  <a:cubicBezTo>
                    <a:pt x="17254" y="120062"/>
                    <a:pt x="16952" y="122181"/>
                    <a:pt x="15741" y="123089"/>
                  </a:cubicBezTo>
                  <a:cubicBezTo>
                    <a:pt x="14530" y="123997"/>
                    <a:pt x="13622" y="124602"/>
                    <a:pt x="12108" y="126116"/>
                  </a:cubicBezTo>
                  <a:cubicBezTo>
                    <a:pt x="10292" y="127932"/>
                    <a:pt x="8779" y="129446"/>
                    <a:pt x="7265" y="131262"/>
                  </a:cubicBezTo>
                  <a:cubicBezTo>
                    <a:pt x="6357" y="132473"/>
                    <a:pt x="5752" y="133683"/>
                    <a:pt x="6962" y="134894"/>
                  </a:cubicBezTo>
                  <a:cubicBezTo>
                    <a:pt x="7425" y="135357"/>
                    <a:pt x="7887" y="135554"/>
                    <a:pt x="8333" y="135554"/>
                  </a:cubicBezTo>
                  <a:cubicBezTo>
                    <a:pt x="9054" y="135554"/>
                    <a:pt x="9731" y="135037"/>
                    <a:pt x="10292" y="134289"/>
                  </a:cubicBezTo>
                  <a:cubicBezTo>
                    <a:pt x="12714" y="131564"/>
                    <a:pt x="15438" y="129143"/>
                    <a:pt x="18768" y="127327"/>
                  </a:cubicBezTo>
                  <a:cubicBezTo>
                    <a:pt x="23308" y="136710"/>
                    <a:pt x="23308" y="136710"/>
                    <a:pt x="32389" y="143067"/>
                  </a:cubicBezTo>
                  <a:cubicBezTo>
                    <a:pt x="33600" y="143672"/>
                    <a:pt x="33903" y="145186"/>
                    <a:pt x="33297" y="146397"/>
                  </a:cubicBezTo>
                  <a:cubicBezTo>
                    <a:pt x="31784" y="149121"/>
                    <a:pt x="30573" y="152148"/>
                    <a:pt x="29362" y="155175"/>
                  </a:cubicBezTo>
                  <a:cubicBezTo>
                    <a:pt x="29362" y="155780"/>
                    <a:pt x="29968" y="156689"/>
                    <a:pt x="30876" y="156991"/>
                  </a:cubicBezTo>
                  <a:cubicBezTo>
                    <a:pt x="31129" y="157160"/>
                    <a:pt x="31407" y="157235"/>
                    <a:pt x="31688" y="157235"/>
                  </a:cubicBezTo>
                  <a:cubicBezTo>
                    <a:pt x="32413" y="157235"/>
                    <a:pt x="33164" y="156738"/>
                    <a:pt x="33600" y="156083"/>
                  </a:cubicBezTo>
                  <a:cubicBezTo>
                    <a:pt x="34811" y="153662"/>
                    <a:pt x="36022" y="150937"/>
                    <a:pt x="37233" y="148516"/>
                  </a:cubicBezTo>
                  <a:cubicBezTo>
                    <a:pt x="37898" y="147184"/>
                    <a:pt x="38473" y="146493"/>
                    <a:pt x="39157" y="146493"/>
                  </a:cubicBezTo>
                  <a:cubicBezTo>
                    <a:pt x="39717" y="146493"/>
                    <a:pt x="40350" y="146956"/>
                    <a:pt x="41168" y="147910"/>
                  </a:cubicBezTo>
                  <a:cubicBezTo>
                    <a:pt x="44195" y="152753"/>
                    <a:pt x="49038" y="155780"/>
                    <a:pt x="54487" y="156991"/>
                  </a:cubicBezTo>
                  <a:cubicBezTo>
                    <a:pt x="54789" y="157029"/>
                    <a:pt x="55101" y="157043"/>
                    <a:pt x="55418" y="157043"/>
                  </a:cubicBezTo>
                  <a:cubicBezTo>
                    <a:pt x="56369" y="157043"/>
                    <a:pt x="57362" y="156916"/>
                    <a:pt x="58270" y="156916"/>
                  </a:cubicBezTo>
                  <a:cubicBezTo>
                    <a:pt x="59481" y="156916"/>
                    <a:pt x="60541" y="157143"/>
                    <a:pt x="61146" y="158202"/>
                  </a:cubicBezTo>
                  <a:cubicBezTo>
                    <a:pt x="62357" y="160321"/>
                    <a:pt x="60843" y="163348"/>
                    <a:pt x="60843" y="165164"/>
                  </a:cubicBezTo>
                  <a:cubicBezTo>
                    <a:pt x="60843" y="166980"/>
                    <a:pt x="60541" y="168797"/>
                    <a:pt x="60541" y="170613"/>
                  </a:cubicBezTo>
                  <a:cubicBezTo>
                    <a:pt x="60238" y="171521"/>
                    <a:pt x="60541" y="172429"/>
                    <a:pt x="60843" y="173034"/>
                  </a:cubicBezTo>
                  <a:cubicBezTo>
                    <a:pt x="61449" y="173640"/>
                    <a:pt x="62054" y="173942"/>
                    <a:pt x="62962" y="173942"/>
                  </a:cubicBezTo>
                  <a:cubicBezTo>
                    <a:pt x="63020" y="174000"/>
                    <a:pt x="63089" y="174025"/>
                    <a:pt x="63165" y="174025"/>
                  </a:cubicBezTo>
                  <a:cubicBezTo>
                    <a:pt x="63485" y="174025"/>
                    <a:pt x="63928" y="173582"/>
                    <a:pt x="64173" y="173337"/>
                  </a:cubicBezTo>
                  <a:cubicBezTo>
                    <a:pt x="65081" y="171824"/>
                    <a:pt x="65384" y="170310"/>
                    <a:pt x="65384" y="168797"/>
                  </a:cubicBezTo>
                  <a:cubicBezTo>
                    <a:pt x="65686" y="165467"/>
                    <a:pt x="65989" y="162137"/>
                    <a:pt x="66595" y="158505"/>
                  </a:cubicBezTo>
                  <a:cubicBezTo>
                    <a:pt x="66595" y="157618"/>
                    <a:pt x="67243" y="157056"/>
                    <a:pt x="67947" y="157056"/>
                  </a:cubicBezTo>
                  <a:cubicBezTo>
                    <a:pt x="68205" y="157056"/>
                    <a:pt x="68470" y="157132"/>
                    <a:pt x="68713" y="157294"/>
                  </a:cubicBezTo>
                  <a:cubicBezTo>
                    <a:pt x="69924" y="157597"/>
                    <a:pt x="70832" y="158202"/>
                    <a:pt x="71741" y="158505"/>
                  </a:cubicBezTo>
                  <a:cubicBezTo>
                    <a:pt x="75222" y="160321"/>
                    <a:pt x="79005" y="161229"/>
                    <a:pt x="82789" y="161229"/>
                  </a:cubicBezTo>
                  <a:cubicBezTo>
                    <a:pt x="86573" y="161229"/>
                    <a:pt x="90357" y="160321"/>
                    <a:pt x="93838" y="158505"/>
                  </a:cubicBezTo>
                  <a:cubicBezTo>
                    <a:pt x="94746" y="158202"/>
                    <a:pt x="95654" y="157899"/>
                    <a:pt x="96562" y="157294"/>
                  </a:cubicBezTo>
                  <a:cubicBezTo>
                    <a:pt x="98224" y="156700"/>
                    <a:pt x="99328" y="156339"/>
                    <a:pt x="100201" y="156339"/>
                  </a:cubicBezTo>
                  <a:cubicBezTo>
                    <a:pt x="101554" y="156339"/>
                    <a:pt x="102355" y="157205"/>
                    <a:pt x="103827" y="159413"/>
                  </a:cubicBezTo>
                  <a:cubicBezTo>
                    <a:pt x="104735" y="160926"/>
                    <a:pt x="105643" y="162743"/>
                    <a:pt x="106551" y="164256"/>
                  </a:cubicBezTo>
                  <a:cubicBezTo>
                    <a:pt x="106854" y="165164"/>
                    <a:pt x="106854" y="166072"/>
                    <a:pt x="107762" y="167283"/>
                  </a:cubicBezTo>
                  <a:cubicBezTo>
                    <a:pt x="108235" y="168228"/>
                    <a:pt x="108892" y="168989"/>
                    <a:pt x="109878" y="168989"/>
                  </a:cubicBezTo>
                  <a:cubicBezTo>
                    <a:pt x="110154" y="168989"/>
                    <a:pt x="110457" y="168929"/>
                    <a:pt x="110789" y="168797"/>
                  </a:cubicBezTo>
                  <a:cubicBezTo>
                    <a:pt x="112302" y="167888"/>
                    <a:pt x="112000" y="166678"/>
                    <a:pt x="111697" y="165164"/>
                  </a:cubicBezTo>
                  <a:cubicBezTo>
                    <a:pt x="111092" y="163651"/>
                    <a:pt x="110486" y="162440"/>
                    <a:pt x="109881" y="160926"/>
                  </a:cubicBezTo>
                  <a:cubicBezTo>
                    <a:pt x="109275" y="159716"/>
                    <a:pt x="108973" y="158505"/>
                    <a:pt x="109275" y="156991"/>
                  </a:cubicBezTo>
                  <a:cubicBezTo>
                    <a:pt x="109881" y="156689"/>
                    <a:pt x="110486" y="156386"/>
                    <a:pt x="111092" y="156386"/>
                  </a:cubicBezTo>
                  <a:cubicBezTo>
                    <a:pt x="117448" y="155478"/>
                    <a:pt x="123502" y="152451"/>
                    <a:pt x="128043" y="148213"/>
                  </a:cubicBezTo>
                  <a:cubicBezTo>
                    <a:pt x="128648" y="147305"/>
                    <a:pt x="129556" y="146699"/>
                    <a:pt x="130465" y="146094"/>
                  </a:cubicBezTo>
                  <a:cubicBezTo>
                    <a:pt x="131290" y="145504"/>
                    <a:pt x="132070" y="145236"/>
                    <a:pt x="132804" y="145236"/>
                  </a:cubicBezTo>
                  <a:cubicBezTo>
                    <a:pt x="133953" y="145236"/>
                    <a:pt x="134989" y="145894"/>
                    <a:pt x="135913" y="147002"/>
                  </a:cubicBezTo>
                  <a:cubicBezTo>
                    <a:pt x="137124" y="148516"/>
                    <a:pt x="138032" y="150332"/>
                    <a:pt x="139546" y="151845"/>
                  </a:cubicBezTo>
                  <a:cubicBezTo>
                    <a:pt x="141059" y="153662"/>
                    <a:pt x="142875" y="155175"/>
                    <a:pt x="144692" y="156689"/>
                  </a:cubicBezTo>
                  <a:cubicBezTo>
                    <a:pt x="145146" y="156840"/>
                    <a:pt x="145524" y="156916"/>
                    <a:pt x="145864" y="156916"/>
                  </a:cubicBezTo>
                  <a:cubicBezTo>
                    <a:pt x="146205" y="156916"/>
                    <a:pt x="146508" y="156840"/>
                    <a:pt x="146810" y="156689"/>
                  </a:cubicBezTo>
                  <a:cubicBezTo>
                    <a:pt x="147416" y="156083"/>
                    <a:pt x="147719" y="155175"/>
                    <a:pt x="147416" y="154570"/>
                  </a:cubicBezTo>
                  <a:cubicBezTo>
                    <a:pt x="146810" y="153056"/>
                    <a:pt x="145902" y="151845"/>
                    <a:pt x="144692" y="150635"/>
                  </a:cubicBezTo>
                  <a:cubicBezTo>
                    <a:pt x="143481" y="149121"/>
                    <a:pt x="141362" y="147910"/>
                    <a:pt x="141362" y="145186"/>
                  </a:cubicBezTo>
                  <a:cubicBezTo>
                    <a:pt x="148021" y="143067"/>
                    <a:pt x="154075" y="139737"/>
                    <a:pt x="159524" y="135802"/>
                  </a:cubicBezTo>
                  <a:cubicBezTo>
                    <a:pt x="161945" y="138527"/>
                    <a:pt x="164064" y="140948"/>
                    <a:pt x="166183" y="143067"/>
                  </a:cubicBezTo>
                  <a:cubicBezTo>
                    <a:pt x="167697" y="144883"/>
                    <a:pt x="169513" y="146397"/>
                    <a:pt x="171329" y="147608"/>
                  </a:cubicBezTo>
                  <a:cubicBezTo>
                    <a:pt x="171783" y="147759"/>
                    <a:pt x="172162" y="147835"/>
                    <a:pt x="172540" y="147835"/>
                  </a:cubicBezTo>
                  <a:cubicBezTo>
                    <a:pt x="172918" y="147835"/>
                    <a:pt x="173297" y="147759"/>
                    <a:pt x="173751" y="147608"/>
                  </a:cubicBezTo>
                  <a:cubicBezTo>
                    <a:pt x="174659" y="147002"/>
                    <a:pt x="174659" y="145791"/>
                    <a:pt x="174054" y="144883"/>
                  </a:cubicBezTo>
                  <a:cubicBezTo>
                    <a:pt x="172540" y="143067"/>
                    <a:pt x="170724" y="141554"/>
                    <a:pt x="169210" y="139737"/>
                  </a:cubicBezTo>
                  <a:cubicBezTo>
                    <a:pt x="165881" y="136105"/>
                    <a:pt x="166183" y="134894"/>
                    <a:pt x="170724" y="134289"/>
                  </a:cubicBezTo>
                  <a:cubicBezTo>
                    <a:pt x="176475" y="133078"/>
                    <a:pt x="181621" y="130051"/>
                    <a:pt x="185556" y="125813"/>
                  </a:cubicBezTo>
                  <a:cubicBezTo>
                    <a:pt x="186162" y="125208"/>
                    <a:pt x="186767" y="124602"/>
                    <a:pt x="187070" y="123997"/>
                  </a:cubicBezTo>
                  <a:cubicBezTo>
                    <a:pt x="187709" y="123198"/>
                    <a:pt x="188517" y="122821"/>
                    <a:pt x="189315" y="122821"/>
                  </a:cubicBezTo>
                  <a:cubicBezTo>
                    <a:pt x="190029" y="122821"/>
                    <a:pt x="190736" y="123123"/>
                    <a:pt x="191308" y="123694"/>
                  </a:cubicBezTo>
                  <a:cubicBezTo>
                    <a:pt x="194032" y="125813"/>
                    <a:pt x="196756" y="127932"/>
                    <a:pt x="199480" y="130051"/>
                  </a:cubicBezTo>
                  <a:cubicBezTo>
                    <a:pt x="200919" y="131010"/>
                    <a:pt x="201978" y="132919"/>
                    <a:pt x="203860" y="132919"/>
                  </a:cubicBezTo>
                  <a:cubicBezTo>
                    <a:pt x="204354" y="132919"/>
                    <a:pt x="204905" y="132787"/>
                    <a:pt x="205534" y="132473"/>
                  </a:cubicBezTo>
                  <a:cubicBezTo>
                    <a:pt x="207048" y="131564"/>
                    <a:pt x="205837" y="129143"/>
                    <a:pt x="202507" y="126116"/>
                  </a:cubicBezTo>
                  <a:cubicBezTo>
                    <a:pt x="200086" y="123997"/>
                    <a:pt x="197059" y="122786"/>
                    <a:pt x="195545" y="119759"/>
                  </a:cubicBezTo>
                  <a:cubicBezTo>
                    <a:pt x="196453" y="119456"/>
                    <a:pt x="196756" y="118851"/>
                    <a:pt x="197362" y="118851"/>
                  </a:cubicBezTo>
                  <a:cubicBezTo>
                    <a:pt x="204929" y="118246"/>
                    <a:pt x="212194" y="114008"/>
                    <a:pt x="216129" y="107651"/>
                  </a:cubicBezTo>
                  <a:cubicBezTo>
                    <a:pt x="216432" y="107348"/>
                    <a:pt x="216734" y="107046"/>
                    <a:pt x="216734" y="107046"/>
                  </a:cubicBezTo>
                  <a:cubicBezTo>
                    <a:pt x="217945" y="105662"/>
                    <a:pt x="218662" y="104970"/>
                    <a:pt x="219506" y="104970"/>
                  </a:cubicBezTo>
                  <a:cubicBezTo>
                    <a:pt x="220138" y="104970"/>
                    <a:pt x="220843" y="105359"/>
                    <a:pt x="221880" y="106138"/>
                  </a:cubicBezTo>
                  <a:cubicBezTo>
                    <a:pt x="223394" y="107348"/>
                    <a:pt x="224605" y="108559"/>
                    <a:pt x="226118" y="109770"/>
                  </a:cubicBezTo>
                  <a:cubicBezTo>
                    <a:pt x="227934" y="110981"/>
                    <a:pt x="229145" y="112192"/>
                    <a:pt x="231264" y="113705"/>
                  </a:cubicBezTo>
                  <a:cubicBezTo>
                    <a:pt x="232172" y="114311"/>
                    <a:pt x="233080" y="114613"/>
                    <a:pt x="233799" y="114613"/>
                  </a:cubicBezTo>
                  <a:cubicBezTo>
                    <a:pt x="234518" y="114613"/>
                    <a:pt x="235048" y="114311"/>
                    <a:pt x="235199" y="113705"/>
                  </a:cubicBezTo>
                  <a:cubicBezTo>
                    <a:pt x="235805" y="112192"/>
                    <a:pt x="235502" y="110981"/>
                    <a:pt x="234291" y="110073"/>
                  </a:cubicBezTo>
                  <a:cubicBezTo>
                    <a:pt x="231869" y="108559"/>
                    <a:pt x="229751" y="106743"/>
                    <a:pt x="227329" y="104624"/>
                  </a:cubicBezTo>
                  <a:cubicBezTo>
                    <a:pt x="226421" y="104019"/>
                    <a:pt x="225210" y="103413"/>
                    <a:pt x="225815" y="101597"/>
                  </a:cubicBezTo>
                  <a:cubicBezTo>
                    <a:pt x="234896" y="99176"/>
                    <a:pt x="235805" y="98873"/>
                    <a:pt x="242161" y="91305"/>
                  </a:cubicBezTo>
                  <a:cubicBezTo>
                    <a:pt x="242767" y="90397"/>
                    <a:pt x="243372" y="89489"/>
                    <a:pt x="243978" y="88884"/>
                  </a:cubicBezTo>
                  <a:cubicBezTo>
                    <a:pt x="244704" y="87794"/>
                    <a:pt x="245757" y="87249"/>
                    <a:pt x="246811" y="87249"/>
                  </a:cubicBezTo>
                  <a:cubicBezTo>
                    <a:pt x="247513" y="87249"/>
                    <a:pt x="248215" y="87491"/>
                    <a:pt x="248821" y="87976"/>
                  </a:cubicBezTo>
                  <a:cubicBezTo>
                    <a:pt x="252453" y="89792"/>
                    <a:pt x="255783" y="91608"/>
                    <a:pt x="259415" y="93424"/>
                  </a:cubicBezTo>
                  <a:cubicBezTo>
                    <a:pt x="260323" y="94030"/>
                    <a:pt x="261837" y="94635"/>
                    <a:pt x="263048" y="94938"/>
                  </a:cubicBezTo>
                  <a:cubicBezTo>
                    <a:pt x="263350" y="94938"/>
                    <a:pt x="263956" y="94332"/>
                    <a:pt x="264259" y="94030"/>
                  </a:cubicBezTo>
                  <a:cubicBezTo>
                    <a:pt x="264864" y="93424"/>
                    <a:pt x="264864" y="92516"/>
                    <a:pt x="264561" y="91911"/>
                  </a:cubicBezTo>
                  <a:cubicBezTo>
                    <a:pt x="263350" y="90397"/>
                    <a:pt x="261837" y="89489"/>
                    <a:pt x="260021" y="88581"/>
                  </a:cubicBezTo>
                  <a:cubicBezTo>
                    <a:pt x="258507" y="87673"/>
                    <a:pt x="256691" y="86765"/>
                    <a:pt x="255480" y="85857"/>
                  </a:cubicBezTo>
                  <a:cubicBezTo>
                    <a:pt x="253967" y="84949"/>
                    <a:pt x="251848" y="84949"/>
                    <a:pt x="251242" y="82527"/>
                  </a:cubicBezTo>
                  <a:cubicBezTo>
                    <a:pt x="252150" y="81619"/>
                    <a:pt x="253059" y="81014"/>
                    <a:pt x="253967" y="80408"/>
                  </a:cubicBezTo>
                  <a:cubicBezTo>
                    <a:pt x="257902" y="77987"/>
                    <a:pt x="261232" y="74051"/>
                    <a:pt x="262745" y="69511"/>
                  </a:cubicBezTo>
                  <a:cubicBezTo>
                    <a:pt x="263048" y="68603"/>
                    <a:pt x="263653" y="67392"/>
                    <a:pt x="263956" y="66484"/>
                  </a:cubicBezTo>
                  <a:cubicBezTo>
                    <a:pt x="263956" y="65273"/>
                    <a:pt x="265167" y="64668"/>
                    <a:pt x="266075" y="64668"/>
                  </a:cubicBezTo>
                  <a:cubicBezTo>
                    <a:pt x="269707" y="64970"/>
                    <a:pt x="273340" y="64970"/>
                    <a:pt x="277275" y="65273"/>
                  </a:cubicBezTo>
                  <a:cubicBezTo>
                    <a:pt x="278231" y="65433"/>
                    <a:pt x="279188" y="65844"/>
                    <a:pt x="280056" y="65844"/>
                  </a:cubicBezTo>
                  <a:cubicBezTo>
                    <a:pt x="280836" y="65844"/>
                    <a:pt x="281545" y="65511"/>
                    <a:pt x="282118" y="64365"/>
                  </a:cubicBezTo>
                  <a:cubicBezTo>
                    <a:pt x="282723" y="62852"/>
                    <a:pt x="281210" y="61035"/>
                    <a:pt x="277880" y="60733"/>
                  </a:cubicBezTo>
                  <a:cubicBezTo>
                    <a:pt x="274248" y="60127"/>
                    <a:pt x="270615" y="59825"/>
                    <a:pt x="266983" y="59825"/>
                  </a:cubicBezTo>
                  <a:cubicBezTo>
                    <a:pt x="262442" y="59825"/>
                    <a:pt x="262140" y="59522"/>
                    <a:pt x="263956" y="55587"/>
                  </a:cubicBezTo>
                  <a:cubicBezTo>
                    <a:pt x="266075" y="51652"/>
                    <a:pt x="266680" y="47414"/>
                    <a:pt x="265772" y="43479"/>
                  </a:cubicBezTo>
                  <a:cubicBezTo>
                    <a:pt x="265469" y="42268"/>
                    <a:pt x="265167" y="41360"/>
                    <a:pt x="265167" y="40149"/>
                  </a:cubicBezTo>
                  <a:cubicBezTo>
                    <a:pt x="264561" y="37122"/>
                    <a:pt x="264561" y="37122"/>
                    <a:pt x="267588" y="35609"/>
                  </a:cubicBezTo>
                  <a:cubicBezTo>
                    <a:pt x="269404" y="34700"/>
                    <a:pt x="271221" y="34095"/>
                    <a:pt x="272734" y="33187"/>
                  </a:cubicBezTo>
                  <a:cubicBezTo>
                    <a:pt x="274853" y="32582"/>
                    <a:pt x="276367" y="31068"/>
                    <a:pt x="277880" y="29555"/>
                  </a:cubicBezTo>
                  <a:cubicBezTo>
                    <a:pt x="278485" y="28646"/>
                    <a:pt x="278485" y="27436"/>
                    <a:pt x="277880" y="26528"/>
                  </a:cubicBezTo>
                  <a:cubicBezTo>
                    <a:pt x="277380" y="26028"/>
                    <a:pt x="276789" y="25803"/>
                    <a:pt x="276206" y="25803"/>
                  </a:cubicBezTo>
                  <a:cubicBezTo>
                    <a:pt x="275731" y="25803"/>
                    <a:pt x="275261" y="25953"/>
                    <a:pt x="274853" y="26225"/>
                  </a:cubicBezTo>
                  <a:cubicBezTo>
                    <a:pt x="271523" y="28646"/>
                    <a:pt x="267588" y="30463"/>
                    <a:pt x="263653" y="31976"/>
                  </a:cubicBezTo>
                  <a:cubicBezTo>
                    <a:pt x="262864" y="32239"/>
                    <a:pt x="262133" y="32445"/>
                    <a:pt x="261483" y="32445"/>
                  </a:cubicBezTo>
                  <a:cubicBezTo>
                    <a:pt x="260637" y="32445"/>
                    <a:pt x="259929" y="32096"/>
                    <a:pt x="259415" y="31068"/>
                  </a:cubicBezTo>
                  <a:cubicBezTo>
                    <a:pt x="257599" y="28344"/>
                    <a:pt x="254875" y="25922"/>
                    <a:pt x="251848" y="24409"/>
                  </a:cubicBezTo>
                  <a:cubicBezTo>
                    <a:pt x="252756" y="20776"/>
                    <a:pt x="255783" y="19263"/>
                    <a:pt x="257599" y="16841"/>
                  </a:cubicBezTo>
                  <a:cubicBezTo>
                    <a:pt x="258507" y="15933"/>
                    <a:pt x="258507" y="14722"/>
                    <a:pt x="257599" y="13814"/>
                  </a:cubicBezTo>
                  <a:cubicBezTo>
                    <a:pt x="257267" y="13482"/>
                    <a:pt x="256753" y="13241"/>
                    <a:pt x="256206" y="13241"/>
                  </a:cubicBezTo>
                  <a:cubicBezTo>
                    <a:pt x="255756" y="13241"/>
                    <a:pt x="255285" y="13404"/>
                    <a:pt x="254875" y="13814"/>
                  </a:cubicBezTo>
                  <a:cubicBezTo>
                    <a:pt x="253059" y="15025"/>
                    <a:pt x="251545" y="16236"/>
                    <a:pt x="250032" y="17749"/>
                  </a:cubicBezTo>
                  <a:cubicBezTo>
                    <a:pt x="248821" y="19263"/>
                    <a:pt x="247610" y="21382"/>
                    <a:pt x="246399" y="22895"/>
                  </a:cubicBezTo>
                  <a:cubicBezTo>
                    <a:pt x="245399" y="24395"/>
                    <a:pt x="244675" y="25069"/>
                    <a:pt x="243821" y="25069"/>
                  </a:cubicBezTo>
                  <a:cubicBezTo>
                    <a:pt x="243124" y="25069"/>
                    <a:pt x="242342" y="24620"/>
                    <a:pt x="241253" y="23803"/>
                  </a:cubicBezTo>
                  <a:cubicBezTo>
                    <a:pt x="239740" y="21987"/>
                    <a:pt x="237924" y="20474"/>
                    <a:pt x="235805" y="19263"/>
                  </a:cubicBezTo>
                  <a:cubicBezTo>
                    <a:pt x="233686" y="18355"/>
                    <a:pt x="231264" y="17447"/>
                    <a:pt x="228842" y="16841"/>
                  </a:cubicBezTo>
                  <a:cubicBezTo>
                    <a:pt x="229751" y="15630"/>
                    <a:pt x="230356" y="14420"/>
                    <a:pt x="230961" y="13511"/>
                  </a:cubicBezTo>
                  <a:cubicBezTo>
                    <a:pt x="231567" y="12603"/>
                    <a:pt x="232172" y="11695"/>
                    <a:pt x="232475" y="10787"/>
                  </a:cubicBezTo>
                  <a:cubicBezTo>
                    <a:pt x="232475" y="9879"/>
                    <a:pt x="232475" y="9274"/>
                    <a:pt x="231869" y="8366"/>
                  </a:cubicBezTo>
                  <a:cubicBezTo>
                    <a:pt x="231567" y="8063"/>
                    <a:pt x="231113" y="7912"/>
                    <a:pt x="230621" y="7912"/>
                  </a:cubicBezTo>
                  <a:cubicBezTo>
                    <a:pt x="230129" y="7912"/>
                    <a:pt x="229599" y="8063"/>
                    <a:pt x="229145" y="8366"/>
                  </a:cubicBezTo>
                  <a:cubicBezTo>
                    <a:pt x="227632" y="9879"/>
                    <a:pt x="226118" y="11695"/>
                    <a:pt x="225513" y="13511"/>
                  </a:cubicBezTo>
                  <a:cubicBezTo>
                    <a:pt x="224302" y="15025"/>
                    <a:pt x="223999" y="17447"/>
                    <a:pt x="222183" y="18960"/>
                  </a:cubicBezTo>
                  <a:cubicBezTo>
                    <a:pt x="218047" y="16770"/>
                    <a:pt x="213519" y="15754"/>
                    <a:pt x="208914" y="15754"/>
                  </a:cubicBezTo>
                  <a:cubicBezTo>
                    <a:pt x="207791" y="15754"/>
                    <a:pt x="206663" y="15814"/>
                    <a:pt x="205534" y="15933"/>
                  </a:cubicBezTo>
                  <a:cubicBezTo>
                    <a:pt x="205534" y="11998"/>
                    <a:pt x="206140" y="8063"/>
                    <a:pt x="207048" y="4430"/>
                  </a:cubicBezTo>
                  <a:cubicBezTo>
                    <a:pt x="207351" y="2917"/>
                    <a:pt x="207653" y="798"/>
                    <a:pt x="206140" y="193"/>
                  </a:cubicBezTo>
                  <a:cubicBezTo>
                    <a:pt x="205911" y="101"/>
                    <a:pt x="205676" y="58"/>
                    <a:pt x="205440" y="58"/>
                  </a:cubicBezTo>
                  <a:cubicBezTo>
                    <a:pt x="204112" y="58"/>
                    <a:pt x="202764" y="1421"/>
                    <a:pt x="202507" y="3220"/>
                  </a:cubicBezTo>
                  <a:cubicBezTo>
                    <a:pt x="201902" y="5641"/>
                    <a:pt x="201297" y="8063"/>
                    <a:pt x="200994" y="10182"/>
                  </a:cubicBezTo>
                  <a:cubicBezTo>
                    <a:pt x="200994" y="12603"/>
                    <a:pt x="200086" y="15025"/>
                    <a:pt x="199178" y="17447"/>
                  </a:cubicBezTo>
                  <a:cubicBezTo>
                    <a:pt x="195695" y="15980"/>
                    <a:pt x="191990" y="15180"/>
                    <a:pt x="188265" y="15180"/>
                  </a:cubicBezTo>
                  <a:cubicBezTo>
                    <a:pt x="185839" y="15180"/>
                    <a:pt x="183404" y="15519"/>
                    <a:pt x="181016" y="16236"/>
                  </a:cubicBezTo>
                  <a:cubicBezTo>
                    <a:pt x="180108" y="16236"/>
                    <a:pt x="179199" y="15630"/>
                    <a:pt x="179199" y="14722"/>
                  </a:cubicBezTo>
                  <a:cubicBezTo>
                    <a:pt x="179199" y="11695"/>
                    <a:pt x="179502" y="8366"/>
                    <a:pt x="180108" y="5339"/>
                  </a:cubicBezTo>
                  <a:cubicBezTo>
                    <a:pt x="180410" y="4733"/>
                    <a:pt x="179502" y="3825"/>
                    <a:pt x="178897" y="3825"/>
                  </a:cubicBezTo>
                  <a:cubicBezTo>
                    <a:pt x="178594" y="3674"/>
                    <a:pt x="178216" y="3598"/>
                    <a:pt x="177837" y="3598"/>
                  </a:cubicBezTo>
                  <a:cubicBezTo>
                    <a:pt x="177459" y="3598"/>
                    <a:pt x="177081" y="3674"/>
                    <a:pt x="176778" y="3825"/>
                  </a:cubicBezTo>
                  <a:cubicBezTo>
                    <a:pt x="175567" y="4430"/>
                    <a:pt x="174962" y="5944"/>
                    <a:pt x="174962" y="7155"/>
                  </a:cubicBezTo>
                  <a:cubicBezTo>
                    <a:pt x="174659" y="10787"/>
                    <a:pt x="174356" y="14420"/>
                    <a:pt x="174054" y="17749"/>
                  </a:cubicBezTo>
                  <a:cubicBezTo>
                    <a:pt x="173574" y="18037"/>
                    <a:pt x="173124" y="18143"/>
                    <a:pt x="172696" y="18143"/>
                  </a:cubicBezTo>
                  <a:cubicBezTo>
                    <a:pt x="171772" y="18143"/>
                    <a:pt x="170945" y="17653"/>
                    <a:pt x="170118" y="17447"/>
                  </a:cubicBezTo>
                  <a:cubicBezTo>
                    <a:pt x="166789" y="15933"/>
                    <a:pt x="163459" y="15328"/>
                    <a:pt x="160129" y="15328"/>
                  </a:cubicBezTo>
                  <a:cubicBezTo>
                    <a:pt x="159161" y="15388"/>
                    <a:pt x="158386" y="15437"/>
                    <a:pt x="157759" y="15437"/>
                  </a:cubicBezTo>
                  <a:cubicBezTo>
                    <a:pt x="155250" y="15437"/>
                    <a:pt x="155104" y="14662"/>
                    <a:pt x="154378" y="10787"/>
                  </a:cubicBezTo>
                  <a:cubicBezTo>
                    <a:pt x="154075" y="9274"/>
                    <a:pt x="153773" y="7760"/>
                    <a:pt x="153167" y="6247"/>
                  </a:cubicBezTo>
                  <a:cubicBezTo>
                    <a:pt x="152864" y="4733"/>
                    <a:pt x="152259" y="3220"/>
                    <a:pt x="151654" y="1706"/>
                  </a:cubicBezTo>
                  <a:cubicBezTo>
                    <a:pt x="151181" y="761"/>
                    <a:pt x="150155" y="0"/>
                    <a:pt x="14915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1365675" y="1700475"/>
              <a:ext cx="2777300" cy="2177425"/>
            </a:xfrm>
            <a:custGeom>
              <a:avLst/>
              <a:gdLst/>
              <a:ahLst/>
              <a:cxnLst/>
              <a:rect l="l" t="t" r="r" b="b"/>
              <a:pathLst>
                <a:path w="111092" h="87097" extrusionOk="0">
                  <a:moveTo>
                    <a:pt x="82278" y="4963"/>
                  </a:moveTo>
                  <a:cubicBezTo>
                    <a:pt x="86711" y="4963"/>
                    <a:pt x="91061" y="6113"/>
                    <a:pt x="95049" y="7989"/>
                  </a:cubicBezTo>
                  <a:cubicBezTo>
                    <a:pt x="98681" y="9502"/>
                    <a:pt x="101405" y="12227"/>
                    <a:pt x="102919" y="15556"/>
                  </a:cubicBezTo>
                  <a:cubicBezTo>
                    <a:pt x="105341" y="20400"/>
                    <a:pt x="106249" y="25546"/>
                    <a:pt x="105643" y="30994"/>
                  </a:cubicBezTo>
                  <a:cubicBezTo>
                    <a:pt x="105038" y="34929"/>
                    <a:pt x="104130" y="38562"/>
                    <a:pt x="102616" y="42194"/>
                  </a:cubicBezTo>
                  <a:cubicBezTo>
                    <a:pt x="99892" y="48248"/>
                    <a:pt x="96865" y="54302"/>
                    <a:pt x="94141" y="60053"/>
                  </a:cubicBezTo>
                  <a:cubicBezTo>
                    <a:pt x="92022" y="64594"/>
                    <a:pt x="88389" y="68529"/>
                    <a:pt x="84454" y="71253"/>
                  </a:cubicBezTo>
                  <a:cubicBezTo>
                    <a:pt x="77492" y="75794"/>
                    <a:pt x="69924" y="78821"/>
                    <a:pt x="62054" y="80637"/>
                  </a:cubicBezTo>
                  <a:cubicBezTo>
                    <a:pt x="56317" y="81818"/>
                    <a:pt x="50392" y="82435"/>
                    <a:pt x="44488" y="82435"/>
                  </a:cubicBezTo>
                  <a:cubicBezTo>
                    <a:pt x="39801" y="82435"/>
                    <a:pt x="35128" y="82046"/>
                    <a:pt x="30573" y="81242"/>
                  </a:cubicBezTo>
                  <a:cubicBezTo>
                    <a:pt x="28152" y="80940"/>
                    <a:pt x="26033" y="80334"/>
                    <a:pt x="23914" y="79729"/>
                  </a:cubicBezTo>
                  <a:cubicBezTo>
                    <a:pt x="15136" y="77005"/>
                    <a:pt x="8779" y="70345"/>
                    <a:pt x="6660" y="61567"/>
                  </a:cubicBezTo>
                  <a:cubicBezTo>
                    <a:pt x="2725" y="47340"/>
                    <a:pt x="5146" y="38259"/>
                    <a:pt x="15741" y="27967"/>
                  </a:cubicBezTo>
                  <a:cubicBezTo>
                    <a:pt x="24217" y="20097"/>
                    <a:pt x="34508" y="14346"/>
                    <a:pt x="45708" y="11016"/>
                  </a:cubicBezTo>
                  <a:cubicBezTo>
                    <a:pt x="53579" y="8897"/>
                    <a:pt x="61449" y="7384"/>
                    <a:pt x="69319" y="6778"/>
                  </a:cubicBezTo>
                  <a:lnTo>
                    <a:pt x="69319" y="6475"/>
                  </a:lnTo>
                  <a:cubicBezTo>
                    <a:pt x="72649" y="6173"/>
                    <a:pt x="75676" y="6173"/>
                    <a:pt x="78400" y="5265"/>
                  </a:cubicBezTo>
                  <a:cubicBezTo>
                    <a:pt x="79695" y="5060"/>
                    <a:pt x="80990" y="4963"/>
                    <a:pt x="82278" y="4963"/>
                  </a:cubicBezTo>
                  <a:close/>
                  <a:moveTo>
                    <a:pt x="79733" y="0"/>
                  </a:moveTo>
                  <a:cubicBezTo>
                    <a:pt x="78462" y="0"/>
                    <a:pt x="77220" y="199"/>
                    <a:pt x="75979" y="1027"/>
                  </a:cubicBezTo>
                  <a:cubicBezTo>
                    <a:pt x="74465" y="1632"/>
                    <a:pt x="72649" y="2238"/>
                    <a:pt x="70833" y="2238"/>
                  </a:cubicBezTo>
                  <a:cubicBezTo>
                    <a:pt x="63265" y="3146"/>
                    <a:pt x="56000" y="4357"/>
                    <a:pt x="49038" y="5870"/>
                  </a:cubicBezTo>
                  <a:cubicBezTo>
                    <a:pt x="37838" y="8594"/>
                    <a:pt x="27244" y="13740"/>
                    <a:pt x="17860" y="20702"/>
                  </a:cubicBezTo>
                  <a:cubicBezTo>
                    <a:pt x="12411" y="24940"/>
                    <a:pt x="7871" y="30086"/>
                    <a:pt x="4238" y="35837"/>
                  </a:cubicBezTo>
                  <a:cubicBezTo>
                    <a:pt x="1211" y="40681"/>
                    <a:pt x="0" y="46129"/>
                    <a:pt x="606" y="51880"/>
                  </a:cubicBezTo>
                  <a:cubicBezTo>
                    <a:pt x="909" y="53999"/>
                    <a:pt x="1211" y="56421"/>
                    <a:pt x="1514" y="58843"/>
                  </a:cubicBezTo>
                  <a:cubicBezTo>
                    <a:pt x="3028" y="72161"/>
                    <a:pt x="13622" y="83059"/>
                    <a:pt x="26941" y="85177"/>
                  </a:cubicBezTo>
                  <a:cubicBezTo>
                    <a:pt x="33083" y="86480"/>
                    <a:pt x="39224" y="87096"/>
                    <a:pt x="45366" y="87096"/>
                  </a:cubicBezTo>
                  <a:cubicBezTo>
                    <a:pt x="49213" y="87096"/>
                    <a:pt x="53061" y="86855"/>
                    <a:pt x="56908" y="86388"/>
                  </a:cubicBezTo>
                  <a:cubicBezTo>
                    <a:pt x="67806" y="84572"/>
                    <a:pt x="78400" y="80637"/>
                    <a:pt x="87481" y="74583"/>
                  </a:cubicBezTo>
                  <a:cubicBezTo>
                    <a:pt x="91114" y="72464"/>
                    <a:pt x="94141" y="69437"/>
                    <a:pt x="96562" y="66107"/>
                  </a:cubicBezTo>
                  <a:cubicBezTo>
                    <a:pt x="101405" y="57632"/>
                    <a:pt x="105341" y="48853"/>
                    <a:pt x="108670" y="39470"/>
                  </a:cubicBezTo>
                  <a:cubicBezTo>
                    <a:pt x="110789" y="33416"/>
                    <a:pt x="111092" y="27059"/>
                    <a:pt x="109578" y="21005"/>
                  </a:cubicBezTo>
                  <a:cubicBezTo>
                    <a:pt x="108973" y="14951"/>
                    <a:pt x="105643" y="9805"/>
                    <a:pt x="100800" y="6475"/>
                  </a:cubicBezTo>
                  <a:cubicBezTo>
                    <a:pt x="95857" y="3568"/>
                    <a:pt x="91472" y="101"/>
                    <a:pt x="85231" y="101"/>
                  </a:cubicBezTo>
                  <a:cubicBezTo>
                    <a:pt x="84975" y="101"/>
                    <a:pt x="84716" y="107"/>
                    <a:pt x="84454" y="119"/>
                  </a:cubicBezTo>
                  <a:cubicBezTo>
                    <a:pt x="84083" y="156"/>
                    <a:pt x="83717" y="170"/>
                    <a:pt x="83355" y="170"/>
                  </a:cubicBezTo>
                  <a:cubicBezTo>
                    <a:pt x="82108" y="170"/>
                    <a:pt x="80908" y="0"/>
                    <a:pt x="797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4332150" y="1461275"/>
              <a:ext cx="1816225" cy="1284075"/>
            </a:xfrm>
            <a:custGeom>
              <a:avLst/>
              <a:gdLst/>
              <a:ahLst/>
              <a:cxnLst/>
              <a:rect l="l" t="t" r="r" b="b"/>
              <a:pathLst>
                <a:path w="72649" h="51363" extrusionOk="0">
                  <a:moveTo>
                    <a:pt x="45928" y="4529"/>
                  </a:moveTo>
                  <a:cubicBezTo>
                    <a:pt x="48167" y="4529"/>
                    <a:pt x="50419" y="4629"/>
                    <a:pt x="52670" y="4844"/>
                  </a:cubicBezTo>
                  <a:cubicBezTo>
                    <a:pt x="56000" y="4844"/>
                    <a:pt x="58724" y="6660"/>
                    <a:pt x="60238" y="9384"/>
                  </a:cubicBezTo>
                  <a:lnTo>
                    <a:pt x="64778" y="17557"/>
                  </a:lnTo>
                  <a:cubicBezTo>
                    <a:pt x="67200" y="22097"/>
                    <a:pt x="66292" y="27849"/>
                    <a:pt x="62660" y="31481"/>
                  </a:cubicBezTo>
                  <a:cubicBezTo>
                    <a:pt x="62054" y="32692"/>
                    <a:pt x="60843" y="33600"/>
                    <a:pt x="59935" y="34205"/>
                  </a:cubicBezTo>
                  <a:cubicBezTo>
                    <a:pt x="51460" y="40562"/>
                    <a:pt x="41773" y="44800"/>
                    <a:pt x="31481" y="46313"/>
                  </a:cubicBezTo>
                  <a:cubicBezTo>
                    <a:pt x="30140" y="46505"/>
                    <a:pt x="28767" y="46606"/>
                    <a:pt x="27394" y="46606"/>
                  </a:cubicBezTo>
                  <a:cubicBezTo>
                    <a:pt x="24429" y="46606"/>
                    <a:pt x="21457" y="46137"/>
                    <a:pt x="18768" y="45103"/>
                  </a:cubicBezTo>
                  <a:cubicBezTo>
                    <a:pt x="16044" y="44195"/>
                    <a:pt x="13925" y="42984"/>
                    <a:pt x="11806" y="41470"/>
                  </a:cubicBezTo>
                  <a:cubicBezTo>
                    <a:pt x="5752" y="36324"/>
                    <a:pt x="4844" y="31481"/>
                    <a:pt x="7871" y="26335"/>
                  </a:cubicBezTo>
                  <a:cubicBezTo>
                    <a:pt x="13319" y="15438"/>
                    <a:pt x="21189" y="7265"/>
                    <a:pt x="33903" y="5449"/>
                  </a:cubicBezTo>
                  <a:cubicBezTo>
                    <a:pt x="37812" y="4863"/>
                    <a:pt x="41848" y="4529"/>
                    <a:pt x="45928" y="4529"/>
                  </a:cubicBezTo>
                  <a:close/>
                  <a:moveTo>
                    <a:pt x="55092" y="0"/>
                  </a:moveTo>
                  <a:cubicBezTo>
                    <a:pt x="53293" y="180"/>
                    <a:pt x="51495" y="227"/>
                    <a:pt x="49728" y="227"/>
                  </a:cubicBezTo>
                  <a:cubicBezTo>
                    <a:pt x="47855" y="227"/>
                    <a:pt x="46018" y="175"/>
                    <a:pt x="44254" y="175"/>
                  </a:cubicBezTo>
                  <a:cubicBezTo>
                    <a:pt x="42081" y="175"/>
                    <a:pt x="40020" y="253"/>
                    <a:pt x="38141" y="606"/>
                  </a:cubicBezTo>
                  <a:cubicBezTo>
                    <a:pt x="23308" y="1514"/>
                    <a:pt x="9990" y="10595"/>
                    <a:pt x="3936" y="24216"/>
                  </a:cubicBezTo>
                  <a:cubicBezTo>
                    <a:pt x="0" y="31481"/>
                    <a:pt x="2119" y="40562"/>
                    <a:pt x="8779" y="45103"/>
                  </a:cubicBezTo>
                  <a:cubicBezTo>
                    <a:pt x="14175" y="49214"/>
                    <a:pt x="20443" y="51362"/>
                    <a:pt x="26843" y="51362"/>
                  </a:cubicBezTo>
                  <a:cubicBezTo>
                    <a:pt x="27983" y="51362"/>
                    <a:pt x="29127" y="51294"/>
                    <a:pt x="30271" y="51157"/>
                  </a:cubicBezTo>
                  <a:cubicBezTo>
                    <a:pt x="42379" y="49946"/>
                    <a:pt x="53579" y="45405"/>
                    <a:pt x="62660" y="37838"/>
                  </a:cubicBezTo>
                  <a:cubicBezTo>
                    <a:pt x="71135" y="31784"/>
                    <a:pt x="72649" y="23611"/>
                    <a:pt x="68108" y="14227"/>
                  </a:cubicBezTo>
                  <a:cubicBezTo>
                    <a:pt x="67503" y="12714"/>
                    <a:pt x="66595" y="11503"/>
                    <a:pt x="65687" y="9989"/>
                  </a:cubicBezTo>
                  <a:cubicBezTo>
                    <a:pt x="64778" y="8476"/>
                    <a:pt x="64173" y="6660"/>
                    <a:pt x="63870" y="4844"/>
                  </a:cubicBezTo>
                  <a:cubicBezTo>
                    <a:pt x="63870" y="2422"/>
                    <a:pt x="62660" y="1514"/>
                    <a:pt x="60541" y="1211"/>
                  </a:cubicBezTo>
                  <a:cubicBezTo>
                    <a:pt x="58724" y="606"/>
                    <a:pt x="56908" y="303"/>
                    <a:pt x="550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1713775" y="2132325"/>
              <a:ext cx="2050825" cy="1387625"/>
            </a:xfrm>
            <a:custGeom>
              <a:avLst/>
              <a:gdLst/>
              <a:ahLst/>
              <a:cxnLst/>
              <a:rect l="l" t="t" r="r" b="b"/>
              <a:pathLst>
                <a:path w="82033" h="55505" extrusionOk="0">
                  <a:moveTo>
                    <a:pt x="46257" y="5322"/>
                  </a:moveTo>
                  <a:cubicBezTo>
                    <a:pt x="47811" y="5322"/>
                    <a:pt x="49388" y="5722"/>
                    <a:pt x="50855" y="6455"/>
                  </a:cubicBezTo>
                  <a:cubicBezTo>
                    <a:pt x="52973" y="7061"/>
                    <a:pt x="55092" y="7363"/>
                    <a:pt x="57514" y="7363"/>
                  </a:cubicBezTo>
                  <a:cubicBezTo>
                    <a:pt x="60541" y="7969"/>
                    <a:pt x="63568" y="8272"/>
                    <a:pt x="66595" y="8877"/>
                  </a:cubicBezTo>
                  <a:cubicBezTo>
                    <a:pt x="73557" y="9785"/>
                    <a:pt x="76584" y="17958"/>
                    <a:pt x="71741" y="22801"/>
                  </a:cubicBezTo>
                  <a:cubicBezTo>
                    <a:pt x="69319" y="26131"/>
                    <a:pt x="66595" y="29461"/>
                    <a:pt x="63568" y="32185"/>
                  </a:cubicBezTo>
                  <a:cubicBezTo>
                    <a:pt x="58725" y="36725"/>
                    <a:pt x="53579" y="40660"/>
                    <a:pt x="47828" y="44293"/>
                  </a:cubicBezTo>
                  <a:cubicBezTo>
                    <a:pt x="42076" y="47925"/>
                    <a:pt x="35417" y="50044"/>
                    <a:pt x="28757" y="50650"/>
                  </a:cubicBezTo>
                  <a:cubicBezTo>
                    <a:pt x="27149" y="50864"/>
                    <a:pt x="25540" y="50965"/>
                    <a:pt x="23945" y="50965"/>
                  </a:cubicBezTo>
                  <a:cubicBezTo>
                    <a:pt x="21038" y="50965"/>
                    <a:pt x="18175" y="50631"/>
                    <a:pt x="15439" y="50044"/>
                  </a:cubicBezTo>
                  <a:cubicBezTo>
                    <a:pt x="13320" y="49439"/>
                    <a:pt x="11503" y="48531"/>
                    <a:pt x="9687" y="47320"/>
                  </a:cubicBezTo>
                  <a:cubicBezTo>
                    <a:pt x="6357" y="45201"/>
                    <a:pt x="4541" y="41266"/>
                    <a:pt x="5752" y="37331"/>
                  </a:cubicBezTo>
                  <a:cubicBezTo>
                    <a:pt x="6963" y="30671"/>
                    <a:pt x="10293" y="24920"/>
                    <a:pt x="15741" y="20682"/>
                  </a:cubicBezTo>
                  <a:cubicBezTo>
                    <a:pt x="23611" y="13720"/>
                    <a:pt x="32995" y="8574"/>
                    <a:pt x="43287" y="5850"/>
                  </a:cubicBezTo>
                  <a:cubicBezTo>
                    <a:pt x="44242" y="5492"/>
                    <a:pt x="45245" y="5322"/>
                    <a:pt x="46257" y="5322"/>
                  </a:cubicBezTo>
                  <a:close/>
                  <a:moveTo>
                    <a:pt x="51075" y="1"/>
                  </a:moveTo>
                  <a:cubicBezTo>
                    <a:pt x="49870" y="1"/>
                    <a:pt x="48672" y="137"/>
                    <a:pt x="47525" y="401"/>
                  </a:cubicBezTo>
                  <a:cubicBezTo>
                    <a:pt x="33298" y="2823"/>
                    <a:pt x="19979" y="9785"/>
                    <a:pt x="9687" y="20077"/>
                  </a:cubicBezTo>
                  <a:cubicBezTo>
                    <a:pt x="5147" y="24617"/>
                    <a:pt x="1817" y="30671"/>
                    <a:pt x="909" y="37331"/>
                  </a:cubicBezTo>
                  <a:cubicBezTo>
                    <a:pt x="1" y="41569"/>
                    <a:pt x="1514" y="46412"/>
                    <a:pt x="4844" y="49439"/>
                  </a:cubicBezTo>
                  <a:cubicBezTo>
                    <a:pt x="7568" y="51860"/>
                    <a:pt x="10898" y="53677"/>
                    <a:pt x="14530" y="54585"/>
                  </a:cubicBezTo>
                  <a:cubicBezTo>
                    <a:pt x="17658" y="55171"/>
                    <a:pt x="20912" y="55505"/>
                    <a:pt x="24129" y="55505"/>
                  </a:cubicBezTo>
                  <a:cubicBezTo>
                    <a:pt x="25893" y="55505"/>
                    <a:pt x="27647" y="55405"/>
                    <a:pt x="29363" y="55190"/>
                  </a:cubicBezTo>
                  <a:cubicBezTo>
                    <a:pt x="32692" y="54585"/>
                    <a:pt x="36022" y="53979"/>
                    <a:pt x="39352" y="53071"/>
                  </a:cubicBezTo>
                  <a:cubicBezTo>
                    <a:pt x="53882" y="47320"/>
                    <a:pt x="66595" y="37633"/>
                    <a:pt x="75676" y="25223"/>
                  </a:cubicBezTo>
                  <a:cubicBezTo>
                    <a:pt x="82033" y="17655"/>
                    <a:pt x="77492" y="6153"/>
                    <a:pt x="67806" y="4639"/>
                  </a:cubicBezTo>
                  <a:cubicBezTo>
                    <a:pt x="64779" y="4639"/>
                    <a:pt x="62055" y="3731"/>
                    <a:pt x="59330" y="2520"/>
                  </a:cubicBezTo>
                  <a:cubicBezTo>
                    <a:pt x="56971" y="805"/>
                    <a:pt x="54004" y="1"/>
                    <a:pt x="5107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4763500" y="1748825"/>
              <a:ext cx="862725" cy="670475"/>
            </a:xfrm>
            <a:custGeom>
              <a:avLst/>
              <a:gdLst/>
              <a:ahLst/>
              <a:cxnLst/>
              <a:rect l="l" t="t" r="r" b="b"/>
              <a:pathLst>
                <a:path w="34509" h="26819" extrusionOk="0">
                  <a:moveTo>
                    <a:pt x="23276" y="4603"/>
                  </a:moveTo>
                  <a:cubicBezTo>
                    <a:pt x="25665" y="4603"/>
                    <a:pt x="26173" y="5502"/>
                    <a:pt x="27546" y="8477"/>
                  </a:cubicBezTo>
                  <a:cubicBezTo>
                    <a:pt x="29665" y="11504"/>
                    <a:pt x="29060" y="15741"/>
                    <a:pt x="26335" y="18163"/>
                  </a:cubicBezTo>
                  <a:cubicBezTo>
                    <a:pt x="23611" y="20282"/>
                    <a:pt x="20584" y="21795"/>
                    <a:pt x="16952" y="21795"/>
                  </a:cubicBezTo>
                  <a:cubicBezTo>
                    <a:pt x="16257" y="21922"/>
                    <a:pt x="15549" y="21982"/>
                    <a:pt x="14838" y="21982"/>
                  </a:cubicBezTo>
                  <a:cubicBezTo>
                    <a:pt x="12145" y="21982"/>
                    <a:pt x="9421" y="21114"/>
                    <a:pt x="7265" y="19676"/>
                  </a:cubicBezTo>
                  <a:cubicBezTo>
                    <a:pt x="5449" y="18768"/>
                    <a:pt x="4844" y="16649"/>
                    <a:pt x="6054" y="14833"/>
                  </a:cubicBezTo>
                  <a:cubicBezTo>
                    <a:pt x="9081" y="9687"/>
                    <a:pt x="14227" y="5752"/>
                    <a:pt x="20281" y="4844"/>
                  </a:cubicBezTo>
                  <a:cubicBezTo>
                    <a:pt x="21537" y="4696"/>
                    <a:pt x="22504" y="4603"/>
                    <a:pt x="23276" y="4603"/>
                  </a:cubicBezTo>
                  <a:close/>
                  <a:moveTo>
                    <a:pt x="24900" y="1"/>
                  </a:moveTo>
                  <a:cubicBezTo>
                    <a:pt x="23746" y="1"/>
                    <a:pt x="22602" y="102"/>
                    <a:pt x="21492" y="304"/>
                  </a:cubicBezTo>
                  <a:cubicBezTo>
                    <a:pt x="13017" y="909"/>
                    <a:pt x="5752" y="6055"/>
                    <a:pt x="1817" y="13320"/>
                  </a:cubicBezTo>
                  <a:cubicBezTo>
                    <a:pt x="0" y="16044"/>
                    <a:pt x="606" y="19979"/>
                    <a:pt x="3027" y="22098"/>
                  </a:cubicBezTo>
                  <a:cubicBezTo>
                    <a:pt x="4238" y="23309"/>
                    <a:pt x="5752" y="24217"/>
                    <a:pt x="7568" y="25125"/>
                  </a:cubicBezTo>
                  <a:cubicBezTo>
                    <a:pt x="10219" y="26261"/>
                    <a:pt x="13027" y="26818"/>
                    <a:pt x="15840" y="26818"/>
                  </a:cubicBezTo>
                  <a:cubicBezTo>
                    <a:pt x="19773" y="26818"/>
                    <a:pt x="23714" y="25729"/>
                    <a:pt x="27243" y="23612"/>
                  </a:cubicBezTo>
                  <a:cubicBezTo>
                    <a:pt x="31481" y="20887"/>
                    <a:pt x="34206" y="16044"/>
                    <a:pt x="33903" y="11201"/>
                  </a:cubicBezTo>
                  <a:cubicBezTo>
                    <a:pt x="33600" y="9082"/>
                    <a:pt x="33600" y="6963"/>
                    <a:pt x="34206" y="4844"/>
                  </a:cubicBezTo>
                  <a:cubicBezTo>
                    <a:pt x="34508" y="3028"/>
                    <a:pt x="33298" y="1817"/>
                    <a:pt x="31784" y="1212"/>
                  </a:cubicBezTo>
                  <a:cubicBezTo>
                    <a:pt x="29564" y="405"/>
                    <a:pt x="27210" y="1"/>
                    <a:pt x="2490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2228375" y="2535850"/>
              <a:ext cx="703800" cy="547750"/>
            </a:xfrm>
            <a:custGeom>
              <a:avLst/>
              <a:gdLst/>
              <a:ahLst/>
              <a:cxnLst/>
              <a:rect l="l" t="t" r="r" b="b"/>
              <a:pathLst>
                <a:path w="28152" h="21910" extrusionOk="0">
                  <a:moveTo>
                    <a:pt x="19676" y="5147"/>
                  </a:moveTo>
                  <a:cubicBezTo>
                    <a:pt x="20281" y="5147"/>
                    <a:pt x="20887" y="5449"/>
                    <a:pt x="21795" y="5449"/>
                  </a:cubicBezTo>
                  <a:cubicBezTo>
                    <a:pt x="21795" y="6357"/>
                    <a:pt x="21795" y="7266"/>
                    <a:pt x="21492" y="7568"/>
                  </a:cubicBezTo>
                  <a:cubicBezTo>
                    <a:pt x="18163" y="10898"/>
                    <a:pt x="14227" y="13622"/>
                    <a:pt x="9990" y="15741"/>
                  </a:cubicBezTo>
                  <a:cubicBezTo>
                    <a:pt x="9687" y="15741"/>
                    <a:pt x="9081" y="15741"/>
                    <a:pt x="8779" y="15438"/>
                  </a:cubicBezTo>
                  <a:cubicBezTo>
                    <a:pt x="7871" y="14833"/>
                    <a:pt x="7871" y="13925"/>
                    <a:pt x="8173" y="13320"/>
                  </a:cubicBezTo>
                  <a:cubicBezTo>
                    <a:pt x="10898" y="9384"/>
                    <a:pt x="15136" y="6660"/>
                    <a:pt x="19676" y="5147"/>
                  </a:cubicBezTo>
                  <a:close/>
                  <a:moveTo>
                    <a:pt x="20887" y="1"/>
                  </a:moveTo>
                  <a:cubicBezTo>
                    <a:pt x="12411" y="2120"/>
                    <a:pt x="5146" y="7568"/>
                    <a:pt x="909" y="15136"/>
                  </a:cubicBezTo>
                  <a:cubicBezTo>
                    <a:pt x="0" y="16649"/>
                    <a:pt x="606" y="18768"/>
                    <a:pt x="2119" y="19979"/>
                  </a:cubicBezTo>
                  <a:cubicBezTo>
                    <a:pt x="3164" y="21233"/>
                    <a:pt x="4786" y="21910"/>
                    <a:pt x="6388" y="21910"/>
                  </a:cubicBezTo>
                  <a:cubicBezTo>
                    <a:pt x="7106" y="21910"/>
                    <a:pt x="7820" y="21774"/>
                    <a:pt x="8476" y="21492"/>
                  </a:cubicBezTo>
                  <a:cubicBezTo>
                    <a:pt x="14530" y="18768"/>
                    <a:pt x="20281" y="14833"/>
                    <a:pt x="25125" y="9990"/>
                  </a:cubicBezTo>
                  <a:cubicBezTo>
                    <a:pt x="26335" y="8779"/>
                    <a:pt x="27244" y="6963"/>
                    <a:pt x="27546" y="5147"/>
                  </a:cubicBezTo>
                  <a:cubicBezTo>
                    <a:pt x="28152" y="3028"/>
                    <a:pt x="26941" y="909"/>
                    <a:pt x="24822" y="303"/>
                  </a:cubicBezTo>
                  <a:cubicBezTo>
                    <a:pt x="23308" y="303"/>
                    <a:pt x="22098" y="1"/>
                    <a:pt x="2088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6"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oogle Shape;1057;p38"/>
          <p:cNvGrpSpPr/>
          <p:nvPr/>
        </p:nvGrpSpPr>
        <p:grpSpPr>
          <a:xfrm rot="3226582" flipH="1">
            <a:off x="7601782" y="85576"/>
            <a:ext cx="1209549" cy="975063"/>
            <a:chOff x="750100" y="236175"/>
            <a:chExt cx="6175375" cy="4978200"/>
          </a:xfrm>
        </p:grpSpPr>
        <p:sp>
          <p:nvSpPr>
            <p:cNvPr id="1058" name="Google Shape;1058;p38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38"/>
          <p:cNvGrpSpPr/>
          <p:nvPr/>
        </p:nvGrpSpPr>
        <p:grpSpPr>
          <a:xfrm flipH="1">
            <a:off x="306343" y="4120967"/>
            <a:ext cx="1048645" cy="975498"/>
            <a:chOff x="920750" y="240450"/>
            <a:chExt cx="5619750" cy="5227750"/>
          </a:xfrm>
        </p:grpSpPr>
        <p:sp>
          <p:nvSpPr>
            <p:cNvPr id="1065" name="Google Shape;1065;p38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8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38"/>
          <p:cNvGrpSpPr/>
          <p:nvPr/>
        </p:nvGrpSpPr>
        <p:grpSpPr>
          <a:xfrm>
            <a:off x="171839" y="-82375"/>
            <a:ext cx="986454" cy="1311177"/>
            <a:chOff x="1806625" y="239525"/>
            <a:chExt cx="3845825" cy="5111800"/>
          </a:xfrm>
        </p:grpSpPr>
        <p:sp>
          <p:nvSpPr>
            <p:cNvPr id="1090" name="Google Shape;1090;p38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38"/>
          <p:cNvGrpSpPr/>
          <p:nvPr/>
        </p:nvGrpSpPr>
        <p:grpSpPr>
          <a:xfrm flipH="1">
            <a:off x="7670" y="286494"/>
            <a:ext cx="9033265" cy="4898552"/>
            <a:chOff x="-3" y="286494"/>
            <a:chExt cx="9033265" cy="4898552"/>
          </a:xfrm>
        </p:grpSpPr>
        <p:grpSp>
          <p:nvGrpSpPr>
            <p:cNvPr id="1094" name="Google Shape;1094;p38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1095" name="Google Shape;1095;p38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8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8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8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8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0" name="Google Shape;1100;p38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oogle Shape;1104;p39"/>
          <p:cNvGrpSpPr/>
          <p:nvPr/>
        </p:nvGrpSpPr>
        <p:grpSpPr>
          <a:xfrm>
            <a:off x="318397" y="3887342"/>
            <a:ext cx="693824" cy="1071651"/>
            <a:chOff x="2144500" y="237375"/>
            <a:chExt cx="3245200" cy="5012400"/>
          </a:xfrm>
        </p:grpSpPr>
        <p:sp>
          <p:nvSpPr>
            <p:cNvPr id="1105" name="Google Shape;1105;p39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39"/>
          <p:cNvGrpSpPr/>
          <p:nvPr/>
        </p:nvGrpSpPr>
        <p:grpSpPr>
          <a:xfrm>
            <a:off x="7069897" y="107067"/>
            <a:ext cx="1863266" cy="4768880"/>
            <a:chOff x="7069897" y="107067"/>
            <a:chExt cx="1863266" cy="4768880"/>
          </a:xfrm>
        </p:grpSpPr>
        <p:sp>
          <p:nvSpPr>
            <p:cNvPr id="1111" name="Google Shape;1111;p39"/>
            <p:cNvSpPr/>
            <p:nvPr/>
          </p:nvSpPr>
          <p:spPr>
            <a:xfrm>
              <a:off x="8099568" y="416365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7069897" y="107067"/>
              <a:ext cx="606508" cy="727404"/>
            </a:xfrm>
            <a:custGeom>
              <a:avLst/>
              <a:gdLst/>
              <a:ahLst/>
              <a:cxnLst/>
              <a:rect l="l" t="t" r="r" b="b"/>
              <a:pathLst>
                <a:path w="32940" h="39506" extrusionOk="0">
                  <a:moveTo>
                    <a:pt x="11608" y="1"/>
                  </a:moveTo>
                  <a:cubicBezTo>
                    <a:pt x="9913" y="1"/>
                    <a:pt x="8212" y="476"/>
                    <a:pt x="6775" y="1482"/>
                  </a:cubicBezTo>
                  <a:cubicBezTo>
                    <a:pt x="2337" y="4518"/>
                    <a:pt x="1" y="10125"/>
                    <a:pt x="1402" y="15498"/>
                  </a:cubicBezTo>
                  <a:cubicBezTo>
                    <a:pt x="1402" y="17134"/>
                    <a:pt x="1869" y="18769"/>
                    <a:pt x="2337" y="20638"/>
                  </a:cubicBezTo>
                  <a:cubicBezTo>
                    <a:pt x="3038" y="23207"/>
                    <a:pt x="4439" y="25777"/>
                    <a:pt x="6074" y="27880"/>
                  </a:cubicBezTo>
                  <a:cubicBezTo>
                    <a:pt x="9345" y="31384"/>
                    <a:pt x="12849" y="34654"/>
                    <a:pt x="16821" y="37458"/>
                  </a:cubicBezTo>
                  <a:cubicBezTo>
                    <a:pt x="18623" y="38769"/>
                    <a:pt x="20771" y="39505"/>
                    <a:pt x="22941" y="39505"/>
                  </a:cubicBezTo>
                  <a:cubicBezTo>
                    <a:pt x="23864" y="39505"/>
                    <a:pt x="24791" y="39372"/>
                    <a:pt x="25698" y="39093"/>
                  </a:cubicBezTo>
                  <a:cubicBezTo>
                    <a:pt x="26632" y="38859"/>
                    <a:pt x="27800" y="38392"/>
                    <a:pt x="28501" y="37691"/>
                  </a:cubicBezTo>
                  <a:cubicBezTo>
                    <a:pt x="31538" y="34654"/>
                    <a:pt x="32940" y="30449"/>
                    <a:pt x="32239" y="26244"/>
                  </a:cubicBezTo>
                  <a:cubicBezTo>
                    <a:pt x="32473" y="23675"/>
                    <a:pt x="32005" y="21105"/>
                    <a:pt x="31071" y="18535"/>
                  </a:cubicBezTo>
                  <a:cubicBezTo>
                    <a:pt x="29436" y="8957"/>
                    <a:pt x="23128" y="3818"/>
                    <a:pt x="14718" y="547"/>
                  </a:cubicBezTo>
                  <a:cubicBezTo>
                    <a:pt x="13728" y="187"/>
                    <a:pt x="12669" y="1"/>
                    <a:pt x="11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847353" y="115308"/>
              <a:ext cx="576403" cy="710925"/>
            </a:xfrm>
            <a:custGeom>
              <a:avLst/>
              <a:gdLst/>
              <a:ahLst/>
              <a:cxnLst/>
              <a:rect l="l" t="t" r="r" b="b"/>
              <a:pathLst>
                <a:path w="31305" h="38611" extrusionOk="0">
                  <a:moveTo>
                    <a:pt x="10882" y="1"/>
                  </a:moveTo>
                  <a:cubicBezTo>
                    <a:pt x="8460" y="1"/>
                    <a:pt x="5995" y="1084"/>
                    <a:pt x="4206" y="2674"/>
                  </a:cubicBezTo>
                  <a:cubicBezTo>
                    <a:pt x="1402" y="5711"/>
                    <a:pt x="1" y="9448"/>
                    <a:pt x="468" y="13420"/>
                  </a:cubicBezTo>
                  <a:cubicBezTo>
                    <a:pt x="468" y="15756"/>
                    <a:pt x="1870" y="17625"/>
                    <a:pt x="2103" y="19961"/>
                  </a:cubicBezTo>
                  <a:cubicBezTo>
                    <a:pt x="2337" y="22531"/>
                    <a:pt x="3271" y="24633"/>
                    <a:pt x="4907" y="26502"/>
                  </a:cubicBezTo>
                  <a:cubicBezTo>
                    <a:pt x="8177" y="30707"/>
                    <a:pt x="12382" y="34211"/>
                    <a:pt x="16821" y="37248"/>
                  </a:cubicBezTo>
                  <a:cubicBezTo>
                    <a:pt x="18371" y="38192"/>
                    <a:pt x="19883" y="38611"/>
                    <a:pt x="21305" y="38611"/>
                  </a:cubicBezTo>
                  <a:cubicBezTo>
                    <a:pt x="24811" y="38611"/>
                    <a:pt x="27774" y="36066"/>
                    <a:pt x="29436" y="32576"/>
                  </a:cubicBezTo>
                  <a:cubicBezTo>
                    <a:pt x="30837" y="30240"/>
                    <a:pt x="31305" y="27437"/>
                    <a:pt x="31305" y="24633"/>
                  </a:cubicBezTo>
                  <a:cubicBezTo>
                    <a:pt x="30370" y="19961"/>
                    <a:pt x="30370" y="14822"/>
                    <a:pt x="27100" y="10850"/>
                  </a:cubicBezTo>
                  <a:cubicBezTo>
                    <a:pt x="24296" y="7346"/>
                    <a:pt x="21026" y="4309"/>
                    <a:pt x="17288" y="1739"/>
                  </a:cubicBezTo>
                  <a:cubicBezTo>
                    <a:pt x="15886" y="805"/>
                    <a:pt x="14017" y="104"/>
                    <a:pt x="12149" y="104"/>
                  </a:cubicBezTo>
                  <a:cubicBezTo>
                    <a:pt x="11730" y="34"/>
                    <a:pt x="11307" y="1"/>
                    <a:pt x="10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8532359" y="821840"/>
              <a:ext cx="400803" cy="471563"/>
            </a:xfrm>
            <a:custGeom>
              <a:avLst/>
              <a:gdLst/>
              <a:ahLst/>
              <a:cxnLst/>
              <a:rect l="l" t="t" r="r" b="b"/>
              <a:pathLst>
                <a:path w="21768" h="25611" extrusionOk="0">
                  <a:moveTo>
                    <a:pt x="10537" y="1"/>
                  </a:moveTo>
                  <a:cubicBezTo>
                    <a:pt x="9802" y="1"/>
                    <a:pt x="9019" y="138"/>
                    <a:pt x="8177" y="454"/>
                  </a:cubicBezTo>
                  <a:cubicBezTo>
                    <a:pt x="7476" y="922"/>
                    <a:pt x="6541" y="688"/>
                    <a:pt x="5840" y="922"/>
                  </a:cubicBezTo>
                  <a:cubicBezTo>
                    <a:pt x="4906" y="922"/>
                    <a:pt x="4205" y="1155"/>
                    <a:pt x="3504" y="1856"/>
                  </a:cubicBezTo>
                  <a:cubicBezTo>
                    <a:pt x="1402" y="3725"/>
                    <a:pt x="234" y="6528"/>
                    <a:pt x="234" y="9565"/>
                  </a:cubicBezTo>
                  <a:cubicBezTo>
                    <a:pt x="0" y="12602"/>
                    <a:pt x="1402" y="15406"/>
                    <a:pt x="3972" y="17274"/>
                  </a:cubicBezTo>
                  <a:cubicBezTo>
                    <a:pt x="5373" y="18442"/>
                    <a:pt x="6775" y="19611"/>
                    <a:pt x="8177" y="21012"/>
                  </a:cubicBezTo>
                  <a:cubicBezTo>
                    <a:pt x="9578" y="22881"/>
                    <a:pt x="11447" y="24049"/>
                    <a:pt x="13550" y="24984"/>
                  </a:cubicBezTo>
                  <a:cubicBezTo>
                    <a:pt x="14364" y="25415"/>
                    <a:pt x="15198" y="25610"/>
                    <a:pt x="16001" y="25610"/>
                  </a:cubicBezTo>
                  <a:cubicBezTo>
                    <a:pt x="19115" y="25610"/>
                    <a:pt x="21768" y="22672"/>
                    <a:pt x="21025" y="19143"/>
                  </a:cubicBezTo>
                  <a:cubicBezTo>
                    <a:pt x="20792" y="16106"/>
                    <a:pt x="20324" y="13069"/>
                    <a:pt x="20091" y="10032"/>
                  </a:cubicBezTo>
                  <a:cubicBezTo>
                    <a:pt x="19857" y="7463"/>
                    <a:pt x="18923" y="4893"/>
                    <a:pt x="16820" y="3258"/>
                  </a:cubicBezTo>
                  <a:cubicBezTo>
                    <a:pt x="15011" y="1629"/>
                    <a:pt x="13061" y="1"/>
                    <a:pt x="10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175651" y="390778"/>
            <a:ext cx="8257277" cy="4655474"/>
            <a:chOff x="175650" y="390777"/>
            <a:chExt cx="8257277" cy="4655474"/>
          </a:xfrm>
        </p:grpSpPr>
        <p:sp>
          <p:nvSpPr>
            <p:cNvPr id="21" name="Google Shape;21;p3"/>
            <p:cNvSpPr/>
            <p:nvPr/>
          </p:nvSpPr>
          <p:spPr>
            <a:xfrm>
              <a:off x="175650" y="4014875"/>
              <a:ext cx="866975" cy="898625"/>
            </a:xfrm>
            <a:custGeom>
              <a:avLst/>
              <a:gdLst/>
              <a:ahLst/>
              <a:cxnLst/>
              <a:rect l="l" t="t" r="r" b="b"/>
              <a:pathLst>
                <a:path w="34679" h="35945" extrusionOk="0">
                  <a:moveTo>
                    <a:pt x="10274" y="0"/>
                  </a:moveTo>
                  <a:cubicBezTo>
                    <a:pt x="9534" y="0"/>
                    <a:pt x="8785" y="71"/>
                    <a:pt x="8036" y="220"/>
                  </a:cubicBezTo>
                  <a:cubicBezTo>
                    <a:pt x="3172" y="1066"/>
                    <a:pt x="1" y="5718"/>
                    <a:pt x="846" y="10582"/>
                  </a:cubicBezTo>
                  <a:cubicBezTo>
                    <a:pt x="1269" y="12273"/>
                    <a:pt x="1692" y="13965"/>
                    <a:pt x="2538" y="15445"/>
                  </a:cubicBezTo>
                  <a:cubicBezTo>
                    <a:pt x="5921" y="22846"/>
                    <a:pt x="11419" y="28978"/>
                    <a:pt x="18397" y="33207"/>
                  </a:cubicBezTo>
                  <a:cubicBezTo>
                    <a:pt x="20089" y="34053"/>
                    <a:pt x="21780" y="34899"/>
                    <a:pt x="23683" y="35322"/>
                  </a:cubicBezTo>
                  <a:cubicBezTo>
                    <a:pt x="25067" y="35741"/>
                    <a:pt x="26335" y="35944"/>
                    <a:pt x="27478" y="35944"/>
                  </a:cubicBezTo>
                  <a:cubicBezTo>
                    <a:pt x="32097" y="35944"/>
                    <a:pt x="34679" y="32627"/>
                    <a:pt x="34679" y="26864"/>
                  </a:cubicBezTo>
                  <a:cubicBezTo>
                    <a:pt x="34679" y="23692"/>
                    <a:pt x="33833" y="20731"/>
                    <a:pt x="32564" y="17983"/>
                  </a:cubicBezTo>
                  <a:cubicBezTo>
                    <a:pt x="29815" y="12273"/>
                    <a:pt x="25586" y="7410"/>
                    <a:pt x="20512" y="3815"/>
                  </a:cubicBezTo>
                  <a:cubicBezTo>
                    <a:pt x="18397" y="2335"/>
                    <a:pt x="16494" y="1278"/>
                    <a:pt x="14168" y="643"/>
                  </a:cubicBezTo>
                  <a:cubicBezTo>
                    <a:pt x="12939" y="234"/>
                    <a:pt x="11622" y="0"/>
                    <a:pt x="10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395075" y="390777"/>
              <a:ext cx="919176" cy="1047252"/>
            </a:xfrm>
            <a:custGeom>
              <a:avLst/>
              <a:gdLst/>
              <a:ahLst/>
              <a:cxnLst/>
              <a:rect l="l" t="t" r="r" b="b"/>
              <a:pathLst>
                <a:path w="179966" h="205042" extrusionOk="0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7678350" y="4383416"/>
              <a:ext cx="754577" cy="662835"/>
            </a:xfrm>
            <a:custGeom>
              <a:avLst/>
              <a:gdLst/>
              <a:ahLst/>
              <a:cxnLst/>
              <a:rect l="l" t="t" r="r" b="b"/>
              <a:pathLst>
                <a:path w="237662" h="208767" extrusionOk="0">
                  <a:moveTo>
                    <a:pt x="112080" y="0"/>
                  </a:moveTo>
                  <a:cubicBezTo>
                    <a:pt x="103757" y="0"/>
                    <a:pt x="95435" y="555"/>
                    <a:pt x="87297" y="1665"/>
                  </a:cubicBezTo>
                  <a:cubicBezTo>
                    <a:pt x="74350" y="3514"/>
                    <a:pt x="61959" y="7768"/>
                    <a:pt x="50677" y="14241"/>
                  </a:cubicBezTo>
                  <a:cubicBezTo>
                    <a:pt x="48087" y="15721"/>
                    <a:pt x="45128" y="17016"/>
                    <a:pt x="42354" y="18125"/>
                  </a:cubicBezTo>
                  <a:cubicBezTo>
                    <a:pt x="39949" y="18865"/>
                    <a:pt x="37545" y="19975"/>
                    <a:pt x="35326" y="21269"/>
                  </a:cubicBezTo>
                  <a:cubicBezTo>
                    <a:pt x="26633" y="26078"/>
                    <a:pt x="19050" y="32921"/>
                    <a:pt x="13501" y="41244"/>
                  </a:cubicBezTo>
                  <a:cubicBezTo>
                    <a:pt x="8508" y="48457"/>
                    <a:pt x="5179" y="56410"/>
                    <a:pt x="3514" y="64918"/>
                  </a:cubicBezTo>
                  <a:cubicBezTo>
                    <a:pt x="1665" y="73426"/>
                    <a:pt x="740" y="82118"/>
                    <a:pt x="185" y="90811"/>
                  </a:cubicBezTo>
                  <a:cubicBezTo>
                    <a:pt x="0" y="95805"/>
                    <a:pt x="370" y="100614"/>
                    <a:pt x="1110" y="105422"/>
                  </a:cubicBezTo>
                  <a:cubicBezTo>
                    <a:pt x="2404" y="113560"/>
                    <a:pt x="4069" y="121513"/>
                    <a:pt x="6103" y="129466"/>
                  </a:cubicBezTo>
                  <a:cubicBezTo>
                    <a:pt x="10727" y="147036"/>
                    <a:pt x="18680" y="163497"/>
                    <a:pt x="29592" y="178108"/>
                  </a:cubicBezTo>
                  <a:cubicBezTo>
                    <a:pt x="38100" y="189575"/>
                    <a:pt x="49937" y="198083"/>
                    <a:pt x="63253" y="202707"/>
                  </a:cubicBezTo>
                  <a:cubicBezTo>
                    <a:pt x="74981" y="206746"/>
                    <a:pt x="87259" y="208766"/>
                    <a:pt x="99571" y="208766"/>
                  </a:cubicBezTo>
                  <a:cubicBezTo>
                    <a:pt x="104734" y="208766"/>
                    <a:pt x="109903" y="208411"/>
                    <a:pt x="115039" y="207700"/>
                  </a:cubicBezTo>
                  <a:cubicBezTo>
                    <a:pt x="124287" y="206591"/>
                    <a:pt x="133535" y="204741"/>
                    <a:pt x="142412" y="201967"/>
                  </a:cubicBezTo>
                  <a:cubicBezTo>
                    <a:pt x="158318" y="197343"/>
                    <a:pt x="173484" y="190500"/>
                    <a:pt x="187540" y="181807"/>
                  </a:cubicBezTo>
                  <a:cubicBezTo>
                    <a:pt x="192719" y="178478"/>
                    <a:pt x="197712" y="174779"/>
                    <a:pt x="202521" y="170710"/>
                  </a:cubicBezTo>
                  <a:cubicBezTo>
                    <a:pt x="216577" y="158688"/>
                    <a:pt x="226750" y="142783"/>
                    <a:pt x="231928" y="124842"/>
                  </a:cubicBezTo>
                  <a:cubicBezTo>
                    <a:pt x="236182" y="111896"/>
                    <a:pt x="237662" y="98024"/>
                    <a:pt x="235997" y="84523"/>
                  </a:cubicBezTo>
                  <a:cubicBezTo>
                    <a:pt x="233223" y="60664"/>
                    <a:pt x="220831" y="39210"/>
                    <a:pt x="201781" y="24783"/>
                  </a:cubicBezTo>
                  <a:cubicBezTo>
                    <a:pt x="190684" y="16461"/>
                    <a:pt x="178108" y="10357"/>
                    <a:pt x="164791" y="7028"/>
                  </a:cubicBezTo>
                  <a:cubicBezTo>
                    <a:pt x="147591" y="2404"/>
                    <a:pt x="129836" y="0"/>
                    <a:pt x="112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495772" y="21270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969451" y="1317678"/>
              <a:ext cx="383103" cy="359726"/>
            </a:xfrm>
            <a:custGeom>
              <a:avLst/>
              <a:gdLst/>
              <a:ahLst/>
              <a:cxnLst/>
              <a:rect l="l" t="t" r="r" b="b"/>
              <a:pathLst>
                <a:path w="221127" h="207634" extrusionOk="0">
                  <a:moveTo>
                    <a:pt x="85093" y="0"/>
                  </a:moveTo>
                  <a:cubicBezTo>
                    <a:pt x="78726" y="0"/>
                    <a:pt x="72551" y="772"/>
                    <a:pt x="66570" y="2508"/>
                  </a:cubicBezTo>
                  <a:cubicBezTo>
                    <a:pt x="58466" y="4052"/>
                    <a:pt x="50747" y="6946"/>
                    <a:pt x="43415" y="10998"/>
                  </a:cubicBezTo>
                  <a:cubicBezTo>
                    <a:pt x="41871" y="11577"/>
                    <a:pt x="40521" y="12349"/>
                    <a:pt x="38977" y="12735"/>
                  </a:cubicBezTo>
                  <a:cubicBezTo>
                    <a:pt x="34732" y="14086"/>
                    <a:pt x="31066" y="16015"/>
                    <a:pt x="27593" y="18910"/>
                  </a:cubicBezTo>
                  <a:cubicBezTo>
                    <a:pt x="22576" y="23155"/>
                    <a:pt x="17945" y="28172"/>
                    <a:pt x="14279" y="33767"/>
                  </a:cubicBezTo>
                  <a:cubicBezTo>
                    <a:pt x="9069" y="42450"/>
                    <a:pt x="5210" y="52098"/>
                    <a:pt x="3087" y="61939"/>
                  </a:cubicBezTo>
                  <a:cubicBezTo>
                    <a:pt x="386" y="73130"/>
                    <a:pt x="0" y="84515"/>
                    <a:pt x="1930" y="95706"/>
                  </a:cubicBezTo>
                  <a:cubicBezTo>
                    <a:pt x="3280" y="103810"/>
                    <a:pt x="5403" y="111914"/>
                    <a:pt x="7911" y="119826"/>
                  </a:cubicBezTo>
                  <a:cubicBezTo>
                    <a:pt x="11770" y="133140"/>
                    <a:pt x="17366" y="145682"/>
                    <a:pt x="24505" y="157645"/>
                  </a:cubicBezTo>
                  <a:cubicBezTo>
                    <a:pt x="33381" y="172695"/>
                    <a:pt x="46502" y="184659"/>
                    <a:pt x="62325" y="192377"/>
                  </a:cubicBezTo>
                  <a:cubicBezTo>
                    <a:pt x="68692" y="195657"/>
                    <a:pt x="75253" y="198166"/>
                    <a:pt x="82006" y="200481"/>
                  </a:cubicBezTo>
                  <a:cubicBezTo>
                    <a:pt x="98021" y="205691"/>
                    <a:pt x="114615" y="207235"/>
                    <a:pt x="131403" y="207620"/>
                  </a:cubicBezTo>
                  <a:cubicBezTo>
                    <a:pt x="131975" y="207629"/>
                    <a:pt x="132547" y="207634"/>
                    <a:pt x="133119" y="207634"/>
                  </a:cubicBezTo>
                  <a:cubicBezTo>
                    <a:pt x="145071" y="207634"/>
                    <a:pt x="156840" y="205717"/>
                    <a:pt x="168257" y="202218"/>
                  </a:cubicBezTo>
                  <a:cubicBezTo>
                    <a:pt x="173853" y="200288"/>
                    <a:pt x="179255" y="198166"/>
                    <a:pt x="184465" y="195464"/>
                  </a:cubicBezTo>
                  <a:cubicBezTo>
                    <a:pt x="192569" y="191026"/>
                    <a:pt x="200288" y="186202"/>
                    <a:pt x="207620" y="180800"/>
                  </a:cubicBezTo>
                  <a:cubicBezTo>
                    <a:pt x="212251" y="177519"/>
                    <a:pt x="215917" y="173081"/>
                    <a:pt x="218232" y="167872"/>
                  </a:cubicBezTo>
                  <a:cubicBezTo>
                    <a:pt x="220548" y="161697"/>
                    <a:pt x="221127" y="154944"/>
                    <a:pt x="219583" y="148576"/>
                  </a:cubicBezTo>
                  <a:cubicBezTo>
                    <a:pt x="216110" y="134876"/>
                    <a:pt x="207041" y="125807"/>
                    <a:pt x="193920" y="120790"/>
                  </a:cubicBezTo>
                  <a:cubicBezTo>
                    <a:pt x="193341" y="120404"/>
                    <a:pt x="192762" y="120211"/>
                    <a:pt x="191990" y="120211"/>
                  </a:cubicBezTo>
                  <a:cubicBezTo>
                    <a:pt x="188324" y="119440"/>
                    <a:pt x="184658" y="118861"/>
                    <a:pt x="180992" y="118282"/>
                  </a:cubicBezTo>
                  <a:cubicBezTo>
                    <a:pt x="175782" y="117317"/>
                    <a:pt x="170572" y="116159"/>
                    <a:pt x="165363" y="114809"/>
                  </a:cubicBezTo>
                  <a:cubicBezTo>
                    <a:pt x="159960" y="113458"/>
                    <a:pt x="155522" y="109792"/>
                    <a:pt x="153014" y="104775"/>
                  </a:cubicBezTo>
                  <a:cubicBezTo>
                    <a:pt x="151277" y="101881"/>
                    <a:pt x="150119" y="98600"/>
                    <a:pt x="149540" y="95320"/>
                  </a:cubicBezTo>
                  <a:cubicBezTo>
                    <a:pt x="148576" y="90882"/>
                    <a:pt x="147997" y="86444"/>
                    <a:pt x="147804" y="81813"/>
                  </a:cubicBezTo>
                  <a:cubicBezTo>
                    <a:pt x="147225" y="73130"/>
                    <a:pt x="146646" y="64447"/>
                    <a:pt x="145488" y="55957"/>
                  </a:cubicBezTo>
                  <a:cubicBezTo>
                    <a:pt x="143559" y="39749"/>
                    <a:pt x="135841" y="24891"/>
                    <a:pt x="123877" y="14086"/>
                  </a:cubicBezTo>
                  <a:cubicBezTo>
                    <a:pt x="119246" y="9841"/>
                    <a:pt x="114037" y="6560"/>
                    <a:pt x="108248" y="4438"/>
                  </a:cubicBezTo>
                  <a:cubicBezTo>
                    <a:pt x="100723" y="1737"/>
                    <a:pt x="93004" y="193"/>
                    <a:pt x="85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879500" y="2126813"/>
            <a:ext cx="4544400" cy="11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6697975" y="990125"/>
            <a:ext cx="1732800" cy="7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5204750" y="3736725"/>
            <a:ext cx="32196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304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1480" y="77983"/>
            <a:ext cx="8953111" cy="4307495"/>
            <a:chOff x="151480" y="77983"/>
            <a:chExt cx="8953111" cy="4307495"/>
          </a:xfrm>
        </p:grpSpPr>
        <p:sp>
          <p:nvSpPr>
            <p:cNvPr id="10" name="Google Shape;10;p2"/>
            <p:cNvSpPr/>
            <p:nvPr/>
          </p:nvSpPr>
          <p:spPr>
            <a:xfrm>
              <a:off x="6563527" y="3497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51480" y="1699991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63684" y="268278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11597" y="32648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448481">
              <a:off x="7480883" y="349719"/>
              <a:ext cx="1513388" cy="863109"/>
            </a:xfrm>
            <a:custGeom>
              <a:avLst/>
              <a:gdLst/>
              <a:ahLst/>
              <a:cxnLst/>
              <a:rect l="l" t="t" r="r" b="b"/>
              <a:pathLst>
                <a:path w="281986" h="160821" extrusionOk="0">
                  <a:moveTo>
                    <a:pt x="72461" y="1"/>
                  </a:moveTo>
                  <a:cubicBezTo>
                    <a:pt x="72020" y="1"/>
                    <a:pt x="71578" y="5"/>
                    <a:pt x="71136" y="12"/>
                  </a:cubicBezTo>
                  <a:cubicBezTo>
                    <a:pt x="64950" y="281"/>
                    <a:pt x="58764" y="1088"/>
                    <a:pt x="52848" y="2567"/>
                  </a:cubicBezTo>
                  <a:cubicBezTo>
                    <a:pt x="48141" y="3643"/>
                    <a:pt x="43704" y="5122"/>
                    <a:pt x="39401" y="7004"/>
                  </a:cubicBezTo>
                  <a:cubicBezTo>
                    <a:pt x="26223" y="13190"/>
                    <a:pt x="15599" y="23813"/>
                    <a:pt x="9683" y="36991"/>
                  </a:cubicBezTo>
                  <a:cubicBezTo>
                    <a:pt x="7800" y="41160"/>
                    <a:pt x="6186" y="45328"/>
                    <a:pt x="4842" y="49632"/>
                  </a:cubicBezTo>
                  <a:cubicBezTo>
                    <a:pt x="1" y="63751"/>
                    <a:pt x="135" y="79215"/>
                    <a:pt x="5111" y="93334"/>
                  </a:cubicBezTo>
                  <a:cubicBezTo>
                    <a:pt x="7531" y="100327"/>
                    <a:pt x="10489" y="107050"/>
                    <a:pt x="13986" y="113505"/>
                  </a:cubicBezTo>
                  <a:cubicBezTo>
                    <a:pt x="18289" y="121573"/>
                    <a:pt x="23937" y="128835"/>
                    <a:pt x="30795" y="135020"/>
                  </a:cubicBezTo>
                  <a:cubicBezTo>
                    <a:pt x="36173" y="139727"/>
                    <a:pt x="41956" y="144030"/>
                    <a:pt x="48007" y="148064"/>
                  </a:cubicBezTo>
                  <a:cubicBezTo>
                    <a:pt x="50158" y="149543"/>
                    <a:pt x="52579" y="150619"/>
                    <a:pt x="54999" y="151426"/>
                  </a:cubicBezTo>
                  <a:cubicBezTo>
                    <a:pt x="58361" y="152636"/>
                    <a:pt x="61723" y="153846"/>
                    <a:pt x="65085" y="155056"/>
                  </a:cubicBezTo>
                  <a:cubicBezTo>
                    <a:pt x="69119" y="156401"/>
                    <a:pt x="73287" y="157342"/>
                    <a:pt x="77590" y="157746"/>
                  </a:cubicBezTo>
                  <a:cubicBezTo>
                    <a:pt x="79876" y="157880"/>
                    <a:pt x="82162" y="158283"/>
                    <a:pt x="84448" y="159090"/>
                  </a:cubicBezTo>
                  <a:cubicBezTo>
                    <a:pt x="88022" y="160173"/>
                    <a:pt x="91771" y="160820"/>
                    <a:pt x="95483" y="160820"/>
                  </a:cubicBezTo>
                  <a:cubicBezTo>
                    <a:pt x="96380" y="160820"/>
                    <a:pt x="97275" y="160782"/>
                    <a:pt x="98164" y="160704"/>
                  </a:cubicBezTo>
                  <a:cubicBezTo>
                    <a:pt x="102333" y="160301"/>
                    <a:pt x="106367" y="159494"/>
                    <a:pt x="110267" y="158283"/>
                  </a:cubicBezTo>
                  <a:cubicBezTo>
                    <a:pt x="115645" y="156535"/>
                    <a:pt x="120890" y="154384"/>
                    <a:pt x="126269" y="152232"/>
                  </a:cubicBezTo>
                  <a:cubicBezTo>
                    <a:pt x="134202" y="148871"/>
                    <a:pt x="142405" y="146047"/>
                    <a:pt x="150877" y="143895"/>
                  </a:cubicBezTo>
                  <a:cubicBezTo>
                    <a:pt x="155960" y="142509"/>
                    <a:pt x="161176" y="141828"/>
                    <a:pt x="166397" y="141828"/>
                  </a:cubicBezTo>
                  <a:cubicBezTo>
                    <a:pt x="170292" y="141828"/>
                    <a:pt x="174191" y="142207"/>
                    <a:pt x="178040" y="142954"/>
                  </a:cubicBezTo>
                  <a:cubicBezTo>
                    <a:pt x="183822" y="144030"/>
                    <a:pt x="189739" y="145509"/>
                    <a:pt x="195387" y="147257"/>
                  </a:cubicBezTo>
                  <a:cubicBezTo>
                    <a:pt x="199824" y="148602"/>
                    <a:pt x="204127" y="149946"/>
                    <a:pt x="208565" y="151157"/>
                  </a:cubicBezTo>
                  <a:cubicBezTo>
                    <a:pt x="215617" y="153116"/>
                    <a:pt x="222812" y="154147"/>
                    <a:pt x="230098" y="154147"/>
                  </a:cubicBezTo>
                  <a:cubicBezTo>
                    <a:pt x="232815" y="154147"/>
                    <a:pt x="235544" y="154004"/>
                    <a:pt x="238283" y="153712"/>
                  </a:cubicBezTo>
                  <a:cubicBezTo>
                    <a:pt x="243930" y="153039"/>
                    <a:pt x="249578" y="151560"/>
                    <a:pt x="254823" y="149274"/>
                  </a:cubicBezTo>
                  <a:cubicBezTo>
                    <a:pt x="267463" y="143895"/>
                    <a:pt x="276741" y="133003"/>
                    <a:pt x="279969" y="119825"/>
                  </a:cubicBezTo>
                  <a:cubicBezTo>
                    <a:pt x="281448" y="114446"/>
                    <a:pt x="281986" y="108933"/>
                    <a:pt x="281986" y="103420"/>
                  </a:cubicBezTo>
                  <a:cubicBezTo>
                    <a:pt x="281986" y="100058"/>
                    <a:pt x="281717" y="96696"/>
                    <a:pt x="281044" y="93469"/>
                  </a:cubicBezTo>
                  <a:cubicBezTo>
                    <a:pt x="279700" y="86611"/>
                    <a:pt x="277145" y="80022"/>
                    <a:pt x="273245" y="74105"/>
                  </a:cubicBezTo>
                  <a:cubicBezTo>
                    <a:pt x="265984" y="62541"/>
                    <a:pt x="256974" y="52186"/>
                    <a:pt x="246485" y="43446"/>
                  </a:cubicBezTo>
                  <a:cubicBezTo>
                    <a:pt x="239896" y="38067"/>
                    <a:pt x="232635" y="33495"/>
                    <a:pt x="224970" y="29999"/>
                  </a:cubicBezTo>
                  <a:cubicBezTo>
                    <a:pt x="219053" y="27175"/>
                    <a:pt x="212599" y="25427"/>
                    <a:pt x="206144" y="25023"/>
                  </a:cubicBezTo>
                  <a:cubicBezTo>
                    <a:pt x="205211" y="24969"/>
                    <a:pt x="204283" y="24942"/>
                    <a:pt x="203359" y="24942"/>
                  </a:cubicBezTo>
                  <a:cubicBezTo>
                    <a:pt x="199760" y="24942"/>
                    <a:pt x="196229" y="25350"/>
                    <a:pt x="192697" y="26099"/>
                  </a:cubicBezTo>
                  <a:cubicBezTo>
                    <a:pt x="184763" y="27713"/>
                    <a:pt x="176830" y="29595"/>
                    <a:pt x="168761" y="30537"/>
                  </a:cubicBezTo>
                  <a:cubicBezTo>
                    <a:pt x="166897" y="30744"/>
                    <a:pt x="165012" y="30851"/>
                    <a:pt x="163123" y="30851"/>
                  </a:cubicBezTo>
                  <a:cubicBezTo>
                    <a:pt x="160108" y="30851"/>
                    <a:pt x="157080" y="30578"/>
                    <a:pt x="154104" y="29999"/>
                  </a:cubicBezTo>
                  <a:cubicBezTo>
                    <a:pt x="146170" y="28251"/>
                    <a:pt x="138640" y="25292"/>
                    <a:pt x="131782" y="21124"/>
                  </a:cubicBezTo>
                  <a:cubicBezTo>
                    <a:pt x="128555" y="18972"/>
                    <a:pt x="125193" y="16955"/>
                    <a:pt x="121831" y="14804"/>
                  </a:cubicBezTo>
                  <a:cubicBezTo>
                    <a:pt x="113359" y="9559"/>
                    <a:pt x="104081" y="5660"/>
                    <a:pt x="94399" y="3105"/>
                  </a:cubicBezTo>
                  <a:cubicBezTo>
                    <a:pt x="87288" y="1073"/>
                    <a:pt x="79938" y="1"/>
                    <a:pt x="72461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 flipH="1">
            <a:off x="3869600" y="1301525"/>
            <a:ext cx="4528800" cy="2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 flipH="1">
            <a:off x="4751000" y="3539025"/>
            <a:ext cx="36474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2"/>
          </p:nvPr>
        </p:nvSpPr>
        <p:spPr>
          <a:xfrm>
            <a:off x="6867175" y="539500"/>
            <a:ext cx="15312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290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5" y="1526416"/>
            <a:ext cx="8902922" cy="3333521"/>
            <a:chOff x="5" y="1526416"/>
            <a:chExt cx="8902922" cy="3333521"/>
          </a:xfrm>
        </p:grpSpPr>
        <p:sp>
          <p:nvSpPr>
            <p:cNvPr id="31" name="Google Shape;31;p4"/>
            <p:cNvSpPr/>
            <p:nvPr/>
          </p:nvSpPr>
          <p:spPr>
            <a:xfrm>
              <a:off x="1029502" y="43572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" y="1526416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601809" y="18898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15647" y="370118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8601919" y="3990123"/>
            <a:ext cx="301011" cy="1033808"/>
            <a:chOff x="3054050" y="236475"/>
            <a:chExt cx="1501300" cy="5156150"/>
          </a:xfrm>
        </p:grpSpPr>
        <p:sp>
          <p:nvSpPr>
            <p:cNvPr id="37" name="Google Shape;37;p4"/>
            <p:cNvSpPr/>
            <p:nvPr/>
          </p:nvSpPr>
          <p:spPr>
            <a:xfrm>
              <a:off x="3714825" y="4742075"/>
              <a:ext cx="26450" cy="25"/>
            </a:xfrm>
            <a:custGeom>
              <a:avLst/>
              <a:gdLst/>
              <a:ahLst/>
              <a:cxnLst/>
              <a:rect l="l" t="t" r="r" b="b"/>
              <a:pathLst>
                <a:path w="1058" h="1" extrusionOk="0">
                  <a:moveTo>
                    <a:pt x="1058" y="0"/>
                  </a:moveTo>
                  <a:lnTo>
                    <a:pt x="0" y="0"/>
                  </a:lnTo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3133325" y="539200"/>
              <a:ext cx="607950" cy="412600"/>
            </a:xfrm>
            <a:custGeom>
              <a:avLst/>
              <a:gdLst/>
              <a:ahLst/>
              <a:cxnLst/>
              <a:rect l="l" t="t" r="r" b="b"/>
              <a:pathLst>
                <a:path w="24318" h="16504" extrusionOk="0">
                  <a:moveTo>
                    <a:pt x="11143" y="0"/>
                  </a:moveTo>
                  <a:cubicBezTo>
                    <a:pt x="11024" y="0"/>
                    <a:pt x="10905" y="4"/>
                    <a:pt x="10785" y="10"/>
                  </a:cubicBezTo>
                  <a:cubicBezTo>
                    <a:pt x="7190" y="433"/>
                    <a:pt x="4441" y="2970"/>
                    <a:pt x="3384" y="6353"/>
                  </a:cubicBezTo>
                  <a:cubicBezTo>
                    <a:pt x="2549" y="9485"/>
                    <a:pt x="2332" y="13029"/>
                    <a:pt x="2937" y="16374"/>
                  </a:cubicBezTo>
                  <a:lnTo>
                    <a:pt x="2937" y="16374"/>
                  </a:lnTo>
                  <a:lnTo>
                    <a:pt x="17974" y="15446"/>
                  </a:lnTo>
                  <a:cubicBezTo>
                    <a:pt x="18221" y="15481"/>
                    <a:pt x="18468" y="15499"/>
                    <a:pt x="18713" y="15499"/>
                  </a:cubicBezTo>
                  <a:cubicBezTo>
                    <a:pt x="19942" y="15499"/>
                    <a:pt x="21146" y="15058"/>
                    <a:pt x="22203" y="14177"/>
                  </a:cubicBezTo>
                  <a:cubicBezTo>
                    <a:pt x="24318" y="12063"/>
                    <a:pt x="22415" y="8468"/>
                    <a:pt x="20512" y="6142"/>
                  </a:cubicBezTo>
                  <a:cubicBezTo>
                    <a:pt x="18050" y="3270"/>
                    <a:pt x="14992" y="0"/>
                    <a:pt x="11143" y="0"/>
                  </a:cubicBezTo>
                  <a:close/>
                  <a:moveTo>
                    <a:pt x="2327" y="13754"/>
                  </a:moveTo>
                  <a:cubicBezTo>
                    <a:pt x="847" y="13754"/>
                    <a:pt x="1" y="15446"/>
                    <a:pt x="847" y="16503"/>
                  </a:cubicBezTo>
                  <a:lnTo>
                    <a:pt x="2931" y="16374"/>
                  </a:lnTo>
                  <a:lnTo>
                    <a:pt x="2931" y="16374"/>
                  </a:lnTo>
                  <a:lnTo>
                    <a:pt x="2327" y="13754"/>
                  </a:lnTo>
                  <a:close/>
                  <a:moveTo>
                    <a:pt x="2937" y="16374"/>
                  </a:moveTo>
                  <a:lnTo>
                    <a:pt x="2931" y="16374"/>
                  </a:lnTo>
                  <a:lnTo>
                    <a:pt x="2931" y="16374"/>
                  </a:lnTo>
                  <a:lnTo>
                    <a:pt x="2961" y="16503"/>
                  </a:lnTo>
                  <a:cubicBezTo>
                    <a:pt x="2953" y="16460"/>
                    <a:pt x="2945" y="16417"/>
                    <a:pt x="2937" y="16374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508650" y="4405100"/>
              <a:ext cx="993850" cy="262975"/>
            </a:xfrm>
            <a:custGeom>
              <a:avLst/>
              <a:gdLst/>
              <a:ahLst/>
              <a:cxnLst/>
              <a:rect l="l" t="t" r="r" b="b"/>
              <a:pathLst>
                <a:path w="39754" h="10519" extrusionOk="0">
                  <a:moveTo>
                    <a:pt x="1692" y="3752"/>
                  </a:moveTo>
                  <a:lnTo>
                    <a:pt x="1058" y="4175"/>
                  </a:lnTo>
                  <a:lnTo>
                    <a:pt x="1606" y="4100"/>
                  </a:lnTo>
                  <a:lnTo>
                    <a:pt x="1606" y="4100"/>
                  </a:lnTo>
                  <a:lnTo>
                    <a:pt x="1692" y="3752"/>
                  </a:lnTo>
                  <a:close/>
                  <a:moveTo>
                    <a:pt x="31748" y="0"/>
                  </a:moveTo>
                  <a:cubicBezTo>
                    <a:pt x="30760" y="0"/>
                    <a:pt x="29759" y="119"/>
                    <a:pt x="28758" y="369"/>
                  </a:cubicBezTo>
                  <a:lnTo>
                    <a:pt x="1606" y="4100"/>
                  </a:lnTo>
                  <a:lnTo>
                    <a:pt x="1606" y="4100"/>
                  </a:lnTo>
                  <a:lnTo>
                    <a:pt x="1" y="10519"/>
                  </a:lnTo>
                  <a:lnTo>
                    <a:pt x="33199" y="8827"/>
                  </a:lnTo>
                  <a:cubicBezTo>
                    <a:pt x="33440" y="8854"/>
                    <a:pt x="33685" y="8867"/>
                    <a:pt x="33932" y="8867"/>
                  </a:cubicBezTo>
                  <a:cubicBezTo>
                    <a:pt x="35625" y="8867"/>
                    <a:pt x="37377" y="8243"/>
                    <a:pt x="38485" y="7135"/>
                  </a:cubicBezTo>
                  <a:cubicBezTo>
                    <a:pt x="39754" y="4809"/>
                    <a:pt x="38696" y="1849"/>
                    <a:pt x="36159" y="792"/>
                  </a:cubicBezTo>
                  <a:cubicBezTo>
                    <a:pt x="34750" y="280"/>
                    <a:pt x="33264" y="0"/>
                    <a:pt x="31748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122750" y="1020500"/>
              <a:ext cx="1168300" cy="3347975"/>
            </a:xfrm>
            <a:custGeom>
              <a:avLst/>
              <a:gdLst/>
              <a:ahLst/>
              <a:cxnLst/>
              <a:rect l="l" t="t" r="r" b="b"/>
              <a:pathLst>
                <a:path w="46732" h="133919" extrusionOk="0">
                  <a:moveTo>
                    <a:pt x="24529" y="0"/>
                  </a:moveTo>
                  <a:lnTo>
                    <a:pt x="847" y="4652"/>
                  </a:lnTo>
                  <a:cubicBezTo>
                    <a:pt x="1" y="4863"/>
                    <a:pt x="11419" y="89868"/>
                    <a:pt x="12477" y="97691"/>
                  </a:cubicBezTo>
                  <a:cubicBezTo>
                    <a:pt x="13534" y="107207"/>
                    <a:pt x="12054" y="125603"/>
                    <a:pt x="21569" y="131735"/>
                  </a:cubicBezTo>
                  <a:cubicBezTo>
                    <a:pt x="23779" y="133209"/>
                    <a:pt x="26816" y="133918"/>
                    <a:pt x="30008" y="133918"/>
                  </a:cubicBezTo>
                  <a:cubicBezTo>
                    <a:pt x="36896" y="133918"/>
                    <a:pt x="44508" y="130614"/>
                    <a:pt x="46097" y="124546"/>
                  </a:cubicBezTo>
                  <a:cubicBezTo>
                    <a:pt x="46731" y="121797"/>
                    <a:pt x="46731" y="118625"/>
                    <a:pt x="45886" y="115876"/>
                  </a:cubicBezTo>
                  <a:cubicBezTo>
                    <a:pt x="38696" y="77180"/>
                    <a:pt x="31719" y="38696"/>
                    <a:pt x="24529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556225" y="4715625"/>
              <a:ext cx="829975" cy="619575"/>
            </a:xfrm>
            <a:custGeom>
              <a:avLst/>
              <a:gdLst/>
              <a:ahLst/>
              <a:cxnLst/>
              <a:rect l="l" t="t" r="r" b="b"/>
              <a:pathLst>
                <a:path w="33199" h="24783" extrusionOk="0">
                  <a:moveTo>
                    <a:pt x="15437" y="1"/>
                  </a:moveTo>
                  <a:cubicBezTo>
                    <a:pt x="12318" y="1"/>
                    <a:pt x="9199" y="635"/>
                    <a:pt x="6344" y="1904"/>
                  </a:cubicBezTo>
                  <a:lnTo>
                    <a:pt x="6133" y="3384"/>
                  </a:lnTo>
                  <a:cubicBezTo>
                    <a:pt x="847" y="6133"/>
                    <a:pt x="1" y="13957"/>
                    <a:pt x="3384" y="18820"/>
                  </a:cubicBezTo>
                  <a:cubicBezTo>
                    <a:pt x="6577" y="22545"/>
                    <a:pt x="11407" y="24782"/>
                    <a:pt x="16375" y="24782"/>
                  </a:cubicBezTo>
                  <a:cubicBezTo>
                    <a:pt x="17330" y="24782"/>
                    <a:pt x="18289" y="24700"/>
                    <a:pt x="19243" y="24529"/>
                  </a:cubicBezTo>
                  <a:cubicBezTo>
                    <a:pt x="23895" y="24318"/>
                    <a:pt x="28335" y="21569"/>
                    <a:pt x="30661" y="17551"/>
                  </a:cubicBezTo>
                  <a:cubicBezTo>
                    <a:pt x="33199" y="12054"/>
                    <a:pt x="30027" y="4864"/>
                    <a:pt x="24529" y="1904"/>
                  </a:cubicBezTo>
                  <a:cubicBezTo>
                    <a:pt x="21675" y="635"/>
                    <a:pt x="18556" y="1"/>
                    <a:pt x="15437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54050" y="236475"/>
              <a:ext cx="1501300" cy="5156150"/>
            </a:xfrm>
            <a:custGeom>
              <a:avLst/>
              <a:gdLst/>
              <a:ahLst/>
              <a:cxnLst/>
              <a:rect l="l" t="t" r="r" b="b"/>
              <a:pathLst>
                <a:path w="60052" h="206246" extrusionOk="0">
                  <a:moveTo>
                    <a:pt x="13110" y="5141"/>
                  </a:moveTo>
                  <a:cubicBezTo>
                    <a:pt x="13533" y="5141"/>
                    <a:pt x="13956" y="5564"/>
                    <a:pt x="13956" y="5987"/>
                  </a:cubicBezTo>
                  <a:cubicBezTo>
                    <a:pt x="13956" y="6198"/>
                    <a:pt x="13533" y="6410"/>
                    <a:pt x="13321" y="6621"/>
                  </a:cubicBezTo>
                  <a:cubicBezTo>
                    <a:pt x="12687" y="6410"/>
                    <a:pt x="12264" y="5775"/>
                    <a:pt x="12476" y="5564"/>
                  </a:cubicBezTo>
                  <a:cubicBezTo>
                    <a:pt x="12476" y="5352"/>
                    <a:pt x="12899" y="5141"/>
                    <a:pt x="13110" y="5141"/>
                  </a:cubicBezTo>
                  <a:close/>
                  <a:moveTo>
                    <a:pt x="14599" y="9996"/>
                  </a:moveTo>
                  <a:cubicBezTo>
                    <a:pt x="15884" y="9996"/>
                    <a:pt x="17170" y="10469"/>
                    <a:pt x="18185" y="11484"/>
                  </a:cubicBezTo>
                  <a:cubicBezTo>
                    <a:pt x="21357" y="15502"/>
                    <a:pt x="24317" y="19308"/>
                    <a:pt x="27277" y="23114"/>
                  </a:cubicBezTo>
                  <a:cubicBezTo>
                    <a:pt x="27700" y="23749"/>
                    <a:pt x="28123" y="24383"/>
                    <a:pt x="28334" y="24806"/>
                  </a:cubicBezTo>
                  <a:lnTo>
                    <a:pt x="28334" y="25017"/>
                  </a:lnTo>
                  <a:cubicBezTo>
                    <a:pt x="28334" y="25863"/>
                    <a:pt x="27700" y="26498"/>
                    <a:pt x="26854" y="26921"/>
                  </a:cubicBezTo>
                  <a:lnTo>
                    <a:pt x="25797" y="26921"/>
                  </a:lnTo>
                  <a:cubicBezTo>
                    <a:pt x="24696" y="26186"/>
                    <a:pt x="23475" y="25811"/>
                    <a:pt x="22273" y="25811"/>
                  </a:cubicBezTo>
                  <a:cubicBezTo>
                    <a:pt x="20706" y="25811"/>
                    <a:pt x="19170" y="26450"/>
                    <a:pt x="17973" y="27766"/>
                  </a:cubicBezTo>
                  <a:cubicBezTo>
                    <a:pt x="17261" y="28241"/>
                    <a:pt x="16415" y="28516"/>
                    <a:pt x="15586" y="28516"/>
                  </a:cubicBezTo>
                  <a:cubicBezTo>
                    <a:pt x="14938" y="28516"/>
                    <a:pt x="14301" y="28349"/>
                    <a:pt x="13744" y="27978"/>
                  </a:cubicBezTo>
                  <a:cubicBezTo>
                    <a:pt x="12989" y="27600"/>
                    <a:pt x="12153" y="27411"/>
                    <a:pt x="11323" y="27411"/>
                  </a:cubicBezTo>
                  <a:cubicBezTo>
                    <a:pt x="9828" y="27411"/>
                    <a:pt x="8352" y="28023"/>
                    <a:pt x="7401" y="29247"/>
                  </a:cubicBezTo>
                  <a:cubicBezTo>
                    <a:pt x="6767" y="29458"/>
                    <a:pt x="6344" y="29669"/>
                    <a:pt x="5921" y="29669"/>
                  </a:cubicBezTo>
                  <a:cubicBezTo>
                    <a:pt x="5784" y="29697"/>
                    <a:pt x="5651" y="29710"/>
                    <a:pt x="5523" y="29710"/>
                  </a:cubicBezTo>
                  <a:cubicBezTo>
                    <a:pt x="4659" y="29710"/>
                    <a:pt x="4018" y="29110"/>
                    <a:pt x="4018" y="28189"/>
                  </a:cubicBezTo>
                  <a:cubicBezTo>
                    <a:pt x="4018" y="27555"/>
                    <a:pt x="4229" y="26709"/>
                    <a:pt x="4441" y="26075"/>
                  </a:cubicBezTo>
                  <a:cubicBezTo>
                    <a:pt x="6344" y="21634"/>
                    <a:pt x="8035" y="17194"/>
                    <a:pt x="9727" y="12965"/>
                  </a:cubicBezTo>
                  <a:cubicBezTo>
                    <a:pt x="10742" y="11062"/>
                    <a:pt x="12670" y="9996"/>
                    <a:pt x="14599" y="9996"/>
                  </a:cubicBezTo>
                  <a:close/>
                  <a:moveTo>
                    <a:pt x="28661" y="30052"/>
                  </a:moveTo>
                  <a:cubicBezTo>
                    <a:pt x="29388" y="30052"/>
                    <a:pt x="30053" y="30652"/>
                    <a:pt x="30238" y="31573"/>
                  </a:cubicBezTo>
                  <a:cubicBezTo>
                    <a:pt x="30449" y="32630"/>
                    <a:pt x="30660" y="34110"/>
                    <a:pt x="30872" y="35379"/>
                  </a:cubicBezTo>
                  <a:cubicBezTo>
                    <a:pt x="32563" y="47643"/>
                    <a:pt x="34467" y="59907"/>
                    <a:pt x="35735" y="72383"/>
                  </a:cubicBezTo>
                  <a:cubicBezTo>
                    <a:pt x="39118" y="100083"/>
                    <a:pt x="43347" y="127572"/>
                    <a:pt x="46942" y="155273"/>
                  </a:cubicBezTo>
                  <a:cubicBezTo>
                    <a:pt x="47154" y="156118"/>
                    <a:pt x="47365" y="156964"/>
                    <a:pt x="47365" y="158021"/>
                  </a:cubicBezTo>
                  <a:cubicBezTo>
                    <a:pt x="47576" y="160347"/>
                    <a:pt x="47154" y="160770"/>
                    <a:pt x="44828" y="161405"/>
                  </a:cubicBezTo>
                  <a:cubicBezTo>
                    <a:pt x="44405" y="161616"/>
                    <a:pt x="43770" y="161616"/>
                    <a:pt x="43347" y="161828"/>
                  </a:cubicBezTo>
                  <a:cubicBezTo>
                    <a:pt x="42290" y="161828"/>
                    <a:pt x="41444" y="161828"/>
                    <a:pt x="41233" y="160347"/>
                  </a:cubicBezTo>
                  <a:cubicBezTo>
                    <a:pt x="41021" y="158867"/>
                    <a:pt x="40810" y="157599"/>
                    <a:pt x="40599" y="156118"/>
                  </a:cubicBezTo>
                  <a:cubicBezTo>
                    <a:pt x="38907" y="143854"/>
                    <a:pt x="37004" y="131590"/>
                    <a:pt x="35735" y="119537"/>
                  </a:cubicBezTo>
                  <a:cubicBezTo>
                    <a:pt x="32352" y="91202"/>
                    <a:pt x="28123" y="63079"/>
                    <a:pt x="24317" y="34956"/>
                  </a:cubicBezTo>
                  <a:cubicBezTo>
                    <a:pt x="24317" y="33476"/>
                    <a:pt x="24105" y="31995"/>
                    <a:pt x="23683" y="30092"/>
                  </a:cubicBezTo>
                  <a:lnTo>
                    <a:pt x="28334" y="30092"/>
                  </a:lnTo>
                  <a:cubicBezTo>
                    <a:pt x="28444" y="30065"/>
                    <a:pt x="28553" y="30052"/>
                    <a:pt x="28661" y="30052"/>
                  </a:cubicBezTo>
                  <a:close/>
                  <a:moveTo>
                    <a:pt x="20088" y="31361"/>
                  </a:moveTo>
                  <a:cubicBezTo>
                    <a:pt x="20934" y="32630"/>
                    <a:pt x="21357" y="34110"/>
                    <a:pt x="21145" y="35802"/>
                  </a:cubicBezTo>
                  <a:cubicBezTo>
                    <a:pt x="26220" y="71537"/>
                    <a:pt x="31083" y="107484"/>
                    <a:pt x="35947" y="143220"/>
                  </a:cubicBezTo>
                  <a:cubicBezTo>
                    <a:pt x="36792" y="149140"/>
                    <a:pt x="37427" y="155061"/>
                    <a:pt x="38061" y="160770"/>
                  </a:cubicBezTo>
                  <a:cubicBezTo>
                    <a:pt x="38273" y="162673"/>
                    <a:pt x="37638" y="163308"/>
                    <a:pt x="35524" y="163731"/>
                  </a:cubicBezTo>
                  <a:cubicBezTo>
                    <a:pt x="35204" y="163763"/>
                    <a:pt x="34917" y="163780"/>
                    <a:pt x="34661" y="163780"/>
                  </a:cubicBezTo>
                  <a:cubicBezTo>
                    <a:pt x="33222" y="163780"/>
                    <a:pt x="32711" y="163231"/>
                    <a:pt x="32352" y="161616"/>
                  </a:cubicBezTo>
                  <a:cubicBezTo>
                    <a:pt x="32141" y="160559"/>
                    <a:pt x="31929" y="159079"/>
                    <a:pt x="31718" y="157810"/>
                  </a:cubicBezTo>
                  <a:cubicBezTo>
                    <a:pt x="28969" y="139202"/>
                    <a:pt x="26220" y="120383"/>
                    <a:pt x="23471" y="101775"/>
                  </a:cubicBezTo>
                  <a:cubicBezTo>
                    <a:pt x="20088" y="80418"/>
                    <a:pt x="16916" y="59061"/>
                    <a:pt x="13533" y="37916"/>
                  </a:cubicBezTo>
                  <a:cubicBezTo>
                    <a:pt x="13321" y="35802"/>
                    <a:pt x="13110" y="33898"/>
                    <a:pt x="12899" y="31784"/>
                  </a:cubicBezTo>
                  <a:lnTo>
                    <a:pt x="20088" y="31361"/>
                  </a:lnTo>
                  <a:close/>
                  <a:moveTo>
                    <a:pt x="8881" y="32418"/>
                  </a:moveTo>
                  <a:cubicBezTo>
                    <a:pt x="9727" y="33476"/>
                    <a:pt x="10150" y="34744"/>
                    <a:pt x="10150" y="36224"/>
                  </a:cubicBezTo>
                  <a:cubicBezTo>
                    <a:pt x="16282" y="76823"/>
                    <a:pt x="22414" y="117634"/>
                    <a:pt x="28546" y="158444"/>
                  </a:cubicBezTo>
                  <a:cubicBezTo>
                    <a:pt x="28757" y="159290"/>
                    <a:pt x="28969" y="160136"/>
                    <a:pt x="28969" y="160982"/>
                  </a:cubicBezTo>
                  <a:cubicBezTo>
                    <a:pt x="29180" y="163308"/>
                    <a:pt x="28969" y="163731"/>
                    <a:pt x="27700" y="163942"/>
                  </a:cubicBezTo>
                  <a:cubicBezTo>
                    <a:pt x="26763" y="164118"/>
                    <a:pt x="26004" y="164212"/>
                    <a:pt x="25384" y="164212"/>
                  </a:cubicBezTo>
                  <a:cubicBezTo>
                    <a:pt x="23764" y="164212"/>
                    <a:pt x="23084" y="163568"/>
                    <a:pt x="22625" y="162039"/>
                  </a:cubicBezTo>
                  <a:cubicBezTo>
                    <a:pt x="22414" y="161193"/>
                    <a:pt x="22414" y="160347"/>
                    <a:pt x="22202" y="159290"/>
                  </a:cubicBezTo>
                  <a:cubicBezTo>
                    <a:pt x="16282" y="118903"/>
                    <a:pt x="10361" y="78515"/>
                    <a:pt x="4441" y="38128"/>
                  </a:cubicBezTo>
                  <a:cubicBezTo>
                    <a:pt x="4018" y="36647"/>
                    <a:pt x="4018" y="34956"/>
                    <a:pt x="4441" y="33687"/>
                  </a:cubicBezTo>
                  <a:lnTo>
                    <a:pt x="8881" y="32418"/>
                  </a:lnTo>
                  <a:close/>
                  <a:moveTo>
                    <a:pt x="53286" y="164365"/>
                  </a:moveTo>
                  <a:cubicBezTo>
                    <a:pt x="54554" y="164365"/>
                    <a:pt x="55400" y="165211"/>
                    <a:pt x="54766" y="166268"/>
                  </a:cubicBezTo>
                  <a:cubicBezTo>
                    <a:pt x="53708" y="167748"/>
                    <a:pt x="53920" y="169651"/>
                    <a:pt x="55189" y="170709"/>
                  </a:cubicBezTo>
                  <a:cubicBezTo>
                    <a:pt x="56246" y="171554"/>
                    <a:pt x="55612" y="172823"/>
                    <a:pt x="54343" y="173246"/>
                  </a:cubicBezTo>
                  <a:cubicBezTo>
                    <a:pt x="53497" y="173669"/>
                    <a:pt x="52651" y="173880"/>
                    <a:pt x="51805" y="173880"/>
                  </a:cubicBezTo>
                  <a:cubicBezTo>
                    <a:pt x="42290" y="175784"/>
                    <a:pt x="32563" y="177052"/>
                    <a:pt x="22837" y="178109"/>
                  </a:cubicBezTo>
                  <a:lnTo>
                    <a:pt x="21779" y="178109"/>
                  </a:lnTo>
                  <a:cubicBezTo>
                    <a:pt x="21515" y="178162"/>
                    <a:pt x="21238" y="178189"/>
                    <a:pt x="20957" y="178189"/>
                  </a:cubicBezTo>
                  <a:cubicBezTo>
                    <a:pt x="20114" y="178189"/>
                    <a:pt x="19242" y="177951"/>
                    <a:pt x="18608" y="177475"/>
                  </a:cubicBezTo>
                  <a:cubicBezTo>
                    <a:pt x="17550" y="176418"/>
                    <a:pt x="18819" y="175572"/>
                    <a:pt x="19242" y="174515"/>
                  </a:cubicBezTo>
                  <a:cubicBezTo>
                    <a:pt x="20088" y="173035"/>
                    <a:pt x="18608" y="172400"/>
                    <a:pt x="17762" y="171554"/>
                  </a:cubicBezTo>
                  <a:cubicBezTo>
                    <a:pt x="17128" y="170709"/>
                    <a:pt x="17339" y="169651"/>
                    <a:pt x="18396" y="169440"/>
                  </a:cubicBezTo>
                  <a:cubicBezTo>
                    <a:pt x="19454" y="169017"/>
                    <a:pt x="20511" y="168806"/>
                    <a:pt x="21568" y="168806"/>
                  </a:cubicBezTo>
                  <a:cubicBezTo>
                    <a:pt x="26431" y="167960"/>
                    <a:pt x="31295" y="167325"/>
                    <a:pt x="36370" y="166691"/>
                  </a:cubicBezTo>
                  <a:lnTo>
                    <a:pt x="50537" y="164577"/>
                  </a:lnTo>
                  <a:cubicBezTo>
                    <a:pt x="51383" y="164577"/>
                    <a:pt x="52228" y="164365"/>
                    <a:pt x="53286" y="164365"/>
                  </a:cubicBezTo>
                  <a:close/>
                  <a:moveTo>
                    <a:pt x="50431" y="178054"/>
                  </a:moveTo>
                  <a:cubicBezTo>
                    <a:pt x="50891" y="178054"/>
                    <a:pt x="51209" y="178433"/>
                    <a:pt x="51383" y="178955"/>
                  </a:cubicBezTo>
                  <a:cubicBezTo>
                    <a:pt x="52863" y="183184"/>
                    <a:pt x="53920" y="187625"/>
                    <a:pt x="54766" y="192065"/>
                  </a:cubicBezTo>
                  <a:cubicBezTo>
                    <a:pt x="55612" y="194814"/>
                    <a:pt x="54131" y="197775"/>
                    <a:pt x="51594" y="198832"/>
                  </a:cubicBezTo>
                  <a:cubicBezTo>
                    <a:pt x="50960" y="199255"/>
                    <a:pt x="50325" y="199678"/>
                    <a:pt x="49691" y="199889"/>
                  </a:cubicBezTo>
                  <a:cubicBezTo>
                    <a:pt x="45568" y="201792"/>
                    <a:pt x="41088" y="202744"/>
                    <a:pt x="36518" y="202744"/>
                  </a:cubicBezTo>
                  <a:cubicBezTo>
                    <a:pt x="34995" y="202744"/>
                    <a:pt x="33462" y="202638"/>
                    <a:pt x="31929" y="202427"/>
                  </a:cubicBezTo>
                  <a:cubicBezTo>
                    <a:pt x="30449" y="202215"/>
                    <a:pt x="29180" y="201792"/>
                    <a:pt x="27912" y="201158"/>
                  </a:cubicBezTo>
                  <a:cubicBezTo>
                    <a:pt x="26431" y="200524"/>
                    <a:pt x="25374" y="199255"/>
                    <a:pt x="25163" y="197775"/>
                  </a:cubicBezTo>
                  <a:cubicBezTo>
                    <a:pt x="24317" y="192488"/>
                    <a:pt x="24317" y="186991"/>
                    <a:pt x="25374" y="181704"/>
                  </a:cubicBezTo>
                  <a:cubicBezTo>
                    <a:pt x="26643" y="183819"/>
                    <a:pt x="25797" y="186356"/>
                    <a:pt x="26009" y="188048"/>
                  </a:cubicBezTo>
                  <a:cubicBezTo>
                    <a:pt x="26204" y="189615"/>
                    <a:pt x="26582" y="190820"/>
                    <a:pt x="27646" y="190820"/>
                  </a:cubicBezTo>
                  <a:cubicBezTo>
                    <a:pt x="27730" y="190820"/>
                    <a:pt x="27818" y="190812"/>
                    <a:pt x="27912" y="190797"/>
                  </a:cubicBezTo>
                  <a:cubicBezTo>
                    <a:pt x="29180" y="190374"/>
                    <a:pt x="29180" y="189105"/>
                    <a:pt x="29180" y="188048"/>
                  </a:cubicBezTo>
                  <a:cubicBezTo>
                    <a:pt x="29180" y="185510"/>
                    <a:pt x="28546" y="182339"/>
                    <a:pt x="30238" y="180858"/>
                  </a:cubicBezTo>
                  <a:cubicBezTo>
                    <a:pt x="31365" y="179731"/>
                    <a:pt x="33057" y="179731"/>
                    <a:pt x="34748" y="179731"/>
                  </a:cubicBezTo>
                  <a:cubicBezTo>
                    <a:pt x="35594" y="179731"/>
                    <a:pt x="36440" y="179731"/>
                    <a:pt x="37215" y="179590"/>
                  </a:cubicBezTo>
                  <a:cubicBezTo>
                    <a:pt x="39541" y="179167"/>
                    <a:pt x="41867" y="178744"/>
                    <a:pt x="44193" y="178321"/>
                  </a:cubicBezTo>
                  <a:cubicBezTo>
                    <a:pt x="44521" y="178280"/>
                    <a:pt x="44801" y="178255"/>
                    <a:pt x="45044" y="178255"/>
                  </a:cubicBezTo>
                  <a:cubicBezTo>
                    <a:pt x="46057" y="178255"/>
                    <a:pt x="46431" y="178690"/>
                    <a:pt x="46942" y="180224"/>
                  </a:cubicBezTo>
                  <a:cubicBezTo>
                    <a:pt x="47576" y="182127"/>
                    <a:pt x="48211" y="184030"/>
                    <a:pt x="48845" y="185933"/>
                  </a:cubicBezTo>
                  <a:cubicBezTo>
                    <a:pt x="49018" y="186624"/>
                    <a:pt x="49613" y="187314"/>
                    <a:pt x="50286" y="187314"/>
                  </a:cubicBezTo>
                  <a:cubicBezTo>
                    <a:pt x="50438" y="187314"/>
                    <a:pt x="50593" y="187280"/>
                    <a:pt x="50748" y="187202"/>
                  </a:cubicBezTo>
                  <a:cubicBezTo>
                    <a:pt x="51594" y="186991"/>
                    <a:pt x="51594" y="186145"/>
                    <a:pt x="51594" y="185510"/>
                  </a:cubicBezTo>
                  <a:cubicBezTo>
                    <a:pt x="51171" y="183819"/>
                    <a:pt x="50748" y="181916"/>
                    <a:pt x="50325" y="180224"/>
                  </a:cubicBezTo>
                  <a:cubicBezTo>
                    <a:pt x="50114" y="179590"/>
                    <a:pt x="49691" y="178955"/>
                    <a:pt x="50114" y="178109"/>
                  </a:cubicBezTo>
                  <a:cubicBezTo>
                    <a:pt x="50226" y="178072"/>
                    <a:pt x="50332" y="178054"/>
                    <a:pt x="50431" y="178054"/>
                  </a:cubicBezTo>
                  <a:close/>
                  <a:moveTo>
                    <a:pt x="12631" y="0"/>
                  </a:moveTo>
                  <a:cubicBezTo>
                    <a:pt x="12447" y="0"/>
                    <a:pt x="12255" y="21"/>
                    <a:pt x="12053" y="66"/>
                  </a:cubicBezTo>
                  <a:cubicBezTo>
                    <a:pt x="10361" y="489"/>
                    <a:pt x="10150" y="1969"/>
                    <a:pt x="9515" y="3449"/>
                  </a:cubicBezTo>
                  <a:cubicBezTo>
                    <a:pt x="7612" y="10004"/>
                    <a:pt x="5075" y="16559"/>
                    <a:pt x="2326" y="23114"/>
                  </a:cubicBezTo>
                  <a:cubicBezTo>
                    <a:pt x="423" y="26921"/>
                    <a:pt x="0" y="31150"/>
                    <a:pt x="846" y="35379"/>
                  </a:cubicBezTo>
                  <a:cubicBezTo>
                    <a:pt x="6767" y="76612"/>
                    <a:pt x="12899" y="117845"/>
                    <a:pt x="19031" y="159290"/>
                  </a:cubicBezTo>
                  <a:cubicBezTo>
                    <a:pt x="19242" y="160770"/>
                    <a:pt x="19454" y="162039"/>
                    <a:pt x="19454" y="163519"/>
                  </a:cubicBezTo>
                  <a:cubicBezTo>
                    <a:pt x="19665" y="164577"/>
                    <a:pt x="19242" y="165422"/>
                    <a:pt x="18396" y="165845"/>
                  </a:cubicBezTo>
                  <a:cubicBezTo>
                    <a:pt x="17762" y="166057"/>
                    <a:pt x="17339" y="166268"/>
                    <a:pt x="16705" y="166480"/>
                  </a:cubicBezTo>
                  <a:cubicBezTo>
                    <a:pt x="13744" y="167960"/>
                    <a:pt x="13110" y="169440"/>
                    <a:pt x="14379" y="172612"/>
                  </a:cubicBezTo>
                  <a:cubicBezTo>
                    <a:pt x="14802" y="173669"/>
                    <a:pt x="15013" y="174726"/>
                    <a:pt x="15013" y="175784"/>
                  </a:cubicBezTo>
                  <a:cubicBezTo>
                    <a:pt x="14802" y="179378"/>
                    <a:pt x="15013" y="179801"/>
                    <a:pt x="18396" y="180858"/>
                  </a:cubicBezTo>
                  <a:cubicBezTo>
                    <a:pt x="20511" y="181281"/>
                    <a:pt x="21779" y="183396"/>
                    <a:pt x="21357" y="185299"/>
                  </a:cubicBezTo>
                  <a:cubicBezTo>
                    <a:pt x="21145" y="187202"/>
                    <a:pt x="21145" y="189105"/>
                    <a:pt x="21357" y="191008"/>
                  </a:cubicBezTo>
                  <a:cubicBezTo>
                    <a:pt x="21568" y="193334"/>
                    <a:pt x="21568" y="195660"/>
                    <a:pt x="21779" y="197986"/>
                  </a:cubicBezTo>
                  <a:cubicBezTo>
                    <a:pt x="22202" y="201158"/>
                    <a:pt x="24317" y="203695"/>
                    <a:pt x="27066" y="204541"/>
                  </a:cubicBezTo>
                  <a:cubicBezTo>
                    <a:pt x="28123" y="204964"/>
                    <a:pt x="29180" y="205387"/>
                    <a:pt x="30238" y="205598"/>
                  </a:cubicBezTo>
                  <a:cubicBezTo>
                    <a:pt x="32396" y="206030"/>
                    <a:pt x="34591" y="206246"/>
                    <a:pt x="36784" y="206246"/>
                  </a:cubicBezTo>
                  <a:cubicBezTo>
                    <a:pt x="42112" y="206246"/>
                    <a:pt x="47435" y="204973"/>
                    <a:pt x="52228" y="202427"/>
                  </a:cubicBezTo>
                  <a:cubicBezTo>
                    <a:pt x="57938" y="199678"/>
                    <a:pt x="59206" y="196294"/>
                    <a:pt x="57938" y="190162"/>
                  </a:cubicBezTo>
                  <a:cubicBezTo>
                    <a:pt x="57092" y="186779"/>
                    <a:pt x="56034" y="183607"/>
                    <a:pt x="54977" y="180224"/>
                  </a:cubicBezTo>
                  <a:cubicBezTo>
                    <a:pt x="54343" y="177475"/>
                    <a:pt x="54343" y="177475"/>
                    <a:pt x="56669" y="175784"/>
                  </a:cubicBezTo>
                  <a:cubicBezTo>
                    <a:pt x="58995" y="174726"/>
                    <a:pt x="60052" y="171977"/>
                    <a:pt x="58783" y="169651"/>
                  </a:cubicBezTo>
                  <a:cubicBezTo>
                    <a:pt x="58360" y="168594"/>
                    <a:pt x="58360" y="167325"/>
                    <a:pt x="58360" y="166057"/>
                  </a:cubicBezTo>
                  <a:cubicBezTo>
                    <a:pt x="58360" y="162673"/>
                    <a:pt x="57303" y="161616"/>
                    <a:pt x="54343" y="161193"/>
                  </a:cubicBezTo>
                  <a:cubicBezTo>
                    <a:pt x="51383" y="160770"/>
                    <a:pt x="50960" y="161405"/>
                    <a:pt x="50537" y="157176"/>
                  </a:cubicBezTo>
                  <a:cubicBezTo>
                    <a:pt x="50325" y="155695"/>
                    <a:pt x="50114" y="154215"/>
                    <a:pt x="49902" y="152735"/>
                  </a:cubicBezTo>
                  <a:lnTo>
                    <a:pt x="41656" y="93317"/>
                  </a:lnTo>
                  <a:lnTo>
                    <a:pt x="41867" y="93317"/>
                  </a:lnTo>
                  <a:cubicBezTo>
                    <a:pt x="38907" y="72172"/>
                    <a:pt x="35947" y="50815"/>
                    <a:pt x="33198" y="29881"/>
                  </a:cubicBezTo>
                  <a:cubicBezTo>
                    <a:pt x="32986" y="26709"/>
                    <a:pt x="31718" y="23749"/>
                    <a:pt x="29815" y="21211"/>
                  </a:cubicBezTo>
                  <a:cubicBezTo>
                    <a:pt x="24951" y="15291"/>
                    <a:pt x="20299" y="9158"/>
                    <a:pt x="15859" y="2815"/>
                  </a:cubicBezTo>
                  <a:cubicBezTo>
                    <a:pt x="15103" y="1492"/>
                    <a:pt x="14178" y="0"/>
                    <a:pt x="126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4306875" y="4995800"/>
              <a:ext cx="89900" cy="111050"/>
            </a:xfrm>
            <a:custGeom>
              <a:avLst/>
              <a:gdLst/>
              <a:ahLst/>
              <a:cxnLst/>
              <a:rect l="l" t="t" r="r" b="b"/>
              <a:pathLst>
                <a:path w="3596" h="4442" extrusionOk="0">
                  <a:moveTo>
                    <a:pt x="1692" y="1"/>
                  </a:moveTo>
                  <a:cubicBezTo>
                    <a:pt x="1058" y="1"/>
                    <a:pt x="847" y="424"/>
                    <a:pt x="635" y="847"/>
                  </a:cubicBezTo>
                  <a:cubicBezTo>
                    <a:pt x="1" y="2115"/>
                    <a:pt x="424" y="3595"/>
                    <a:pt x="1481" y="4441"/>
                  </a:cubicBezTo>
                  <a:lnTo>
                    <a:pt x="2327" y="4441"/>
                  </a:lnTo>
                  <a:cubicBezTo>
                    <a:pt x="2750" y="4230"/>
                    <a:pt x="2961" y="4018"/>
                    <a:pt x="3173" y="3807"/>
                  </a:cubicBezTo>
                  <a:cubicBezTo>
                    <a:pt x="3595" y="2750"/>
                    <a:pt x="3595" y="1481"/>
                    <a:pt x="2961" y="635"/>
                  </a:cubicBezTo>
                  <a:cubicBezTo>
                    <a:pt x="2750" y="212"/>
                    <a:pt x="2115" y="1"/>
                    <a:pt x="169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3704250" y="5085675"/>
              <a:ext cx="95175" cy="102550"/>
            </a:xfrm>
            <a:custGeom>
              <a:avLst/>
              <a:gdLst/>
              <a:ahLst/>
              <a:cxnLst/>
              <a:rect l="l" t="t" r="r" b="b"/>
              <a:pathLst>
                <a:path w="3807" h="4102" extrusionOk="0">
                  <a:moveTo>
                    <a:pt x="1904" y="0"/>
                  </a:moveTo>
                  <a:cubicBezTo>
                    <a:pt x="1481" y="212"/>
                    <a:pt x="1058" y="212"/>
                    <a:pt x="1058" y="212"/>
                  </a:cubicBezTo>
                  <a:cubicBezTo>
                    <a:pt x="1" y="1269"/>
                    <a:pt x="1" y="2749"/>
                    <a:pt x="1058" y="3595"/>
                  </a:cubicBezTo>
                  <a:cubicBezTo>
                    <a:pt x="1213" y="3905"/>
                    <a:pt x="1594" y="4101"/>
                    <a:pt x="1953" y="4101"/>
                  </a:cubicBezTo>
                  <a:cubicBezTo>
                    <a:pt x="2085" y="4101"/>
                    <a:pt x="2213" y="4075"/>
                    <a:pt x="2326" y="4018"/>
                  </a:cubicBezTo>
                  <a:cubicBezTo>
                    <a:pt x="3807" y="3595"/>
                    <a:pt x="3384" y="2115"/>
                    <a:pt x="3172" y="1481"/>
                  </a:cubicBezTo>
                  <a:cubicBezTo>
                    <a:pt x="3172" y="635"/>
                    <a:pt x="2749" y="0"/>
                    <a:pt x="190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3624950" y="4446025"/>
              <a:ext cx="697825" cy="157300"/>
            </a:xfrm>
            <a:custGeom>
              <a:avLst/>
              <a:gdLst/>
              <a:ahLst/>
              <a:cxnLst/>
              <a:rect l="l" t="t" r="r" b="b"/>
              <a:pathLst>
                <a:path w="27913" h="6292" extrusionOk="0">
                  <a:moveTo>
                    <a:pt x="25798" y="1"/>
                  </a:moveTo>
                  <a:cubicBezTo>
                    <a:pt x="24952" y="212"/>
                    <a:pt x="24106" y="424"/>
                    <a:pt x="23260" y="424"/>
                  </a:cubicBezTo>
                  <a:lnTo>
                    <a:pt x="13956" y="1692"/>
                  </a:lnTo>
                  <a:lnTo>
                    <a:pt x="13956" y="1904"/>
                  </a:lnTo>
                  <a:cubicBezTo>
                    <a:pt x="11631" y="2115"/>
                    <a:pt x="8882" y="2538"/>
                    <a:pt x="6979" y="2961"/>
                  </a:cubicBezTo>
                  <a:cubicBezTo>
                    <a:pt x="4864" y="3172"/>
                    <a:pt x="2961" y="3384"/>
                    <a:pt x="1058" y="3807"/>
                  </a:cubicBezTo>
                  <a:cubicBezTo>
                    <a:pt x="424" y="4018"/>
                    <a:pt x="1" y="4441"/>
                    <a:pt x="212" y="5076"/>
                  </a:cubicBezTo>
                  <a:cubicBezTo>
                    <a:pt x="212" y="5710"/>
                    <a:pt x="635" y="5921"/>
                    <a:pt x="1058" y="6133"/>
                  </a:cubicBezTo>
                  <a:cubicBezTo>
                    <a:pt x="1164" y="6239"/>
                    <a:pt x="1269" y="6291"/>
                    <a:pt x="1375" y="6291"/>
                  </a:cubicBezTo>
                  <a:cubicBezTo>
                    <a:pt x="1481" y="6291"/>
                    <a:pt x="1587" y="6239"/>
                    <a:pt x="1692" y="6133"/>
                  </a:cubicBezTo>
                  <a:cubicBezTo>
                    <a:pt x="5921" y="5921"/>
                    <a:pt x="10150" y="5710"/>
                    <a:pt x="14168" y="5287"/>
                  </a:cubicBezTo>
                  <a:cubicBezTo>
                    <a:pt x="14802" y="5287"/>
                    <a:pt x="15437" y="5287"/>
                    <a:pt x="15860" y="5076"/>
                  </a:cubicBezTo>
                  <a:cubicBezTo>
                    <a:pt x="18397" y="4018"/>
                    <a:pt x="21146" y="3384"/>
                    <a:pt x="23895" y="3172"/>
                  </a:cubicBezTo>
                  <a:cubicBezTo>
                    <a:pt x="24740" y="2961"/>
                    <a:pt x="25798" y="2961"/>
                    <a:pt x="26432" y="2750"/>
                  </a:cubicBezTo>
                  <a:cubicBezTo>
                    <a:pt x="27066" y="2538"/>
                    <a:pt x="27701" y="2115"/>
                    <a:pt x="27912" y="1269"/>
                  </a:cubicBezTo>
                  <a:cubicBezTo>
                    <a:pt x="27912" y="635"/>
                    <a:pt x="26643" y="1"/>
                    <a:pt x="257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59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Barlow SemiBold"/>
              <a:buAutoNum type="arabicPeriod"/>
              <a:defRPr sz="1200"/>
            </a:lvl1pPr>
            <a:lvl2pPr marL="914400" lvl="1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2pPr>
            <a:lvl3pPr marL="1371600" lvl="2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3pPr>
            <a:lvl4pPr marL="1828800" lvl="3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4pPr>
            <a:lvl5pPr marL="2286000" lvl="4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5pPr>
            <a:lvl6pPr marL="2743200" lvl="5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6pPr>
            <a:lvl7pPr marL="3200400" lvl="6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7pPr>
            <a:lvl8pPr marL="3657600" lvl="7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8pPr>
            <a:lvl9pPr marL="4114800" lvl="8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26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9">
            <a:lum/>
          </a:blip>
          <a:srcRect/>
          <a:stretch>
            <a:fillRect l="-3000" r="-2000" b="-2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 Medium"/>
              <a:buChar char="●"/>
              <a:defRPr sz="1800"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74" r:id="rId4"/>
    <p:sldLayoutId id="2147483684" r:id="rId5"/>
    <p:sldLayoutId id="2147483685" r:id="rId6"/>
    <p:sldLayoutId id="214748370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2000" b="-2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 Medium"/>
              <a:buChar char="●"/>
              <a:defRPr sz="1800"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71534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0.jfif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0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jfi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43"/>
          <p:cNvSpPr txBox="1">
            <a:spLocks noGrp="1"/>
          </p:cNvSpPr>
          <p:nvPr>
            <p:ph type="title"/>
          </p:nvPr>
        </p:nvSpPr>
        <p:spPr>
          <a:xfrm>
            <a:off x="416705" y="6937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>
                <a:latin typeface="Arial" panose="020B0604020202020204" pitchFamily="34" charset="0"/>
                <a:cs typeface="DecoType Naskh" panose="02010400000000000000" pitchFamily="2" charset="-78"/>
              </a:rPr>
              <a:t>باسم الله الرحمن الرحيم </a:t>
            </a:r>
            <a:endParaRPr sz="4000" dirty="0">
              <a:latin typeface="Arial" panose="020B0604020202020204" pitchFamily="34" charset="0"/>
              <a:cs typeface="DecoType Naskh" panose="02010400000000000000" pitchFamily="2" charset="-78"/>
            </a:endParaRPr>
          </a:p>
        </p:txBody>
      </p:sp>
      <p:grpSp>
        <p:nvGrpSpPr>
          <p:cNvPr id="1196" name="Google Shape;1196;p43"/>
          <p:cNvGrpSpPr/>
          <p:nvPr/>
        </p:nvGrpSpPr>
        <p:grpSpPr>
          <a:xfrm rot="8999937">
            <a:off x="93267" y="367482"/>
            <a:ext cx="1503570" cy="572809"/>
            <a:chOff x="193975" y="1518050"/>
            <a:chExt cx="6948325" cy="2647075"/>
          </a:xfrm>
        </p:grpSpPr>
        <p:sp>
          <p:nvSpPr>
            <p:cNvPr id="1197" name="Google Shape;1197;p43"/>
            <p:cNvSpPr/>
            <p:nvPr/>
          </p:nvSpPr>
          <p:spPr>
            <a:xfrm>
              <a:off x="856025" y="1949525"/>
              <a:ext cx="5390925" cy="1671850"/>
            </a:xfrm>
            <a:custGeom>
              <a:avLst/>
              <a:gdLst/>
              <a:ahLst/>
              <a:cxnLst/>
              <a:rect l="l" t="t" r="r" b="b"/>
              <a:pathLst>
                <a:path w="215637" h="66874" extrusionOk="0">
                  <a:moveTo>
                    <a:pt x="5549" y="1"/>
                  </a:moveTo>
                  <a:lnTo>
                    <a:pt x="0" y="35562"/>
                  </a:lnTo>
                  <a:cubicBezTo>
                    <a:pt x="59017" y="41363"/>
                    <a:pt x="117528" y="50946"/>
                    <a:pt x="175032" y="64313"/>
                  </a:cubicBezTo>
                  <a:cubicBezTo>
                    <a:pt x="181146" y="65898"/>
                    <a:pt x="187260" y="66874"/>
                    <a:pt x="193375" y="66874"/>
                  </a:cubicBezTo>
                  <a:cubicBezTo>
                    <a:pt x="194070" y="66874"/>
                    <a:pt x="194765" y="66861"/>
                    <a:pt x="195460" y="66835"/>
                  </a:cubicBezTo>
                  <a:cubicBezTo>
                    <a:pt x="202522" y="66331"/>
                    <a:pt x="208827" y="62548"/>
                    <a:pt x="212610" y="56495"/>
                  </a:cubicBezTo>
                  <a:cubicBezTo>
                    <a:pt x="215637" y="50442"/>
                    <a:pt x="213367" y="41615"/>
                    <a:pt x="207062" y="39093"/>
                  </a:cubicBezTo>
                  <a:lnTo>
                    <a:pt x="209836" y="37832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414650" y="1621675"/>
              <a:ext cx="6645675" cy="2493775"/>
            </a:xfrm>
            <a:custGeom>
              <a:avLst/>
              <a:gdLst/>
              <a:ahLst/>
              <a:cxnLst/>
              <a:rect l="l" t="t" r="r" b="b"/>
              <a:pathLst>
                <a:path w="265827" h="99751" extrusionOk="0">
                  <a:moveTo>
                    <a:pt x="2523" y="0"/>
                  </a:moveTo>
                  <a:lnTo>
                    <a:pt x="6558" y="3783"/>
                  </a:lnTo>
                  <a:lnTo>
                    <a:pt x="204288" y="43380"/>
                  </a:lnTo>
                  <a:cubicBezTo>
                    <a:pt x="212863" y="45145"/>
                    <a:pt x="221943" y="47163"/>
                    <a:pt x="229509" y="52207"/>
                  </a:cubicBezTo>
                  <a:cubicBezTo>
                    <a:pt x="236823" y="57251"/>
                    <a:pt x="242119" y="66330"/>
                    <a:pt x="239597" y="75157"/>
                  </a:cubicBezTo>
                  <a:cubicBezTo>
                    <a:pt x="237075" y="83732"/>
                    <a:pt x="228248" y="88777"/>
                    <a:pt x="219420" y="89785"/>
                  </a:cubicBezTo>
                  <a:cubicBezTo>
                    <a:pt x="218413" y="89872"/>
                    <a:pt x="217409" y="89912"/>
                    <a:pt x="216408" y="89912"/>
                  </a:cubicBezTo>
                  <a:cubicBezTo>
                    <a:pt x="208636" y="89912"/>
                    <a:pt x="201040" y="87480"/>
                    <a:pt x="193443" y="85246"/>
                  </a:cubicBezTo>
                  <a:cubicBezTo>
                    <a:pt x="135103" y="68142"/>
                    <a:pt x="74804" y="57568"/>
                    <a:pt x="13961" y="57568"/>
                  </a:cubicBezTo>
                  <a:cubicBezTo>
                    <a:pt x="9311" y="57568"/>
                    <a:pt x="4657" y="57630"/>
                    <a:pt x="1" y="57755"/>
                  </a:cubicBezTo>
                  <a:lnTo>
                    <a:pt x="218159" y="97856"/>
                  </a:lnTo>
                  <a:cubicBezTo>
                    <a:pt x="223654" y="98833"/>
                    <a:pt x="229444" y="99750"/>
                    <a:pt x="235044" y="99750"/>
                  </a:cubicBezTo>
                  <a:cubicBezTo>
                    <a:pt x="241010" y="99750"/>
                    <a:pt x="246759" y="98709"/>
                    <a:pt x="251703" y="95586"/>
                  </a:cubicBezTo>
                  <a:cubicBezTo>
                    <a:pt x="262548" y="89029"/>
                    <a:pt x="265826" y="73896"/>
                    <a:pt x="261791" y="62043"/>
                  </a:cubicBezTo>
                  <a:cubicBezTo>
                    <a:pt x="257504" y="50189"/>
                    <a:pt x="246911" y="41362"/>
                    <a:pt x="235309" y="36318"/>
                  </a:cubicBezTo>
                  <a:cubicBezTo>
                    <a:pt x="223960" y="31274"/>
                    <a:pt x="211098" y="29508"/>
                    <a:pt x="198740" y="27743"/>
                  </a:cubicBezTo>
                  <a:lnTo>
                    <a:pt x="2523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193975" y="1518050"/>
              <a:ext cx="6948325" cy="2647075"/>
            </a:xfrm>
            <a:custGeom>
              <a:avLst/>
              <a:gdLst/>
              <a:ahLst/>
              <a:cxnLst/>
              <a:rect l="l" t="t" r="r" b="b"/>
              <a:pathLst>
                <a:path w="277933" h="105883" extrusionOk="0">
                  <a:moveTo>
                    <a:pt x="243884" y="60135"/>
                  </a:moveTo>
                  <a:cubicBezTo>
                    <a:pt x="246406" y="68205"/>
                    <a:pt x="244893" y="77033"/>
                    <a:pt x="240101" y="83842"/>
                  </a:cubicBezTo>
                  <a:lnTo>
                    <a:pt x="239849" y="84094"/>
                  </a:lnTo>
                  <a:cubicBezTo>
                    <a:pt x="241867" y="76024"/>
                    <a:pt x="243128" y="67953"/>
                    <a:pt x="243884" y="60135"/>
                  </a:cubicBezTo>
                  <a:close/>
                  <a:moveTo>
                    <a:pt x="27218" y="16191"/>
                  </a:moveTo>
                  <a:cubicBezTo>
                    <a:pt x="27516" y="16191"/>
                    <a:pt x="27858" y="16212"/>
                    <a:pt x="28248" y="16251"/>
                  </a:cubicBezTo>
                  <a:cubicBezTo>
                    <a:pt x="39093" y="18017"/>
                    <a:pt x="49937" y="19530"/>
                    <a:pt x="60782" y="21295"/>
                  </a:cubicBezTo>
                  <a:cubicBezTo>
                    <a:pt x="80707" y="24322"/>
                    <a:pt x="100631" y="27600"/>
                    <a:pt x="120303" y="31383"/>
                  </a:cubicBezTo>
                  <a:cubicBezTo>
                    <a:pt x="157882" y="38445"/>
                    <a:pt x="195461" y="45003"/>
                    <a:pt x="233039" y="51560"/>
                  </a:cubicBezTo>
                  <a:cubicBezTo>
                    <a:pt x="238336" y="52569"/>
                    <a:pt x="239345" y="53578"/>
                    <a:pt x="239849" y="58874"/>
                  </a:cubicBezTo>
                  <a:cubicBezTo>
                    <a:pt x="239849" y="60135"/>
                    <a:pt x="239849" y="61396"/>
                    <a:pt x="239849" y="62657"/>
                  </a:cubicBezTo>
                  <a:cubicBezTo>
                    <a:pt x="239345" y="71232"/>
                    <a:pt x="237327" y="79807"/>
                    <a:pt x="233292" y="87373"/>
                  </a:cubicBezTo>
                  <a:cubicBezTo>
                    <a:pt x="232039" y="89699"/>
                    <a:pt x="231548" y="90502"/>
                    <a:pt x="230108" y="90502"/>
                  </a:cubicBezTo>
                  <a:cubicBezTo>
                    <a:pt x="229518" y="90502"/>
                    <a:pt x="228769" y="90367"/>
                    <a:pt x="227743" y="90147"/>
                  </a:cubicBezTo>
                  <a:cubicBezTo>
                    <a:pt x="218411" y="88382"/>
                    <a:pt x="209080" y="86364"/>
                    <a:pt x="199748" y="84851"/>
                  </a:cubicBezTo>
                  <a:cubicBezTo>
                    <a:pt x="191678" y="83338"/>
                    <a:pt x="183355" y="82077"/>
                    <a:pt x="175032" y="81068"/>
                  </a:cubicBezTo>
                  <a:cubicBezTo>
                    <a:pt x="162926" y="79302"/>
                    <a:pt x="150820" y="78041"/>
                    <a:pt x="138714" y="76276"/>
                  </a:cubicBezTo>
                  <a:cubicBezTo>
                    <a:pt x="124086" y="74006"/>
                    <a:pt x="109710" y="70980"/>
                    <a:pt x="95335" y="67953"/>
                  </a:cubicBezTo>
                  <a:cubicBezTo>
                    <a:pt x="83229" y="65179"/>
                    <a:pt x="70871" y="63414"/>
                    <a:pt x="58512" y="61144"/>
                  </a:cubicBezTo>
                  <a:cubicBezTo>
                    <a:pt x="45650" y="58622"/>
                    <a:pt x="32787" y="56100"/>
                    <a:pt x="19925" y="53830"/>
                  </a:cubicBezTo>
                  <a:cubicBezTo>
                    <a:pt x="19673" y="52569"/>
                    <a:pt x="19925" y="51308"/>
                    <a:pt x="20934" y="50551"/>
                  </a:cubicBezTo>
                  <a:cubicBezTo>
                    <a:pt x="24969" y="45507"/>
                    <a:pt x="26987" y="39202"/>
                    <a:pt x="26987" y="32897"/>
                  </a:cubicBezTo>
                  <a:cubicBezTo>
                    <a:pt x="27239" y="28105"/>
                    <a:pt x="26734" y="23313"/>
                    <a:pt x="25726" y="18521"/>
                  </a:cubicBezTo>
                  <a:cubicBezTo>
                    <a:pt x="25299" y="16815"/>
                    <a:pt x="25594" y="16191"/>
                    <a:pt x="27218" y="16191"/>
                  </a:cubicBezTo>
                  <a:close/>
                  <a:moveTo>
                    <a:pt x="247163" y="55847"/>
                  </a:moveTo>
                  <a:cubicBezTo>
                    <a:pt x="253720" y="57108"/>
                    <a:pt x="259269" y="61648"/>
                    <a:pt x="262043" y="67701"/>
                  </a:cubicBezTo>
                  <a:cubicBezTo>
                    <a:pt x="264313" y="71736"/>
                    <a:pt x="263809" y="76528"/>
                    <a:pt x="261287" y="80059"/>
                  </a:cubicBezTo>
                  <a:cubicBezTo>
                    <a:pt x="256999" y="85860"/>
                    <a:pt x="250442" y="89895"/>
                    <a:pt x="243380" y="91156"/>
                  </a:cubicBezTo>
                  <a:cubicBezTo>
                    <a:pt x="243158" y="91230"/>
                    <a:pt x="242958" y="91261"/>
                    <a:pt x="242774" y="91261"/>
                  </a:cubicBezTo>
                  <a:cubicBezTo>
                    <a:pt x="242328" y="91261"/>
                    <a:pt x="241971" y="91082"/>
                    <a:pt x="241614" y="90904"/>
                  </a:cubicBezTo>
                  <a:cubicBezTo>
                    <a:pt x="240858" y="90399"/>
                    <a:pt x="241362" y="89643"/>
                    <a:pt x="241614" y="89138"/>
                  </a:cubicBezTo>
                  <a:cubicBezTo>
                    <a:pt x="244641" y="84599"/>
                    <a:pt x="246911" y="79555"/>
                    <a:pt x="247920" y="74258"/>
                  </a:cubicBezTo>
                  <a:cubicBezTo>
                    <a:pt x="249181" y="68205"/>
                    <a:pt x="248928" y="61900"/>
                    <a:pt x="247163" y="55847"/>
                  </a:cubicBezTo>
                  <a:close/>
                  <a:moveTo>
                    <a:pt x="19783" y="4601"/>
                  </a:moveTo>
                  <a:cubicBezTo>
                    <a:pt x="19986" y="4601"/>
                    <a:pt x="20201" y="4617"/>
                    <a:pt x="20429" y="4650"/>
                  </a:cubicBezTo>
                  <a:cubicBezTo>
                    <a:pt x="21438" y="4650"/>
                    <a:pt x="22195" y="4902"/>
                    <a:pt x="22951" y="5154"/>
                  </a:cubicBezTo>
                  <a:lnTo>
                    <a:pt x="141741" y="25078"/>
                  </a:lnTo>
                  <a:cubicBezTo>
                    <a:pt x="160152" y="28105"/>
                    <a:pt x="178563" y="31383"/>
                    <a:pt x="196974" y="34410"/>
                  </a:cubicBezTo>
                  <a:cubicBezTo>
                    <a:pt x="212106" y="37184"/>
                    <a:pt x="227743" y="39202"/>
                    <a:pt x="242875" y="41976"/>
                  </a:cubicBezTo>
                  <a:cubicBezTo>
                    <a:pt x="253973" y="43742"/>
                    <a:pt x="263556" y="50551"/>
                    <a:pt x="268853" y="60639"/>
                  </a:cubicBezTo>
                  <a:cubicBezTo>
                    <a:pt x="275158" y="72493"/>
                    <a:pt x="273392" y="83338"/>
                    <a:pt x="263052" y="92417"/>
                  </a:cubicBezTo>
                  <a:cubicBezTo>
                    <a:pt x="259521" y="95696"/>
                    <a:pt x="255486" y="98218"/>
                    <a:pt x="251198" y="99731"/>
                  </a:cubicBezTo>
                  <a:cubicBezTo>
                    <a:pt x="247552" y="101250"/>
                    <a:pt x="243632" y="102037"/>
                    <a:pt x="239713" y="102037"/>
                  </a:cubicBezTo>
                  <a:cubicBezTo>
                    <a:pt x="237125" y="102037"/>
                    <a:pt x="234538" y="101694"/>
                    <a:pt x="232031" y="100992"/>
                  </a:cubicBezTo>
                  <a:cubicBezTo>
                    <a:pt x="230013" y="100488"/>
                    <a:pt x="227995" y="100235"/>
                    <a:pt x="226230" y="99983"/>
                  </a:cubicBezTo>
                  <a:lnTo>
                    <a:pt x="122573" y="81068"/>
                  </a:lnTo>
                  <a:lnTo>
                    <a:pt x="122573" y="81320"/>
                  </a:lnTo>
                  <a:lnTo>
                    <a:pt x="13115" y="61648"/>
                  </a:lnTo>
                  <a:cubicBezTo>
                    <a:pt x="11098" y="61144"/>
                    <a:pt x="9080" y="60891"/>
                    <a:pt x="7315" y="60387"/>
                  </a:cubicBezTo>
                  <a:cubicBezTo>
                    <a:pt x="6306" y="60135"/>
                    <a:pt x="6054" y="58622"/>
                    <a:pt x="6558" y="57613"/>
                  </a:cubicBezTo>
                  <a:cubicBezTo>
                    <a:pt x="7188" y="56562"/>
                    <a:pt x="7994" y="56037"/>
                    <a:pt x="9121" y="56037"/>
                  </a:cubicBezTo>
                  <a:cubicBezTo>
                    <a:pt x="9346" y="56037"/>
                    <a:pt x="9584" y="56058"/>
                    <a:pt x="9837" y="56100"/>
                  </a:cubicBezTo>
                  <a:cubicBezTo>
                    <a:pt x="14376" y="56856"/>
                    <a:pt x="19168" y="57361"/>
                    <a:pt x="23960" y="58369"/>
                  </a:cubicBezTo>
                  <a:cubicBezTo>
                    <a:pt x="45902" y="63161"/>
                    <a:pt x="67844" y="66440"/>
                    <a:pt x="89534" y="70475"/>
                  </a:cubicBezTo>
                  <a:cubicBezTo>
                    <a:pt x="95082" y="71484"/>
                    <a:pt x="100631" y="72493"/>
                    <a:pt x="106180" y="74006"/>
                  </a:cubicBezTo>
                  <a:cubicBezTo>
                    <a:pt x="116016" y="76276"/>
                    <a:pt x="125852" y="78294"/>
                    <a:pt x="135940" y="79555"/>
                  </a:cubicBezTo>
                  <a:cubicBezTo>
                    <a:pt x="149559" y="81572"/>
                    <a:pt x="162926" y="83086"/>
                    <a:pt x="176545" y="84851"/>
                  </a:cubicBezTo>
                  <a:cubicBezTo>
                    <a:pt x="195461" y="87121"/>
                    <a:pt x="214124" y="90652"/>
                    <a:pt x="232535" y="95696"/>
                  </a:cubicBezTo>
                  <a:lnTo>
                    <a:pt x="233796" y="95696"/>
                  </a:lnTo>
                  <a:cubicBezTo>
                    <a:pt x="234668" y="95760"/>
                    <a:pt x="235536" y="95791"/>
                    <a:pt x="236400" y="95791"/>
                  </a:cubicBezTo>
                  <a:cubicBezTo>
                    <a:pt x="245779" y="95791"/>
                    <a:pt x="254611" y="92074"/>
                    <a:pt x="261539" y="85608"/>
                  </a:cubicBezTo>
                  <a:cubicBezTo>
                    <a:pt x="267844" y="79302"/>
                    <a:pt x="268853" y="69466"/>
                    <a:pt x="263556" y="62152"/>
                  </a:cubicBezTo>
                  <a:cubicBezTo>
                    <a:pt x="260530" y="58117"/>
                    <a:pt x="256495" y="54839"/>
                    <a:pt x="251703" y="52821"/>
                  </a:cubicBezTo>
                  <a:cubicBezTo>
                    <a:pt x="245902" y="50299"/>
                    <a:pt x="239597" y="48533"/>
                    <a:pt x="233544" y="47777"/>
                  </a:cubicBezTo>
                  <a:lnTo>
                    <a:pt x="147794" y="32644"/>
                  </a:lnTo>
                  <a:cubicBezTo>
                    <a:pt x="121564" y="27853"/>
                    <a:pt x="95335" y="22304"/>
                    <a:pt x="68853" y="18521"/>
                  </a:cubicBezTo>
                  <a:cubicBezTo>
                    <a:pt x="54225" y="16503"/>
                    <a:pt x="39849" y="14233"/>
                    <a:pt x="25221" y="11711"/>
                  </a:cubicBezTo>
                  <a:cubicBezTo>
                    <a:pt x="23456" y="11459"/>
                    <a:pt x="21438" y="10955"/>
                    <a:pt x="19420" y="10450"/>
                  </a:cubicBezTo>
                  <a:cubicBezTo>
                    <a:pt x="17655" y="9946"/>
                    <a:pt x="16898" y="8685"/>
                    <a:pt x="17403" y="6415"/>
                  </a:cubicBezTo>
                  <a:cubicBezTo>
                    <a:pt x="17622" y="5317"/>
                    <a:pt x="18416" y="4601"/>
                    <a:pt x="19783" y="4601"/>
                  </a:cubicBezTo>
                  <a:close/>
                  <a:moveTo>
                    <a:pt x="16428" y="0"/>
                  </a:moveTo>
                  <a:cubicBezTo>
                    <a:pt x="14225" y="0"/>
                    <a:pt x="13152" y="1235"/>
                    <a:pt x="13368" y="3389"/>
                  </a:cubicBezTo>
                  <a:cubicBezTo>
                    <a:pt x="13368" y="6415"/>
                    <a:pt x="13115" y="9694"/>
                    <a:pt x="12863" y="12720"/>
                  </a:cubicBezTo>
                  <a:cubicBezTo>
                    <a:pt x="12863" y="13729"/>
                    <a:pt x="13620" y="14486"/>
                    <a:pt x="14629" y="14486"/>
                  </a:cubicBezTo>
                  <a:cubicBezTo>
                    <a:pt x="15133" y="14486"/>
                    <a:pt x="15890" y="14486"/>
                    <a:pt x="16646" y="14233"/>
                  </a:cubicBezTo>
                  <a:cubicBezTo>
                    <a:pt x="16793" y="14215"/>
                    <a:pt x="16942" y="14206"/>
                    <a:pt x="17091" y="14206"/>
                  </a:cubicBezTo>
                  <a:cubicBezTo>
                    <a:pt x="18986" y="14206"/>
                    <a:pt x="20970" y="15660"/>
                    <a:pt x="21438" y="17764"/>
                  </a:cubicBezTo>
                  <a:cubicBezTo>
                    <a:pt x="21943" y="19782"/>
                    <a:pt x="22447" y="21800"/>
                    <a:pt x="22951" y="24069"/>
                  </a:cubicBezTo>
                  <a:cubicBezTo>
                    <a:pt x="23708" y="28861"/>
                    <a:pt x="23456" y="34158"/>
                    <a:pt x="22195" y="38950"/>
                  </a:cubicBezTo>
                  <a:cubicBezTo>
                    <a:pt x="21690" y="42228"/>
                    <a:pt x="20177" y="45255"/>
                    <a:pt x="18159" y="47777"/>
                  </a:cubicBezTo>
                  <a:cubicBezTo>
                    <a:pt x="16125" y="50218"/>
                    <a:pt x="14090" y="52168"/>
                    <a:pt x="10996" y="52168"/>
                  </a:cubicBezTo>
                  <a:cubicBezTo>
                    <a:pt x="10255" y="52168"/>
                    <a:pt x="9453" y="52056"/>
                    <a:pt x="8576" y="51812"/>
                  </a:cubicBezTo>
                  <a:cubicBezTo>
                    <a:pt x="8241" y="51738"/>
                    <a:pt x="7906" y="51702"/>
                    <a:pt x="7577" y="51702"/>
                  </a:cubicBezTo>
                  <a:cubicBezTo>
                    <a:pt x="5674" y="51702"/>
                    <a:pt x="3961" y="52904"/>
                    <a:pt x="3531" y="54839"/>
                  </a:cubicBezTo>
                  <a:lnTo>
                    <a:pt x="3279" y="55595"/>
                  </a:lnTo>
                  <a:cubicBezTo>
                    <a:pt x="1" y="61900"/>
                    <a:pt x="2018" y="63414"/>
                    <a:pt x="7819" y="64422"/>
                  </a:cubicBezTo>
                  <a:cubicBezTo>
                    <a:pt x="39849" y="70223"/>
                    <a:pt x="72132" y="76024"/>
                    <a:pt x="104162" y="81824"/>
                  </a:cubicBezTo>
                  <a:lnTo>
                    <a:pt x="117781" y="84094"/>
                  </a:lnTo>
                  <a:lnTo>
                    <a:pt x="118033" y="83842"/>
                  </a:lnTo>
                  <a:lnTo>
                    <a:pt x="224212" y="103262"/>
                  </a:lnTo>
                  <a:cubicBezTo>
                    <a:pt x="227239" y="103514"/>
                    <a:pt x="230265" y="104271"/>
                    <a:pt x="233039" y="105280"/>
                  </a:cubicBezTo>
                  <a:cubicBezTo>
                    <a:pt x="233593" y="105649"/>
                    <a:pt x="234147" y="105883"/>
                    <a:pt x="234800" y="105883"/>
                  </a:cubicBezTo>
                  <a:cubicBezTo>
                    <a:pt x="235039" y="105883"/>
                    <a:pt x="235291" y="105852"/>
                    <a:pt x="235561" y="105784"/>
                  </a:cubicBezTo>
                  <a:cubicBezTo>
                    <a:pt x="236234" y="105816"/>
                    <a:pt x="236907" y="105832"/>
                    <a:pt x="237579" y="105832"/>
                  </a:cubicBezTo>
                  <a:cubicBezTo>
                    <a:pt x="242199" y="105832"/>
                    <a:pt x="246795" y="105087"/>
                    <a:pt x="251198" y="103766"/>
                  </a:cubicBezTo>
                  <a:cubicBezTo>
                    <a:pt x="258512" y="101244"/>
                    <a:pt x="265322" y="96452"/>
                    <a:pt x="270366" y="90399"/>
                  </a:cubicBezTo>
                  <a:cubicBezTo>
                    <a:pt x="277932" y="80563"/>
                    <a:pt x="277932" y="69971"/>
                    <a:pt x="272384" y="59378"/>
                  </a:cubicBezTo>
                  <a:cubicBezTo>
                    <a:pt x="266835" y="48029"/>
                    <a:pt x="255990" y="39958"/>
                    <a:pt x="243380" y="38193"/>
                  </a:cubicBezTo>
                  <a:cubicBezTo>
                    <a:pt x="210845" y="32644"/>
                    <a:pt x="178311" y="27348"/>
                    <a:pt x="146028" y="21800"/>
                  </a:cubicBezTo>
                  <a:lnTo>
                    <a:pt x="35057" y="3389"/>
                  </a:lnTo>
                  <a:cubicBezTo>
                    <a:pt x="29257" y="2380"/>
                    <a:pt x="23456" y="1371"/>
                    <a:pt x="17655" y="110"/>
                  </a:cubicBezTo>
                  <a:cubicBezTo>
                    <a:pt x="17213" y="36"/>
                    <a:pt x="16804" y="0"/>
                    <a:pt x="1642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2831775" y="2333650"/>
              <a:ext cx="3068400" cy="687775"/>
            </a:xfrm>
            <a:custGeom>
              <a:avLst/>
              <a:gdLst/>
              <a:ahLst/>
              <a:cxnLst/>
              <a:rect l="l" t="t" r="r" b="b"/>
              <a:pathLst>
                <a:path w="122736" h="27511" extrusionOk="0">
                  <a:moveTo>
                    <a:pt x="2446" y="0"/>
                  </a:moveTo>
                  <a:cubicBezTo>
                    <a:pt x="784" y="0"/>
                    <a:pt x="0" y="557"/>
                    <a:pt x="163" y="1534"/>
                  </a:cubicBezTo>
                  <a:cubicBezTo>
                    <a:pt x="668" y="4308"/>
                    <a:pt x="3442" y="3804"/>
                    <a:pt x="4955" y="4056"/>
                  </a:cubicBezTo>
                  <a:cubicBezTo>
                    <a:pt x="23871" y="8091"/>
                    <a:pt x="42786" y="11874"/>
                    <a:pt x="61449" y="15909"/>
                  </a:cubicBezTo>
                  <a:lnTo>
                    <a:pt x="61449" y="15657"/>
                  </a:lnTo>
                  <a:lnTo>
                    <a:pt x="115674" y="26754"/>
                  </a:lnTo>
                  <a:cubicBezTo>
                    <a:pt x="117439" y="27259"/>
                    <a:pt x="119457" y="27511"/>
                    <a:pt x="121474" y="27511"/>
                  </a:cubicBezTo>
                  <a:cubicBezTo>
                    <a:pt x="121727" y="27259"/>
                    <a:pt x="121979" y="27006"/>
                    <a:pt x="122231" y="26754"/>
                  </a:cubicBezTo>
                  <a:cubicBezTo>
                    <a:pt x="122735" y="25998"/>
                    <a:pt x="122483" y="25241"/>
                    <a:pt x="121979" y="24989"/>
                  </a:cubicBezTo>
                  <a:cubicBezTo>
                    <a:pt x="121222" y="24232"/>
                    <a:pt x="120213" y="23728"/>
                    <a:pt x="119205" y="23476"/>
                  </a:cubicBezTo>
                  <a:cubicBezTo>
                    <a:pt x="115926" y="22971"/>
                    <a:pt x="113152" y="22467"/>
                    <a:pt x="110125" y="21710"/>
                  </a:cubicBezTo>
                  <a:cubicBezTo>
                    <a:pt x="81878" y="16162"/>
                    <a:pt x="53883" y="10361"/>
                    <a:pt x="25636" y="4812"/>
                  </a:cubicBezTo>
                  <a:cubicBezTo>
                    <a:pt x="19079" y="3551"/>
                    <a:pt x="12521" y="1786"/>
                    <a:pt x="5964" y="525"/>
                  </a:cubicBezTo>
                  <a:cubicBezTo>
                    <a:pt x="4534" y="168"/>
                    <a:pt x="3358" y="0"/>
                    <a:pt x="24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3939250" y="2755375"/>
              <a:ext cx="1986150" cy="466350"/>
            </a:xfrm>
            <a:custGeom>
              <a:avLst/>
              <a:gdLst/>
              <a:ahLst/>
              <a:cxnLst/>
              <a:rect l="l" t="t" r="r" b="b"/>
              <a:pathLst>
                <a:path w="79446" h="18654" extrusionOk="0">
                  <a:moveTo>
                    <a:pt x="2508" y="0"/>
                  </a:moveTo>
                  <a:cubicBezTo>
                    <a:pt x="1332" y="0"/>
                    <a:pt x="0" y="686"/>
                    <a:pt x="0" y="1562"/>
                  </a:cubicBezTo>
                  <a:cubicBezTo>
                    <a:pt x="252" y="3076"/>
                    <a:pt x="1261" y="3580"/>
                    <a:pt x="2775" y="3832"/>
                  </a:cubicBezTo>
                  <a:lnTo>
                    <a:pt x="31022" y="9381"/>
                  </a:lnTo>
                  <a:cubicBezTo>
                    <a:pt x="33796" y="9885"/>
                    <a:pt x="36570" y="10390"/>
                    <a:pt x="39597" y="10894"/>
                  </a:cubicBezTo>
                  <a:lnTo>
                    <a:pt x="39344" y="11146"/>
                  </a:lnTo>
                  <a:lnTo>
                    <a:pt x="71627" y="17704"/>
                  </a:lnTo>
                  <a:cubicBezTo>
                    <a:pt x="72888" y="17956"/>
                    <a:pt x="74149" y="18208"/>
                    <a:pt x="75662" y="18460"/>
                  </a:cubicBezTo>
                  <a:cubicBezTo>
                    <a:pt x="76249" y="18591"/>
                    <a:pt x="76785" y="18653"/>
                    <a:pt x="77257" y="18653"/>
                  </a:cubicBezTo>
                  <a:cubicBezTo>
                    <a:pt x="78613" y="18653"/>
                    <a:pt x="79445" y="18134"/>
                    <a:pt x="79445" y="17199"/>
                  </a:cubicBezTo>
                  <a:cubicBezTo>
                    <a:pt x="79193" y="15182"/>
                    <a:pt x="77428" y="14929"/>
                    <a:pt x="75914" y="14677"/>
                  </a:cubicBezTo>
                  <a:lnTo>
                    <a:pt x="75410" y="14677"/>
                  </a:lnTo>
                  <a:lnTo>
                    <a:pt x="7062" y="806"/>
                  </a:lnTo>
                  <a:cubicBezTo>
                    <a:pt x="5801" y="554"/>
                    <a:pt x="4288" y="301"/>
                    <a:pt x="3027" y="49"/>
                  </a:cubicBezTo>
                  <a:cubicBezTo>
                    <a:pt x="2861" y="16"/>
                    <a:pt x="2686" y="0"/>
                    <a:pt x="250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1209100" y="2053575"/>
              <a:ext cx="1374550" cy="307825"/>
            </a:xfrm>
            <a:custGeom>
              <a:avLst/>
              <a:gdLst/>
              <a:ahLst/>
              <a:cxnLst/>
              <a:rect l="l" t="t" r="r" b="b"/>
              <a:pathLst>
                <a:path w="54982" h="12313" extrusionOk="0">
                  <a:moveTo>
                    <a:pt x="3027" y="0"/>
                  </a:moveTo>
                  <a:cubicBezTo>
                    <a:pt x="2271" y="0"/>
                    <a:pt x="1514" y="126"/>
                    <a:pt x="757" y="379"/>
                  </a:cubicBezTo>
                  <a:cubicBezTo>
                    <a:pt x="253" y="631"/>
                    <a:pt x="1" y="883"/>
                    <a:pt x="253" y="1387"/>
                  </a:cubicBezTo>
                  <a:cubicBezTo>
                    <a:pt x="253" y="1640"/>
                    <a:pt x="253" y="2144"/>
                    <a:pt x="505" y="2396"/>
                  </a:cubicBezTo>
                  <a:cubicBezTo>
                    <a:pt x="1514" y="3405"/>
                    <a:pt x="2775" y="3657"/>
                    <a:pt x="4036" y="3657"/>
                  </a:cubicBezTo>
                  <a:lnTo>
                    <a:pt x="26735" y="7945"/>
                  </a:lnTo>
                  <a:lnTo>
                    <a:pt x="26735" y="7693"/>
                  </a:lnTo>
                  <a:lnTo>
                    <a:pt x="50694" y="12232"/>
                  </a:lnTo>
                  <a:cubicBezTo>
                    <a:pt x="51199" y="12232"/>
                    <a:pt x="51703" y="12313"/>
                    <a:pt x="52191" y="12313"/>
                  </a:cubicBezTo>
                  <a:cubicBezTo>
                    <a:pt x="52924" y="12313"/>
                    <a:pt x="53620" y="12131"/>
                    <a:pt x="54225" y="11223"/>
                  </a:cubicBezTo>
                  <a:cubicBezTo>
                    <a:pt x="54982" y="9962"/>
                    <a:pt x="53469" y="9206"/>
                    <a:pt x="51199" y="8701"/>
                  </a:cubicBezTo>
                  <a:cubicBezTo>
                    <a:pt x="35814" y="5927"/>
                    <a:pt x="20682" y="3153"/>
                    <a:pt x="5297" y="379"/>
                  </a:cubicBezTo>
                  <a:cubicBezTo>
                    <a:pt x="4541" y="126"/>
                    <a:pt x="3784" y="0"/>
                    <a:pt x="302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5439875" y="3254700"/>
              <a:ext cx="479225" cy="151350"/>
            </a:xfrm>
            <a:custGeom>
              <a:avLst/>
              <a:gdLst/>
              <a:ahLst/>
              <a:cxnLst/>
              <a:rect l="l" t="t" r="r" b="b"/>
              <a:pathLst>
                <a:path w="19169" h="6054" extrusionOk="0">
                  <a:moveTo>
                    <a:pt x="1261" y="0"/>
                  </a:moveTo>
                  <a:cubicBezTo>
                    <a:pt x="757" y="0"/>
                    <a:pt x="0" y="505"/>
                    <a:pt x="0" y="1261"/>
                  </a:cubicBezTo>
                  <a:cubicBezTo>
                    <a:pt x="0" y="1766"/>
                    <a:pt x="253" y="2522"/>
                    <a:pt x="757" y="2775"/>
                  </a:cubicBezTo>
                  <a:cubicBezTo>
                    <a:pt x="3279" y="4540"/>
                    <a:pt x="6306" y="4288"/>
                    <a:pt x="8575" y="5045"/>
                  </a:cubicBezTo>
                  <a:cubicBezTo>
                    <a:pt x="10593" y="5717"/>
                    <a:pt x="12723" y="6053"/>
                    <a:pt x="14815" y="6053"/>
                  </a:cubicBezTo>
                  <a:cubicBezTo>
                    <a:pt x="15861" y="6053"/>
                    <a:pt x="16898" y="5969"/>
                    <a:pt x="17907" y="5801"/>
                  </a:cubicBezTo>
                  <a:cubicBezTo>
                    <a:pt x="18664" y="5549"/>
                    <a:pt x="19168" y="5045"/>
                    <a:pt x="19168" y="4540"/>
                  </a:cubicBezTo>
                  <a:cubicBezTo>
                    <a:pt x="19168" y="3784"/>
                    <a:pt x="18664" y="3027"/>
                    <a:pt x="18159" y="3027"/>
                  </a:cubicBezTo>
                  <a:cubicBezTo>
                    <a:pt x="12611" y="2018"/>
                    <a:pt x="6810" y="1009"/>
                    <a:pt x="126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" name="Google Shape;1204;p43"/>
          <p:cNvGrpSpPr/>
          <p:nvPr/>
        </p:nvGrpSpPr>
        <p:grpSpPr>
          <a:xfrm rot="1837958">
            <a:off x="7877176" y="-712732"/>
            <a:ext cx="1408190" cy="1754192"/>
            <a:chOff x="1728250" y="237500"/>
            <a:chExt cx="4090750" cy="5095875"/>
          </a:xfrm>
        </p:grpSpPr>
        <p:sp>
          <p:nvSpPr>
            <p:cNvPr id="1205" name="Google Shape;1205;p43"/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650676E7-900A-491C-9987-EB1652BDC76F}"/>
              </a:ext>
            </a:extLst>
          </p:cNvPr>
          <p:cNvGrpSpPr/>
          <p:nvPr/>
        </p:nvGrpSpPr>
        <p:grpSpPr>
          <a:xfrm>
            <a:off x="2477345" y="1780976"/>
            <a:ext cx="4945361" cy="720686"/>
            <a:chOff x="2769338" y="1323088"/>
            <a:chExt cx="4945361" cy="720686"/>
          </a:xfrm>
        </p:grpSpPr>
        <p:sp>
          <p:nvSpPr>
            <p:cNvPr id="4" name="شكل بيضاوي 3">
              <a:extLst>
                <a:ext uri="{FF2B5EF4-FFF2-40B4-BE49-F238E27FC236}">
                  <a16:creationId xmlns:a16="http://schemas.microsoft.com/office/drawing/2014/main" id="{F90D35E9-570C-43AF-92E6-50735D2D295A}"/>
                </a:ext>
              </a:extLst>
            </p:cNvPr>
            <p:cNvSpPr/>
            <p:nvPr/>
          </p:nvSpPr>
          <p:spPr>
            <a:xfrm>
              <a:off x="7033266" y="1323088"/>
              <a:ext cx="681433" cy="720686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" name="مستطيل: زوايا مستديرة 5">
              <a:extLst>
                <a:ext uri="{FF2B5EF4-FFF2-40B4-BE49-F238E27FC236}">
                  <a16:creationId xmlns:a16="http://schemas.microsoft.com/office/drawing/2014/main" id="{AD645865-F0AC-42EE-ABA1-FE8F4AB53DDE}"/>
                </a:ext>
              </a:extLst>
            </p:cNvPr>
            <p:cNvSpPr/>
            <p:nvPr/>
          </p:nvSpPr>
          <p:spPr>
            <a:xfrm>
              <a:off x="2769338" y="1424229"/>
              <a:ext cx="4420282" cy="527410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800" b="1" dirty="0"/>
                <a:t>الوحدة</a:t>
              </a:r>
              <a:r>
                <a:rPr lang="ar-SA" sz="2000" dirty="0"/>
                <a:t> الثانية  : طبيعة المادة</a:t>
              </a:r>
            </a:p>
          </p:txBody>
        </p:sp>
      </p:grp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39C438FD-CDD7-4CF9-8A4B-E5924630EC83}"/>
              </a:ext>
            </a:extLst>
          </p:cNvPr>
          <p:cNvGrpSpPr/>
          <p:nvPr/>
        </p:nvGrpSpPr>
        <p:grpSpPr>
          <a:xfrm>
            <a:off x="1615477" y="3200751"/>
            <a:ext cx="4916635" cy="720686"/>
            <a:chOff x="2726413" y="1605121"/>
            <a:chExt cx="4678558" cy="63515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52" name="شكل بيضاوي 51">
              <a:extLst>
                <a:ext uri="{FF2B5EF4-FFF2-40B4-BE49-F238E27FC236}">
                  <a16:creationId xmlns:a16="http://schemas.microsoft.com/office/drawing/2014/main" id="{EAC5A83A-4C52-457C-AC54-F4FFAA4E7F26}"/>
                </a:ext>
              </a:extLst>
            </p:cNvPr>
            <p:cNvSpPr/>
            <p:nvPr/>
          </p:nvSpPr>
          <p:spPr>
            <a:xfrm>
              <a:off x="6756535" y="1605121"/>
              <a:ext cx="648436" cy="635159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53" name="مستطيل: زوايا مستديرة 52">
              <a:extLst>
                <a:ext uri="{FF2B5EF4-FFF2-40B4-BE49-F238E27FC236}">
                  <a16:creationId xmlns:a16="http://schemas.microsoft.com/office/drawing/2014/main" id="{3E99C653-0DD6-44FA-BF10-A0135D4FA274}"/>
                </a:ext>
              </a:extLst>
            </p:cNvPr>
            <p:cNvSpPr/>
            <p:nvPr/>
          </p:nvSpPr>
          <p:spPr>
            <a:xfrm>
              <a:off x="2726413" y="1694259"/>
              <a:ext cx="4206240" cy="464820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800" b="1" dirty="0"/>
                <a:t>الفصل الثالث: المادة وتغيراتها </a:t>
              </a:r>
              <a:endParaRPr lang="ar-SA" sz="2000" dirty="0"/>
            </a:p>
          </p:txBody>
        </p:sp>
      </p:grpSp>
      <p:grpSp>
        <p:nvGrpSpPr>
          <p:cNvPr id="54" name="Google Shape;1184;p42">
            <a:extLst>
              <a:ext uri="{FF2B5EF4-FFF2-40B4-BE49-F238E27FC236}">
                <a16:creationId xmlns:a16="http://schemas.microsoft.com/office/drawing/2014/main" id="{B3254FD2-5E1A-42AA-86C6-217DEFFC5470}"/>
              </a:ext>
            </a:extLst>
          </p:cNvPr>
          <p:cNvGrpSpPr/>
          <p:nvPr/>
        </p:nvGrpSpPr>
        <p:grpSpPr>
          <a:xfrm rot="-1617717">
            <a:off x="6482398" y="3849912"/>
            <a:ext cx="825770" cy="1169970"/>
            <a:chOff x="2190225" y="236575"/>
            <a:chExt cx="3165475" cy="5024350"/>
          </a:xfrm>
        </p:grpSpPr>
        <p:sp>
          <p:nvSpPr>
            <p:cNvPr id="55" name="Google Shape;1185;p42">
              <a:extLst>
                <a:ext uri="{FF2B5EF4-FFF2-40B4-BE49-F238E27FC236}">
                  <a16:creationId xmlns:a16="http://schemas.microsoft.com/office/drawing/2014/main" id="{9C692FCD-4D8F-4A65-BF28-4C9C1AA2395F}"/>
                </a:ext>
              </a:extLst>
            </p:cNvPr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86;p42">
              <a:extLst>
                <a:ext uri="{FF2B5EF4-FFF2-40B4-BE49-F238E27FC236}">
                  <a16:creationId xmlns:a16="http://schemas.microsoft.com/office/drawing/2014/main" id="{C881AC72-1E00-4205-91C7-98E2DF8CAC99}"/>
                </a:ext>
              </a:extLst>
            </p:cNvPr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87;p42">
              <a:extLst>
                <a:ext uri="{FF2B5EF4-FFF2-40B4-BE49-F238E27FC236}">
                  <a16:creationId xmlns:a16="http://schemas.microsoft.com/office/drawing/2014/main" id="{5147440D-A02B-4B28-81D8-084890EB8B40}"/>
                </a:ext>
              </a:extLst>
            </p:cNvPr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88;p42">
              <a:extLst>
                <a:ext uri="{FF2B5EF4-FFF2-40B4-BE49-F238E27FC236}">
                  <a16:creationId xmlns:a16="http://schemas.microsoft.com/office/drawing/2014/main" id="{6EC23753-784B-4520-B741-60C7F658DBE5}"/>
                </a:ext>
              </a:extLst>
            </p:cNvPr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89;p42">
              <a:extLst>
                <a:ext uri="{FF2B5EF4-FFF2-40B4-BE49-F238E27FC236}">
                  <a16:creationId xmlns:a16="http://schemas.microsoft.com/office/drawing/2014/main" id="{FF6F0CC2-91F6-49E7-BE23-DD5E019D5745}"/>
                </a:ext>
              </a:extLst>
            </p:cNvPr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1151;p42">
            <a:extLst>
              <a:ext uri="{FF2B5EF4-FFF2-40B4-BE49-F238E27FC236}">
                <a16:creationId xmlns:a16="http://schemas.microsoft.com/office/drawing/2014/main" id="{B670F5C7-F926-447F-92BF-26D53F93F6BE}"/>
              </a:ext>
            </a:extLst>
          </p:cNvPr>
          <p:cNvGrpSpPr/>
          <p:nvPr/>
        </p:nvGrpSpPr>
        <p:grpSpPr>
          <a:xfrm rot="1612535" flipH="1">
            <a:off x="386441" y="2485919"/>
            <a:ext cx="291659" cy="931911"/>
            <a:chOff x="2672050" y="238125"/>
            <a:chExt cx="2175675" cy="5095625"/>
          </a:xfrm>
        </p:grpSpPr>
        <p:sp>
          <p:nvSpPr>
            <p:cNvPr id="61" name="Google Shape;1152;p42">
              <a:extLst>
                <a:ext uri="{FF2B5EF4-FFF2-40B4-BE49-F238E27FC236}">
                  <a16:creationId xmlns:a16="http://schemas.microsoft.com/office/drawing/2014/main" id="{EB7D564C-D87D-4511-9957-8350178081FA}"/>
                </a:ext>
              </a:extLst>
            </p:cNvPr>
            <p:cNvSpPr/>
            <p:nvPr/>
          </p:nvSpPr>
          <p:spPr>
            <a:xfrm>
              <a:off x="2679200" y="459975"/>
              <a:ext cx="2039700" cy="4662650"/>
            </a:xfrm>
            <a:custGeom>
              <a:avLst/>
              <a:gdLst/>
              <a:ahLst/>
              <a:cxnLst/>
              <a:rect l="l" t="t" r="r" b="b"/>
              <a:pathLst>
                <a:path w="81588" h="186506" fill="none" extrusionOk="0">
                  <a:moveTo>
                    <a:pt x="17463" y="144"/>
                  </a:moveTo>
                  <a:cubicBezTo>
                    <a:pt x="7444" y="0"/>
                    <a:pt x="1" y="11165"/>
                    <a:pt x="1862" y="20898"/>
                  </a:cubicBezTo>
                  <a:cubicBezTo>
                    <a:pt x="3722" y="30631"/>
                    <a:pt x="12740" y="37931"/>
                    <a:pt x="22330" y="40365"/>
                  </a:cubicBezTo>
                  <a:cubicBezTo>
                    <a:pt x="33781" y="43227"/>
                    <a:pt x="47092" y="40794"/>
                    <a:pt x="56539" y="47808"/>
                  </a:cubicBezTo>
                  <a:cubicBezTo>
                    <a:pt x="64412" y="53819"/>
                    <a:pt x="66988" y="65127"/>
                    <a:pt x="64412" y="74860"/>
                  </a:cubicBezTo>
                  <a:cubicBezTo>
                    <a:pt x="61978" y="84450"/>
                    <a:pt x="55537" y="92609"/>
                    <a:pt x="48380" y="99479"/>
                  </a:cubicBezTo>
                  <a:cubicBezTo>
                    <a:pt x="41224" y="106207"/>
                    <a:pt x="33065" y="112218"/>
                    <a:pt x="26338" y="119518"/>
                  </a:cubicBezTo>
                  <a:cubicBezTo>
                    <a:pt x="19897" y="126246"/>
                    <a:pt x="14601" y="136408"/>
                    <a:pt x="19324" y="144281"/>
                  </a:cubicBezTo>
                  <a:cubicBezTo>
                    <a:pt x="23618" y="151581"/>
                    <a:pt x="33638" y="152583"/>
                    <a:pt x="41939" y="153298"/>
                  </a:cubicBezTo>
                  <a:cubicBezTo>
                    <a:pt x="51529" y="154014"/>
                    <a:pt x="61406" y="155732"/>
                    <a:pt x="69135" y="161457"/>
                  </a:cubicBezTo>
                  <a:cubicBezTo>
                    <a:pt x="76864" y="167039"/>
                    <a:pt x="81588" y="177488"/>
                    <a:pt x="78009" y="186506"/>
                  </a:cubicBezTo>
                </a:path>
              </a:pathLst>
            </a:custGeom>
            <a:noFill/>
            <a:ln w="178925" cap="flat" cmpd="sng">
              <a:solidFill>
                <a:srgbClr val="FFD678"/>
              </a:solidFill>
              <a:prstDash val="solid"/>
              <a:miter lim="1431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53;p42">
              <a:extLst>
                <a:ext uri="{FF2B5EF4-FFF2-40B4-BE49-F238E27FC236}">
                  <a16:creationId xmlns:a16="http://schemas.microsoft.com/office/drawing/2014/main" id="{956955F6-5715-400A-9F09-40D635412DE6}"/>
                </a:ext>
              </a:extLst>
            </p:cNvPr>
            <p:cNvSpPr/>
            <p:nvPr/>
          </p:nvSpPr>
          <p:spPr>
            <a:xfrm>
              <a:off x="3019150" y="388400"/>
              <a:ext cx="1413475" cy="4820100"/>
            </a:xfrm>
            <a:custGeom>
              <a:avLst/>
              <a:gdLst/>
              <a:ahLst/>
              <a:cxnLst/>
              <a:rect l="l" t="t" r="r" b="b"/>
              <a:pathLst>
                <a:path w="56539" h="192804" fill="none" extrusionOk="0">
                  <a:moveTo>
                    <a:pt x="25908" y="1"/>
                  </a:moveTo>
                  <a:cubicBezTo>
                    <a:pt x="34210" y="9448"/>
                    <a:pt x="34639" y="23475"/>
                    <a:pt x="27339" y="33637"/>
                  </a:cubicBezTo>
                  <a:cubicBezTo>
                    <a:pt x="21185" y="41653"/>
                    <a:pt x="10736" y="45947"/>
                    <a:pt x="5583" y="54678"/>
                  </a:cubicBezTo>
                  <a:cubicBezTo>
                    <a:pt x="1" y="64841"/>
                    <a:pt x="2720" y="77437"/>
                    <a:pt x="12167" y="84307"/>
                  </a:cubicBezTo>
                  <a:cubicBezTo>
                    <a:pt x="22616" y="91464"/>
                    <a:pt x="37931" y="88745"/>
                    <a:pt x="47521" y="97046"/>
                  </a:cubicBezTo>
                  <a:cubicBezTo>
                    <a:pt x="56396" y="104633"/>
                    <a:pt x="56539" y="118517"/>
                    <a:pt x="52245" y="129395"/>
                  </a:cubicBezTo>
                  <a:cubicBezTo>
                    <a:pt x="47951" y="140130"/>
                    <a:pt x="40222" y="149291"/>
                    <a:pt x="34926" y="159596"/>
                  </a:cubicBezTo>
                  <a:cubicBezTo>
                    <a:pt x="29630" y="169902"/>
                    <a:pt x="26910" y="182784"/>
                    <a:pt x="32922" y="192804"/>
                  </a:cubicBezTo>
                </a:path>
              </a:pathLst>
            </a:custGeom>
            <a:noFill/>
            <a:ln w="178925" cap="flat" cmpd="sng">
              <a:solidFill>
                <a:srgbClr val="FFD678"/>
              </a:solidFill>
              <a:prstDash val="solid"/>
              <a:miter lim="1431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54;p42">
              <a:extLst>
                <a:ext uri="{FF2B5EF4-FFF2-40B4-BE49-F238E27FC236}">
                  <a16:creationId xmlns:a16="http://schemas.microsoft.com/office/drawing/2014/main" id="{5571C6BC-21C2-4AD0-B9EA-5038FF8E7FBE}"/>
                </a:ext>
              </a:extLst>
            </p:cNvPr>
            <p:cNvSpPr/>
            <p:nvPr/>
          </p:nvSpPr>
          <p:spPr>
            <a:xfrm>
              <a:off x="2672050" y="238125"/>
              <a:ext cx="2175675" cy="5095625"/>
            </a:xfrm>
            <a:custGeom>
              <a:avLst/>
              <a:gdLst/>
              <a:ahLst/>
              <a:cxnLst/>
              <a:rect l="l" t="t" r="r" b="b"/>
              <a:pathLst>
                <a:path w="87027" h="203825" extrusionOk="0">
                  <a:moveTo>
                    <a:pt x="37877" y="13864"/>
                  </a:moveTo>
                  <a:cubicBezTo>
                    <a:pt x="38677" y="13864"/>
                    <a:pt x="39472" y="14320"/>
                    <a:pt x="39792" y="15172"/>
                  </a:cubicBezTo>
                  <a:cubicBezTo>
                    <a:pt x="40222" y="15888"/>
                    <a:pt x="40651" y="16747"/>
                    <a:pt x="40937" y="17606"/>
                  </a:cubicBezTo>
                  <a:cubicBezTo>
                    <a:pt x="41939" y="20325"/>
                    <a:pt x="41796" y="20611"/>
                    <a:pt x="39076" y="21327"/>
                  </a:cubicBezTo>
                  <a:cubicBezTo>
                    <a:pt x="32492" y="23331"/>
                    <a:pt x="25765" y="24619"/>
                    <a:pt x="19038" y="26051"/>
                  </a:cubicBezTo>
                  <a:cubicBezTo>
                    <a:pt x="17320" y="26480"/>
                    <a:pt x="15459" y="26909"/>
                    <a:pt x="13742" y="27482"/>
                  </a:cubicBezTo>
                  <a:cubicBezTo>
                    <a:pt x="13029" y="27686"/>
                    <a:pt x="12243" y="28252"/>
                    <a:pt x="11591" y="28252"/>
                  </a:cubicBezTo>
                  <a:cubicBezTo>
                    <a:pt x="11327" y="28252"/>
                    <a:pt x="11085" y="28159"/>
                    <a:pt x="10879" y="27911"/>
                  </a:cubicBezTo>
                  <a:cubicBezTo>
                    <a:pt x="10163" y="27053"/>
                    <a:pt x="10879" y="25764"/>
                    <a:pt x="11022" y="24762"/>
                  </a:cubicBezTo>
                  <a:cubicBezTo>
                    <a:pt x="11165" y="22759"/>
                    <a:pt x="12740" y="21041"/>
                    <a:pt x="14744" y="20755"/>
                  </a:cubicBezTo>
                  <a:cubicBezTo>
                    <a:pt x="17463" y="20039"/>
                    <a:pt x="20183" y="19037"/>
                    <a:pt x="23045" y="18178"/>
                  </a:cubicBezTo>
                  <a:lnTo>
                    <a:pt x="36929" y="14027"/>
                  </a:lnTo>
                  <a:lnTo>
                    <a:pt x="37073" y="14027"/>
                  </a:lnTo>
                  <a:cubicBezTo>
                    <a:pt x="37328" y="13918"/>
                    <a:pt x="37603" y="13864"/>
                    <a:pt x="37877" y="13864"/>
                  </a:cubicBezTo>
                  <a:close/>
                  <a:moveTo>
                    <a:pt x="40039" y="24032"/>
                  </a:moveTo>
                  <a:cubicBezTo>
                    <a:pt x="42300" y="24032"/>
                    <a:pt x="42778" y="24960"/>
                    <a:pt x="42512" y="27625"/>
                  </a:cubicBezTo>
                  <a:cubicBezTo>
                    <a:pt x="42512" y="28341"/>
                    <a:pt x="42082" y="28770"/>
                    <a:pt x="41510" y="29056"/>
                  </a:cubicBezTo>
                  <a:cubicBezTo>
                    <a:pt x="40365" y="29343"/>
                    <a:pt x="39220" y="29772"/>
                    <a:pt x="38074" y="30202"/>
                  </a:cubicBezTo>
                  <a:cubicBezTo>
                    <a:pt x="30775" y="32635"/>
                    <a:pt x="23188" y="34639"/>
                    <a:pt x="15602" y="36213"/>
                  </a:cubicBezTo>
                  <a:cubicBezTo>
                    <a:pt x="15159" y="36302"/>
                    <a:pt x="14747" y="36346"/>
                    <a:pt x="14365" y="36346"/>
                  </a:cubicBezTo>
                  <a:cubicBezTo>
                    <a:pt x="12280" y="36346"/>
                    <a:pt x="11099" y="35032"/>
                    <a:pt x="10736" y="32492"/>
                  </a:cubicBezTo>
                  <a:cubicBezTo>
                    <a:pt x="10879" y="32062"/>
                    <a:pt x="11022" y="31633"/>
                    <a:pt x="11308" y="31347"/>
                  </a:cubicBezTo>
                  <a:cubicBezTo>
                    <a:pt x="12740" y="30488"/>
                    <a:pt x="14314" y="29772"/>
                    <a:pt x="15889" y="29486"/>
                  </a:cubicBezTo>
                  <a:cubicBezTo>
                    <a:pt x="19896" y="28770"/>
                    <a:pt x="23761" y="27911"/>
                    <a:pt x="27626" y="27196"/>
                  </a:cubicBezTo>
                  <a:lnTo>
                    <a:pt x="27626" y="26909"/>
                  </a:lnTo>
                  <a:lnTo>
                    <a:pt x="36357" y="24619"/>
                  </a:lnTo>
                  <a:cubicBezTo>
                    <a:pt x="37359" y="24333"/>
                    <a:pt x="38361" y="24047"/>
                    <a:pt x="39506" y="24047"/>
                  </a:cubicBezTo>
                  <a:cubicBezTo>
                    <a:pt x="39694" y="24037"/>
                    <a:pt x="39871" y="24032"/>
                    <a:pt x="40039" y="24032"/>
                  </a:cubicBezTo>
                  <a:close/>
                  <a:moveTo>
                    <a:pt x="41223" y="31919"/>
                  </a:moveTo>
                  <a:cubicBezTo>
                    <a:pt x="42225" y="32635"/>
                    <a:pt x="41796" y="33494"/>
                    <a:pt x="41653" y="34066"/>
                  </a:cubicBezTo>
                  <a:cubicBezTo>
                    <a:pt x="40651" y="38217"/>
                    <a:pt x="38647" y="42082"/>
                    <a:pt x="35927" y="45374"/>
                  </a:cubicBezTo>
                  <a:cubicBezTo>
                    <a:pt x="35355" y="46090"/>
                    <a:pt x="34353" y="46376"/>
                    <a:pt x="33494" y="46376"/>
                  </a:cubicBezTo>
                  <a:cubicBezTo>
                    <a:pt x="29916" y="46090"/>
                    <a:pt x="19610" y="41939"/>
                    <a:pt x="15745" y="38933"/>
                  </a:cubicBezTo>
                  <a:cubicBezTo>
                    <a:pt x="24334" y="37072"/>
                    <a:pt x="32922" y="34782"/>
                    <a:pt x="41223" y="31919"/>
                  </a:cubicBezTo>
                  <a:close/>
                  <a:moveTo>
                    <a:pt x="35641" y="54535"/>
                  </a:moveTo>
                  <a:cubicBezTo>
                    <a:pt x="39363" y="54821"/>
                    <a:pt x="43084" y="55680"/>
                    <a:pt x="46663" y="57254"/>
                  </a:cubicBezTo>
                  <a:cubicBezTo>
                    <a:pt x="46806" y="57397"/>
                    <a:pt x="46949" y="57540"/>
                    <a:pt x="47092" y="57970"/>
                  </a:cubicBezTo>
                  <a:cubicBezTo>
                    <a:pt x="47092" y="58113"/>
                    <a:pt x="46806" y="58399"/>
                    <a:pt x="46663" y="58685"/>
                  </a:cubicBezTo>
                  <a:cubicBezTo>
                    <a:pt x="46519" y="58685"/>
                    <a:pt x="46376" y="58829"/>
                    <a:pt x="46233" y="58829"/>
                  </a:cubicBezTo>
                  <a:lnTo>
                    <a:pt x="24620" y="64125"/>
                  </a:lnTo>
                  <a:cubicBezTo>
                    <a:pt x="24477" y="64125"/>
                    <a:pt x="24334" y="64125"/>
                    <a:pt x="23761" y="63838"/>
                  </a:cubicBezTo>
                  <a:cubicBezTo>
                    <a:pt x="26624" y="60403"/>
                    <a:pt x="30059" y="57397"/>
                    <a:pt x="33924" y="55107"/>
                  </a:cubicBezTo>
                  <a:cubicBezTo>
                    <a:pt x="34353" y="54678"/>
                    <a:pt x="34926" y="54535"/>
                    <a:pt x="35641" y="54535"/>
                  </a:cubicBezTo>
                  <a:close/>
                  <a:moveTo>
                    <a:pt x="33324" y="49304"/>
                  </a:moveTo>
                  <a:cubicBezTo>
                    <a:pt x="34059" y="49304"/>
                    <a:pt x="34660" y="49723"/>
                    <a:pt x="35355" y="49954"/>
                  </a:cubicBezTo>
                  <a:cubicBezTo>
                    <a:pt x="35861" y="49853"/>
                    <a:pt x="36439" y="49752"/>
                    <a:pt x="36987" y="49752"/>
                  </a:cubicBezTo>
                  <a:cubicBezTo>
                    <a:pt x="37214" y="49752"/>
                    <a:pt x="37435" y="49769"/>
                    <a:pt x="37645" y="49811"/>
                  </a:cubicBezTo>
                  <a:cubicBezTo>
                    <a:pt x="49096" y="51099"/>
                    <a:pt x="59402" y="57684"/>
                    <a:pt x="65556" y="67417"/>
                  </a:cubicBezTo>
                  <a:cubicBezTo>
                    <a:pt x="65700" y="67703"/>
                    <a:pt x="65700" y="67989"/>
                    <a:pt x="65700" y="68562"/>
                  </a:cubicBezTo>
                  <a:cubicBezTo>
                    <a:pt x="64841" y="68419"/>
                    <a:pt x="64411" y="67560"/>
                    <a:pt x="63982" y="66987"/>
                  </a:cubicBezTo>
                  <a:cubicBezTo>
                    <a:pt x="57970" y="59115"/>
                    <a:pt x="49239" y="53962"/>
                    <a:pt x="39363" y="52388"/>
                  </a:cubicBezTo>
                  <a:cubicBezTo>
                    <a:pt x="38074" y="52244"/>
                    <a:pt x="36786" y="51815"/>
                    <a:pt x="35498" y="51386"/>
                  </a:cubicBezTo>
                  <a:cubicBezTo>
                    <a:pt x="35302" y="51410"/>
                    <a:pt x="35109" y="51422"/>
                    <a:pt x="34921" y="51422"/>
                  </a:cubicBezTo>
                  <a:cubicBezTo>
                    <a:pt x="34013" y="51422"/>
                    <a:pt x="33204" y="51144"/>
                    <a:pt x="32492" y="50670"/>
                  </a:cubicBezTo>
                  <a:cubicBezTo>
                    <a:pt x="32206" y="50527"/>
                    <a:pt x="32206" y="50240"/>
                    <a:pt x="32206" y="49954"/>
                  </a:cubicBezTo>
                  <a:cubicBezTo>
                    <a:pt x="32349" y="49668"/>
                    <a:pt x="32492" y="49525"/>
                    <a:pt x="32779" y="49382"/>
                  </a:cubicBezTo>
                  <a:cubicBezTo>
                    <a:pt x="32970" y="49327"/>
                    <a:pt x="33151" y="49304"/>
                    <a:pt x="33324" y="49304"/>
                  </a:cubicBezTo>
                  <a:close/>
                  <a:moveTo>
                    <a:pt x="66845" y="70279"/>
                  </a:moveTo>
                  <a:cubicBezTo>
                    <a:pt x="66988" y="70423"/>
                    <a:pt x="67131" y="70709"/>
                    <a:pt x="67274" y="70995"/>
                  </a:cubicBezTo>
                  <a:lnTo>
                    <a:pt x="67274" y="71711"/>
                  </a:lnTo>
                  <a:cubicBezTo>
                    <a:pt x="67131" y="71568"/>
                    <a:pt x="66988" y="71281"/>
                    <a:pt x="66845" y="70995"/>
                  </a:cubicBezTo>
                  <a:cubicBezTo>
                    <a:pt x="66845" y="70709"/>
                    <a:pt x="66845" y="70423"/>
                    <a:pt x="66845" y="70279"/>
                  </a:cubicBezTo>
                  <a:close/>
                  <a:moveTo>
                    <a:pt x="50794" y="60350"/>
                  </a:moveTo>
                  <a:cubicBezTo>
                    <a:pt x="52674" y="60350"/>
                    <a:pt x="54503" y="61053"/>
                    <a:pt x="55823" y="62264"/>
                  </a:cubicBezTo>
                  <a:cubicBezTo>
                    <a:pt x="57255" y="63409"/>
                    <a:pt x="58543" y="64697"/>
                    <a:pt x="59545" y="66272"/>
                  </a:cubicBezTo>
                  <a:cubicBezTo>
                    <a:pt x="53676" y="68276"/>
                    <a:pt x="47665" y="69850"/>
                    <a:pt x="41510" y="71138"/>
                  </a:cubicBezTo>
                  <a:lnTo>
                    <a:pt x="21185" y="76005"/>
                  </a:lnTo>
                  <a:cubicBezTo>
                    <a:pt x="20040" y="76291"/>
                    <a:pt x="19038" y="76434"/>
                    <a:pt x="18036" y="76577"/>
                  </a:cubicBezTo>
                  <a:cubicBezTo>
                    <a:pt x="17463" y="76577"/>
                    <a:pt x="17034" y="76148"/>
                    <a:pt x="17177" y="75719"/>
                  </a:cubicBezTo>
                  <a:cubicBezTo>
                    <a:pt x="17320" y="73572"/>
                    <a:pt x="18036" y="71568"/>
                    <a:pt x="19324" y="69707"/>
                  </a:cubicBezTo>
                  <a:cubicBezTo>
                    <a:pt x="19896" y="68419"/>
                    <a:pt x="21185" y="68276"/>
                    <a:pt x="22330" y="67989"/>
                  </a:cubicBezTo>
                  <a:cubicBezTo>
                    <a:pt x="26910" y="66701"/>
                    <a:pt x="31347" y="65270"/>
                    <a:pt x="35784" y="63981"/>
                  </a:cubicBezTo>
                  <a:cubicBezTo>
                    <a:pt x="39506" y="62836"/>
                    <a:pt x="43227" y="61978"/>
                    <a:pt x="46949" y="60976"/>
                  </a:cubicBezTo>
                  <a:cubicBezTo>
                    <a:pt x="47665" y="60832"/>
                    <a:pt x="48380" y="60689"/>
                    <a:pt x="49096" y="60546"/>
                  </a:cubicBezTo>
                  <a:cubicBezTo>
                    <a:pt x="49658" y="60414"/>
                    <a:pt x="50228" y="60350"/>
                    <a:pt x="50794" y="60350"/>
                  </a:cubicBezTo>
                  <a:close/>
                  <a:moveTo>
                    <a:pt x="61154" y="69046"/>
                  </a:moveTo>
                  <a:cubicBezTo>
                    <a:pt x="61895" y="69046"/>
                    <a:pt x="62527" y="69457"/>
                    <a:pt x="62980" y="70136"/>
                  </a:cubicBezTo>
                  <a:cubicBezTo>
                    <a:pt x="63552" y="70995"/>
                    <a:pt x="64125" y="71854"/>
                    <a:pt x="64554" y="72856"/>
                  </a:cubicBezTo>
                  <a:cubicBezTo>
                    <a:pt x="65700" y="74860"/>
                    <a:pt x="65556" y="75432"/>
                    <a:pt x="63266" y="75862"/>
                  </a:cubicBezTo>
                  <a:lnTo>
                    <a:pt x="49812" y="78581"/>
                  </a:lnTo>
                  <a:cubicBezTo>
                    <a:pt x="41223" y="80156"/>
                    <a:pt x="33065" y="82875"/>
                    <a:pt x="24477" y="84879"/>
                  </a:cubicBezTo>
                  <a:cubicBezTo>
                    <a:pt x="23618" y="85022"/>
                    <a:pt x="23045" y="85452"/>
                    <a:pt x="21900" y="85452"/>
                  </a:cubicBezTo>
                  <a:cubicBezTo>
                    <a:pt x="21137" y="85452"/>
                    <a:pt x="20246" y="85897"/>
                    <a:pt x="19440" y="85897"/>
                  </a:cubicBezTo>
                  <a:cubicBezTo>
                    <a:pt x="19038" y="85897"/>
                    <a:pt x="18656" y="85786"/>
                    <a:pt x="18322" y="85452"/>
                  </a:cubicBezTo>
                  <a:cubicBezTo>
                    <a:pt x="17177" y="84307"/>
                    <a:pt x="16461" y="82589"/>
                    <a:pt x="16604" y="81015"/>
                  </a:cubicBezTo>
                  <a:cubicBezTo>
                    <a:pt x="16604" y="80013"/>
                    <a:pt x="17320" y="79726"/>
                    <a:pt x="18036" y="79583"/>
                  </a:cubicBezTo>
                  <a:cubicBezTo>
                    <a:pt x="21757" y="78581"/>
                    <a:pt x="25335" y="77436"/>
                    <a:pt x="29057" y="76577"/>
                  </a:cubicBezTo>
                  <a:cubicBezTo>
                    <a:pt x="38647" y="74573"/>
                    <a:pt x="48094" y="72570"/>
                    <a:pt x="57541" y="69850"/>
                  </a:cubicBezTo>
                  <a:cubicBezTo>
                    <a:pt x="58543" y="69564"/>
                    <a:pt x="59545" y="69421"/>
                    <a:pt x="60547" y="69134"/>
                  </a:cubicBezTo>
                  <a:cubicBezTo>
                    <a:pt x="60756" y="69075"/>
                    <a:pt x="60959" y="69046"/>
                    <a:pt x="61154" y="69046"/>
                  </a:cubicBezTo>
                  <a:close/>
                  <a:moveTo>
                    <a:pt x="69278" y="78009"/>
                  </a:moveTo>
                  <a:cubicBezTo>
                    <a:pt x="70423" y="80585"/>
                    <a:pt x="70566" y="83448"/>
                    <a:pt x="69707" y="86167"/>
                  </a:cubicBezTo>
                  <a:cubicBezTo>
                    <a:pt x="69135" y="82875"/>
                    <a:pt x="70280" y="80442"/>
                    <a:pt x="69278" y="78009"/>
                  </a:cubicBezTo>
                  <a:close/>
                  <a:moveTo>
                    <a:pt x="69421" y="87169"/>
                  </a:moveTo>
                  <a:lnTo>
                    <a:pt x="69421" y="87169"/>
                  </a:lnTo>
                  <a:cubicBezTo>
                    <a:pt x="69994" y="88458"/>
                    <a:pt x="69707" y="89889"/>
                    <a:pt x="68705" y="90891"/>
                  </a:cubicBezTo>
                  <a:cubicBezTo>
                    <a:pt x="68705" y="91463"/>
                    <a:pt x="68705" y="91892"/>
                    <a:pt x="67993" y="91893"/>
                  </a:cubicBezTo>
                  <a:lnTo>
                    <a:pt x="67993" y="91893"/>
                  </a:lnTo>
                  <a:cubicBezTo>
                    <a:pt x="68017" y="91372"/>
                    <a:pt x="68181" y="90891"/>
                    <a:pt x="68705" y="90891"/>
                  </a:cubicBezTo>
                  <a:cubicBezTo>
                    <a:pt x="68419" y="89603"/>
                    <a:pt x="68705" y="88314"/>
                    <a:pt x="69421" y="87169"/>
                  </a:cubicBezTo>
                  <a:close/>
                  <a:moveTo>
                    <a:pt x="65205" y="77990"/>
                  </a:moveTo>
                  <a:cubicBezTo>
                    <a:pt x="65962" y="77990"/>
                    <a:pt x="66558" y="78644"/>
                    <a:pt x="66558" y="79297"/>
                  </a:cubicBezTo>
                  <a:cubicBezTo>
                    <a:pt x="66701" y="79583"/>
                    <a:pt x="66701" y="79869"/>
                    <a:pt x="66701" y="80299"/>
                  </a:cubicBezTo>
                  <a:cubicBezTo>
                    <a:pt x="67274" y="85452"/>
                    <a:pt x="66415" y="84736"/>
                    <a:pt x="62837" y="85595"/>
                  </a:cubicBezTo>
                  <a:cubicBezTo>
                    <a:pt x="55108" y="87169"/>
                    <a:pt x="47378" y="89173"/>
                    <a:pt x="39649" y="90748"/>
                  </a:cubicBezTo>
                  <a:cubicBezTo>
                    <a:pt x="36071" y="91607"/>
                    <a:pt x="32492" y="92036"/>
                    <a:pt x="28914" y="92895"/>
                  </a:cubicBezTo>
                  <a:cubicBezTo>
                    <a:pt x="28484" y="93024"/>
                    <a:pt x="28042" y="93088"/>
                    <a:pt x="27599" y="93088"/>
                  </a:cubicBezTo>
                  <a:cubicBezTo>
                    <a:pt x="26564" y="93088"/>
                    <a:pt x="25522" y="92737"/>
                    <a:pt x="24620" y="92036"/>
                  </a:cubicBezTo>
                  <a:cubicBezTo>
                    <a:pt x="24334" y="91750"/>
                    <a:pt x="23904" y="91607"/>
                    <a:pt x="23618" y="91320"/>
                  </a:cubicBezTo>
                  <a:cubicBezTo>
                    <a:pt x="22759" y="90605"/>
                    <a:pt x="21471" y="90318"/>
                    <a:pt x="21614" y="88887"/>
                  </a:cubicBezTo>
                  <a:cubicBezTo>
                    <a:pt x="21757" y="87599"/>
                    <a:pt x="23188" y="87742"/>
                    <a:pt x="24190" y="87599"/>
                  </a:cubicBezTo>
                  <a:cubicBezTo>
                    <a:pt x="32206" y="85309"/>
                    <a:pt x="40365" y="83162"/>
                    <a:pt x="48094" y="81730"/>
                  </a:cubicBezTo>
                  <a:lnTo>
                    <a:pt x="61835" y="78581"/>
                  </a:lnTo>
                  <a:cubicBezTo>
                    <a:pt x="62837" y="78295"/>
                    <a:pt x="63982" y="78152"/>
                    <a:pt x="64984" y="78009"/>
                  </a:cubicBezTo>
                  <a:cubicBezTo>
                    <a:pt x="65059" y="77996"/>
                    <a:pt x="65132" y="77990"/>
                    <a:pt x="65205" y="77990"/>
                  </a:cubicBezTo>
                  <a:close/>
                  <a:moveTo>
                    <a:pt x="67993" y="91898"/>
                  </a:moveTo>
                  <a:lnTo>
                    <a:pt x="67993" y="91898"/>
                  </a:lnTo>
                  <a:cubicBezTo>
                    <a:pt x="68411" y="92602"/>
                    <a:pt x="68140" y="93580"/>
                    <a:pt x="67451" y="93883"/>
                  </a:cubicBezTo>
                  <a:lnTo>
                    <a:pt x="67451" y="93883"/>
                  </a:lnTo>
                  <a:cubicBezTo>
                    <a:pt x="67031" y="93185"/>
                    <a:pt x="67325" y="92302"/>
                    <a:pt x="67990" y="92036"/>
                  </a:cubicBezTo>
                  <a:cubicBezTo>
                    <a:pt x="67990" y="91990"/>
                    <a:pt x="67991" y="91944"/>
                    <a:pt x="67993" y="91898"/>
                  </a:cubicBezTo>
                  <a:close/>
                  <a:moveTo>
                    <a:pt x="64644" y="88116"/>
                  </a:moveTo>
                  <a:cubicBezTo>
                    <a:pt x="65687" y="88116"/>
                    <a:pt x="66054" y="88894"/>
                    <a:pt x="65556" y="89889"/>
                  </a:cubicBezTo>
                  <a:cubicBezTo>
                    <a:pt x="64984" y="91177"/>
                    <a:pt x="64554" y="92465"/>
                    <a:pt x="62980" y="92895"/>
                  </a:cubicBezTo>
                  <a:cubicBezTo>
                    <a:pt x="56109" y="94469"/>
                    <a:pt x="49382" y="96044"/>
                    <a:pt x="42512" y="97761"/>
                  </a:cubicBezTo>
                  <a:cubicBezTo>
                    <a:pt x="41528" y="98053"/>
                    <a:pt x="40581" y="98177"/>
                    <a:pt x="39661" y="98177"/>
                  </a:cubicBezTo>
                  <a:cubicBezTo>
                    <a:pt x="36970" y="98177"/>
                    <a:pt x="34517" y="97111"/>
                    <a:pt x="32063" y="96044"/>
                  </a:cubicBezTo>
                  <a:cubicBezTo>
                    <a:pt x="31920" y="95901"/>
                    <a:pt x="31777" y="95614"/>
                    <a:pt x="31777" y="95328"/>
                  </a:cubicBezTo>
                  <a:cubicBezTo>
                    <a:pt x="31777" y="95185"/>
                    <a:pt x="31920" y="95042"/>
                    <a:pt x="32063" y="94899"/>
                  </a:cubicBezTo>
                  <a:cubicBezTo>
                    <a:pt x="32779" y="94756"/>
                    <a:pt x="33494" y="94469"/>
                    <a:pt x="34210" y="94326"/>
                  </a:cubicBezTo>
                  <a:lnTo>
                    <a:pt x="48523" y="91607"/>
                  </a:lnTo>
                  <a:lnTo>
                    <a:pt x="48523" y="91320"/>
                  </a:lnTo>
                  <a:cubicBezTo>
                    <a:pt x="53819" y="90175"/>
                    <a:pt x="58972" y="89030"/>
                    <a:pt x="64125" y="88171"/>
                  </a:cubicBezTo>
                  <a:cubicBezTo>
                    <a:pt x="64313" y="88134"/>
                    <a:pt x="64487" y="88116"/>
                    <a:pt x="64644" y="88116"/>
                  </a:cubicBezTo>
                  <a:close/>
                  <a:moveTo>
                    <a:pt x="61119" y="96330"/>
                  </a:moveTo>
                  <a:cubicBezTo>
                    <a:pt x="60117" y="97475"/>
                    <a:pt x="59545" y="98048"/>
                    <a:pt x="58972" y="98477"/>
                  </a:cubicBezTo>
                  <a:cubicBezTo>
                    <a:pt x="55880" y="101081"/>
                    <a:pt x="54916" y="102343"/>
                    <a:pt x="53187" y="102343"/>
                  </a:cubicBezTo>
                  <a:cubicBezTo>
                    <a:pt x="51875" y="102343"/>
                    <a:pt x="50122" y="101615"/>
                    <a:pt x="46663" y="100195"/>
                  </a:cubicBezTo>
                  <a:cubicBezTo>
                    <a:pt x="48666" y="98763"/>
                    <a:pt x="53962" y="97189"/>
                    <a:pt x="61119" y="96330"/>
                  </a:cubicBezTo>
                  <a:close/>
                  <a:moveTo>
                    <a:pt x="29343" y="53103"/>
                  </a:moveTo>
                  <a:lnTo>
                    <a:pt x="29343" y="53246"/>
                  </a:lnTo>
                  <a:cubicBezTo>
                    <a:pt x="29630" y="53389"/>
                    <a:pt x="29916" y="53533"/>
                    <a:pt x="30059" y="53819"/>
                  </a:cubicBezTo>
                  <a:cubicBezTo>
                    <a:pt x="30059" y="54105"/>
                    <a:pt x="30059" y="54391"/>
                    <a:pt x="29916" y="54535"/>
                  </a:cubicBezTo>
                  <a:cubicBezTo>
                    <a:pt x="28771" y="55393"/>
                    <a:pt x="27769" y="56395"/>
                    <a:pt x="26767" y="57254"/>
                  </a:cubicBezTo>
                  <a:cubicBezTo>
                    <a:pt x="23188" y="60117"/>
                    <a:pt x="20183" y="63552"/>
                    <a:pt x="17606" y="67417"/>
                  </a:cubicBezTo>
                  <a:cubicBezTo>
                    <a:pt x="16032" y="69993"/>
                    <a:pt x="14744" y="72856"/>
                    <a:pt x="14171" y="75862"/>
                  </a:cubicBezTo>
                  <a:cubicBezTo>
                    <a:pt x="13312" y="80156"/>
                    <a:pt x="14314" y="84736"/>
                    <a:pt x="16891" y="88314"/>
                  </a:cubicBezTo>
                  <a:cubicBezTo>
                    <a:pt x="19610" y="91750"/>
                    <a:pt x="22902" y="94469"/>
                    <a:pt x="26767" y="96473"/>
                  </a:cubicBezTo>
                  <a:cubicBezTo>
                    <a:pt x="30775" y="98477"/>
                    <a:pt x="35069" y="100195"/>
                    <a:pt x="39506" y="101340"/>
                  </a:cubicBezTo>
                  <a:cubicBezTo>
                    <a:pt x="42798" y="102199"/>
                    <a:pt x="46233" y="103201"/>
                    <a:pt x="49525" y="104202"/>
                  </a:cubicBezTo>
                  <a:cubicBezTo>
                    <a:pt x="50098" y="104202"/>
                    <a:pt x="50241" y="104775"/>
                    <a:pt x="50098" y="105204"/>
                  </a:cubicBezTo>
                  <a:cubicBezTo>
                    <a:pt x="49955" y="105491"/>
                    <a:pt x="49668" y="105634"/>
                    <a:pt x="49382" y="105634"/>
                  </a:cubicBezTo>
                  <a:cubicBezTo>
                    <a:pt x="44802" y="104632"/>
                    <a:pt x="40078" y="103773"/>
                    <a:pt x="35498" y="102628"/>
                  </a:cubicBezTo>
                  <a:cubicBezTo>
                    <a:pt x="28771" y="100767"/>
                    <a:pt x="22330" y="97618"/>
                    <a:pt x="16891" y="93181"/>
                  </a:cubicBezTo>
                  <a:cubicBezTo>
                    <a:pt x="14600" y="91607"/>
                    <a:pt x="12883" y="89460"/>
                    <a:pt x="11595" y="87026"/>
                  </a:cubicBezTo>
                  <a:cubicBezTo>
                    <a:pt x="9161" y="83018"/>
                    <a:pt x="8732" y="78152"/>
                    <a:pt x="10449" y="73858"/>
                  </a:cubicBezTo>
                  <a:cubicBezTo>
                    <a:pt x="10593" y="73142"/>
                    <a:pt x="10879" y="72426"/>
                    <a:pt x="11308" y="71711"/>
                  </a:cubicBezTo>
                  <a:cubicBezTo>
                    <a:pt x="15173" y="64411"/>
                    <a:pt x="20755" y="58256"/>
                    <a:pt x="27626" y="53676"/>
                  </a:cubicBezTo>
                  <a:cubicBezTo>
                    <a:pt x="28198" y="53246"/>
                    <a:pt x="28771" y="53103"/>
                    <a:pt x="29343" y="53103"/>
                  </a:cubicBezTo>
                  <a:close/>
                  <a:moveTo>
                    <a:pt x="60046" y="107244"/>
                  </a:moveTo>
                  <a:cubicBezTo>
                    <a:pt x="60260" y="107244"/>
                    <a:pt x="60475" y="107280"/>
                    <a:pt x="60690" y="107351"/>
                  </a:cubicBezTo>
                  <a:cubicBezTo>
                    <a:pt x="62837" y="109355"/>
                    <a:pt x="64411" y="111789"/>
                    <a:pt x="65270" y="114508"/>
                  </a:cubicBezTo>
                  <a:cubicBezTo>
                    <a:pt x="63266" y="112504"/>
                    <a:pt x="61262" y="110500"/>
                    <a:pt x="59258" y="108497"/>
                  </a:cubicBezTo>
                  <a:cubicBezTo>
                    <a:pt x="58972" y="108210"/>
                    <a:pt x="58972" y="107638"/>
                    <a:pt x="59402" y="107351"/>
                  </a:cubicBezTo>
                  <a:cubicBezTo>
                    <a:pt x="59616" y="107280"/>
                    <a:pt x="59831" y="107244"/>
                    <a:pt x="60046" y="107244"/>
                  </a:cubicBezTo>
                  <a:close/>
                  <a:moveTo>
                    <a:pt x="56323" y="110083"/>
                  </a:moveTo>
                  <a:cubicBezTo>
                    <a:pt x="56960" y="110083"/>
                    <a:pt x="57546" y="110516"/>
                    <a:pt x="58543" y="111359"/>
                  </a:cubicBezTo>
                  <a:lnTo>
                    <a:pt x="59688" y="112361"/>
                  </a:lnTo>
                  <a:cubicBezTo>
                    <a:pt x="61405" y="114079"/>
                    <a:pt x="61405" y="114508"/>
                    <a:pt x="59115" y="115367"/>
                  </a:cubicBezTo>
                  <a:cubicBezTo>
                    <a:pt x="53962" y="116941"/>
                    <a:pt x="48810" y="118230"/>
                    <a:pt x="43657" y="119375"/>
                  </a:cubicBezTo>
                  <a:lnTo>
                    <a:pt x="42369" y="119375"/>
                  </a:lnTo>
                  <a:cubicBezTo>
                    <a:pt x="42512" y="118087"/>
                    <a:pt x="43514" y="117800"/>
                    <a:pt x="44229" y="117371"/>
                  </a:cubicBezTo>
                  <a:cubicBezTo>
                    <a:pt x="47521" y="115224"/>
                    <a:pt x="50957" y="113077"/>
                    <a:pt x="54249" y="111073"/>
                  </a:cubicBezTo>
                  <a:cubicBezTo>
                    <a:pt x="55179" y="110408"/>
                    <a:pt x="55770" y="110083"/>
                    <a:pt x="56323" y="110083"/>
                  </a:cubicBezTo>
                  <a:close/>
                  <a:moveTo>
                    <a:pt x="62121" y="117371"/>
                  </a:moveTo>
                  <a:cubicBezTo>
                    <a:pt x="63839" y="117371"/>
                    <a:pt x="65270" y="118802"/>
                    <a:pt x="65127" y="120663"/>
                  </a:cubicBezTo>
                  <a:cubicBezTo>
                    <a:pt x="65127" y="120806"/>
                    <a:pt x="64841" y="121092"/>
                    <a:pt x="64698" y="121236"/>
                  </a:cubicBezTo>
                  <a:cubicBezTo>
                    <a:pt x="64125" y="121522"/>
                    <a:pt x="63552" y="121665"/>
                    <a:pt x="62837" y="121808"/>
                  </a:cubicBezTo>
                  <a:cubicBezTo>
                    <a:pt x="55537" y="123096"/>
                    <a:pt x="48380" y="125386"/>
                    <a:pt x="41223" y="127247"/>
                  </a:cubicBezTo>
                  <a:cubicBezTo>
                    <a:pt x="37216" y="128535"/>
                    <a:pt x="33065" y="129537"/>
                    <a:pt x="28914" y="130396"/>
                  </a:cubicBezTo>
                  <a:lnTo>
                    <a:pt x="28771" y="130396"/>
                  </a:lnTo>
                  <a:cubicBezTo>
                    <a:pt x="30918" y="127104"/>
                    <a:pt x="32779" y="124814"/>
                    <a:pt x="36214" y="124098"/>
                  </a:cubicBezTo>
                  <a:cubicBezTo>
                    <a:pt x="37788" y="123669"/>
                    <a:pt x="39363" y="123096"/>
                    <a:pt x="40937" y="122667"/>
                  </a:cubicBezTo>
                  <a:cubicBezTo>
                    <a:pt x="46519" y="121379"/>
                    <a:pt x="52245" y="120234"/>
                    <a:pt x="57684" y="118373"/>
                  </a:cubicBezTo>
                  <a:cubicBezTo>
                    <a:pt x="59115" y="117943"/>
                    <a:pt x="60690" y="117657"/>
                    <a:pt x="62121" y="117371"/>
                  </a:cubicBezTo>
                  <a:close/>
                  <a:moveTo>
                    <a:pt x="64586" y="124300"/>
                  </a:moveTo>
                  <a:cubicBezTo>
                    <a:pt x="65484" y="124300"/>
                    <a:pt x="65899" y="124780"/>
                    <a:pt x="66129" y="125816"/>
                  </a:cubicBezTo>
                  <a:cubicBezTo>
                    <a:pt x="66558" y="127820"/>
                    <a:pt x="66415" y="128679"/>
                    <a:pt x="64984" y="129108"/>
                  </a:cubicBezTo>
                  <a:cubicBezTo>
                    <a:pt x="62837" y="129824"/>
                    <a:pt x="60547" y="130396"/>
                    <a:pt x="58400" y="130969"/>
                  </a:cubicBezTo>
                  <a:cubicBezTo>
                    <a:pt x="49239" y="133116"/>
                    <a:pt x="40078" y="135263"/>
                    <a:pt x="30918" y="137553"/>
                  </a:cubicBezTo>
                  <a:cubicBezTo>
                    <a:pt x="28771" y="138126"/>
                    <a:pt x="26767" y="138841"/>
                    <a:pt x="24190" y="139557"/>
                  </a:cubicBezTo>
                  <a:lnTo>
                    <a:pt x="24763" y="137124"/>
                  </a:lnTo>
                  <a:cubicBezTo>
                    <a:pt x="25049" y="134833"/>
                    <a:pt x="27053" y="133116"/>
                    <a:pt x="29343" y="132973"/>
                  </a:cubicBezTo>
                  <a:cubicBezTo>
                    <a:pt x="35069" y="131828"/>
                    <a:pt x="40794" y="129967"/>
                    <a:pt x="46519" y="128392"/>
                  </a:cubicBezTo>
                  <a:cubicBezTo>
                    <a:pt x="52245" y="126675"/>
                    <a:pt x="57970" y="125530"/>
                    <a:pt x="63839" y="124385"/>
                  </a:cubicBezTo>
                  <a:cubicBezTo>
                    <a:pt x="64120" y="124328"/>
                    <a:pt x="64367" y="124300"/>
                    <a:pt x="64586" y="124300"/>
                  </a:cubicBezTo>
                  <a:close/>
                  <a:moveTo>
                    <a:pt x="66415" y="115940"/>
                  </a:moveTo>
                  <a:lnTo>
                    <a:pt x="66415" y="115940"/>
                  </a:lnTo>
                  <a:cubicBezTo>
                    <a:pt x="71854" y="123526"/>
                    <a:pt x="71425" y="137553"/>
                    <a:pt x="67131" y="144423"/>
                  </a:cubicBezTo>
                  <a:cubicBezTo>
                    <a:pt x="66988" y="142706"/>
                    <a:pt x="67274" y="140988"/>
                    <a:pt x="67847" y="139414"/>
                  </a:cubicBezTo>
                  <a:cubicBezTo>
                    <a:pt x="69135" y="133831"/>
                    <a:pt x="69278" y="127963"/>
                    <a:pt x="68419" y="122238"/>
                  </a:cubicBezTo>
                  <a:cubicBezTo>
                    <a:pt x="67990" y="120234"/>
                    <a:pt x="66701" y="118373"/>
                    <a:pt x="66415" y="115940"/>
                  </a:cubicBezTo>
                  <a:close/>
                  <a:moveTo>
                    <a:pt x="64658" y="132033"/>
                  </a:moveTo>
                  <a:cubicBezTo>
                    <a:pt x="65699" y="132033"/>
                    <a:pt x="65986" y="132598"/>
                    <a:pt x="65986" y="134118"/>
                  </a:cubicBezTo>
                  <a:cubicBezTo>
                    <a:pt x="65986" y="136122"/>
                    <a:pt x="65700" y="136694"/>
                    <a:pt x="63982" y="137124"/>
                  </a:cubicBezTo>
                  <a:cubicBezTo>
                    <a:pt x="52531" y="140129"/>
                    <a:pt x="41510" y="143994"/>
                    <a:pt x="29916" y="146284"/>
                  </a:cubicBezTo>
                  <a:lnTo>
                    <a:pt x="29057" y="146427"/>
                  </a:lnTo>
                  <a:cubicBezTo>
                    <a:pt x="27936" y="146659"/>
                    <a:pt x="27107" y="146808"/>
                    <a:pt x="26480" y="146808"/>
                  </a:cubicBezTo>
                  <a:cubicBezTo>
                    <a:pt x="24787" y="146808"/>
                    <a:pt x="24570" y="145724"/>
                    <a:pt x="24047" y="142276"/>
                  </a:cubicBezTo>
                  <a:cubicBezTo>
                    <a:pt x="24620" y="142133"/>
                    <a:pt x="25192" y="141847"/>
                    <a:pt x="25765" y="141704"/>
                  </a:cubicBezTo>
                  <a:lnTo>
                    <a:pt x="51959" y="135120"/>
                  </a:lnTo>
                  <a:cubicBezTo>
                    <a:pt x="55966" y="134261"/>
                    <a:pt x="59831" y="133116"/>
                    <a:pt x="63839" y="132114"/>
                  </a:cubicBezTo>
                  <a:cubicBezTo>
                    <a:pt x="64153" y="132061"/>
                    <a:pt x="64425" y="132033"/>
                    <a:pt x="64658" y="132033"/>
                  </a:cubicBezTo>
                  <a:close/>
                  <a:moveTo>
                    <a:pt x="64698" y="139700"/>
                  </a:moveTo>
                  <a:lnTo>
                    <a:pt x="64698" y="139843"/>
                  </a:lnTo>
                  <a:cubicBezTo>
                    <a:pt x="65127" y="140988"/>
                    <a:pt x="64554" y="141847"/>
                    <a:pt x="64268" y="142706"/>
                  </a:cubicBezTo>
                  <a:cubicBezTo>
                    <a:pt x="63982" y="143708"/>
                    <a:pt x="63266" y="144280"/>
                    <a:pt x="62407" y="144567"/>
                  </a:cubicBezTo>
                  <a:cubicBezTo>
                    <a:pt x="57398" y="145998"/>
                    <a:pt x="52245" y="147572"/>
                    <a:pt x="47092" y="149147"/>
                  </a:cubicBezTo>
                  <a:cubicBezTo>
                    <a:pt x="43657" y="150149"/>
                    <a:pt x="40078" y="151008"/>
                    <a:pt x="36643" y="152296"/>
                  </a:cubicBezTo>
                  <a:cubicBezTo>
                    <a:pt x="35860" y="152557"/>
                    <a:pt x="35126" y="152672"/>
                    <a:pt x="34425" y="152672"/>
                  </a:cubicBezTo>
                  <a:cubicBezTo>
                    <a:pt x="32435" y="152672"/>
                    <a:pt x="30713" y="151743"/>
                    <a:pt x="28914" y="150578"/>
                  </a:cubicBezTo>
                  <a:cubicBezTo>
                    <a:pt x="28771" y="150435"/>
                    <a:pt x="28628" y="150149"/>
                    <a:pt x="28628" y="149863"/>
                  </a:cubicBezTo>
                  <a:cubicBezTo>
                    <a:pt x="28484" y="149147"/>
                    <a:pt x="29057" y="149004"/>
                    <a:pt x="29343" y="149004"/>
                  </a:cubicBezTo>
                  <a:cubicBezTo>
                    <a:pt x="33637" y="148002"/>
                    <a:pt x="38074" y="147000"/>
                    <a:pt x="42225" y="145855"/>
                  </a:cubicBezTo>
                  <a:cubicBezTo>
                    <a:pt x="49239" y="143851"/>
                    <a:pt x="56396" y="141847"/>
                    <a:pt x="63266" y="139700"/>
                  </a:cubicBezTo>
                  <a:close/>
                  <a:moveTo>
                    <a:pt x="61549" y="147716"/>
                  </a:moveTo>
                  <a:lnTo>
                    <a:pt x="61549" y="147716"/>
                  </a:lnTo>
                  <a:cubicBezTo>
                    <a:pt x="62264" y="148431"/>
                    <a:pt x="61835" y="149147"/>
                    <a:pt x="61405" y="149719"/>
                  </a:cubicBezTo>
                  <a:cubicBezTo>
                    <a:pt x="59974" y="152296"/>
                    <a:pt x="58400" y="154729"/>
                    <a:pt x="56825" y="157306"/>
                  </a:cubicBezTo>
                  <a:lnTo>
                    <a:pt x="41223" y="154443"/>
                  </a:lnTo>
                  <a:cubicBezTo>
                    <a:pt x="41223" y="154014"/>
                    <a:pt x="41080" y="153870"/>
                    <a:pt x="41223" y="153727"/>
                  </a:cubicBezTo>
                  <a:cubicBezTo>
                    <a:pt x="41223" y="153441"/>
                    <a:pt x="41510" y="153441"/>
                    <a:pt x="41510" y="153441"/>
                  </a:cubicBezTo>
                  <a:lnTo>
                    <a:pt x="61549" y="147716"/>
                  </a:lnTo>
                  <a:close/>
                  <a:moveTo>
                    <a:pt x="67281" y="94012"/>
                  </a:moveTo>
                  <a:cubicBezTo>
                    <a:pt x="67321" y="94012"/>
                    <a:pt x="67362" y="94014"/>
                    <a:pt x="67403" y="94017"/>
                  </a:cubicBezTo>
                  <a:lnTo>
                    <a:pt x="67403" y="94017"/>
                  </a:lnTo>
                  <a:cubicBezTo>
                    <a:pt x="67076" y="96663"/>
                    <a:pt x="65245" y="98216"/>
                    <a:pt x="63552" y="99908"/>
                  </a:cubicBezTo>
                  <a:cubicBezTo>
                    <a:pt x="59115" y="104489"/>
                    <a:pt x="53962" y="108353"/>
                    <a:pt x="48523" y="111789"/>
                  </a:cubicBezTo>
                  <a:cubicBezTo>
                    <a:pt x="44372" y="114222"/>
                    <a:pt x="40365" y="116941"/>
                    <a:pt x="36214" y="119661"/>
                  </a:cubicBezTo>
                  <a:cubicBezTo>
                    <a:pt x="31920" y="122524"/>
                    <a:pt x="28198" y="126102"/>
                    <a:pt x="25335" y="130396"/>
                  </a:cubicBezTo>
                  <a:cubicBezTo>
                    <a:pt x="23761" y="132686"/>
                    <a:pt x="22616" y="135120"/>
                    <a:pt x="21900" y="137839"/>
                  </a:cubicBezTo>
                  <a:cubicBezTo>
                    <a:pt x="20183" y="143422"/>
                    <a:pt x="22330" y="149433"/>
                    <a:pt x="27339" y="152582"/>
                  </a:cubicBezTo>
                  <a:cubicBezTo>
                    <a:pt x="29200" y="154014"/>
                    <a:pt x="31490" y="155015"/>
                    <a:pt x="33924" y="155731"/>
                  </a:cubicBezTo>
                  <a:cubicBezTo>
                    <a:pt x="38504" y="156876"/>
                    <a:pt x="43370" y="157592"/>
                    <a:pt x="48237" y="158308"/>
                  </a:cubicBezTo>
                  <a:cubicBezTo>
                    <a:pt x="53676" y="159023"/>
                    <a:pt x="59115" y="160598"/>
                    <a:pt x="64268" y="162888"/>
                  </a:cubicBezTo>
                  <a:cubicBezTo>
                    <a:pt x="66272" y="163747"/>
                    <a:pt x="68133" y="164749"/>
                    <a:pt x="69850" y="165751"/>
                  </a:cubicBezTo>
                  <a:cubicBezTo>
                    <a:pt x="70675" y="166163"/>
                    <a:pt x="71368" y="166839"/>
                    <a:pt x="71675" y="167653"/>
                  </a:cubicBezTo>
                  <a:lnTo>
                    <a:pt x="71675" y="167653"/>
                  </a:lnTo>
                  <a:cubicBezTo>
                    <a:pt x="71577" y="167670"/>
                    <a:pt x="71482" y="167678"/>
                    <a:pt x="71390" y="167678"/>
                  </a:cubicBezTo>
                  <a:cubicBezTo>
                    <a:pt x="70618" y="167678"/>
                    <a:pt x="69998" y="167136"/>
                    <a:pt x="69278" y="166896"/>
                  </a:cubicBezTo>
                  <a:cubicBezTo>
                    <a:pt x="66129" y="165035"/>
                    <a:pt x="62551" y="164033"/>
                    <a:pt x="58829" y="163890"/>
                  </a:cubicBezTo>
                  <a:cubicBezTo>
                    <a:pt x="55108" y="163604"/>
                    <a:pt x="51243" y="163460"/>
                    <a:pt x="47521" y="163174"/>
                  </a:cubicBezTo>
                  <a:cubicBezTo>
                    <a:pt x="43084" y="162745"/>
                    <a:pt x="38647" y="162029"/>
                    <a:pt x="34496" y="160884"/>
                  </a:cubicBezTo>
                  <a:cubicBezTo>
                    <a:pt x="31347" y="160025"/>
                    <a:pt x="28484" y="158737"/>
                    <a:pt x="25622" y="157019"/>
                  </a:cubicBezTo>
                  <a:cubicBezTo>
                    <a:pt x="20612" y="154300"/>
                    <a:pt x="17606" y="148718"/>
                    <a:pt x="18036" y="142992"/>
                  </a:cubicBezTo>
                  <a:cubicBezTo>
                    <a:pt x="18036" y="136551"/>
                    <a:pt x="20612" y="130396"/>
                    <a:pt x="25192" y="125673"/>
                  </a:cubicBezTo>
                  <a:cubicBezTo>
                    <a:pt x="30202" y="120663"/>
                    <a:pt x="35927" y="116369"/>
                    <a:pt x="42225" y="112934"/>
                  </a:cubicBezTo>
                  <a:cubicBezTo>
                    <a:pt x="45947" y="110930"/>
                    <a:pt x="49668" y="108783"/>
                    <a:pt x="53247" y="106349"/>
                  </a:cubicBezTo>
                  <a:cubicBezTo>
                    <a:pt x="58113" y="103201"/>
                    <a:pt x="62407" y="99336"/>
                    <a:pt x="65986" y="94756"/>
                  </a:cubicBezTo>
                  <a:cubicBezTo>
                    <a:pt x="66234" y="94384"/>
                    <a:pt x="66696" y="94012"/>
                    <a:pt x="67281" y="94012"/>
                  </a:cubicBezTo>
                  <a:close/>
                  <a:moveTo>
                    <a:pt x="71941" y="167718"/>
                  </a:moveTo>
                  <a:cubicBezTo>
                    <a:pt x="72297" y="167718"/>
                    <a:pt x="72666" y="167963"/>
                    <a:pt x="72709" y="168386"/>
                  </a:cubicBezTo>
                  <a:lnTo>
                    <a:pt x="72709" y="168386"/>
                  </a:lnTo>
                  <a:cubicBezTo>
                    <a:pt x="72637" y="168408"/>
                    <a:pt x="72569" y="168418"/>
                    <a:pt x="72503" y="168418"/>
                  </a:cubicBezTo>
                  <a:cubicBezTo>
                    <a:pt x="72149" y="168418"/>
                    <a:pt x="71899" y="168116"/>
                    <a:pt x="71860" y="167722"/>
                  </a:cubicBezTo>
                  <a:lnTo>
                    <a:pt x="71860" y="167722"/>
                  </a:lnTo>
                  <a:cubicBezTo>
                    <a:pt x="71887" y="167719"/>
                    <a:pt x="71914" y="167718"/>
                    <a:pt x="71941" y="167718"/>
                  </a:cubicBezTo>
                  <a:close/>
                  <a:moveTo>
                    <a:pt x="47235" y="168184"/>
                  </a:moveTo>
                  <a:lnTo>
                    <a:pt x="47521" y="168327"/>
                  </a:lnTo>
                  <a:cubicBezTo>
                    <a:pt x="47378" y="168470"/>
                    <a:pt x="47235" y="168613"/>
                    <a:pt x="47092" y="168756"/>
                  </a:cubicBezTo>
                  <a:cubicBezTo>
                    <a:pt x="46949" y="168756"/>
                    <a:pt x="46806" y="168613"/>
                    <a:pt x="46806" y="168613"/>
                  </a:cubicBezTo>
                  <a:lnTo>
                    <a:pt x="47235" y="168184"/>
                  </a:lnTo>
                  <a:close/>
                  <a:moveTo>
                    <a:pt x="72858" y="168528"/>
                  </a:moveTo>
                  <a:lnTo>
                    <a:pt x="73429" y="168756"/>
                  </a:lnTo>
                  <a:cubicBezTo>
                    <a:pt x="73257" y="168929"/>
                    <a:pt x="73136" y="168997"/>
                    <a:pt x="73052" y="168997"/>
                  </a:cubicBezTo>
                  <a:cubicBezTo>
                    <a:pt x="72899" y="168997"/>
                    <a:pt x="72866" y="168771"/>
                    <a:pt x="72858" y="168528"/>
                  </a:cubicBezTo>
                  <a:close/>
                  <a:moveTo>
                    <a:pt x="53753" y="166143"/>
                  </a:moveTo>
                  <a:cubicBezTo>
                    <a:pt x="54100" y="166143"/>
                    <a:pt x="54500" y="166158"/>
                    <a:pt x="54964" y="166180"/>
                  </a:cubicBezTo>
                  <a:cubicBezTo>
                    <a:pt x="57684" y="166180"/>
                    <a:pt x="60404" y="166466"/>
                    <a:pt x="63123" y="167325"/>
                  </a:cubicBezTo>
                  <a:lnTo>
                    <a:pt x="52817" y="170903"/>
                  </a:lnTo>
                  <a:cubicBezTo>
                    <a:pt x="52238" y="171000"/>
                    <a:pt x="51659" y="171487"/>
                    <a:pt x="51124" y="171487"/>
                  </a:cubicBezTo>
                  <a:cubicBezTo>
                    <a:pt x="50866" y="171487"/>
                    <a:pt x="50617" y="171373"/>
                    <a:pt x="50384" y="171047"/>
                  </a:cubicBezTo>
                  <a:cubicBezTo>
                    <a:pt x="49812" y="170474"/>
                    <a:pt x="50384" y="169615"/>
                    <a:pt x="50670" y="168900"/>
                  </a:cubicBezTo>
                  <a:cubicBezTo>
                    <a:pt x="51517" y="166600"/>
                    <a:pt x="51853" y="166143"/>
                    <a:pt x="53753" y="166143"/>
                  </a:cubicBezTo>
                  <a:close/>
                  <a:moveTo>
                    <a:pt x="67059" y="169007"/>
                  </a:moveTo>
                  <a:cubicBezTo>
                    <a:pt x="67524" y="169007"/>
                    <a:pt x="67990" y="169114"/>
                    <a:pt x="68419" y="169329"/>
                  </a:cubicBezTo>
                  <a:cubicBezTo>
                    <a:pt x="70566" y="170474"/>
                    <a:pt x="72570" y="172192"/>
                    <a:pt x="74001" y="174339"/>
                  </a:cubicBezTo>
                  <a:cubicBezTo>
                    <a:pt x="65556" y="176343"/>
                    <a:pt x="57541" y="177917"/>
                    <a:pt x="48953" y="179635"/>
                  </a:cubicBezTo>
                  <a:cubicBezTo>
                    <a:pt x="49096" y="178203"/>
                    <a:pt x="49096" y="177345"/>
                    <a:pt x="49239" y="176629"/>
                  </a:cubicBezTo>
                  <a:cubicBezTo>
                    <a:pt x="49096" y="175770"/>
                    <a:pt x="49812" y="174911"/>
                    <a:pt x="50670" y="174625"/>
                  </a:cubicBezTo>
                  <a:cubicBezTo>
                    <a:pt x="53390" y="173623"/>
                    <a:pt x="55966" y="172478"/>
                    <a:pt x="58686" y="171476"/>
                  </a:cubicBezTo>
                  <a:cubicBezTo>
                    <a:pt x="61119" y="170760"/>
                    <a:pt x="63409" y="170045"/>
                    <a:pt x="65700" y="169329"/>
                  </a:cubicBezTo>
                  <a:cubicBezTo>
                    <a:pt x="66129" y="169114"/>
                    <a:pt x="66594" y="169007"/>
                    <a:pt x="67059" y="169007"/>
                  </a:cubicBezTo>
                  <a:close/>
                  <a:moveTo>
                    <a:pt x="73834" y="177107"/>
                  </a:moveTo>
                  <a:cubicBezTo>
                    <a:pt x="74377" y="177107"/>
                    <a:pt x="74930" y="177177"/>
                    <a:pt x="75433" y="177345"/>
                  </a:cubicBezTo>
                  <a:cubicBezTo>
                    <a:pt x="76864" y="177631"/>
                    <a:pt x="78009" y="179062"/>
                    <a:pt x="78009" y="180637"/>
                  </a:cubicBezTo>
                  <a:cubicBezTo>
                    <a:pt x="78009" y="181066"/>
                    <a:pt x="77580" y="181495"/>
                    <a:pt x="77150" y="181639"/>
                  </a:cubicBezTo>
                  <a:cubicBezTo>
                    <a:pt x="76292" y="181925"/>
                    <a:pt x="75433" y="182068"/>
                    <a:pt x="74574" y="182211"/>
                  </a:cubicBezTo>
                  <a:lnTo>
                    <a:pt x="64268" y="184358"/>
                  </a:lnTo>
                  <a:lnTo>
                    <a:pt x="64268" y="184072"/>
                  </a:lnTo>
                  <a:lnTo>
                    <a:pt x="64125" y="184072"/>
                  </a:lnTo>
                  <a:cubicBezTo>
                    <a:pt x="59974" y="184931"/>
                    <a:pt x="55823" y="185790"/>
                    <a:pt x="51529" y="186505"/>
                  </a:cubicBezTo>
                  <a:cubicBezTo>
                    <a:pt x="51259" y="186559"/>
                    <a:pt x="50968" y="186613"/>
                    <a:pt x="50687" y="186613"/>
                  </a:cubicBezTo>
                  <a:cubicBezTo>
                    <a:pt x="50226" y="186613"/>
                    <a:pt x="49792" y="186467"/>
                    <a:pt x="49525" y="185933"/>
                  </a:cubicBezTo>
                  <a:cubicBezTo>
                    <a:pt x="48953" y="185074"/>
                    <a:pt x="48953" y="183929"/>
                    <a:pt x="49382" y="182927"/>
                  </a:cubicBezTo>
                  <a:cubicBezTo>
                    <a:pt x="49525" y="182497"/>
                    <a:pt x="49955" y="182211"/>
                    <a:pt x="50384" y="182068"/>
                  </a:cubicBezTo>
                  <a:cubicBezTo>
                    <a:pt x="57827" y="180350"/>
                    <a:pt x="65270" y="178776"/>
                    <a:pt x="72713" y="177201"/>
                  </a:cubicBezTo>
                  <a:cubicBezTo>
                    <a:pt x="73069" y="177142"/>
                    <a:pt x="73449" y="177107"/>
                    <a:pt x="73834" y="177107"/>
                  </a:cubicBezTo>
                  <a:close/>
                  <a:moveTo>
                    <a:pt x="75170" y="170128"/>
                  </a:moveTo>
                  <a:cubicBezTo>
                    <a:pt x="75517" y="170128"/>
                    <a:pt x="75820" y="170432"/>
                    <a:pt x="76005" y="170617"/>
                  </a:cubicBezTo>
                  <a:cubicBezTo>
                    <a:pt x="78582" y="172621"/>
                    <a:pt x="80729" y="175054"/>
                    <a:pt x="82303" y="177774"/>
                  </a:cubicBezTo>
                  <a:cubicBezTo>
                    <a:pt x="84164" y="181209"/>
                    <a:pt x="84021" y="184358"/>
                    <a:pt x="81444" y="188509"/>
                  </a:cubicBezTo>
                  <a:cubicBezTo>
                    <a:pt x="81587" y="180207"/>
                    <a:pt x="81444" y="179921"/>
                    <a:pt x="74574" y="170474"/>
                  </a:cubicBezTo>
                  <a:cubicBezTo>
                    <a:pt x="74777" y="170220"/>
                    <a:pt x="74980" y="170128"/>
                    <a:pt x="75170" y="170128"/>
                  </a:cubicBezTo>
                  <a:close/>
                  <a:moveTo>
                    <a:pt x="77424" y="192075"/>
                  </a:moveTo>
                  <a:cubicBezTo>
                    <a:pt x="77546" y="192075"/>
                    <a:pt x="77634" y="192197"/>
                    <a:pt x="77723" y="192374"/>
                  </a:cubicBezTo>
                  <a:cubicBezTo>
                    <a:pt x="77723" y="192374"/>
                    <a:pt x="77437" y="192517"/>
                    <a:pt x="77437" y="192517"/>
                  </a:cubicBezTo>
                  <a:lnTo>
                    <a:pt x="76781" y="192735"/>
                  </a:lnTo>
                  <a:lnTo>
                    <a:pt x="76781" y="192735"/>
                  </a:lnTo>
                  <a:cubicBezTo>
                    <a:pt x="76904" y="192583"/>
                    <a:pt x="77027" y="192354"/>
                    <a:pt x="77150" y="192231"/>
                  </a:cubicBezTo>
                  <a:cubicBezTo>
                    <a:pt x="77260" y="192121"/>
                    <a:pt x="77348" y="192075"/>
                    <a:pt x="77424" y="192075"/>
                  </a:cubicBezTo>
                  <a:close/>
                  <a:moveTo>
                    <a:pt x="78044" y="184479"/>
                  </a:moveTo>
                  <a:cubicBezTo>
                    <a:pt x="78550" y="184479"/>
                    <a:pt x="78996" y="185005"/>
                    <a:pt x="78868" y="185646"/>
                  </a:cubicBezTo>
                  <a:cubicBezTo>
                    <a:pt x="78439" y="188366"/>
                    <a:pt x="76292" y="190370"/>
                    <a:pt x="73572" y="190513"/>
                  </a:cubicBezTo>
                  <a:cubicBezTo>
                    <a:pt x="67131" y="190942"/>
                    <a:pt x="60833" y="191944"/>
                    <a:pt x="54535" y="193376"/>
                  </a:cubicBezTo>
                  <a:cubicBezTo>
                    <a:pt x="53755" y="193559"/>
                    <a:pt x="53226" y="193684"/>
                    <a:pt x="52828" y="193684"/>
                  </a:cubicBezTo>
                  <a:cubicBezTo>
                    <a:pt x="51984" y="193684"/>
                    <a:pt x="51735" y="193123"/>
                    <a:pt x="50957" y="191372"/>
                  </a:cubicBezTo>
                  <a:cubicBezTo>
                    <a:pt x="50813" y="190942"/>
                    <a:pt x="50670" y="190513"/>
                    <a:pt x="50670" y="190084"/>
                  </a:cubicBezTo>
                  <a:lnTo>
                    <a:pt x="50527" y="190084"/>
                  </a:lnTo>
                  <a:cubicBezTo>
                    <a:pt x="50957" y="189511"/>
                    <a:pt x="51529" y="189225"/>
                    <a:pt x="52245" y="189225"/>
                  </a:cubicBezTo>
                  <a:lnTo>
                    <a:pt x="76005" y="184644"/>
                  </a:lnTo>
                  <a:cubicBezTo>
                    <a:pt x="76578" y="184644"/>
                    <a:pt x="77150" y="184501"/>
                    <a:pt x="77866" y="184501"/>
                  </a:cubicBezTo>
                  <a:cubicBezTo>
                    <a:pt x="77926" y="184486"/>
                    <a:pt x="77985" y="184479"/>
                    <a:pt x="78044" y="184479"/>
                  </a:cubicBezTo>
                  <a:close/>
                  <a:moveTo>
                    <a:pt x="76577" y="192861"/>
                  </a:moveTo>
                  <a:lnTo>
                    <a:pt x="76577" y="192861"/>
                  </a:lnTo>
                  <a:cubicBezTo>
                    <a:pt x="76547" y="193736"/>
                    <a:pt x="75824" y="193805"/>
                    <a:pt x="75159" y="194034"/>
                  </a:cubicBezTo>
                  <a:lnTo>
                    <a:pt x="75159" y="194034"/>
                  </a:lnTo>
                  <a:cubicBezTo>
                    <a:pt x="75317" y="193407"/>
                    <a:pt x="75931" y="193122"/>
                    <a:pt x="76577" y="192861"/>
                  </a:cubicBezTo>
                  <a:close/>
                  <a:moveTo>
                    <a:pt x="74970" y="194256"/>
                  </a:moveTo>
                  <a:lnTo>
                    <a:pt x="74860" y="194807"/>
                  </a:lnTo>
                  <a:cubicBezTo>
                    <a:pt x="74345" y="194395"/>
                    <a:pt x="74720" y="194354"/>
                    <a:pt x="74970" y="194256"/>
                  </a:cubicBezTo>
                  <a:close/>
                  <a:moveTo>
                    <a:pt x="22261" y="0"/>
                  </a:moveTo>
                  <a:cubicBezTo>
                    <a:pt x="22027" y="0"/>
                    <a:pt x="21805" y="48"/>
                    <a:pt x="21614" y="143"/>
                  </a:cubicBezTo>
                  <a:cubicBezTo>
                    <a:pt x="20612" y="429"/>
                    <a:pt x="19753" y="859"/>
                    <a:pt x="19038" y="1288"/>
                  </a:cubicBezTo>
                  <a:cubicBezTo>
                    <a:pt x="17892" y="1861"/>
                    <a:pt x="16747" y="2720"/>
                    <a:pt x="15602" y="3435"/>
                  </a:cubicBezTo>
                  <a:cubicBezTo>
                    <a:pt x="13742" y="4867"/>
                    <a:pt x="12024" y="6298"/>
                    <a:pt x="10306" y="7872"/>
                  </a:cubicBezTo>
                  <a:cubicBezTo>
                    <a:pt x="2148" y="15029"/>
                    <a:pt x="1" y="24047"/>
                    <a:pt x="1861" y="34496"/>
                  </a:cubicBezTo>
                  <a:cubicBezTo>
                    <a:pt x="2720" y="38790"/>
                    <a:pt x="5153" y="42511"/>
                    <a:pt x="8732" y="44944"/>
                  </a:cubicBezTo>
                  <a:cubicBezTo>
                    <a:pt x="12024" y="47378"/>
                    <a:pt x="15745" y="49239"/>
                    <a:pt x="19610" y="50670"/>
                  </a:cubicBezTo>
                  <a:cubicBezTo>
                    <a:pt x="21185" y="50956"/>
                    <a:pt x="22616" y="51672"/>
                    <a:pt x="23904" y="52674"/>
                  </a:cubicBezTo>
                  <a:cubicBezTo>
                    <a:pt x="22759" y="53676"/>
                    <a:pt x="21757" y="54821"/>
                    <a:pt x="20612" y="55823"/>
                  </a:cubicBezTo>
                  <a:cubicBezTo>
                    <a:pt x="16175" y="59687"/>
                    <a:pt x="12453" y="64411"/>
                    <a:pt x="9448" y="69564"/>
                  </a:cubicBezTo>
                  <a:cubicBezTo>
                    <a:pt x="5153" y="77579"/>
                    <a:pt x="5440" y="85595"/>
                    <a:pt x="13026" y="93324"/>
                  </a:cubicBezTo>
                  <a:cubicBezTo>
                    <a:pt x="14171" y="94612"/>
                    <a:pt x="15459" y="95614"/>
                    <a:pt x="16891" y="96616"/>
                  </a:cubicBezTo>
                  <a:cubicBezTo>
                    <a:pt x="22759" y="100910"/>
                    <a:pt x="29486" y="103916"/>
                    <a:pt x="36643" y="105634"/>
                  </a:cubicBezTo>
                  <a:cubicBezTo>
                    <a:pt x="38361" y="106063"/>
                    <a:pt x="39935" y="106349"/>
                    <a:pt x="41653" y="106636"/>
                  </a:cubicBezTo>
                  <a:cubicBezTo>
                    <a:pt x="42512" y="106779"/>
                    <a:pt x="43514" y="106922"/>
                    <a:pt x="44372" y="107208"/>
                  </a:cubicBezTo>
                  <a:cubicBezTo>
                    <a:pt x="44516" y="107351"/>
                    <a:pt x="44802" y="107495"/>
                    <a:pt x="44802" y="107781"/>
                  </a:cubicBezTo>
                  <a:cubicBezTo>
                    <a:pt x="44802" y="108067"/>
                    <a:pt x="44802" y="108353"/>
                    <a:pt x="44516" y="108497"/>
                  </a:cubicBezTo>
                  <a:cubicBezTo>
                    <a:pt x="42655" y="109642"/>
                    <a:pt x="40794" y="110644"/>
                    <a:pt x="38933" y="111789"/>
                  </a:cubicBezTo>
                  <a:cubicBezTo>
                    <a:pt x="32922" y="115224"/>
                    <a:pt x="27339" y="119518"/>
                    <a:pt x="22473" y="124671"/>
                  </a:cubicBezTo>
                  <a:cubicBezTo>
                    <a:pt x="17320" y="130110"/>
                    <a:pt x="14744" y="137267"/>
                    <a:pt x="15316" y="144710"/>
                  </a:cubicBezTo>
                  <a:cubicBezTo>
                    <a:pt x="15459" y="150149"/>
                    <a:pt x="18179" y="155159"/>
                    <a:pt x="22616" y="158308"/>
                  </a:cubicBezTo>
                  <a:cubicBezTo>
                    <a:pt x="23904" y="159166"/>
                    <a:pt x="25192" y="159882"/>
                    <a:pt x="26624" y="160598"/>
                  </a:cubicBezTo>
                  <a:cubicBezTo>
                    <a:pt x="30631" y="162602"/>
                    <a:pt x="35069" y="164033"/>
                    <a:pt x="39649" y="164749"/>
                  </a:cubicBezTo>
                  <a:cubicBezTo>
                    <a:pt x="41223" y="164749"/>
                    <a:pt x="42798" y="165178"/>
                    <a:pt x="44086" y="166037"/>
                  </a:cubicBezTo>
                  <a:cubicBezTo>
                    <a:pt x="43800" y="166609"/>
                    <a:pt x="43514" y="167325"/>
                    <a:pt x="43227" y="168041"/>
                  </a:cubicBezTo>
                  <a:cubicBezTo>
                    <a:pt x="40365" y="174911"/>
                    <a:pt x="39363" y="182497"/>
                    <a:pt x="40222" y="189940"/>
                  </a:cubicBezTo>
                  <a:cubicBezTo>
                    <a:pt x="40937" y="195093"/>
                    <a:pt x="42798" y="199674"/>
                    <a:pt x="47235" y="202823"/>
                  </a:cubicBezTo>
                  <a:cubicBezTo>
                    <a:pt x="47951" y="203252"/>
                    <a:pt x="48666" y="203538"/>
                    <a:pt x="49382" y="203825"/>
                  </a:cubicBezTo>
                  <a:cubicBezTo>
                    <a:pt x="49812" y="203825"/>
                    <a:pt x="50241" y="203681"/>
                    <a:pt x="50384" y="203252"/>
                  </a:cubicBezTo>
                  <a:cubicBezTo>
                    <a:pt x="50670" y="202823"/>
                    <a:pt x="50670" y="202250"/>
                    <a:pt x="50384" y="201964"/>
                  </a:cubicBezTo>
                  <a:cubicBezTo>
                    <a:pt x="50098" y="201678"/>
                    <a:pt x="49668" y="201248"/>
                    <a:pt x="49382" y="200962"/>
                  </a:cubicBezTo>
                  <a:cubicBezTo>
                    <a:pt x="46090" y="198672"/>
                    <a:pt x="43800" y="195093"/>
                    <a:pt x="43370" y="191086"/>
                  </a:cubicBezTo>
                  <a:cubicBezTo>
                    <a:pt x="42082" y="184358"/>
                    <a:pt x="42655" y="177345"/>
                    <a:pt x="45088" y="170903"/>
                  </a:cubicBezTo>
                  <a:cubicBezTo>
                    <a:pt x="45231" y="170474"/>
                    <a:pt x="45518" y="170045"/>
                    <a:pt x="45804" y="169758"/>
                  </a:cubicBezTo>
                  <a:lnTo>
                    <a:pt x="46663" y="169758"/>
                  </a:lnTo>
                  <a:cubicBezTo>
                    <a:pt x="46806" y="169902"/>
                    <a:pt x="46949" y="169902"/>
                    <a:pt x="46949" y="170045"/>
                  </a:cubicBezTo>
                  <a:cubicBezTo>
                    <a:pt x="46949" y="170903"/>
                    <a:pt x="46949" y="171619"/>
                    <a:pt x="46949" y="172335"/>
                  </a:cubicBezTo>
                  <a:cubicBezTo>
                    <a:pt x="46376" y="175913"/>
                    <a:pt x="46233" y="179635"/>
                    <a:pt x="46376" y="183356"/>
                  </a:cubicBezTo>
                  <a:cubicBezTo>
                    <a:pt x="46663" y="190084"/>
                    <a:pt x="49668" y="195952"/>
                    <a:pt x="53533" y="201248"/>
                  </a:cubicBezTo>
                  <a:cubicBezTo>
                    <a:pt x="53819" y="201678"/>
                    <a:pt x="54249" y="201964"/>
                    <a:pt x="54678" y="202107"/>
                  </a:cubicBezTo>
                  <a:cubicBezTo>
                    <a:pt x="54804" y="202149"/>
                    <a:pt x="54930" y="202166"/>
                    <a:pt x="55052" y="202166"/>
                  </a:cubicBezTo>
                  <a:cubicBezTo>
                    <a:pt x="55347" y="202166"/>
                    <a:pt x="55621" y="202065"/>
                    <a:pt x="55823" y="201964"/>
                  </a:cubicBezTo>
                  <a:cubicBezTo>
                    <a:pt x="56396" y="201678"/>
                    <a:pt x="56682" y="200819"/>
                    <a:pt x="56253" y="200389"/>
                  </a:cubicBezTo>
                  <a:cubicBezTo>
                    <a:pt x="55823" y="199531"/>
                    <a:pt x="55394" y="199101"/>
                    <a:pt x="54678" y="198099"/>
                  </a:cubicBezTo>
                  <a:cubicBezTo>
                    <a:pt x="54106" y="197097"/>
                    <a:pt x="54392" y="196382"/>
                    <a:pt x="55537" y="196095"/>
                  </a:cubicBezTo>
                  <a:cubicBezTo>
                    <a:pt x="59115" y="195380"/>
                    <a:pt x="62694" y="194521"/>
                    <a:pt x="66272" y="193948"/>
                  </a:cubicBezTo>
                  <a:cubicBezTo>
                    <a:pt x="66962" y="193862"/>
                    <a:pt x="67859" y="193412"/>
                    <a:pt x="68620" y="193412"/>
                  </a:cubicBezTo>
                  <a:cubicBezTo>
                    <a:pt x="69123" y="193412"/>
                    <a:pt x="69566" y="193608"/>
                    <a:pt x="69850" y="194235"/>
                  </a:cubicBezTo>
                  <a:cubicBezTo>
                    <a:pt x="70137" y="195093"/>
                    <a:pt x="68276" y="195236"/>
                    <a:pt x="67560" y="195952"/>
                  </a:cubicBezTo>
                  <a:cubicBezTo>
                    <a:pt x="66845" y="196525"/>
                    <a:pt x="66845" y="197527"/>
                    <a:pt x="67274" y="198099"/>
                  </a:cubicBezTo>
                  <a:cubicBezTo>
                    <a:pt x="67656" y="198481"/>
                    <a:pt x="68165" y="198735"/>
                    <a:pt x="68631" y="198735"/>
                  </a:cubicBezTo>
                  <a:cubicBezTo>
                    <a:pt x="68864" y="198735"/>
                    <a:pt x="69087" y="198672"/>
                    <a:pt x="69278" y="198529"/>
                  </a:cubicBezTo>
                  <a:cubicBezTo>
                    <a:pt x="70566" y="197956"/>
                    <a:pt x="71282" y="196525"/>
                    <a:pt x="72856" y="196525"/>
                  </a:cubicBezTo>
                  <a:cubicBezTo>
                    <a:pt x="72856" y="196238"/>
                    <a:pt x="72999" y="195952"/>
                    <a:pt x="73143" y="195809"/>
                  </a:cubicBezTo>
                  <a:lnTo>
                    <a:pt x="73143" y="195809"/>
                  </a:lnTo>
                  <a:cubicBezTo>
                    <a:pt x="73858" y="196525"/>
                    <a:pt x="72856" y="196238"/>
                    <a:pt x="72856" y="196525"/>
                  </a:cubicBezTo>
                  <a:cubicBezTo>
                    <a:pt x="73226" y="198004"/>
                    <a:pt x="73536" y="198647"/>
                    <a:pt x="74095" y="198647"/>
                  </a:cubicBezTo>
                  <a:cubicBezTo>
                    <a:pt x="74402" y="198647"/>
                    <a:pt x="74783" y="198454"/>
                    <a:pt x="75290" y="198099"/>
                  </a:cubicBezTo>
                  <a:cubicBezTo>
                    <a:pt x="78868" y="195666"/>
                    <a:pt x="81874" y="192660"/>
                    <a:pt x="84307" y="189225"/>
                  </a:cubicBezTo>
                  <a:cubicBezTo>
                    <a:pt x="86740" y="185503"/>
                    <a:pt x="87027" y="180780"/>
                    <a:pt x="85023" y="176915"/>
                  </a:cubicBezTo>
                  <a:cubicBezTo>
                    <a:pt x="83878" y="174768"/>
                    <a:pt x="82446" y="172764"/>
                    <a:pt x="80586" y="171190"/>
                  </a:cubicBezTo>
                  <a:cubicBezTo>
                    <a:pt x="76148" y="166753"/>
                    <a:pt x="70996" y="163031"/>
                    <a:pt x="65270" y="160311"/>
                  </a:cubicBezTo>
                  <a:cubicBezTo>
                    <a:pt x="63123" y="159453"/>
                    <a:pt x="62980" y="158594"/>
                    <a:pt x="63839" y="156447"/>
                  </a:cubicBezTo>
                  <a:cubicBezTo>
                    <a:pt x="64268" y="155445"/>
                    <a:pt x="64698" y="154443"/>
                    <a:pt x="65270" y="153584"/>
                  </a:cubicBezTo>
                  <a:cubicBezTo>
                    <a:pt x="66558" y="151008"/>
                    <a:pt x="67990" y="148431"/>
                    <a:pt x="69421" y="145855"/>
                  </a:cubicBezTo>
                  <a:cubicBezTo>
                    <a:pt x="72713" y="139271"/>
                    <a:pt x="73858" y="131828"/>
                    <a:pt x="72570" y="124671"/>
                  </a:cubicBezTo>
                  <a:cubicBezTo>
                    <a:pt x="71425" y="118373"/>
                    <a:pt x="68705" y="112647"/>
                    <a:pt x="64554" y="107924"/>
                  </a:cubicBezTo>
                  <a:cubicBezTo>
                    <a:pt x="62121" y="104775"/>
                    <a:pt x="61978" y="105204"/>
                    <a:pt x="64984" y="102055"/>
                  </a:cubicBezTo>
                  <a:cubicBezTo>
                    <a:pt x="71425" y="95901"/>
                    <a:pt x="74288" y="86883"/>
                    <a:pt x="72427" y="78295"/>
                  </a:cubicBezTo>
                  <a:cubicBezTo>
                    <a:pt x="70423" y="66844"/>
                    <a:pt x="63552" y="58399"/>
                    <a:pt x="53819" y="52531"/>
                  </a:cubicBezTo>
                  <a:cubicBezTo>
                    <a:pt x="51100" y="50956"/>
                    <a:pt x="48380" y="49668"/>
                    <a:pt x="45518" y="48666"/>
                  </a:cubicBezTo>
                  <a:cubicBezTo>
                    <a:pt x="42512" y="47664"/>
                    <a:pt x="42512" y="47664"/>
                    <a:pt x="44086" y="45088"/>
                  </a:cubicBezTo>
                  <a:cubicBezTo>
                    <a:pt x="46090" y="42082"/>
                    <a:pt x="47665" y="38647"/>
                    <a:pt x="48523" y="35211"/>
                  </a:cubicBezTo>
                  <a:cubicBezTo>
                    <a:pt x="50813" y="24476"/>
                    <a:pt x="48237" y="14600"/>
                    <a:pt x="42655" y="5582"/>
                  </a:cubicBezTo>
                  <a:cubicBezTo>
                    <a:pt x="42225" y="4867"/>
                    <a:pt x="41510" y="4294"/>
                    <a:pt x="40794" y="4151"/>
                  </a:cubicBezTo>
                  <a:cubicBezTo>
                    <a:pt x="40222" y="4151"/>
                    <a:pt x="39649" y="4437"/>
                    <a:pt x="39506" y="5153"/>
                  </a:cubicBezTo>
                  <a:cubicBezTo>
                    <a:pt x="39649" y="5869"/>
                    <a:pt x="39935" y="6584"/>
                    <a:pt x="40365" y="7157"/>
                  </a:cubicBezTo>
                  <a:cubicBezTo>
                    <a:pt x="41796" y="9161"/>
                    <a:pt x="42941" y="11308"/>
                    <a:pt x="43657" y="13741"/>
                  </a:cubicBezTo>
                  <a:cubicBezTo>
                    <a:pt x="46090" y="19323"/>
                    <a:pt x="47092" y="25335"/>
                    <a:pt x="46519" y="31347"/>
                  </a:cubicBezTo>
                  <a:cubicBezTo>
                    <a:pt x="46233" y="34925"/>
                    <a:pt x="45088" y="38217"/>
                    <a:pt x="42941" y="41080"/>
                  </a:cubicBezTo>
                  <a:cubicBezTo>
                    <a:pt x="42512" y="43370"/>
                    <a:pt x="40794" y="44944"/>
                    <a:pt x="39649" y="46662"/>
                  </a:cubicBezTo>
                  <a:cubicBezTo>
                    <a:pt x="39520" y="46876"/>
                    <a:pt x="39354" y="46962"/>
                    <a:pt x="39190" y="46962"/>
                  </a:cubicBezTo>
                  <a:cubicBezTo>
                    <a:pt x="38808" y="46962"/>
                    <a:pt x="38446" y="46491"/>
                    <a:pt x="38647" y="46090"/>
                  </a:cubicBezTo>
                  <a:cubicBezTo>
                    <a:pt x="39792" y="44229"/>
                    <a:pt x="41080" y="42368"/>
                    <a:pt x="42512" y="40650"/>
                  </a:cubicBezTo>
                  <a:cubicBezTo>
                    <a:pt x="42512" y="40078"/>
                    <a:pt x="42655" y="39505"/>
                    <a:pt x="42798" y="38933"/>
                  </a:cubicBezTo>
                  <a:cubicBezTo>
                    <a:pt x="46233" y="30917"/>
                    <a:pt x="45947" y="21757"/>
                    <a:pt x="42369" y="14027"/>
                  </a:cubicBezTo>
                  <a:cubicBezTo>
                    <a:pt x="40651" y="11737"/>
                    <a:pt x="39076" y="9590"/>
                    <a:pt x="37502" y="7300"/>
                  </a:cubicBezTo>
                  <a:cubicBezTo>
                    <a:pt x="37216" y="6918"/>
                    <a:pt x="36802" y="6727"/>
                    <a:pt x="36431" y="6727"/>
                  </a:cubicBezTo>
                  <a:cubicBezTo>
                    <a:pt x="36246" y="6727"/>
                    <a:pt x="36071" y="6775"/>
                    <a:pt x="35927" y="6870"/>
                  </a:cubicBezTo>
                  <a:cubicBezTo>
                    <a:pt x="35212" y="7157"/>
                    <a:pt x="34926" y="7729"/>
                    <a:pt x="35069" y="8445"/>
                  </a:cubicBezTo>
                  <a:cubicBezTo>
                    <a:pt x="35212" y="8874"/>
                    <a:pt x="35498" y="9304"/>
                    <a:pt x="35641" y="9733"/>
                  </a:cubicBezTo>
                  <a:cubicBezTo>
                    <a:pt x="36071" y="11308"/>
                    <a:pt x="36071" y="11451"/>
                    <a:pt x="34496" y="12023"/>
                  </a:cubicBezTo>
                  <a:cubicBezTo>
                    <a:pt x="28914" y="13598"/>
                    <a:pt x="23475" y="15315"/>
                    <a:pt x="17892" y="17033"/>
                  </a:cubicBezTo>
                  <a:cubicBezTo>
                    <a:pt x="17309" y="17130"/>
                    <a:pt x="16726" y="17426"/>
                    <a:pt x="16142" y="17426"/>
                  </a:cubicBezTo>
                  <a:cubicBezTo>
                    <a:pt x="15867" y="17426"/>
                    <a:pt x="15591" y="17360"/>
                    <a:pt x="15316" y="17176"/>
                  </a:cubicBezTo>
                  <a:cubicBezTo>
                    <a:pt x="14887" y="16317"/>
                    <a:pt x="15602" y="15745"/>
                    <a:pt x="16032" y="15172"/>
                  </a:cubicBezTo>
                  <a:cubicBezTo>
                    <a:pt x="19038" y="11594"/>
                    <a:pt x="22902" y="8588"/>
                    <a:pt x="27196" y="6727"/>
                  </a:cubicBezTo>
                  <a:cubicBezTo>
                    <a:pt x="27769" y="6441"/>
                    <a:pt x="28198" y="6155"/>
                    <a:pt x="28771" y="5869"/>
                  </a:cubicBezTo>
                  <a:cubicBezTo>
                    <a:pt x="29343" y="5725"/>
                    <a:pt x="29630" y="5010"/>
                    <a:pt x="29343" y="4437"/>
                  </a:cubicBezTo>
                  <a:cubicBezTo>
                    <a:pt x="29225" y="3963"/>
                    <a:pt x="28713" y="3685"/>
                    <a:pt x="28216" y="3685"/>
                  </a:cubicBezTo>
                  <a:cubicBezTo>
                    <a:pt x="28113" y="3685"/>
                    <a:pt x="28010" y="3697"/>
                    <a:pt x="27912" y="3722"/>
                  </a:cubicBezTo>
                  <a:cubicBezTo>
                    <a:pt x="26910" y="3865"/>
                    <a:pt x="26051" y="4151"/>
                    <a:pt x="25335" y="4437"/>
                  </a:cubicBezTo>
                  <a:cubicBezTo>
                    <a:pt x="19610" y="7300"/>
                    <a:pt x="14744" y="11594"/>
                    <a:pt x="11451" y="16890"/>
                  </a:cubicBezTo>
                  <a:cubicBezTo>
                    <a:pt x="9018" y="20755"/>
                    <a:pt x="7730" y="25335"/>
                    <a:pt x="7730" y="29915"/>
                  </a:cubicBezTo>
                  <a:cubicBezTo>
                    <a:pt x="7730" y="33780"/>
                    <a:pt x="9448" y="37501"/>
                    <a:pt x="12310" y="40078"/>
                  </a:cubicBezTo>
                  <a:cubicBezTo>
                    <a:pt x="14314" y="41939"/>
                    <a:pt x="16747" y="43370"/>
                    <a:pt x="19324" y="44372"/>
                  </a:cubicBezTo>
                  <a:cubicBezTo>
                    <a:pt x="22187" y="45660"/>
                    <a:pt x="25335" y="46662"/>
                    <a:pt x="28198" y="47807"/>
                  </a:cubicBezTo>
                  <a:cubicBezTo>
                    <a:pt x="29057" y="48093"/>
                    <a:pt x="29916" y="48523"/>
                    <a:pt x="30631" y="48952"/>
                  </a:cubicBezTo>
                  <a:cubicBezTo>
                    <a:pt x="30775" y="49095"/>
                    <a:pt x="30775" y="49525"/>
                    <a:pt x="30775" y="49811"/>
                  </a:cubicBezTo>
                  <a:cubicBezTo>
                    <a:pt x="30775" y="49954"/>
                    <a:pt x="30631" y="50097"/>
                    <a:pt x="30488" y="50097"/>
                  </a:cubicBezTo>
                  <a:cubicBezTo>
                    <a:pt x="30059" y="50240"/>
                    <a:pt x="29594" y="50312"/>
                    <a:pt x="29129" y="50312"/>
                  </a:cubicBezTo>
                  <a:cubicBezTo>
                    <a:pt x="28663" y="50312"/>
                    <a:pt x="28198" y="50240"/>
                    <a:pt x="27769" y="50097"/>
                  </a:cubicBezTo>
                  <a:cubicBezTo>
                    <a:pt x="22902" y="49095"/>
                    <a:pt x="18179" y="47378"/>
                    <a:pt x="13742" y="44944"/>
                  </a:cubicBezTo>
                  <a:cubicBezTo>
                    <a:pt x="12024" y="43943"/>
                    <a:pt x="10449" y="42797"/>
                    <a:pt x="8875" y="41509"/>
                  </a:cubicBezTo>
                  <a:cubicBezTo>
                    <a:pt x="7444" y="40364"/>
                    <a:pt x="6299" y="38933"/>
                    <a:pt x="5726" y="37215"/>
                  </a:cubicBezTo>
                  <a:cubicBezTo>
                    <a:pt x="2720" y="27768"/>
                    <a:pt x="3293" y="19037"/>
                    <a:pt x="10449" y="11594"/>
                  </a:cubicBezTo>
                  <a:cubicBezTo>
                    <a:pt x="13742" y="7872"/>
                    <a:pt x="17892" y="4723"/>
                    <a:pt x="22473" y="2720"/>
                  </a:cubicBezTo>
                  <a:cubicBezTo>
                    <a:pt x="23618" y="2147"/>
                    <a:pt x="24047" y="1145"/>
                    <a:pt x="23618" y="573"/>
                  </a:cubicBezTo>
                  <a:cubicBezTo>
                    <a:pt x="23236" y="191"/>
                    <a:pt x="22727" y="0"/>
                    <a:pt x="2226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6BC7ABE8-E6FA-410B-8976-379AB6DE7C96}"/>
              </a:ext>
            </a:extLst>
          </p:cNvPr>
          <p:cNvGrpSpPr/>
          <p:nvPr/>
        </p:nvGrpSpPr>
        <p:grpSpPr>
          <a:xfrm>
            <a:off x="1850157" y="-27148"/>
            <a:ext cx="4213367" cy="1517929"/>
            <a:chOff x="1384627" y="2752724"/>
            <a:chExt cx="6238487" cy="1934296"/>
          </a:xfrm>
        </p:grpSpPr>
        <p:pic>
          <p:nvPicPr>
            <p:cNvPr id="8" name="صورة 7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7D97D852-032D-43C9-9238-39045FC4E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4627" y="2752724"/>
              <a:ext cx="6238487" cy="1934296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1A857D4C-23CA-4AC8-AAB7-A23783187CAE}"/>
                </a:ext>
              </a:extLst>
            </p:cNvPr>
            <p:cNvSpPr txBox="1"/>
            <p:nvPr/>
          </p:nvSpPr>
          <p:spPr>
            <a:xfrm>
              <a:off x="1666840" y="3349526"/>
              <a:ext cx="5674057" cy="90205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chemeClr val="accent1">
                      <a:lumMod val="50000"/>
                    </a:schemeClr>
                  </a:solidFill>
                </a:rPr>
                <a:t>ماهي الخواص التي يمكن ان تصف بها هذه الصورة باستخدام حواسك </a:t>
              </a:r>
            </a:p>
          </p:txBody>
        </p: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F2FCE44-7328-45A1-BC27-E29459141F43}"/>
              </a:ext>
            </a:extLst>
          </p:cNvPr>
          <p:cNvGrpSpPr/>
          <p:nvPr/>
        </p:nvGrpSpPr>
        <p:grpSpPr>
          <a:xfrm>
            <a:off x="-133305" y="-236155"/>
            <a:ext cx="2236450" cy="1006546"/>
            <a:chOff x="5907462" y="312421"/>
            <a:chExt cx="2236450" cy="1006546"/>
          </a:xfrm>
        </p:grpSpPr>
        <p:pic>
          <p:nvPicPr>
            <p:cNvPr id="13" name="صورة 12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41F73ADB-1015-4E28-9DA1-9F9BC6973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5612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496202B0-2444-48C9-9380-ABBA56169775}"/>
                </a:ext>
              </a:extLst>
            </p:cNvPr>
            <p:cNvSpPr txBox="1"/>
            <p:nvPr/>
          </p:nvSpPr>
          <p:spPr>
            <a:xfrm>
              <a:off x="5907462" y="579115"/>
              <a:ext cx="2207839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800" b="1" dirty="0">
                  <a:solidFill>
                    <a:schemeClr val="bg2">
                      <a:lumMod val="75000"/>
                    </a:schemeClr>
                  </a:solidFill>
                </a:rPr>
                <a:t>الربط مع المعرفة السابقة </a:t>
              </a:r>
            </a:p>
          </p:txBody>
        </p:sp>
      </p:grpSp>
      <p:sp>
        <p:nvSpPr>
          <p:cNvPr id="16" name="فقاعة الكلام: بيضاوية 15">
            <a:extLst>
              <a:ext uri="{FF2B5EF4-FFF2-40B4-BE49-F238E27FC236}">
                <a16:creationId xmlns:a16="http://schemas.microsoft.com/office/drawing/2014/main" id="{FE35885A-C2E7-4E8E-94DD-F87E00D50408}"/>
              </a:ext>
            </a:extLst>
          </p:cNvPr>
          <p:cNvSpPr/>
          <p:nvPr/>
        </p:nvSpPr>
        <p:spPr>
          <a:xfrm>
            <a:off x="5501000" y="731817"/>
            <a:ext cx="2476847" cy="1291628"/>
          </a:xfrm>
          <a:prstGeom prst="wedgeEllipseCallout">
            <a:avLst>
              <a:gd name="adj1" fmla="val 61024"/>
              <a:gd name="adj2" fmla="val -41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solidFill>
                  <a:srgbClr val="820000"/>
                </a:solidFill>
              </a:rPr>
              <a:t>تعلمنا بالدروس السابقة ان الملاحظة من المهارات المهمة للعلماء 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3890A5CF-F129-46BD-A0CE-43A1CC497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246" y="755706"/>
            <a:ext cx="3135331" cy="484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431BEAA-D421-4A95-8C3A-A4373E42C7E5}"/>
              </a:ext>
            </a:extLst>
          </p:cNvPr>
          <p:cNvSpPr txBox="1"/>
          <p:nvPr/>
        </p:nvSpPr>
        <p:spPr>
          <a:xfrm>
            <a:off x="2935745" y="4418647"/>
            <a:ext cx="3906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D6647F"/>
                </a:solidFill>
              </a:rPr>
              <a:t>استخدام الحواس في جمع المعلومات</a:t>
            </a:r>
          </a:p>
        </p:txBody>
      </p:sp>
      <p:sp>
        <p:nvSpPr>
          <p:cNvPr id="21" name="فقاعة الكلام: بيضاوية 20">
            <a:extLst>
              <a:ext uri="{FF2B5EF4-FFF2-40B4-BE49-F238E27FC236}">
                <a16:creationId xmlns:a16="http://schemas.microsoft.com/office/drawing/2014/main" id="{A640895F-4D53-4DE0-A90F-4518AC25E35A}"/>
              </a:ext>
            </a:extLst>
          </p:cNvPr>
          <p:cNvSpPr/>
          <p:nvPr/>
        </p:nvSpPr>
        <p:spPr>
          <a:xfrm>
            <a:off x="6582076" y="2074649"/>
            <a:ext cx="1311376" cy="1291627"/>
          </a:xfrm>
          <a:prstGeom prst="wedgeEllipseCallout">
            <a:avLst>
              <a:gd name="adj1" fmla="val 71800"/>
              <a:gd name="adj2" fmla="val -524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solidFill>
                  <a:srgbClr val="820000"/>
                </a:solidFill>
              </a:rPr>
              <a:t>فما المقصود بالملاحظة </a:t>
            </a: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8299D895-EEB2-4457-9632-6E08CFCC94D4}"/>
              </a:ext>
            </a:extLst>
          </p:cNvPr>
          <p:cNvSpPr/>
          <p:nvPr/>
        </p:nvSpPr>
        <p:spPr>
          <a:xfrm>
            <a:off x="4003246" y="3660771"/>
            <a:ext cx="1914525" cy="676802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solidFill>
                  <a:schemeClr val="bg2">
                    <a:lumMod val="50000"/>
                  </a:schemeClr>
                </a:solidFill>
              </a:rPr>
              <a:t>الملاحظة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F91826CD-853B-4F1F-B095-9223BD18C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891" y="435833"/>
            <a:ext cx="3519833" cy="351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E2F916B4-6D7B-47FC-A944-225746711178}"/>
              </a:ext>
            </a:extLst>
          </p:cNvPr>
          <p:cNvSpPr txBox="1"/>
          <p:nvPr/>
        </p:nvSpPr>
        <p:spPr>
          <a:xfrm>
            <a:off x="2799928" y="2023445"/>
            <a:ext cx="37821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اذا قمت بتغير أي من هذه الخواص هل ستتغير المادة؟</a:t>
            </a:r>
            <a:endParaRPr lang="ar-SA" sz="2800" b="1" kern="0" dirty="0">
              <a:solidFill>
                <a:schemeClr val="bg2">
                  <a:lumMod val="50000"/>
                </a:scheme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1" grpId="0" animBg="1"/>
      <p:bldP spid="22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EB8C896-F0A7-49AB-B007-34D907303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749" y="539576"/>
            <a:ext cx="3135331" cy="484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فقاعة الكلام: بيضاوية 13">
            <a:extLst>
              <a:ext uri="{FF2B5EF4-FFF2-40B4-BE49-F238E27FC236}">
                <a16:creationId xmlns:a16="http://schemas.microsoft.com/office/drawing/2014/main" id="{6B17DD04-2EAC-4CAF-AE7C-02EB288CC121}"/>
              </a:ext>
            </a:extLst>
          </p:cNvPr>
          <p:cNvSpPr/>
          <p:nvPr/>
        </p:nvSpPr>
        <p:spPr>
          <a:xfrm>
            <a:off x="6075000" y="539577"/>
            <a:ext cx="1311376" cy="1264286"/>
          </a:xfrm>
          <a:prstGeom prst="wedgeEllipseCallout">
            <a:avLst>
              <a:gd name="adj1" fmla="val 97790"/>
              <a:gd name="adj2" fmla="val 183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solidFill>
                  <a:srgbClr val="820000"/>
                </a:solidFill>
              </a:rPr>
              <a:t>اذا ماهي الخاصية الفيزيائية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693535EF-2E9F-4863-801C-BFD938D3E785}"/>
              </a:ext>
            </a:extLst>
          </p:cNvPr>
          <p:cNvSpPr txBox="1"/>
          <p:nvPr/>
        </p:nvSpPr>
        <p:spPr>
          <a:xfrm>
            <a:off x="357447" y="940887"/>
            <a:ext cx="50466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chemeClr val="accent1">
                    <a:lumMod val="50000"/>
                  </a:schemeClr>
                </a:solidFill>
              </a:rPr>
              <a:t>أي خاصية للمادة يمكن قياسها أو لمسها دون احداث تغير في التركيب الأصلي للمادة</a:t>
            </a:r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AD6D3615-1DD9-4288-8AAD-0E158471A706}"/>
              </a:ext>
            </a:extLst>
          </p:cNvPr>
          <p:cNvSpPr/>
          <p:nvPr/>
        </p:nvSpPr>
        <p:spPr>
          <a:xfrm>
            <a:off x="3371825" y="111237"/>
            <a:ext cx="2455743" cy="676802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solidFill>
                  <a:schemeClr val="bg2">
                    <a:lumMod val="50000"/>
                  </a:schemeClr>
                </a:solidFill>
              </a:rPr>
              <a:t>الخاصية الفيزيائية 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3BC9309A-70FD-4293-B055-D7A7C1BB7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35"/>
          <a:stretch/>
        </p:blipFill>
        <p:spPr bwMode="auto">
          <a:xfrm>
            <a:off x="704872" y="1644403"/>
            <a:ext cx="2547021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>
            <a:extLst>
              <a:ext uri="{FF2B5EF4-FFF2-40B4-BE49-F238E27FC236}">
                <a16:creationId xmlns:a16="http://schemas.microsoft.com/office/drawing/2014/main" id="{0318A3A9-DC4E-46B3-9A6E-012C01E04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416" y="2039392"/>
            <a:ext cx="1311376" cy="344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>
            <a:extLst>
              <a:ext uri="{FF2B5EF4-FFF2-40B4-BE49-F238E27FC236}">
                <a16:creationId xmlns:a16="http://schemas.microsoft.com/office/drawing/2014/main" id="{D81B3199-63A9-4283-8C4C-183CC93E2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306" y="3537395"/>
            <a:ext cx="30693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51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صورة 55">
            <a:extLst>
              <a:ext uri="{FF2B5EF4-FFF2-40B4-BE49-F238E27FC236}">
                <a16:creationId xmlns:a16="http://schemas.microsoft.com/office/drawing/2014/main" id="{A4E052B9-B3C1-4541-AB5D-ECEB27BF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53" y="2989999"/>
            <a:ext cx="710155" cy="914027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EDCD492A-5869-4302-ADFD-109AB7407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94" y="3904026"/>
            <a:ext cx="1042506" cy="1010500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23B12BED-FC33-4D97-8535-CD08A5EFAEB4}"/>
              </a:ext>
            </a:extLst>
          </p:cNvPr>
          <p:cNvGrpSpPr/>
          <p:nvPr/>
        </p:nvGrpSpPr>
        <p:grpSpPr>
          <a:xfrm>
            <a:off x="-133305" y="-236155"/>
            <a:ext cx="2236450" cy="1006546"/>
            <a:chOff x="5907462" y="312421"/>
            <a:chExt cx="2236450" cy="1006546"/>
          </a:xfrm>
        </p:grpSpPr>
        <p:pic>
          <p:nvPicPr>
            <p:cNvPr id="48" name="صورة 47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76DB1A44-E8FA-45D8-917F-105A9ABBD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5612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5C31E409-60AD-486A-923C-97E40C382730}"/>
                </a:ext>
              </a:extLst>
            </p:cNvPr>
            <p:cNvSpPr txBox="1"/>
            <p:nvPr/>
          </p:nvSpPr>
          <p:spPr>
            <a:xfrm>
              <a:off x="5907462" y="579115"/>
              <a:ext cx="2207839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800" b="1" dirty="0">
                  <a:solidFill>
                    <a:schemeClr val="bg2">
                      <a:lumMod val="75000"/>
                    </a:schemeClr>
                  </a:solidFill>
                </a:rPr>
                <a:t>الكتاب صفحة 81</a:t>
              </a:r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157EC-9990-40C9-8CDB-429A3E9EB7C0}"/>
              </a:ext>
            </a:extLst>
          </p:cNvPr>
          <p:cNvSpPr txBox="1"/>
          <p:nvPr/>
        </p:nvSpPr>
        <p:spPr>
          <a:xfrm>
            <a:off x="1799300" y="359144"/>
            <a:ext cx="51882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2">
                    <a:lumMod val="50000"/>
                  </a:schemeClr>
                </a:solidFill>
              </a:rPr>
              <a:t>مستعينة بالكتاب صفحة 81</a:t>
            </a:r>
            <a:endParaRPr lang="ar-SA" sz="2400" b="1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8AD5852A-55F4-4E3A-AFAC-3E43185C6580}"/>
              </a:ext>
            </a:extLst>
          </p:cNvPr>
          <p:cNvSpPr/>
          <p:nvPr/>
        </p:nvSpPr>
        <p:spPr>
          <a:xfrm>
            <a:off x="6958943" y="1610987"/>
            <a:ext cx="2040414" cy="524318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solidFill>
                  <a:schemeClr val="bg2">
                    <a:lumMod val="50000"/>
                  </a:schemeClr>
                </a:solidFill>
              </a:rPr>
              <a:t>المادة 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5499879C-8651-4718-981B-DA1892437FCA}"/>
              </a:ext>
            </a:extLst>
          </p:cNvPr>
          <p:cNvGrpSpPr/>
          <p:nvPr/>
        </p:nvGrpSpPr>
        <p:grpSpPr>
          <a:xfrm>
            <a:off x="6791518" y="-103402"/>
            <a:ext cx="2236450" cy="1006546"/>
            <a:chOff x="5907462" y="312421"/>
            <a:chExt cx="2236450" cy="1006546"/>
          </a:xfrm>
        </p:grpSpPr>
        <p:pic>
          <p:nvPicPr>
            <p:cNvPr id="13" name="صورة 12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5F3A551B-0FE8-4FE5-8653-667F82752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5612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8B625643-F7F7-4314-9AB7-BB634FEA85D0}"/>
                </a:ext>
              </a:extLst>
            </p:cNvPr>
            <p:cNvSpPr txBox="1"/>
            <p:nvPr/>
          </p:nvSpPr>
          <p:spPr>
            <a:xfrm>
              <a:off x="5907462" y="579115"/>
              <a:ext cx="2207839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800" b="1" dirty="0">
                  <a:solidFill>
                    <a:schemeClr val="bg2">
                      <a:lumMod val="75000"/>
                    </a:schemeClr>
                  </a:solidFill>
                </a:rPr>
                <a:t>استراتيجية القراءة الفاعلة </a:t>
              </a:r>
            </a:p>
          </p:txBody>
        </p:sp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108BB23-A204-46A3-AE74-951FBF6C34DE}"/>
              </a:ext>
            </a:extLst>
          </p:cNvPr>
          <p:cNvSpPr txBox="1"/>
          <p:nvPr/>
        </p:nvSpPr>
        <p:spPr>
          <a:xfrm>
            <a:off x="6395154" y="866046"/>
            <a:ext cx="2573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800" b="1" dirty="0">
                <a:solidFill>
                  <a:srgbClr val="7AC4A4"/>
                </a:solidFill>
                <a:latin typeface="Calibri"/>
              </a:rPr>
              <a:t>ما المادة ؟</a:t>
            </a:r>
            <a:endParaRPr lang="ar-SA" sz="2800" b="1" kern="0" dirty="0">
              <a:solidFill>
                <a:srgbClr val="7AC4A4"/>
              </a:solidFill>
              <a:latin typeface="Calibri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DCB245F-EA90-4F53-A141-23545CAD8B94}"/>
              </a:ext>
            </a:extLst>
          </p:cNvPr>
          <p:cNvSpPr txBox="1"/>
          <p:nvPr/>
        </p:nvSpPr>
        <p:spPr>
          <a:xfrm>
            <a:off x="4069669" y="2105889"/>
            <a:ext cx="4650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كل ما يشغل حيز وله كتلة </a:t>
            </a:r>
            <a:endParaRPr lang="ar-SA" sz="2400" b="1" kern="0" dirty="0">
              <a:solidFill>
                <a:schemeClr val="bg2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73164A1-1A13-47A0-BFBE-9B4EB5171355}"/>
              </a:ext>
            </a:extLst>
          </p:cNvPr>
          <p:cNvSpPr txBox="1"/>
          <p:nvPr/>
        </p:nvSpPr>
        <p:spPr>
          <a:xfrm>
            <a:off x="4493030" y="3272088"/>
            <a:ext cx="4650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 b="1" dirty="0">
                <a:solidFill>
                  <a:srgbClr val="7AC4A4"/>
                </a:solidFill>
                <a:latin typeface="Calibri"/>
              </a:rPr>
              <a:t>حددي بعض الخواص الفيزيائية للمادة ؟</a:t>
            </a:r>
            <a:endParaRPr lang="ar-SA" sz="2400" b="1" kern="0" dirty="0">
              <a:solidFill>
                <a:srgbClr val="7AC4A4"/>
              </a:solidFill>
              <a:latin typeface="Calibri"/>
            </a:endParaRPr>
          </a:p>
        </p:txBody>
      </p:sp>
      <p:graphicFrame>
        <p:nvGraphicFramePr>
          <p:cNvPr id="16" name="رسم تخطيطي 15">
            <a:extLst>
              <a:ext uri="{FF2B5EF4-FFF2-40B4-BE49-F238E27FC236}">
                <a16:creationId xmlns:a16="http://schemas.microsoft.com/office/drawing/2014/main" id="{19AEE1E3-CF12-4945-806C-4AA71F2EA2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6113184"/>
              </p:ext>
            </p:extLst>
          </p:nvPr>
        </p:nvGraphicFramePr>
        <p:xfrm>
          <a:off x="-133305" y="1610987"/>
          <a:ext cx="5843847" cy="3272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571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0C0AFD7-49FE-4941-9DA7-692CBA097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>
                                            <p:graphicEl>
                                              <a:dgm id="{90C0AFD7-49FE-4941-9DA7-692CBA097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3788015-6870-4076-B894-72F283B9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>
                                            <p:graphicEl>
                                              <a:dgm id="{A3788015-6870-4076-B894-72F283B99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2ECC13D-4D07-4BDC-BC58-4284D66D2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>
                                            <p:graphicEl>
                                              <a:dgm id="{32ECC13D-4D07-4BDC-BC58-4284D66D2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DC5531D-9544-4DA1-89A7-C6BD4CBC2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graphicEl>
                                              <a:dgm id="{0DC5531D-9544-4DA1-89A7-C6BD4CBC2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2C486BA-06CC-4EB3-8F55-B60A64464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>
                                            <p:graphicEl>
                                              <a:dgm id="{32C486BA-06CC-4EB3-8F55-B60A64464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CA4C2D2-3B44-42F6-A6AB-3FA615E14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>
                                            <p:graphicEl>
                                              <a:dgm id="{CCA4C2D2-3B44-42F6-A6AB-3FA615E14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0F75F64-23E8-4700-BC40-8A9BF72D5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>
                                            <p:graphicEl>
                                              <a:dgm id="{10F75F64-23E8-4700-BC40-8A9BF72D5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9571F98-1A20-40F2-8680-6C9E0B58D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>
                                            <p:graphicEl>
                                              <a:dgm id="{09571F98-1A20-40F2-8680-6C9E0B58D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F739FCD-83A1-4520-AE28-5D1B209AF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>
                                            <p:graphicEl>
                                              <a:dgm id="{EF739FCD-83A1-4520-AE28-5D1B209AFA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DB74FE2-3B31-44B8-BB9B-BD7B7FE37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">
                                            <p:graphicEl>
                                              <a:dgm id="{CDB74FE2-3B31-44B8-BB9B-BD7B7FE37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1B54E1F-E5DB-42A7-90AE-A0363A6A0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6">
                                            <p:graphicEl>
                                              <a:dgm id="{B1B54E1F-E5DB-42A7-90AE-A0363A6A0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E322DFC-89F7-4F4A-83F5-A664AEEAB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6">
                                            <p:graphicEl>
                                              <a:dgm id="{8E322DFC-89F7-4F4A-83F5-A664AEEAB4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90CAE30-212B-4CE0-94A3-B8CD24E5B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6">
                                            <p:graphicEl>
                                              <a:dgm id="{590CAE30-212B-4CE0-94A3-B8CD24E5B8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" grpId="0"/>
      <p:bldP spid="17" grpId="0"/>
      <p:bldP spid="19" grpId="0"/>
      <p:bldGraphic spid="16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0C916B8-33FB-4DBB-A3E6-52AD5A155C28}"/>
              </a:ext>
            </a:extLst>
          </p:cNvPr>
          <p:cNvSpPr txBox="1"/>
          <p:nvPr/>
        </p:nvSpPr>
        <p:spPr>
          <a:xfrm>
            <a:off x="1804100" y="317739"/>
            <a:ext cx="518825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1">
                    <a:lumMod val="50000"/>
                  </a:schemeClr>
                </a:solidFill>
              </a:rPr>
              <a:t>امام كل واحدة منكن ورقة اريد منك ان تقومي بإعادة تشكيل الورقة بتغير شكلها او لونها </a:t>
            </a:r>
          </a:p>
          <a:p>
            <a:pPr algn="ctr"/>
            <a:r>
              <a:rPr lang="ar-SA" sz="2400" b="1" dirty="0">
                <a:solidFill>
                  <a:schemeClr val="accent1">
                    <a:lumMod val="50000"/>
                  </a:schemeClr>
                </a:solidFill>
              </a:rPr>
              <a:t>امامك دقيقتين </a:t>
            </a: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B44B32FC-9940-421B-92A9-1A464C3A9512}"/>
              </a:ext>
            </a:extLst>
          </p:cNvPr>
          <p:cNvGrpSpPr/>
          <p:nvPr/>
        </p:nvGrpSpPr>
        <p:grpSpPr>
          <a:xfrm>
            <a:off x="6992354" y="-201166"/>
            <a:ext cx="2339665" cy="1037810"/>
            <a:chOff x="5949796" y="312420"/>
            <a:chExt cx="2395348" cy="1006546"/>
          </a:xfrm>
        </p:grpSpPr>
        <p:pic>
          <p:nvPicPr>
            <p:cNvPr id="19" name="صورة 18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7129A614-205D-4CF9-A519-2EDAC2F43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8320" y="312420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14AB82E3-1231-4480-9EFE-247AD5B0F4E1}"/>
                </a:ext>
              </a:extLst>
            </p:cNvPr>
            <p:cNvSpPr txBox="1"/>
            <p:nvPr/>
          </p:nvSpPr>
          <p:spPr>
            <a:xfrm>
              <a:off x="5949796" y="591814"/>
              <a:ext cx="2395348" cy="56715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2">
                      <a:lumMod val="75000"/>
                    </a:schemeClr>
                  </a:solidFill>
                </a:rPr>
                <a:t>نشاط</a:t>
              </a:r>
              <a:r>
                <a:rPr lang="ar-SA" sz="1800" b="1" dirty="0">
                  <a:solidFill>
                    <a:schemeClr val="bg2">
                      <a:lumMod val="7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15362" name="Picture 2" descr="Count-down Timers |">
            <a:extLst>
              <a:ext uri="{FF2B5EF4-FFF2-40B4-BE49-F238E27FC236}">
                <a16:creationId xmlns:a16="http://schemas.microsoft.com/office/drawing/2014/main" id="{06B3D69E-8746-4E0A-BA6C-A7F299FEF5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484" y="0"/>
            <a:ext cx="2239518" cy="89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F4DBC0-65F7-4ABD-A91A-E5141E455738}"/>
              </a:ext>
            </a:extLst>
          </p:cNvPr>
          <p:cNvSpPr txBox="1"/>
          <p:nvPr/>
        </p:nvSpPr>
        <p:spPr>
          <a:xfrm>
            <a:off x="4398226" y="1748901"/>
            <a:ext cx="613806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2">
                    <a:lumMod val="75000"/>
                  </a:schemeClr>
                </a:solidFill>
              </a:rPr>
              <a:t>ما التغيرات التي حدثت للورقة </a:t>
            </a:r>
          </a:p>
          <a:p>
            <a:pPr algn="ctr"/>
            <a:endParaRPr lang="ar-SA" sz="2400" b="1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44E77B5-F66A-419A-8799-8A6DC2879180}"/>
              </a:ext>
            </a:extLst>
          </p:cNvPr>
          <p:cNvSpPr txBox="1"/>
          <p:nvPr/>
        </p:nvSpPr>
        <p:spPr>
          <a:xfrm>
            <a:off x="3676699" y="2271215"/>
            <a:ext cx="613806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2">
                    <a:lumMod val="75000"/>
                  </a:schemeClr>
                </a:solidFill>
              </a:rPr>
              <a:t>هل التغيرات التي اجريتها غيرت تركيب الورقة </a:t>
            </a:r>
          </a:p>
          <a:p>
            <a:pPr algn="ctr"/>
            <a:r>
              <a:rPr lang="ar-SA" sz="2400" b="1" dirty="0">
                <a:solidFill>
                  <a:schemeClr val="bg2">
                    <a:lumMod val="75000"/>
                  </a:schemeClr>
                </a:solidFill>
              </a:rPr>
              <a:t>واعطتنا مادة جديدة ؟ </a:t>
            </a:r>
            <a:endParaRPr lang="ar-SA" sz="2400" b="1" baseline="30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69BA262-3AEB-440A-8312-7F470C900B15}"/>
              </a:ext>
            </a:extLst>
          </p:cNvPr>
          <p:cNvSpPr txBox="1"/>
          <p:nvPr/>
        </p:nvSpPr>
        <p:spPr>
          <a:xfrm>
            <a:off x="4398227" y="3072342"/>
            <a:ext cx="61380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2">
                    <a:lumMod val="75000"/>
                  </a:schemeClr>
                </a:solidFill>
              </a:rPr>
              <a:t>اذا ما نوع التغير الذي حدث ؟</a:t>
            </a:r>
            <a:endParaRPr lang="ar-SA" sz="2400" b="1" baseline="30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EA9AE8DD-2908-470B-BE97-132CBE84C76E}"/>
              </a:ext>
            </a:extLst>
          </p:cNvPr>
          <p:cNvSpPr/>
          <p:nvPr/>
        </p:nvSpPr>
        <p:spPr>
          <a:xfrm>
            <a:off x="846837" y="1721712"/>
            <a:ext cx="1914525" cy="676802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solidFill>
                  <a:schemeClr val="bg2">
                    <a:lumMod val="50000"/>
                  </a:schemeClr>
                </a:solidFill>
              </a:rPr>
              <a:t>التغير الفيزيائي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5AB637C-3EA3-4514-AA7B-969F73394D38}"/>
              </a:ext>
            </a:extLst>
          </p:cNvPr>
          <p:cNvSpPr txBox="1"/>
          <p:nvPr/>
        </p:nvSpPr>
        <p:spPr>
          <a:xfrm>
            <a:off x="-1046000" y="2398514"/>
            <a:ext cx="613806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تغير في الخواص الفيزيائية لكن هوية </a:t>
            </a:r>
          </a:p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المادة تبقى دون تغير</a:t>
            </a:r>
            <a:endParaRPr lang="ar-SA" sz="2400" b="1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0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2" grpId="0"/>
      <p:bldP spid="13" grpId="0"/>
      <p:bldP spid="14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صورة 55">
            <a:extLst>
              <a:ext uri="{FF2B5EF4-FFF2-40B4-BE49-F238E27FC236}">
                <a16:creationId xmlns:a16="http://schemas.microsoft.com/office/drawing/2014/main" id="{A4E052B9-B3C1-4541-AB5D-ECEB27BF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53" y="2989999"/>
            <a:ext cx="710155" cy="914027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EDCD492A-5869-4302-ADFD-109AB7407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94" y="3904026"/>
            <a:ext cx="1042506" cy="1010500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23B12BED-FC33-4D97-8535-CD08A5EFAEB4}"/>
              </a:ext>
            </a:extLst>
          </p:cNvPr>
          <p:cNvGrpSpPr/>
          <p:nvPr/>
        </p:nvGrpSpPr>
        <p:grpSpPr>
          <a:xfrm>
            <a:off x="-133305" y="-236155"/>
            <a:ext cx="2236450" cy="1006546"/>
            <a:chOff x="5907462" y="312421"/>
            <a:chExt cx="2236450" cy="1006546"/>
          </a:xfrm>
        </p:grpSpPr>
        <p:pic>
          <p:nvPicPr>
            <p:cNvPr id="48" name="صورة 47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76DB1A44-E8FA-45D8-917F-105A9ABBD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5612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5C31E409-60AD-486A-923C-97E40C382730}"/>
                </a:ext>
              </a:extLst>
            </p:cNvPr>
            <p:cNvSpPr txBox="1"/>
            <p:nvPr/>
          </p:nvSpPr>
          <p:spPr>
            <a:xfrm>
              <a:off x="5907462" y="579115"/>
              <a:ext cx="2207839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800" b="1" dirty="0">
                  <a:solidFill>
                    <a:schemeClr val="bg2">
                      <a:lumMod val="75000"/>
                    </a:schemeClr>
                  </a:solidFill>
                </a:rPr>
                <a:t>الكتاب صفحة 82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DBCE9B2-750A-4B7C-875D-C0F5C6379519}"/>
              </a:ext>
            </a:extLst>
          </p:cNvPr>
          <p:cNvSpPr txBox="1"/>
          <p:nvPr/>
        </p:nvSpPr>
        <p:spPr>
          <a:xfrm>
            <a:off x="1995198" y="1884889"/>
            <a:ext cx="54906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هي كل ما يشغل حيز وله كتلة </a:t>
            </a:r>
            <a:endParaRPr lang="ar-SA" sz="2800" b="1" kern="0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C21BA6F4-156C-4616-9EBA-E1FFC153C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601" y="267118"/>
            <a:ext cx="5419114" cy="121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09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BCFC3CB9-532D-47A7-825D-991AE52EA224}"/>
              </a:ext>
            </a:extLst>
          </p:cNvPr>
          <p:cNvGrpSpPr/>
          <p:nvPr/>
        </p:nvGrpSpPr>
        <p:grpSpPr>
          <a:xfrm>
            <a:off x="5749389" y="1523204"/>
            <a:ext cx="958693" cy="2516618"/>
            <a:chOff x="5477909" y="1387889"/>
            <a:chExt cx="1046659" cy="2873907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D2809C8D-7FD8-4740-A7B0-DF62817E3CA7}"/>
                </a:ext>
              </a:extLst>
            </p:cNvPr>
            <p:cNvGrpSpPr/>
            <p:nvPr/>
          </p:nvGrpSpPr>
          <p:grpSpPr>
            <a:xfrm rot="5400000">
              <a:off x="4564286" y="2301515"/>
              <a:ext cx="2873907" cy="1046656"/>
              <a:chOff x="3554498" y="-588965"/>
              <a:chExt cx="4346115" cy="1432043"/>
            </a:xfrm>
            <a:effectLst>
              <a:outerShdw blurRad="50800" dist="50800" dir="5400000" sx="87000" sy="87000" algn="ctr" rotWithShape="0">
                <a:srgbClr val="000000">
                  <a:alpha val="96000"/>
                </a:srgbClr>
              </a:outerShdw>
            </a:effectLst>
          </p:grpSpPr>
          <p:sp>
            <p:nvSpPr>
              <p:cNvPr id="8" name="شكل حر: شكل 7">
                <a:extLst>
                  <a:ext uri="{FF2B5EF4-FFF2-40B4-BE49-F238E27FC236}">
                    <a16:creationId xmlns:a16="http://schemas.microsoft.com/office/drawing/2014/main" id="{6A25F400-368A-48E0-9006-8DFD30961C5D}"/>
                  </a:ext>
                </a:extLst>
              </p:cNvPr>
              <p:cNvSpPr/>
              <p:nvPr/>
            </p:nvSpPr>
            <p:spPr>
              <a:xfrm>
                <a:off x="3564920" y="-574755"/>
                <a:ext cx="4335693" cy="1417833"/>
              </a:xfrm>
              <a:custGeom>
                <a:avLst/>
                <a:gdLst>
                  <a:gd name="connsiteX0" fmla="*/ 236310 w 4335694"/>
                  <a:gd name="connsiteY0" fmla="*/ 0 h 1417833"/>
                  <a:gd name="connsiteX1" fmla="*/ 4335694 w 4335694"/>
                  <a:gd name="connsiteY1" fmla="*/ 0 h 1417833"/>
                  <a:gd name="connsiteX2" fmla="*/ 4335694 w 4335694"/>
                  <a:gd name="connsiteY2" fmla="*/ 1417833 h 1417833"/>
                  <a:gd name="connsiteX3" fmla="*/ 236310 w 4335694"/>
                  <a:gd name="connsiteY3" fmla="*/ 1417833 h 1417833"/>
                  <a:gd name="connsiteX4" fmla="*/ 0 w 4335694"/>
                  <a:gd name="connsiteY4" fmla="*/ 1181523 h 1417833"/>
                  <a:gd name="connsiteX5" fmla="*/ 0 w 4335694"/>
                  <a:gd name="connsiteY5" fmla="*/ 236310 h 1417833"/>
                  <a:gd name="connsiteX6" fmla="*/ 236310 w 4335694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5694" h="1417833">
                    <a:moveTo>
                      <a:pt x="236310" y="0"/>
                    </a:moveTo>
                    <a:lnTo>
                      <a:pt x="4335694" y="0"/>
                    </a:lnTo>
                    <a:lnTo>
                      <a:pt x="4335694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577E7A2B-4C40-493F-B7B2-B93D9B09159E}"/>
                  </a:ext>
                </a:extLst>
              </p:cNvPr>
              <p:cNvSpPr/>
              <p:nvPr/>
            </p:nvSpPr>
            <p:spPr>
              <a:xfrm>
                <a:off x="3554498" y="-588965"/>
                <a:ext cx="565937" cy="1417832"/>
              </a:xfrm>
              <a:custGeom>
                <a:avLst/>
                <a:gdLst>
                  <a:gd name="connsiteX0" fmla="*/ 236310 w 565937"/>
                  <a:gd name="connsiteY0" fmla="*/ 0 h 1417833"/>
                  <a:gd name="connsiteX1" fmla="*/ 565937 w 565937"/>
                  <a:gd name="connsiteY1" fmla="*/ 0 h 1417833"/>
                  <a:gd name="connsiteX2" fmla="*/ 565937 w 565937"/>
                  <a:gd name="connsiteY2" fmla="*/ 1417833 h 1417833"/>
                  <a:gd name="connsiteX3" fmla="*/ 236310 w 565937"/>
                  <a:gd name="connsiteY3" fmla="*/ 1417833 h 1417833"/>
                  <a:gd name="connsiteX4" fmla="*/ 0 w 565937"/>
                  <a:gd name="connsiteY4" fmla="*/ 1181523 h 1417833"/>
                  <a:gd name="connsiteX5" fmla="*/ 0 w 565937"/>
                  <a:gd name="connsiteY5" fmla="*/ 236310 h 1417833"/>
                  <a:gd name="connsiteX6" fmla="*/ 236310 w 565937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937" h="1417833">
                    <a:moveTo>
                      <a:pt x="236310" y="0"/>
                    </a:moveTo>
                    <a:lnTo>
                      <a:pt x="565937" y="0"/>
                    </a:lnTo>
                    <a:lnTo>
                      <a:pt x="565937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rgbClr val="FFEBA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3300" dirty="0">
                  <a:solidFill>
                    <a:srgbClr val="1B6357"/>
                  </a:solidFill>
                </a:endParaRPr>
              </a:p>
            </p:txBody>
          </p:sp>
        </p:grp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AB5D1429-B4F4-4752-A6A9-1C51218271D7}"/>
                </a:ext>
              </a:extLst>
            </p:cNvPr>
            <p:cNvSpPr txBox="1"/>
            <p:nvPr/>
          </p:nvSpPr>
          <p:spPr>
            <a:xfrm>
              <a:off x="5477909" y="1885950"/>
              <a:ext cx="1046657" cy="36904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500" dirty="0"/>
                <a:t>ماهي المادة</a:t>
              </a:r>
            </a:p>
          </p:txBody>
        </p:sp>
      </p:grp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E8134D05-FB4E-4BF4-8114-BEAFDCC50DEF}"/>
              </a:ext>
            </a:extLst>
          </p:cNvPr>
          <p:cNvSpPr/>
          <p:nvPr/>
        </p:nvSpPr>
        <p:spPr>
          <a:xfrm rot="5400000">
            <a:off x="4968310" y="2373603"/>
            <a:ext cx="2475632" cy="1027450"/>
          </a:xfrm>
          <a:custGeom>
            <a:avLst/>
            <a:gdLst>
              <a:gd name="connsiteX0" fmla="*/ 0 w 4356243"/>
              <a:gd name="connsiteY0" fmla="*/ 0 h 1534753"/>
              <a:gd name="connsiteX1" fmla="*/ 4092534 w 4356243"/>
              <a:gd name="connsiteY1" fmla="*/ 0 h 1534753"/>
              <a:gd name="connsiteX2" fmla="*/ 4356243 w 4356243"/>
              <a:gd name="connsiteY2" fmla="*/ 255798 h 1534753"/>
              <a:gd name="connsiteX3" fmla="*/ 4356243 w 4356243"/>
              <a:gd name="connsiteY3" fmla="*/ 1278955 h 1534753"/>
              <a:gd name="connsiteX4" fmla="*/ 4092534 w 4356243"/>
              <a:gd name="connsiteY4" fmla="*/ 1534753 h 1534753"/>
              <a:gd name="connsiteX5" fmla="*/ 0 w 4356243"/>
              <a:gd name="connsiteY5" fmla="*/ 1534753 h 1534753"/>
              <a:gd name="connsiteX6" fmla="*/ 0 w 4356243"/>
              <a:gd name="connsiteY6" fmla="*/ 1349819 h 1534753"/>
              <a:gd name="connsiteX7" fmla="*/ 429374 w 4356243"/>
              <a:gd name="connsiteY7" fmla="*/ 753918 h 1534753"/>
              <a:gd name="connsiteX8" fmla="*/ 0 w 4356243"/>
              <a:gd name="connsiteY8" fmla="*/ 158017 h 15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6243" h="1534753">
                <a:moveTo>
                  <a:pt x="0" y="0"/>
                </a:moveTo>
                <a:lnTo>
                  <a:pt x="4092534" y="0"/>
                </a:lnTo>
                <a:cubicBezTo>
                  <a:pt x="4238176" y="0"/>
                  <a:pt x="4356243" y="114525"/>
                  <a:pt x="4356243" y="255798"/>
                </a:cubicBezTo>
                <a:lnTo>
                  <a:pt x="4356243" y="1278955"/>
                </a:lnTo>
                <a:cubicBezTo>
                  <a:pt x="4356243" y="1420228"/>
                  <a:pt x="4238176" y="1534753"/>
                  <a:pt x="4092534" y="1534753"/>
                </a:cubicBezTo>
                <a:lnTo>
                  <a:pt x="0" y="1534753"/>
                </a:lnTo>
                <a:lnTo>
                  <a:pt x="0" y="1349819"/>
                </a:lnTo>
                <a:cubicBezTo>
                  <a:pt x="237137" y="1349819"/>
                  <a:pt x="429374" y="1083025"/>
                  <a:pt x="429374" y="753918"/>
                </a:cubicBezTo>
                <a:cubicBezTo>
                  <a:pt x="429374" y="424811"/>
                  <a:pt x="237137" y="158017"/>
                  <a:pt x="0" y="158017"/>
                </a:cubicBezTo>
                <a:close/>
              </a:path>
            </a:pathLst>
          </a:custGeom>
          <a:solidFill>
            <a:srgbClr val="59DBE4"/>
          </a:solidFill>
          <a:effectLst>
            <a:outerShdw blurRad="215900" dist="127000" dir="5400000" algn="ctr" rotWithShape="0">
              <a:srgbClr val="000000">
                <a:alpha val="7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2400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D27FAD8-2183-4A33-85BE-1B771A194E3E}"/>
              </a:ext>
            </a:extLst>
          </p:cNvPr>
          <p:cNvSpPr txBox="1"/>
          <p:nvPr/>
        </p:nvSpPr>
        <p:spPr>
          <a:xfrm>
            <a:off x="5898911" y="2533702"/>
            <a:ext cx="5683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E1B08C05-5E85-4BF3-A8A5-8BBD358D14AC}"/>
              </a:ext>
            </a:extLst>
          </p:cNvPr>
          <p:cNvGrpSpPr/>
          <p:nvPr/>
        </p:nvGrpSpPr>
        <p:grpSpPr>
          <a:xfrm>
            <a:off x="3491770" y="1526601"/>
            <a:ext cx="1020991" cy="2637218"/>
            <a:chOff x="5476976" y="1387889"/>
            <a:chExt cx="1114367" cy="2978090"/>
          </a:xfrm>
        </p:grpSpPr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2711937D-E683-418C-B0F1-D7CC42AE8DE1}"/>
                </a:ext>
              </a:extLst>
            </p:cNvPr>
            <p:cNvGrpSpPr/>
            <p:nvPr/>
          </p:nvGrpSpPr>
          <p:grpSpPr>
            <a:xfrm rot="5400000">
              <a:off x="4520026" y="2356160"/>
              <a:ext cx="2978090" cy="1041547"/>
              <a:chOff x="3554498" y="-596185"/>
              <a:chExt cx="4503667" cy="1425052"/>
            </a:xfrm>
            <a:effectLst>
              <a:outerShdw blurRad="50800" dist="50800" dir="5400000" sx="87000" sy="87000" algn="ctr" rotWithShape="0">
                <a:srgbClr val="000000">
                  <a:alpha val="96000"/>
                </a:srgbClr>
              </a:outerShdw>
            </a:effectLst>
          </p:grpSpPr>
          <p:sp>
            <p:nvSpPr>
              <p:cNvPr id="15" name="شكل حر: شكل 14">
                <a:extLst>
                  <a:ext uri="{FF2B5EF4-FFF2-40B4-BE49-F238E27FC236}">
                    <a16:creationId xmlns:a16="http://schemas.microsoft.com/office/drawing/2014/main" id="{3AAD7DED-2DA1-4482-BB27-F77BBBB62DA6}"/>
                  </a:ext>
                </a:extLst>
              </p:cNvPr>
              <p:cNvSpPr/>
              <p:nvPr/>
            </p:nvSpPr>
            <p:spPr>
              <a:xfrm>
                <a:off x="3722473" y="-596185"/>
                <a:ext cx="4335692" cy="1417832"/>
              </a:xfrm>
              <a:custGeom>
                <a:avLst/>
                <a:gdLst>
                  <a:gd name="connsiteX0" fmla="*/ 236310 w 4335694"/>
                  <a:gd name="connsiteY0" fmla="*/ 0 h 1417833"/>
                  <a:gd name="connsiteX1" fmla="*/ 4335694 w 4335694"/>
                  <a:gd name="connsiteY1" fmla="*/ 0 h 1417833"/>
                  <a:gd name="connsiteX2" fmla="*/ 4335694 w 4335694"/>
                  <a:gd name="connsiteY2" fmla="*/ 1417833 h 1417833"/>
                  <a:gd name="connsiteX3" fmla="*/ 236310 w 4335694"/>
                  <a:gd name="connsiteY3" fmla="*/ 1417833 h 1417833"/>
                  <a:gd name="connsiteX4" fmla="*/ 0 w 4335694"/>
                  <a:gd name="connsiteY4" fmla="*/ 1181523 h 1417833"/>
                  <a:gd name="connsiteX5" fmla="*/ 0 w 4335694"/>
                  <a:gd name="connsiteY5" fmla="*/ 236310 h 1417833"/>
                  <a:gd name="connsiteX6" fmla="*/ 236310 w 4335694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5694" h="1417833">
                    <a:moveTo>
                      <a:pt x="236310" y="0"/>
                    </a:moveTo>
                    <a:lnTo>
                      <a:pt x="4335694" y="0"/>
                    </a:lnTo>
                    <a:lnTo>
                      <a:pt x="4335694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FD7DDE81-2B5C-41EC-95B6-2D4AF05B25C5}"/>
                  </a:ext>
                </a:extLst>
              </p:cNvPr>
              <p:cNvSpPr/>
              <p:nvPr/>
            </p:nvSpPr>
            <p:spPr>
              <a:xfrm>
                <a:off x="3554498" y="-588965"/>
                <a:ext cx="565937" cy="1417832"/>
              </a:xfrm>
              <a:custGeom>
                <a:avLst/>
                <a:gdLst>
                  <a:gd name="connsiteX0" fmla="*/ 236310 w 565937"/>
                  <a:gd name="connsiteY0" fmla="*/ 0 h 1417833"/>
                  <a:gd name="connsiteX1" fmla="*/ 565937 w 565937"/>
                  <a:gd name="connsiteY1" fmla="*/ 0 h 1417833"/>
                  <a:gd name="connsiteX2" fmla="*/ 565937 w 565937"/>
                  <a:gd name="connsiteY2" fmla="*/ 1417833 h 1417833"/>
                  <a:gd name="connsiteX3" fmla="*/ 236310 w 565937"/>
                  <a:gd name="connsiteY3" fmla="*/ 1417833 h 1417833"/>
                  <a:gd name="connsiteX4" fmla="*/ 0 w 565937"/>
                  <a:gd name="connsiteY4" fmla="*/ 1181523 h 1417833"/>
                  <a:gd name="connsiteX5" fmla="*/ 0 w 565937"/>
                  <a:gd name="connsiteY5" fmla="*/ 236310 h 1417833"/>
                  <a:gd name="connsiteX6" fmla="*/ 236310 w 565937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937" h="1417833">
                    <a:moveTo>
                      <a:pt x="236310" y="0"/>
                    </a:moveTo>
                    <a:lnTo>
                      <a:pt x="565937" y="0"/>
                    </a:lnTo>
                    <a:lnTo>
                      <a:pt x="565937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3300" dirty="0">
                  <a:solidFill>
                    <a:srgbClr val="1B6357"/>
                  </a:solidFill>
                </a:endParaRPr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36C3FC6D-0C5B-4A89-B7DA-5E370B6F036A}"/>
                </a:ext>
              </a:extLst>
            </p:cNvPr>
            <p:cNvSpPr txBox="1"/>
            <p:nvPr/>
          </p:nvSpPr>
          <p:spPr>
            <a:xfrm>
              <a:off x="5476976" y="2031224"/>
              <a:ext cx="1114367" cy="88627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500" dirty="0"/>
                <a:t>ماهي الخواص الفيزيائية </a:t>
              </a:r>
            </a:p>
          </p:txBody>
        </p:sp>
      </p:grp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17C420C3-C7F7-4377-B3AE-374CE3FBF092}"/>
              </a:ext>
            </a:extLst>
          </p:cNvPr>
          <p:cNvSpPr/>
          <p:nvPr/>
        </p:nvSpPr>
        <p:spPr>
          <a:xfrm rot="5400000">
            <a:off x="2731221" y="2362568"/>
            <a:ext cx="2503517" cy="1027733"/>
          </a:xfrm>
          <a:custGeom>
            <a:avLst/>
            <a:gdLst>
              <a:gd name="connsiteX0" fmla="*/ 0 w 4356243"/>
              <a:gd name="connsiteY0" fmla="*/ 0 h 1534753"/>
              <a:gd name="connsiteX1" fmla="*/ 4092534 w 4356243"/>
              <a:gd name="connsiteY1" fmla="*/ 0 h 1534753"/>
              <a:gd name="connsiteX2" fmla="*/ 4356243 w 4356243"/>
              <a:gd name="connsiteY2" fmla="*/ 255798 h 1534753"/>
              <a:gd name="connsiteX3" fmla="*/ 4356243 w 4356243"/>
              <a:gd name="connsiteY3" fmla="*/ 1278955 h 1534753"/>
              <a:gd name="connsiteX4" fmla="*/ 4092534 w 4356243"/>
              <a:gd name="connsiteY4" fmla="*/ 1534753 h 1534753"/>
              <a:gd name="connsiteX5" fmla="*/ 0 w 4356243"/>
              <a:gd name="connsiteY5" fmla="*/ 1534753 h 1534753"/>
              <a:gd name="connsiteX6" fmla="*/ 0 w 4356243"/>
              <a:gd name="connsiteY6" fmla="*/ 1349819 h 1534753"/>
              <a:gd name="connsiteX7" fmla="*/ 429374 w 4356243"/>
              <a:gd name="connsiteY7" fmla="*/ 753918 h 1534753"/>
              <a:gd name="connsiteX8" fmla="*/ 0 w 4356243"/>
              <a:gd name="connsiteY8" fmla="*/ 158017 h 15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6243" h="1534753">
                <a:moveTo>
                  <a:pt x="0" y="0"/>
                </a:moveTo>
                <a:lnTo>
                  <a:pt x="4092534" y="0"/>
                </a:lnTo>
                <a:cubicBezTo>
                  <a:pt x="4238176" y="0"/>
                  <a:pt x="4356243" y="114525"/>
                  <a:pt x="4356243" y="255798"/>
                </a:cubicBezTo>
                <a:lnTo>
                  <a:pt x="4356243" y="1278955"/>
                </a:lnTo>
                <a:cubicBezTo>
                  <a:pt x="4356243" y="1420228"/>
                  <a:pt x="4238176" y="1534753"/>
                  <a:pt x="4092534" y="1534753"/>
                </a:cubicBezTo>
                <a:lnTo>
                  <a:pt x="0" y="1534753"/>
                </a:lnTo>
                <a:lnTo>
                  <a:pt x="0" y="1349819"/>
                </a:lnTo>
                <a:cubicBezTo>
                  <a:pt x="237137" y="1349819"/>
                  <a:pt x="429374" y="1083025"/>
                  <a:pt x="429374" y="753918"/>
                </a:cubicBezTo>
                <a:cubicBezTo>
                  <a:pt x="429374" y="424811"/>
                  <a:pt x="237137" y="158017"/>
                  <a:pt x="0" y="158017"/>
                </a:cubicBezTo>
                <a:close/>
              </a:path>
            </a:pathLst>
          </a:custGeom>
          <a:solidFill>
            <a:srgbClr val="7AC4A4"/>
          </a:solidFill>
          <a:effectLst>
            <a:outerShdw blurRad="215900" dist="127000" dir="5400000" algn="ctr" rotWithShape="0">
              <a:srgbClr val="000000">
                <a:alpha val="7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2400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AEE780-CA92-4BE3-8BFD-1520334D0EE1}"/>
              </a:ext>
            </a:extLst>
          </p:cNvPr>
          <p:cNvSpPr txBox="1"/>
          <p:nvPr/>
        </p:nvSpPr>
        <p:spPr>
          <a:xfrm>
            <a:off x="3688560" y="2458348"/>
            <a:ext cx="5684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BC8E330-2D1B-4D49-92BD-688A3562CD8B}"/>
              </a:ext>
            </a:extLst>
          </p:cNvPr>
          <p:cNvGrpSpPr/>
          <p:nvPr/>
        </p:nvGrpSpPr>
        <p:grpSpPr>
          <a:xfrm>
            <a:off x="1010874" y="1523204"/>
            <a:ext cx="1003277" cy="2566023"/>
            <a:chOff x="5477912" y="1387889"/>
            <a:chExt cx="1102799" cy="2873907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B1CF1137-AC1B-45CA-A3C8-F8022A385B15}"/>
                </a:ext>
              </a:extLst>
            </p:cNvPr>
            <p:cNvGrpSpPr/>
            <p:nvPr/>
          </p:nvGrpSpPr>
          <p:grpSpPr>
            <a:xfrm rot="5400000">
              <a:off x="4564286" y="2301515"/>
              <a:ext cx="2873907" cy="1046656"/>
              <a:chOff x="3554498" y="-588965"/>
              <a:chExt cx="4346115" cy="1432043"/>
            </a:xfrm>
            <a:effectLst>
              <a:outerShdw blurRad="50800" dist="50800" dir="5400000" sx="87000" sy="87000" algn="ctr" rotWithShape="0">
                <a:srgbClr val="000000">
                  <a:alpha val="96000"/>
                </a:srgbClr>
              </a:outerShdw>
            </a:effectLst>
          </p:grpSpPr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77A68526-E3B9-4F55-94E4-983555331D6A}"/>
                  </a:ext>
                </a:extLst>
              </p:cNvPr>
              <p:cNvSpPr/>
              <p:nvPr/>
            </p:nvSpPr>
            <p:spPr>
              <a:xfrm>
                <a:off x="3564920" y="-574755"/>
                <a:ext cx="4335693" cy="1417833"/>
              </a:xfrm>
              <a:custGeom>
                <a:avLst/>
                <a:gdLst>
                  <a:gd name="connsiteX0" fmla="*/ 236310 w 4335694"/>
                  <a:gd name="connsiteY0" fmla="*/ 0 h 1417833"/>
                  <a:gd name="connsiteX1" fmla="*/ 4335694 w 4335694"/>
                  <a:gd name="connsiteY1" fmla="*/ 0 h 1417833"/>
                  <a:gd name="connsiteX2" fmla="*/ 4335694 w 4335694"/>
                  <a:gd name="connsiteY2" fmla="*/ 1417833 h 1417833"/>
                  <a:gd name="connsiteX3" fmla="*/ 236310 w 4335694"/>
                  <a:gd name="connsiteY3" fmla="*/ 1417833 h 1417833"/>
                  <a:gd name="connsiteX4" fmla="*/ 0 w 4335694"/>
                  <a:gd name="connsiteY4" fmla="*/ 1181523 h 1417833"/>
                  <a:gd name="connsiteX5" fmla="*/ 0 w 4335694"/>
                  <a:gd name="connsiteY5" fmla="*/ 236310 h 1417833"/>
                  <a:gd name="connsiteX6" fmla="*/ 236310 w 4335694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5694" h="1417833">
                    <a:moveTo>
                      <a:pt x="236310" y="0"/>
                    </a:moveTo>
                    <a:lnTo>
                      <a:pt x="4335694" y="0"/>
                    </a:lnTo>
                    <a:lnTo>
                      <a:pt x="4335694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84CD3331-50BC-4BFB-9E4C-E7EE27B44700}"/>
                  </a:ext>
                </a:extLst>
              </p:cNvPr>
              <p:cNvSpPr/>
              <p:nvPr/>
            </p:nvSpPr>
            <p:spPr>
              <a:xfrm>
                <a:off x="3554498" y="-588965"/>
                <a:ext cx="565937" cy="1417832"/>
              </a:xfrm>
              <a:custGeom>
                <a:avLst/>
                <a:gdLst>
                  <a:gd name="connsiteX0" fmla="*/ 236310 w 565937"/>
                  <a:gd name="connsiteY0" fmla="*/ 0 h 1417833"/>
                  <a:gd name="connsiteX1" fmla="*/ 565937 w 565937"/>
                  <a:gd name="connsiteY1" fmla="*/ 0 h 1417833"/>
                  <a:gd name="connsiteX2" fmla="*/ 565937 w 565937"/>
                  <a:gd name="connsiteY2" fmla="*/ 1417833 h 1417833"/>
                  <a:gd name="connsiteX3" fmla="*/ 236310 w 565937"/>
                  <a:gd name="connsiteY3" fmla="*/ 1417833 h 1417833"/>
                  <a:gd name="connsiteX4" fmla="*/ 0 w 565937"/>
                  <a:gd name="connsiteY4" fmla="*/ 1181523 h 1417833"/>
                  <a:gd name="connsiteX5" fmla="*/ 0 w 565937"/>
                  <a:gd name="connsiteY5" fmla="*/ 236310 h 1417833"/>
                  <a:gd name="connsiteX6" fmla="*/ 236310 w 565937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937" h="1417833">
                    <a:moveTo>
                      <a:pt x="236310" y="0"/>
                    </a:moveTo>
                    <a:lnTo>
                      <a:pt x="565937" y="0"/>
                    </a:lnTo>
                    <a:lnTo>
                      <a:pt x="565937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rgbClr val="EDBBC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3300" dirty="0">
                  <a:solidFill>
                    <a:srgbClr val="1B6357"/>
                  </a:solidFill>
                </a:endParaRPr>
              </a:p>
            </p:txBody>
          </p:sp>
        </p:grp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83D27249-F4FC-4F6E-A9E2-2D2C71409E89}"/>
                </a:ext>
              </a:extLst>
            </p:cNvPr>
            <p:cNvSpPr txBox="1"/>
            <p:nvPr/>
          </p:nvSpPr>
          <p:spPr>
            <a:xfrm>
              <a:off x="5536235" y="1799584"/>
              <a:ext cx="1044476" cy="113752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500" b="1" dirty="0"/>
                <a:t>ما المقصود بالتغير الفيزيائي مع ذكر مثال</a:t>
              </a:r>
            </a:p>
          </p:txBody>
        </p:sp>
      </p:grp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id="{F1F42143-73F2-4F6A-B7FE-9D647AB384F4}"/>
              </a:ext>
            </a:extLst>
          </p:cNvPr>
          <p:cNvSpPr/>
          <p:nvPr/>
        </p:nvSpPr>
        <p:spPr>
          <a:xfrm rot="5400000">
            <a:off x="233178" y="2401382"/>
            <a:ext cx="2524237" cy="1020496"/>
          </a:xfrm>
          <a:custGeom>
            <a:avLst/>
            <a:gdLst>
              <a:gd name="connsiteX0" fmla="*/ 0 w 4356243"/>
              <a:gd name="connsiteY0" fmla="*/ 0 h 1534753"/>
              <a:gd name="connsiteX1" fmla="*/ 4092534 w 4356243"/>
              <a:gd name="connsiteY1" fmla="*/ 0 h 1534753"/>
              <a:gd name="connsiteX2" fmla="*/ 4356243 w 4356243"/>
              <a:gd name="connsiteY2" fmla="*/ 255798 h 1534753"/>
              <a:gd name="connsiteX3" fmla="*/ 4356243 w 4356243"/>
              <a:gd name="connsiteY3" fmla="*/ 1278955 h 1534753"/>
              <a:gd name="connsiteX4" fmla="*/ 4092534 w 4356243"/>
              <a:gd name="connsiteY4" fmla="*/ 1534753 h 1534753"/>
              <a:gd name="connsiteX5" fmla="*/ 0 w 4356243"/>
              <a:gd name="connsiteY5" fmla="*/ 1534753 h 1534753"/>
              <a:gd name="connsiteX6" fmla="*/ 0 w 4356243"/>
              <a:gd name="connsiteY6" fmla="*/ 1349819 h 1534753"/>
              <a:gd name="connsiteX7" fmla="*/ 429374 w 4356243"/>
              <a:gd name="connsiteY7" fmla="*/ 753918 h 1534753"/>
              <a:gd name="connsiteX8" fmla="*/ 0 w 4356243"/>
              <a:gd name="connsiteY8" fmla="*/ 158017 h 15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6243" h="1534753">
                <a:moveTo>
                  <a:pt x="0" y="0"/>
                </a:moveTo>
                <a:lnTo>
                  <a:pt x="4092534" y="0"/>
                </a:lnTo>
                <a:cubicBezTo>
                  <a:pt x="4238176" y="0"/>
                  <a:pt x="4356243" y="114525"/>
                  <a:pt x="4356243" y="255798"/>
                </a:cubicBezTo>
                <a:lnTo>
                  <a:pt x="4356243" y="1278955"/>
                </a:lnTo>
                <a:cubicBezTo>
                  <a:pt x="4356243" y="1420228"/>
                  <a:pt x="4238176" y="1534753"/>
                  <a:pt x="4092534" y="1534753"/>
                </a:cubicBezTo>
                <a:lnTo>
                  <a:pt x="0" y="1534753"/>
                </a:lnTo>
                <a:lnTo>
                  <a:pt x="0" y="1349819"/>
                </a:lnTo>
                <a:cubicBezTo>
                  <a:pt x="237137" y="1349819"/>
                  <a:pt x="429374" y="1083025"/>
                  <a:pt x="429374" y="753918"/>
                </a:cubicBezTo>
                <a:cubicBezTo>
                  <a:pt x="429374" y="424811"/>
                  <a:pt x="237137" y="158017"/>
                  <a:pt x="0" y="158017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</a:ln>
          <a:effectLst>
            <a:outerShdw blurRad="215900" dist="127000" dir="5400000" algn="ctr" rotWithShape="0">
              <a:srgbClr val="000000">
                <a:alpha val="7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2400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B145A84-752E-449A-853D-7B0905DEE321}"/>
              </a:ext>
            </a:extLst>
          </p:cNvPr>
          <p:cNvSpPr txBox="1"/>
          <p:nvPr/>
        </p:nvSpPr>
        <p:spPr>
          <a:xfrm>
            <a:off x="1181185" y="2458348"/>
            <a:ext cx="5644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chemeClr val="bg2">
                    <a:lumMod val="75000"/>
                  </a:schemeClr>
                </a:solidFill>
              </a:rPr>
              <a:t>3</a:t>
            </a: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7AA87E27-0C2E-4513-84B7-1FE5DA8EEA8A}"/>
              </a:ext>
            </a:extLst>
          </p:cNvPr>
          <p:cNvGrpSpPr/>
          <p:nvPr/>
        </p:nvGrpSpPr>
        <p:grpSpPr>
          <a:xfrm>
            <a:off x="7390807" y="-212108"/>
            <a:ext cx="1647036" cy="1202581"/>
            <a:chOff x="5921444" y="297093"/>
            <a:chExt cx="2158300" cy="1006546"/>
          </a:xfrm>
        </p:grpSpPr>
        <p:pic>
          <p:nvPicPr>
            <p:cNvPr id="27" name="صورة 26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B6B6A7C1-6D7F-4038-86E8-658ED6A85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rgbClr val="A67C6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1444" y="297093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E4994E42-8D95-4EB2-A116-D0D74678F435}"/>
                </a:ext>
              </a:extLst>
            </p:cNvPr>
            <p:cNvSpPr txBox="1"/>
            <p:nvPr/>
          </p:nvSpPr>
          <p:spPr>
            <a:xfrm>
              <a:off x="6326225" y="642225"/>
              <a:ext cx="1348740" cy="25116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ctr" defTabSz="685800">
                <a:defRPr/>
              </a:pPr>
              <a:r>
                <a:rPr lang="ar-SA" sz="1350" b="1" dirty="0">
                  <a:solidFill>
                    <a:srgbClr val="B4C8D1">
                      <a:lumMod val="75000"/>
                    </a:srgbClr>
                  </a:solidFill>
                </a:rPr>
                <a:t>التقويم الختامي</a:t>
              </a:r>
            </a:p>
          </p:txBody>
        </p:sp>
      </p:grpSp>
      <p:sp>
        <p:nvSpPr>
          <p:cNvPr id="31" name="فقاعة الكلام: بيضاوية 30">
            <a:extLst>
              <a:ext uri="{FF2B5EF4-FFF2-40B4-BE49-F238E27FC236}">
                <a16:creationId xmlns:a16="http://schemas.microsoft.com/office/drawing/2014/main" id="{5C2E3D83-9D1D-400B-8D94-EE063C186E4A}"/>
              </a:ext>
            </a:extLst>
          </p:cNvPr>
          <p:cNvSpPr/>
          <p:nvPr/>
        </p:nvSpPr>
        <p:spPr>
          <a:xfrm>
            <a:off x="6268065" y="477241"/>
            <a:ext cx="1946260" cy="1172270"/>
          </a:xfrm>
          <a:prstGeom prst="wedgeEllipseCallout">
            <a:avLst>
              <a:gd name="adj1" fmla="val 48211"/>
              <a:gd name="adj2" fmla="val 54499"/>
            </a:avLst>
          </a:prstGeom>
          <a:noFill/>
          <a:ln w="25400" cap="flat" cmpd="sng" algn="ctr">
            <a:solidFill>
              <a:srgbClr val="B4C8D1">
                <a:lumMod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ctr" defTabSz="685800">
              <a:defRPr/>
            </a:pPr>
            <a:r>
              <a:rPr lang="ar-SA" sz="1800" b="1" dirty="0">
                <a:solidFill>
                  <a:srgbClr val="B4C8D1">
                    <a:lumMod val="50000"/>
                  </a:srgbClr>
                </a:solidFill>
                <a:cs typeface="Arial" panose="020B0604020202020204" pitchFamily="34" charset="0"/>
              </a:rPr>
              <a:t>والان لنتحقق من فهمك </a:t>
            </a:r>
            <a:r>
              <a:rPr lang="ar-SA" sz="1800" b="1" dirty="0" err="1">
                <a:solidFill>
                  <a:srgbClr val="B4C8D1">
                    <a:lumMod val="50000"/>
                  </a:srgbClr>
                </a:solidFill>
                <a:cs typeface="Arial" panose="020B0604020202020204" pitchFamily="34" charset="0"/>
              </a:rPr>
              <a:t>بالاجابة</a:t>
            </a:r>
            <a:r>
              <a:rPr lang="ar-SA" sz="1800" b="1" dirty="0">
                <a:solidFill>
                  <a:srgbClr val="B4C8D1">
                    <a:lumMod val="50000"/>
                  </a:srgbClr>
                </a:solidFill>
                <a:cs typeface="Arial" panose="020B0604020202020204" pitchFamily="34" charset="0"/>
              </a:rPr>
              <a:t> على الأسئلة التالية </a:t>
            </a:r>
            <a:endParaRPr lang="en-US" sz="2100" b="1" dirty="0">
              <a:solidFill>
                <a:srgbClr val="B4C8D1">
                  <a:lumMod val="50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84AC98FE-564A-4D41-8201-182D663C7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78" y="777896"/>
            <a:ext cx="3002463" cy="463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31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L 0.00139 -0.2422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2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9507 L -0.00069 -0.2827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9691 L -0.00503 -0.287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92ACFEAD-8873-4BD1-9E6F-CA5752E59519}"/>
              </a:ext>
            </a:extLst>
          </p:cNvPr>
          <p:cNvGrpSpPr/>
          <p:nvPr/>
        </p:nvGrpSpPr>
        <p:grpSpPr>
          <a:xfrm>
            <a:off x="2051814" y="3485063"/>
            <a:ext cx="2158300" cy="1006546"/>
            <a:chOff x="6075571" y="296170"/>
            <a:chExt cx="2158300" cy="1006546"/>
          </a:xfrm>
        </p:grpSpPr>
        <p:pic>
          <p:nvPicPr>
            <p:cNvPr id="14" name="صورة 13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10A16A4D-11CC-4300-AA9E-30C287645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571" y="296170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B01C433B-D9F1-4AFE-A2EE-CF4FAE4170D1}"/>
                </a:ext>
              </a:extLst>
            </p:cNvPr>
            <p:cNvSpPr txBox="1"/>
            <p:nvPr/>
          </p:nvSpPr>
          <p:spPr>
            <a:xfrm>
              <a:off x="6277961" y="568611"/>
              <a:ext cx="1753520" cy="46166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2">
                      <a:lumMod val="75000"/>
                    </a:schemeClr>
                  </a:solidFill>
                </a:rPr>
                <a:t>الواجب</a:t>
              </a:r>
            </a:p>
          </p:txBody>
        </p:sp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2228EBA-DF47-4A07-97D1-2A26594F0E62}"/>
              </a:ext>
            </a:extLst>
          </p:cNvPr>
          <p:cNvSpPr txBox="1"/>
          <p:nvPr/>
        </p:nvSpPr>
        <p:spPr>
          <a:xfrm>
            <a:off x="898554" y="4215844"/>
            <a:ext cx="223241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800" dirty="0">
                <a:solidFill>
                  <a:schemeClr val="accent1">
                    <a:lumMod val="75000"/>
                  </a:schemeClr>
                </a:solidFill>
              </a:rPr>
              <a:t>تلميذتي المجتهدة أتمنى منك حل الواجب الموجود في منصة مدرستي </a:t>
            </a: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3340A383-FBF5-4DFE-A5E6-1D63A576E3C9}"/>
              </a:ext>
            </a:extLst>
          </p:cNvPr>
          <p:cNvGrpSpPr/>
          <p:nvPr/>
        </p:nvGrpSpPr>
        <p:grpSpPr>
          <a:xfrm>
            <a:off x="6370408" y="-97971"/>
            <a:ext cx="2158300" cy="1006546"/>
            <a:chOff x="5957001" y="312421"/>
            <a:chExt cx="2158300" cy="1006546"/>
          </a:xfrm>
        </p:grpSpPr>
        <p:pic>
          <p:nvPicPr>
            <p:cNvPr id="17" name="صورة 16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F65F0C98-A2E4-4D6C-92D3-FAEFC0870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C4C7F67B-16BC-480F-A555-17788DDD2C0F}"/>
                </a:ext>
              </a:extLst>
            </p:cNvPr>
            <p:cNvSpPr txBox="1"/>
            <p:nvPr/>
          </p:nvSpPr>
          <p:spPr>
            <a:xfrm>
              <a:off x="6277961" y="568611"/>
              <a:ext cx="1753520" cy="46166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2">
                      <a:lumMod val="75000"/>
                    </a:schemeClr>
                  </a:solidFill>
                </a:rPr>
                <a:t>الخلاصة</a:t>
              </a:r>
            </a:p>
          </p:txBody>
        </p:sp>
      </p:grp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BBA13DD-5180-4740-91E0-DAABF40B4C30}"/>
              </a:ext>
            </a:extLst>
          </p:cNvPr>
          <p:cNvSpPr/>
          <p:nvPr/>
        </p:nvSpPr>
        <p:spPr>
          <a:xfrm>
            <a:off x="2014759" y="681456"/>
            <a:ext cx="49535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المادة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: </a:t>
            </a:r>
            <a:r>
              <a:rPr lang="ar-SA" sz="2400" dirty="0">
                <a:solidFill>
                  <a:srgbClr val="0070C0"/>
                </a:solidFill>
              </a:rPr>
              <a:t>كل شيء له كتلة وحجم معيّن ويشْغَل حيزاً</a:t>
            </a:r>
          </a:p>
          <a:p>
            <a:pPr lvl="0" algn="ctr" defTabSz="457200"/>
            <a:r>
              <a:rPr lang="ar-SA" sz="2400" dirty="0">
                <a:solidFill>
                  <a:srgbClr val="0070C0"/>
                </a:solidFill>
              </a:rPr>
              <a:t>من الفراغ.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MT" panose="020B0502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6CAF4A9-B2C6-4873-A9EF-EE72C314D53D}"/>
              </a:ext>
            </a:extLst>
          </p:cNvPr>
          <p:cNvSpPr txBox="1"/>
          <p:nvPr/>
        </p:nvSpPr>
        <p:spPr>
          <a:xfrm>
            <a:off x="3482095" y="2259597"/>
            <a:ext cx="50466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chemeClr val="accent1">
                    <a:lumMod val="50000"/>
                  </a:schemeClr>
                </a:solidFill>
              </a:rPr>
              <a:t>أي خاصية للمادة يمكن قياسها أو لمسها دون احداث تغير في التركيب الأصلي للمادة</a:t>
            </a:r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449A9E5B-6724-433B-B8E7-C0A6DF8D9741}"/>
              </a:ext>
            </a:extLst>
          </p:cNvPr>
          <p:cNvSpPr/>
          <p:nvPr/>
        </p:nvSpPr>
        <p:spPr>
          <a:xfrm>
            <a:off x="6496473" y="1429947"/>
            <a:ext cx="2455743" cy="676802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solidFill>
                  <a:schemeClr val="bg2">
                    <a:lumMod val="50000"/>
                  </a:schemeClr>
                </a:solidFill>
              </a:rPr>
              <a:t>الخاصية الفيزيائية </a:t>
            </a: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FDEA36CF-7643-42EF-9915-45D36B410D3A}"/>
              </a:ext>
            </a:extLst>
          </p:cNvPr>
          <p:cNvSpPr/>
          <p:nvPr/>
        </p:nvSpPr>
        <p:spPr>
          <a:xfrm>
            <a:off x="5223243" y="3477482"/>
            <a:ext cx="1914525" cy="676802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solidFill>
                  <a:schemeClr val="bg2">
                    <a:lumMod val="50000"/>
                  </a:schemeClr>
                </a:solidFill>
              </a:rPr>
              <a:t>التغير الفيزيائي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F02254F-F056-4146-ACB8-05A28D08A6EA}"/>
              </a:ext>
            </a:extLst>
          </p:cNvPr>
          <p:cNvSpPr txBox="1"/>
          <p:nvPr/>
        </p:nvSpPr>
        <p:spPr>
          <a:xfrm>
            <a:off x="3330406" y="4154284"/>
            <a:ext cx="613806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تغير في الخواص الفيزيائية لكن هوية </a:t>
            </a:r>
          </a:p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المادة تبقى دون تغير</a:t>
            </a:r>
            <a:endParaRPr lang="ar-SA" sz="2400" b="1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29" name="رسم تخطيطي 28">
            <a:extLst>
              <a:ext uri="{FF2B5EF4-FFF2-40B4-BE49-F238E27FC236}">
                <a16:creationId xmlns:a16="http://schemas.microsoft.com/office/drawing/2014/main" id="{ABC77A27-23AC-4A0C-BD53-57497E2362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728814"/>
              </p:ext>
            </p:extLst>
          </p:nvPr>
        </p:nvGraphicFramePr>
        <p:xfrm>
          <a:off x="-955249" y="845093"/>
          <a:ext cx="4860867" cy="3036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5139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14D0461-17B4-4736-95F3-B482AEF04FC5}"/>
              </a:ext>
            </a:extLst>
          </p:cNvPr>
          <p:cNvGrpSpPr/>
          <p:nvPr/>
        </p:nvGrpSpPr>
        <p:grpSpPr>
          <a:xfrm>
            <a:off x="1699260" y="-228600"/>
            <a:ext cx="5265420" cy="4937760"/>
            <a:chOff x="1699260" y="-228600"/>
            <a:chExt cx="5265420" cy="4937760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0A86B94A-BDC0-4B7D-8447-9606ECC1493E}"/>
                </a:ext>
              </a:extLst>
            </p:cNvPr>
            <p:cNvGrpSpPr/>
            <p:nvPr/>
          </p:nvGrpSpPr>
          <p:grpSpPr>
            <a:xfrm>
              <a:off x="1699260" y="-228600"/>
              <a:ext cx="5265420" cy="4937760"/>
              <a:chOff x="1752600" y="-266700"/>
              <a:chExt cx="5265420" cy="4937760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52" name="Picture 4">
                <a:extLst>
                  <a:ext uri="{FF2B5EF4-FFF2-40B4-BE49-F238E27FC236}">
                    <a16:creationId xmlns:a16="http://schemas.microsoft.com/office/drawing/2014/main" id="{2609CA82-6768-4FBC-94D9-E6578CC973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-266700"/>
                <a:ext cx="5265420" cy="4937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FBAB4B4D-EEA6-4228-8732-B55224A7A189}"/>
                  </a:ext>
                </a:extLst>
              </p:cNvPr>
              <p:cNvSpPr/>
              <p:nvPr/>
            </p:nvSpPr>
            <p:spPr>
              <a:xfrm rot="21395545">
                <a:off x="3916680" y="4206239"/>
                <a:ext cx="1684020" cy="213360"/>
              </a:xfrm>
              <a:prstGeom prst="rect">
                <a:avLst/>
              </a:prstGeom>
              <a:solidFill>
                <a:srgbClr val="D7BA75"/>
              </a:solidFill>
              <a:ln>
                <a:solidFill>
                  <a:srgbClr val="D7BA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ar-SA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99CF7E4D-659F-48C5-8EAB-CBB230BA51EF}"/>
                </a:ext>
              </a:extLst>
            </p:cNvPr>
            <p:cNvSpPr txBox="1"/>
            <p:nvPr/>
          </p:nvSpPr>
          <p:spPr>
            <a:xfrm rot="21280993">
              <a:off x="3185160" y="2224102"/>
              <a:ext cx="2293620" cy="175432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B4C8D1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ماهي استخدامات الاحماض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936998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14D0461-17B4-4736-95F3-B482AEF04FC5}"/>
              </a:ext>
            </a:extLst>
          </p:cNvPr>
          <p:cNvGrpSpPr/>
          <p:nvPr/>
        </p:nvGrpSpPr>
        <p:grpSpPr>
          <a:xfrm>
            <a:off x="1699260" y="-228600"/>
            <a:ext cx="5265420" cy="4937760"/>
            <a:chOff x="1699260" y="-228600"/>
            <a:chExt cx="5265420" cy="4937760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0A86B94A-BDC0-4B7D-8447-9606ECC1493E}"/>
                </a:ext>
              </a:extLst>
            </p:cNvPr>
            <p:cNvGrpSpPr/>
            <p:nvPr/>
          </p:nvGrpSpPr>
          <p:grpSpPr>
            <a:xfrm>
              <a:off x="1699260" y="-228600"/>
              <a:ext cx="5265420" cy="4937760"/>
              <a:chOff x="1752600" y="-266700"/>
              <a:chExt cx="5265420" cy="4937760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52" name="Picture 4">
                <a:extLst>
                  <a:ext uri="{FF2B5EF4-FFF2-40B4-BE49-F238E27FC236}">
                    <a16:creationId xmlns:a16="http://schemas.microsoft.com/office/drawing/2014/main" id="{2609CA82-6768-4FBC-94D9-E6578CC973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-266700"/>
                <a:ext cx="5265420" cy="4937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FBAB4B4D-EEA6-4228-8732-B55224A7A189}"/>
                  </a:ext>
                </a:extLst>
              </p:cNvPr>
              <p:cNvSpPr/>
              <p:nvPr/>
            </p:nvSpPr>
            <p:spPr>
              <a:xfrm rot="21395545">
                <a:off x="3916680" y="4206239"/>
                <a:ext cx="1684020" cy="213360"/>
              </a:xfrm>
              <a:prstGeom prst="rect">
                <a:avLst/>
              </a:prstGeom>
              <a:solidFill>
                <a:srgbClr val="D7BA75"/>
              </a:solidFill>
              <a:ln>
                <a:solidFill>
                  <a:srgbClr val="D7BA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ar-SA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99CF7E4D-659F-48C5-8EAB-CBB230BA51EF}"/>
                </a:ext>
              </a:extLst>
            </p:cNvPr>
            <p:cNvSpPr txBox="1"/>
            <p:nvPr/>
          </p:nvSpPr>
          <p:spPr>
            <a:xfrm rot="21382706">
              <a:off x="2894099" y="2667289"/>
              <a:ext cx="2991119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ar-SA" sz="2400" dirty="0">
                  <a:solidFill>
                    <a:srgbClr val="B4C8D1">
                      <a:lumMod val="75000"/>
                    </a:srgbClr>
                  </a:solidFill>
                </a:rPr>
                <a:t>قارني بين خصائص الاحماض والقواعد</a:t>
              </a:r>
              <a:endPara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B4C8D1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888753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14D0461-17B4-4736-95F3-B482AEF04FC5}"/>
              </a:ext>
            </a:extLst>
          </p:cNvPr>
          <p:cNvGrpSpPr/>
          <p:nvPr/>
        </p:nvGrpSpPr>
        <p:grpSpPr>
          <a:xfrm>
            <a:off x="1699260" y="-228600"/>
            <a:ext cx="5265420" cy="4937760"/>
            <a:chOff x="1699260" y="-228600"/>
            <a:chExt cx="5265420" cy="4937760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0A86B94A-BDC0-4B7D-8447-9606ECC1493E}"/>
                </a:ext>
              </a:extLst>
            </p:cNvPr>
            <p:cNvGrpSpPr/>
            <p:nvPr/>
          </p:nvGrpSpPr>
          <p:grpSpPr>
            <a:xfrm>
              <a:off x="1699260" y="-228600"/>
              <a:ext cx="5265420" cy="4937760"/>
              <a:chOff x="1752600" y="-266700"/>
              <a:chExt cx="5265420" cy="4937760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52" name="Picture 4">
                <a:extLst>
                  <a:ext uri="{FF2B5EF4-FFF2-40B4-BE49-F238E27FC236}">
                    <a16:creationId xmlns:a16="http://schemas.microsoft.com/office/drawing/2014/main" id="{2609CA82-6768-4FBC-94D9-E6578CC973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-266700"/>
                <a:ext cx="5265420" cy="4937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FBAB4B4D-EEA6-4228-8732-B55224A7A189}"/>
                  </a:ext>
                </a:extLst>
              </p:cNvPr>
              <p:cNvSpPr/>
              <p:nvPr/>
            </p:nvSpPr>
            <p:spPr>
              <a:xfrm rot="21395545">
                <a:off x="3916680" y="4206239"/>
                <a:ext cx="1684020" cy="213360"/>
              </a:xfrm>
              <a:prstGeom prst="rect">
                <a:avLst/>
              </a:prstGeom>
              <a:solidFill>
                <a:srgbClr val="D7BA75"/>
              </a:solidFill>
              <a:ln>
                <a:solidFill>
                  <a:srgbClr val="D7BA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ar-SA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99CF7E4D-659F-48C5-8EAB-CBB230BA51EF}"/>
                </a:ext>
              </a:extLst>
            </p:cNvPr>
            <p:cNvSpPr txBox="1"/>
            <p:nvPr/>
          </p:nvSpPr>
          <p:spPr>
            <a:xfrm rot="21280993">
              <a:off x="2653432" y="2807833"/>
              <a:ext cx="335707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ar-SA" sz="2400" dirty="0">
                  <a:solidFill>
                    <a:srgbClr val="B4C8D1">
                      <a:lumMod val="75000"/>
                    </a:srgbClr>
                  </a:solidFill>
                </a:rPr>
                <a:t>ماهي استخدامات القواعد </a:t>
              </a:r>
              <a:endPara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B4C8D1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04756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845A4A4-2026-4B60-A9C7-CFD6A69215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62" t="36111" r="40313" b="13055"/>
          <a:stretch/>
        </p:blipFill>
        <p:spPr>
          <a:xfrm>
            <a:off x="5043487" y="80800"/>
            <a:ext cx="4029075" cy="498189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D8A45E9-53B3-4CBC-8FAC-BC503A6EAB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625" t="30694" r="37031" b="40416"/>
          <a:stretch/>
        </p:blipFill>
        <p:spPr>
          <a:xfrm>
            <a:off x="271463" y="66512"/>
            <a:ext cx="4479131" cy="266188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3328C0C-83AD-4EA3-A5D5-C9E25EA243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047" t="61249" r="43594" b="20973"/>
          <a:stretch/>
        </p:blipFill>
        <p:spPr>
          <a:xfrm>
            <a:off x="550069" y="2857499"/>
            <a:ext cx="3664744" cy="1996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190141B9-98FF-4E55-9E08-63D4DB6D1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773" y="1824652"/>
            <a:ext cx="2143125" cy="21431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11DE22C-8249-4406-B09E-5CAEE2D0A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60" y="1824652"/>
            <a:ext cx="2143125" cy="2143125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DB89038-33F1-4E15-8875-F50CF327E5D0}"/>
              </a:ext>
            </a:extLst>
          </p:cNvPr>
          <p:cNvSpPr txBox="1"/>
          <p:nvPr/>
        </p:nvSpPr>
        <p:spPr>
          <a:xfrm>
            <a:off x="6050527" y="1175723"/>
            <a:ext cx="27258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</a:rPr>
              <a:t>حسابي في </a:t>
            </a:r>
            <a:r>
              <a:rPr lang="ar-SA" sz="2800" dirty="0" err="1">
                <a:solidFill>
                  <a:schemeClr val="accent1">
                    <a:lumMod val="75000"/>
                  </a:schemeClr>
                </a:solidFill>
              </a:rPr>
              <a:t>التليجرام</a:t>
            </a:r>
            <a:endParaRPr lang="ar-SA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0E9B01D-AADC-4485-8180-C7AED6411356}"/>
              </a:ext>
            </a:extLst>
          </p:cNvPr>
          <p:cNvSpPr txBox="1"/>
          <p:nvPr/>
        </p:nvSpPr>
        <p:spPr>
          <a:xfrm>
            <a:off x="1304927" y="1114168"/>
            <a:ext cx="262111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1">
                    <a:lumMod val="75000"/>
                  </a:schemeClr>
                </a:solidFill>
              </a:rPr>
              <a:t>حسابي في تويتر</a:t>
            </a:r>
          </a:p>
        </p:txBody>
      </p:sp>
    </p:spTree>
    <p:extLst>
      <p:ext uri="{BB962C8B-B14F-4D97-AF65-F5344CB8AC3E}">
        <p14:creationId xmlns:p14="http://schemas.microsoft.com/office/powerpoint/2010/main" val="147687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2124F43C-7726-42A6-BFD5-837A3E346F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1333716"/>
              </p:ext>
            </p:extLst>
          </p:nvPr>
        </p:nvGraphicFramePr>
        <p:xfrm>
          <a:off x="628650" y="250031"/>
          <a:ext cx="8572500" cy="434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" name="مستطيل 40">
            <a:extLst>
              <a:ext uri="{FF2B5EF4-FFF2-40B4-BE49-F238E27FC236}">
                <a16:creationId xmlns:a16="http://schemas.microsoft.com/office/drawing/2014/main" id="{731810CB-18F7-43BB-B95E-E054225B7B55}"/>
              </a:ext>
            </a:extLst>
          </p:cNvPr>
          <p:cNvSpPr/>
          <p:nvPr/>
        </p:nvSpPr>
        <p:spPr>
          <a:xfrm>
            <a:off x="2627771" y="166187"/>
            <a:ext cx="3378994" cy="42336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>
                    <a:lumMod val="50000"/>
                  </a:schemeClr>
                </a:solidFill>
              </a:rPr>
              <a:t>سندرس في هذه الوحدة </a:t>
            </a:r>
          </a:p>
        </p:txBody>
      </p:sp>
    </p:spTree>
    <p:extLst>
      <p:ext uri="{BB962C8B-B14F-4D97-AF65-F5344CB8AC3E}">
        <p14:creationId xmlns:p14="http://schemas.microsoft.com/office/powerpoint/2010/main" val="239668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50922B-E8D2-41B5-AD97-52623BD27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5250922B-E8D2-41B5-AD97-52623BD270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3E5100-1FDC-4DBB-AB80-675EDFEFA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A53E5100-1FDC-4DBB-AB80-675EDFEFA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915004-D011-4F67-8014-FB1830296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3D915004-D011-4F67-8014-FB1830296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22B171-B9C4-4AC6-B8D4-1C396BE5A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C022B171-B9C4-4AC6-B8D4-1C396BE5A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D150C8-6063-42B3-918D-42A4BEF42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5DD150C8-6063-42B3-918D-42A4BEF425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E838CC-EA37-4374-A8BF-9E6698637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32E838CC-EA37-4374-A8BF-9E6698637F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1F83C2-EF53-45E7-B498-B537A2C19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751F83C2-EF53-45E7-B498-B537A2C19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8522D3-929D-4B44-BD3A-EF756DA13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F98522D3-929D-4B44-BD3A-EF756DA13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286F69-DF09-4A19-A7D5-D82A37329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AB286F69-DF09-4A19-A7D5-D82A37329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22D9B4-613A-4507-9F93-1A8B194CD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6E22D9B4-613A-4507-9F93-1A8B194CD1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05F3E3-F14E-4B22-84F4-0C1C6AA3E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5805F3E3-F14E-4B22-84F4-0C1C6AA3E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F0FE798-331D-41E7-8B87-8E72B50389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16" t="26306" r="36830" b="14146"/>
          <a:stretch/>
        </p:blipFill>
        <p:spPr>
          <a:xfrm>
            <a:off x="4855363" y="101723"/>
            <a:ext cx="4028441" cy="4969215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0028DEF2-7A38-457F-97D0-228282891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8" y="696005"/>
            <a:ext cx="46196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8B2CC3EA-7412-41C2-B0AE-102482293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2538"/>
            <a:ext cx="488632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46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EF50772-6714-4FF8-BFBC-490DE3E06AA1}"/>
              </a:ext>
            </a:extLst>
          </p:cNvPr>
          <p:cNvSpPr txBox="1"/>
          <p:nvPr/>
        </p:nvSpPr>
        <p:spPr>
          <a:xfrm>
            <a:off x="-101012" y="93191"/>
            <a:ext cx="2190496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/>
            <a:endParaRPr lang="ar-SA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25C4E8D-A0DC-4734-A1D7-C74638AE9F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00" t="20089" r="36500" b="26578"/>
          <a:stretch/>
        </p:blipFill>
        <p:spPr>
          <a:xfrm>
            <a:off x="5769865" y="0"/>
            <a:ext cx="3218688" cy="5029199"/>
          </a:xfrm>
          <a:prstGeom prst="rect">
            <a:avLst/>
          </a:prstGeom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B00E3B51-E638-49D6-AE19-BAB955FF3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57" y="1466861"/>
            <a:ext cx="3761804" cy="32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5E4631F-9AA9-4533-BFB2-F3A11C26B8D0}"/>
              </a:ext>
            </a:extLst>
          </p:cNvPr>
          <p:cNvSpPr txBox="1"/>
          <p:nvPr/>
        </p:nvSpPr>
        <p:spPr>
          <a:xfrm>
            <a:off x="329183" y="411073"/>
            <a:ext cx="5316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Calibri"/>
              </a:rPr>
              <a:t>ماذا تعلمت عن النقود خلال تصنيفك لها ؟</a:t>
            </a:r>
            <a:endParaRPr lang="ar-SA" sz="2800" b="1" kern="0" dirty="0">
              <a:solidFill>
                <a:schemeClr val="accent4">
                  <a:lumMod val="5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752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695563B-8845-4AC7-8289-96FA6D345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00" t="24533" r="29700" b="28711"/>
          <a:stretch/>
        </p:blipFill>
        <p:spPr>
          <a:xfrm>
            <a:off x="1107154" y="333157"/>
            <a:ext cx="7149878" cy="447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73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7E7A73E6-417A-43E2-AA39-826AA74987BB}"/>
              </a:ext>
            </a:extLst>
          </p:cNvPr>
          <p:cNvGrpSpPr/>
          <p:nvPr/>
        </p:nvGrpSpPr>
        <p:grpSpPr>
          <a:xfrm>
            <a:off x="-91211" y="-237248"/>
            <a:ext cx="2236450" cy="1330324"/>
            <a:chOff x="5907462" y="312421"/>
            <a:chExt cx="2236450" cy="1006546"/>
          </a:xfrm>
        </p:grpSpPr>
        <p:pic>
          <p:nvPicPr>
            <p:cNvPr id="14" name="صورة 13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AAD82410-5CB3-4EF1-86F9-F2882BAFF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5612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31CBA4B1-A5B2-4727-8082-7E6652B2EFDC}"/>
                </a:ext>
              </a:extLst>
            </p:cNvPr>
            <p:cNvSpPr txBox="1"/>
            <p:nvPr/>
          </p:nvSpPr>
          <p:spPr>
            <a:xfrm>
              <a:off x="5907462" y="579115"/>
              <a:ext cx="2207839" cy="64633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800" b="1" dirty="0">
                  <a:solidFill>
                    <a:schemeClr val="bg2">
                      <a:lumMod val="75000"/>
                    </a:schemeClr>
                  </a:solidFill>
                </a:rPr>
                <a:t> استراتيجية جدول التعلم </a:t>
              </a:r>
            </a:p>
            <a:p>
              <a:pPr algn="ctr"/>
              <a:r>
                <a:rPr lang="en-US" sz="1800" b="1" dirty="0">
                  <a:solidFill>
                    <a:schemeClr val="bg2">
                      <a:lumMod val="75000"/>
                    </a:schemeClr>
                  </a:solidFill>
                </a:rPr>
                <a:t>KWL</a:t>
              </a:r>
              <a:endParaRPr lang="ar-SA" sz="18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42C63ADF-2B5D-4B4C-9595-E4CCDE5030F4}"/>
              </a:ext>
            </a:extLst>
          </p:cNvPr>
          <p:cNvSpPr/>
          <p:nvPr/>
        </p:nvSpPr>
        <p:spPr>
          <a:xfrm>
            <a:off x="2145239" y="62817"/>
            <a:ext cx="5471712" cy="934295"/>
          </a:xfrm>
          <a:prstGeom prst="round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7AC4A4"/>
                </a:solidFill>
              </a:rPr>
              <a:t>الدرس 1 : الخواص والتغيرات الفيزيائية 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057A6776-1788-424F-AEDE-6083B7CAE22D}"/>
              </a:ext>
            </a:extLst>
          </p:cNvPr>
          <p:cNvGrpSpPr/>
          <p:nvPr/>
        </p:nvGrpSpPr>
        <p:grpSpPr>
          <a:xfrm>
            <a:off x="2318005" y="1093076"/>
            <a:ext cx="6515100" cy="3653491"/>
            <a:chOff x="2318005" y="1093076"/>
            <a:chExt cx="6515100" cy="3653491"/>
          </a:xfrm>
        </p:grpSpPr>
        <p:pic>
          <p:nvPicPr>
            <p:cNvPr id="12290" name="Picture 2" descr="استراتيجية جدول التعلم - الفراولة">
              <a:extLst>
                <a:ext uri="{FF2B5EF4-FFF2-40B4-BE49-F238E27FC236}">
                  <a16:creationId xmlns:a16="http://schemas.microsoft.com/office/drawing/2014/main" id="{BD55A8BE-CF15-4CA7-9AD4-8B3B6F878B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7" t="3134" r="4659" b="22440"/>
            <a:stretch/>
          </p:blipFill>
          <p:spPr bwMode="auto">
            <a:xfrm>
              <a:off x="2318005" y="1093076"/>
              <a:ext cx="6515100" cy="3649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مستطيل 1">
              <a:extLst>
                <a:ext uri="{FF2B5EF4-FFF2-40B4-BE49-F238E27FC236}">
                  <a16:creationId xmlns:a16="http://schemas.microsoft.com/office/drawing/2014/main" id="{D8E601EB-09B5-4E1B-AEF4-CDF8630489BD}"/>
                </a:ext>
              </a:extLst>
            </p:cNvPr>
            <p:cNvSpPr/>
            <p:nvPr/>
          </p:nvSpPr>
          <p:spPr>
            <a:xfrm>
              <a:off x="7398327" y="3507971"/>
              <a:ext cx="1197033" cy="123859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53C78BA-CF37-4261-A0EA-5C763F2BE9CE}"/>
                </a:ext>
              </a:extLst>
            </p:cNvPr>
            <p:cNvSpPr/>
            <p:nvPr/>
          </p:nvSpPr>
          <p:spPr>
            <a:xfrm>
              <a:off x="5796741" y="3503819"/>
              <a:ext cx="1197033" cy="1238596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243D3242-8853-4C7B-8DFC-FF08494AB1DE}"/>
                </a:ext>
              </a:extLst>
            </p:cNvPr>
            <p:cNvSpPr/>
            <p:nvPr/>
          </p:nvSpPr>
          <p:spPr>
            <a:xfrm>
              <a:off x="4156086" y="3503819"/>
              <a:ext cx="1197033" cy="12385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" name="مستطيل 16">
              <a:extLst>
                <a:ext uri="{FF2B5EF4-FFF2-40B4-BE49-F238E27FC236}">
                  <a16:creationId xmlns:a16="http://schemas.microsoft.com/office/drawing/2014/main" id="{F585A78A-CA5C-4BF9-9BF2-CCE9B016E8F7}"/>
                </a:ext>
              </a:extLst>
            </p:cNvPr>
            <p:cNvSpPr/>
            <p:nvPr/>
          </p:nvSpPr>
          <p:spPr>
            <a:xfrm>
              <a:off x="2535382" y="3503819"/>
              <a:ext cx="1216151" cy="1238596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25600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84;p13">
            <a:extLst>
              <a:ext uri="{FF2B5EF4-FFF2-40B4-BE49-F238E27FC236}">
                <a16:creationId xmlns:a16="http://schemas.microsoft.com/office/drawing/2014/main" id="{4EA4FF0F-79BD-40CA-9E4F-28A780021C53}"/>
              </a:ext>
            </a:extLst>
          </p:cNvPr>
          <p:cNvSpPr/>
          <p:nvPr/>
        </p:nvSpPr>
        <p:spPr>
          <a:xfrm>
            <a:off x="6016125" y="2700968"/>
            <a:ext cx="770424" cy="971551"/>
          </a:xfrm>
          <a:custGeom>
            <a:avLst/>
            <a:gdLst/>
            <a:ahLst/>
            <a:cxnLst/>
            <a:rect l="l" t="t" r="r" b="b"/>
            <a:pathLst>
              <a:path w="702970" h="914401" extrusionOk="0">
                <a:moveTo>
                  <a:pt x="210046" y="0"/>
                </a:moveTo>
                <a:lnTo>
                  <a:pt x="510084" y="0"/>
                </a:lnTo>
                <a:lnTo>
                  <a:pt x="585730" y="302587"/>
                </a:lnTo>
                <a:lnTo>
                  <a:pt x="600023" y="314379"/>
                </a:lnTo>
                <a:cubicBezTo>
                  <a:pt x="663629" y="377985"/>
                  <a:pt x="702970" y="465856"/>
                  <a:pt x="702970" y="562916"/>
                </a:cubicBezTo>
                <a:cubicBezTo>
                  <a:pt x="702970" y="757036"/>
                  <a:pt x="545605" y="914401"/>
                  <a:pt x="351485" y="914401"/>
                </a:cubicBezTo>
                <a:cubicBezTo>
                  <a:pt x="157365" y="914401"/>
                  <a:pt x="0" y="757036"/>
                  <a:pt x="0" y="562916"/>
                </a:cubicBezTo>
                <a:cubicBezTo>
                  <a:pt x="0" y="465856"/>
                  <a:pt x="39341" y="377985"/>
                  <a:pt x="102948" y="314379"/>
                </a:cubicBezTo>
                <a:lnTo>
                  <a:pt x="138859" y="28474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6" name="Google Shape;1196;p43"/>
          <p:cNvGrpSpPr/>
          <p:nvPr/>
        </p:nvGrpSpPr>
        <p:grpSpPr>
          <a:xfrm rot="8999937">
            <a:off x="90938" y="921582"/>
            <a:ext cx="1503570" cy="572809"/>
            <a:chOff x="193975" y="1518050"/>
            <a:chExt cx="6948325" cy="2647075"/>
          </a:xfrm>
        </p:grpSpPr>
        <p:sp>
          <p:nvSpPr>
            <p:cNvPr id="1197" name="Google Shape;1197;p43"/>
            <p:cNvSpPr/>
            <p:nvPr/>
          </p:nvSpPr>
          <p:spPr>
            <a:xfrm>
              <a:off x="856025" y="1949525"/>
              <a:ext cx="5390925" cy="1671850"/>
            </a:xfrm>
            <a:custGeom>
              <a:avLst/>
              <a:gdLst/>
              <a:ahLst/>
              <a:cxnLst/>
              <a:rect l="l" t="t" r="r" b="b"/>
              <a:pathLst>
                <a:path w="215637" h="66874" extrusionOk="0">
                  <a:moveTo>
                    <a:pt x="5549" y="1"/>
                  </a:moveTo>
                  <a:lnTo>
                    <a:pt x="0" y="35562"/>
                  </a:lnTo>
                  <a:cubicBezTo>
                    <a:pt x="59017" y="41363"/>
                    <a:pt x="117528" y="50946"/>
                    <a:pt x="175032" y="64313"/>
                  </a:cubicBezTo>
                  <a:cubicBezTo>
                    <a:pt x="181146" y="65898"/>
                    <a:pt x="187260" y="66874"/>
                    <a:pt x="193375" y="66874"/>
                  </a:cubicBezTo>
                  <a:cubicBezTo>
                    <a:pt x="194070" y="66874"/>
                    <a:pt x="194765" y="66861"/>
                    <a:pt x="195460" y="66835"/>
                  </a:cubicBezTo>
                  <a:cubicBezTo>
                    <a:pt x="202522" y="66331"/>
                    <a:pt x="208827" y="62548"/>
                    <a:pt x="212610" y="56495"/>
                  </a:cubicBezTo>
                  <a:cubicBezTo>
                    <a:pt x="215637" y="50442"/>
                    <a:pt x="213367" y="41615"/>
                    <a:pt x="207062" y="39093"/>
                  </a:cubicBezTo>
                  <a:lnTo>
                    <a:pt x="209836" y="37832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414650" y="1621675"/>
              <a:ext cx="6645675" cy="2493775"/>
            </a:xfrm>
            <a:custGeom>
              <a:avLst/>
              <a:gdLst/>
              <a:ahLst/>
              <a:cxnLst/>
              <a:rect l="l" t="t" r="r" b="b"/>
              <a:pathLst>
                <a:path w="265827" h="99751" extrusionOk="0">
                  <a:moveTo>
                    <a:pt x="2523" y="0"/>
                  </a:moveTo>
                  <a:lnTo>
                    <a:pt x="6558" y="3783"/>
                  </a:lnTo>
                  <a:lnTo>
                    <a:pt x="204288" y="43380"/>
                  </a:lnTo>
                  <a:cubicBezTo>
                    <a:pt x="212863" y="45145"/>
                    <a:pt x="221943" y="47163"/>
                    <a:pt x="229509" y="52207"/>
                  </a:cubicBezTo>
                  <a:cubicBezTo>
                    <a:pt x="236823" y="57251"/>
                    <a:pt x="242119" y="66330"/>
                    <a:pt x="239597" y="75157"/>
                  </a:cubicBezTo>
                  <a:cubicBezTo>
                    <a:pt x="237075" y="83732"/>
                    <a:pt x="228248" y="88777"/>
                    <a:pt x="219420" y="89785"/>
                  </a:cubicBezTo>
                  <a:cubicBezTo>
                    <a:pt x="218413" y="89872"/>
                    <a:pt x="217409" y="89912"/>
                    <a:pt x="216408" y="89912"/>
                  </a:cubicBezTo>
                  <a:cubicBezTo>
                    <a:pt x="208636" y="89912"/>
                    <a:pt x="201040" y="87480"/>
                    <a:pt x="193443" y="85246"/>
                  </a:cubicBezTo>
                  <a:cubicBezTo>
                    <a:pt x="135103" y="68142"/>
                    <a:pt x="74804" y="57568"/>
                    <a:pt x="13961" y="57568"/>
                  </a:cubicBezTo>
                  <a:cubicBezTo>
                    <a:pt x="9311" y="57568"/>
                    <a:pt x="4657" y="57630"/>
                    <a:pt x="1" y="57755"/>
                  </a:cubicBezTo>
                  <a:lnTo>
                    <a:pt x="218159" y="97856"/>
                  </a:lnTo>
                  <a:cubicBezTo>
                    <a:pt x="223654" y="98833"/>
                    <a:pt x="229444" y="99750"/>
                    <a:pt x="235044" y="99750"/>
                  </a:cubicBezTo>
                  <a:cubicBezTo>
                    <a:pt x="241010" y="99750"/>
                    <a:pt x="246759" y="98709"/>
                    <a:pt x="251703" y="95586"/>
                  </a:cubicBezTo>
                  <a:cubicBezTo>
                    <a:pt x="262548" y="89029"/>
                    <a:pt x="265826" y="73896"/>
                    <a:pt x="261791" y="62043"/>
                  </a:cubicBezTo>
                  <a:cubicBezTo>
                    <a:pt x="257504" y="50189"/>
                    <a:pt x="246911" y="41362"/>
                    <a:pt x="235309" y="36318"/>
                  </a:cubicBezTo>
                  <a:cubicBezTo>
                    <a:pt x="223960" y="31274"/>
                    <a:pt x="211098" y="29508"/>
                    <a:pt x="198740" y="27743"/>
                  </a:cubicBezTo>
                  <a:lnTo>
                    <a:pt x="2523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193975" y="1518050"/>
              <a:ext cx="6948325" cy="2647075"/>
            </a:xfrm>
            <a:custGeom>
              <a:avLst/>
              <a:gdLst/>
              <a:ahLst/>
              <a:cxnLst/>
              <a:rect l="l" t="t" r="r" b="b"/>
              <a:pathLst>
                <a:path w="277933" h="105883" extrusionOk="0">
                  <a:moveTo>
                    <a:pt x="243884" y="60135"/>
                  </a:moveTo>
                  <a:cubicBezTo>
                    <a:pt x="246406" y="68205"/>
                    <a:pt x="244893" y="77033"/>
                    <a:pt x="240101" y="83842"/>
                  </a:cubicBezTo>
                  <a:lnTo>
                    <a:pt x="239849" y="84094"/>
                  </a:lnTo>
                  <a:cubicBezTo>
                    <a:pt x="241867" y="76024"/>
                    <a:pt x="243128" y="67953"/>
                    <a:pt x="243884" y="60135"/>
                  </a:cubicBezTo>
                  <a:close/>
                  <a:moveTo>
                    <a:pt x="27218" y="16191"/>
                  </a:moveTo>
                  <a:cubicBezTo>
                    <a:pt x="27516" y="16191"/>
                    <a:pt x="27858" y="16212"/>
                    <a:pt x="28248" y="16251"/>
                  </a:cubicBezTo>
                  <a:cubicBezTo>
                    <a:pt x="39093" y="18017"/>
                    <a:pt x="49937" y="19530"/>
                    <a:pt x="60782" y="21295"/>
                  </a:cubicBezTo>
                  <a:cubicBezTo>
                    <a:pt x="80707" y="24322"/>
                    <a:pt x="100631" y="27600"/>
                    <a:pt x="120303" y="31383"/>
                  </a:cubicBezTo>
                  <a:cubicBezTo>
                    <a:pt x="157882" y="38445"/>
                    <a:pt x="195461" y="45003"/>
                    <a:pt x="233039" y="51560"/>
                  </a:cubicBezTo>
                  <a:cubicBezTo>
                    <a:pt x="238336" y="52569"/>
                    <a:pt x="239345" y="53578"/>
                    <a:pt x="239849" y="58874"/>
                  </a:cubicBezTo>
                  <a:cubicBezTo>
                    <a:pt x="239849" y="60135"/>
                    <a:pt x="239849" y="61396"/>
                    <a:pt x="239849" y="62657"/>
                  </a:cubicBezTo>
                  <a:cubicBezTo>
                    <a:pt x="239345" y="71232"/>
                    <a:pt x="237327" y="79807"/>
                    <a:pt x="233292" y="87373"/>
                  </a:cubicBezTo>
                  <a:cubicBezTo>
                    <a:pt x="232039" y="89699"/>
                    <a:pt x="231548" y="90502"/>
                    <a:pt x="230108" y="90502"/>
                  </a:cubicBezTo>
                  <a:cubicBezTo>
                    <a:pt x="229518" y="90502"/>
                    <a:pt x="228769" y="90367"/>
                    <a:pt x="227743" y="90147"/>
                  </a:cubicBezTo>
                  <a:cubicBezTo>
                    <a:pt x="218411" y="88382"/>
                    <a:pt x="209080" y="86364"/>
                    <a:pt x="199748" y="84851"/>
                  </a:cubicBezTo>
                  <a:cubicBezTo>
                    <a:pt x="191678" y="83338"/>
                    <a:pt x="183355" y="82077"/>
                    <a:pt x="175032" y="81068"/>
                  </a:cubicBezTo>
                  <a:cubicBezTo>
                    <a:pt x="162926" y="79302"/>
                    <a:pt x="150820" y="78041"/>
                    <a:pt x="138714" y="76276"/>
                  </a:cubicBezTo>
                  <a:cubicBezTo>
                    <a:pt x="124086" y="74006"/>
                    <a:pt x="109710" y="70980"/>
                    <a:pt x="95335" y="67953"/>
                  </a:cubicBezTo>
                  <a:cubicBezTo>
                    <a:pt x="83229" y="65179"/>
                    <a:pt x="70871" y="63414"/>
                    <a:pt x="58512" y="61144"/>
                  </a:cubicBezTo>
                  <a:cubicBezTo>
                    <a:pt x="45650" y="58622"/>
                    <a:pt x="32787" y="56100"/>
                    <a:pt x="19925" y="53830"/>
                  </a:cubicBezTo>
                  <a:cubicBezTo>
                    <a:pt x="19673" y="52569"/>
                    <a:pt x="19925" y="51308"/>
                    <a:pt x="20934" y="50551"/>
                  </a:cubicBezTo>
                  <a:cubicBezTo>
                    <a:pt x="24969" y="45507"/>
                    <a:pt x="26987" y="39202"/>
                    <a:pt x="26987" y="32897"/>
                  </a:cubicBezTo>
                  <a:cubicBezTo>
                    <a:pt x="27239" y="28105"/>
                    <a:pt x="26734" y="23313"/>
                    <a:pt x="25726" y="18521"/>
                  </a:cubicBezTo>
                  <a:cubicBezTo>
                    <a:pt x="25299" y="16815"/>
                    <a:pt x="25594" y="16191"/>
                    <a:pt x="27218" y="16191"/>
                  </a:cubicBezTo>
                  <a:close/>
                  <a:moveTo>
                    <a:pt x="247163" y="55847"/>
                  </a:moveTo>
                  <a:cubicBezTo>
                    <a:pt x="253720" y="57108"/>
                    <a:pt x="259269" y="61648"/>
                    <a:pt x="262043" y="67701"/>
                  </a:cubicBezTo>
                  <a:cubicBezTo>
                    <a:pt x="264313" y="71736"/>
                    <a:pt x="263809" y="76528"/>
                    <a:pt x="261287" y="80059"/>
                  </a:cubicBezTo>
                  <a:cubicBezTo>
                    <a:pt x="256999" y="85860"/>
                    <a:pt x="250442" y="89895"/>
                    <a:pt x="243380" y="91156"/>
                  </a:cubicBezTo>
                  <a:cubicBezTo>
                    <a:pt x="243158" y="91230"/>
                    <a:pt x="242958" y="91261"/>
                    <a:pt x="242774" y="91261"/>
                  </a:cubicBezTo>
                  <a:cubicBezTo>
                    <a:pt x="242328" y="91261"/>
                    <a:pt x="241971" y="91082"/>
                    <a:pt x="241614" y="90904"/>
                  </a:cubicBezTo>
                  <a:cubicBezTo>
                    <a:pt x="240858" y="90399"/>
                    <a:pt x="241362" y="89643"/>
                    <a:pt x="241614" y="89138"/>
                  </a:cubicBezTo>
                  <a:cubicBezTo>
                    <a:pt x="244641" y="84599"/>
                    <a:pt x="246911" y="79555"/>
                    <a:pt x="247920" y="74258"/>
                  </a:cubicBezTo>
                  <a:cubicBezTo>
                    <a:pt x="249181" y="68205"/>
                    <a:pt x="248928" y="61900"/>
                    <a:pt x="247163" y="55847"/>
                  </a:cubicBezTo>
                  <a:close/>
                  <a:moveTo>
                    <a:pt x="19783" y="4601"/>
                  </a:moveTo>
                  <a:cubicBezTo>
                    <a:pt x="19986" y="4601"/>
                    <a:pt x="20201" y="4617"/>
                    <a:pt x="20429" y="4650"/>
                  </a:cubicBezTo>
                  <a:cubicBezTo>
                    <a:pt x="21438" y="4650"/>
                    <a:pt x="22195" y="4902"/>
                    <a:pt x="22951" y="5154"/>
                  </a:cubicBezTo>
                  <a:lnTo>
                    <a:pt x="141741" y="25078"/>
                  </a:lnTo>
                  <a:cubicBezTo>
                    <a:pt x="160152" y="28105"/>
                    <a:pt x="178563" y="31383"/>
                    <a:pt x="196974" y="34410"/>
                  </a:cubicBezTo>
                  <a:cubicBezTo>
                    <a:pt x="212106" y="37184"/>
                    <a:pt x="227743" y="39202"/>
                    <a:pt x="242875" y="41976"/>
                  </a:cubicBezTo>
                  <a:cubicBezTo>
                    <a:pt x="253973" y="43742"/>
                    <a:pt x="263556" y="50551"/>
                    <a:pt x="268853" y="60639"/>
                  </a:cubicBezTo>
                  <a:cubicBezTo>
                    <a:pt x="275158" y="72493"/>
                    <a:pt x="273392" y="83338"/>
                    <a:pt x="263052" y="92417"/>
                  </a:cubicBezTo>
                  <a:cubicBezTo>
                    <a:pt x="259521" y="95696"/>
                    <a:pt x="255486" y="98218"/>
                    <a:pt x="251198" y="99731"/>
                  </a:cubicBezTo>
                  <a:cubicBezTo>
                    <a:pt x="247552" y="101250"/>
                    <a:pt x="243632" y="102037"/>
                    <a:pt x="239713" y="102037"/>
                  </a:cubicBezTo>
                  <a:cubicBezTo>
                    <a:pt x="237125" y="102037"/>
                    <a:pt x="234538" y="101694"/>
                    <a:pt x="232031" y="100992"/>
                  </a:cubicBezTo>
                  <a:cubicBezTo>
                    <a:pt x="230013" y="100488"/>
                    <a:pt x="227995" y="100235"/>
                    <a:pt x="226230" y="99983"/>
                  </a:cubicBezTo>
                  <a:lnTo>
                    <a:pt x="122573" y="81068"/>
                  </a:lnTo>
                  <a:lnTo>
                    <a:pt x="122573" y="81320"/>
                  </a:lnTo>
                  <a:lnTo>
                    <a:pt x="13115" y="61648"/>
                  </a:lnTo>
                  <a:cubicBezTo>
                    <a:pt x="11098" y="61144"/>
                    <a:pt x="9080" y="60891"/>
                    <a:pt x="7315" y="60387"/>
                  </a:cubicBezTo>
                  <a:cubicBezTo>
                    <a:pt x="6306" y="60135"/>
                    <a:pt x="6054" y="58622"/>
                    <a:pt x="6558" y="57613"/>
                  </a:cubicBezTo>
                  <a:cubicBezTo>
                    <a:pt x="7188" y="56562"/>
                    <a:pt x="7994" y="56037"/>
                    <a:pt x="9121" y="56037"/>
                  </a:cubicBezTo>
                  <a:cubicBezTo>
                    <a:pt x="9346" y="56037"/>
                    <a:pt x="9584" y="56058"/>
                    <a:pt x="9837" y="56100"/>
                  </a:cubicBezTo>
                  <a:cubicBezTo>
                    <a:pt x="14376" y="56856"/>
                    <a:pt x="19168" y="57361"/>
                    <a:pt x="23960" y="58369"/>
                  </a:cubicBezTo>
                  <a:cubicBezTo>
                    <a:pt x="45902" y="63161"/>
                    <a:pt x="67844" y="66440"/>
                    <a:pt x="89534" y="70475"/>
                  </a:cubicBezTo>
                  <a:cubicBezTo>
                    <a:pt x="95082" y="71484"/>
                    <a:pt x="100631" y="72493"/>
                    <a:pt x="106180" y="74006"/>
                  </a:cubicBezTo>
                  <a:cubicBezTo>
                    <a:pt x="116016" y="76276"/>
                    <a:pt x="125852" y="78294"/>
                    <a:pt x="135940" y="79555"/>
                  </a:cubicBezTo>
                  <a:cubicBezTo>
                    <a:pt x="149559" y="81572"/>
                    <a:pt x="162926" y="83086"/>
                    <a:pt x="176545" y="84851"/>
                  </a:cubicBezTo>
                  <a:cubicBezTo>
                    <a:pt x="195461" y="87121"/>
                    <a:pt x="214124" y="90652"/>
                    <a:pt x="232535" y="95696"/>
                  </a:cubicBezTo>
                  <a:lnTo>
                    <a:pt x="233796" y="95696"/>
                  </a:lnTo>
                  <a:cubicBezTo>
                    <a:pt x="234668" y="95760"/>
                    <a:pt x="235536" y="95791"/>
                    <a:pt x="236400" y="95791"/>
                  </a:cubicBezTo>
                  <a:cubicBezTo>
                    <a:pt x="245779" y="95791"/>
                    <a:pt x="254611" y="92074"/>
                    <a:pt x="261539" y="85608"/>
                  </a:cubicBezTo>
                  <a:cubicBezTo>
                    <a:pt x="267844" y="79302"/>
                    <a:pt x="268853" y="69466"/>
                    <a:pt x="263556" y="62152"/>
                  </a:cubicBezTo>
                  <a:cubicBezTo>
                    <a:pt x="260530" y="58117"/>
                    <a:pt x="256495" y="54839"/>
                    <a:pt x="251703" y="52821"/>
                  </a:cubicBezTo>
                  <a:cubicBezTo>
                    <a:pt x="245902" y="50299"/>
                    <a:pt x="239597" y="48533"/>
                    <a:pt x="233544" y="47777"/>
                  </a:cubicBezTo>
                  <a:lnTo>
                    <a:pt x="147794" y="32644"/>
                  </a:lnTo>
                  <a:cubicBezTo>
                    <a:pt x="121564" y="27853"/>
                    <a:pt x="95335" y="22304"/>
                    <a:pt x="68853" y="18521"/>
                  </a:cubicBezTo>
                  <a:cubicBezTo>
                    <a:pt x="54225" y="16503"/>
                    <a:pt x="39849" y="14233"/>
                    <a:pt x="25221" y="11711"/>
                  </a:cubicBezTo>
                  <a:cubicBezTo>
                    <a:pt x="23456" y="11459"/>
                    <a:pt x="21438" y="10955"/>
                    <a:pt x="19420" y="10450"/>
                  </a:cubicBezTo>
                  <a:cubicBezTo>
                    <a:pt x="17655" y="9946"/>
                    <a:pt x="16898" y="8685"/>
                    <a:pt x="17403" y="6415"/>
                  </a:cubicBezTo>
                  <a:cubicBezTo>
                    <a:pt x="17622" y="5317"/>
                    <a:pt x="18416" y="4601"/>
                    <a:pt x="19783" y="4601"/>
                  </a:cubicBezTo>
                  <a:close/>
                  <a:moveTo>
                    <a:pt x="16428" y="0"/>
                  </a:moveTo>
                  <a:cubicBezTo>
                    <a:pt x="14225" y="0"/>
                    <a:pt x="13152" y="1235"/>
                    <a:pt x="13368" y="3389"/>
                  </a:cubicBezTo>
                  <a:cubicBezTo>
                    <a:pt x="13368" y="6415"/>
                    <a:pt x="13115" y="9694"/>
                    <a:pt x="12863" y="12720"/>
                  </a:cubicBezTo>
                  <a:cubicBezTo>
                    <a:pt x="12863" y="13729"/>
                    <a:pt x="13620" y="14486"/>
                    <a:pt x="14629" y="14486"/>
                  </a:cubicBezTo>
                  <a:cubicBezTo>
                    <a:pt x="15133" y="14486"/>
                    <a:pt x="15890" y="14486"/>
                    <a:pt x="16646" y="14233"/>
                  </a:cubicBezTo>
                  <a:cubicBezTo>
                    <a:pt x="16793" y="14215"/>
                    <a:pt x="16942" y="14206"/>
                    <a:pt x="17091" y="14206"/>
                  </a:cubicBezTo>
                  <a:cubicBezTo>
                    <a:pt x="18986" y="14206"/>
                    <a:pt x="20970" y="15660"/>
                    <a:pt x="21438" y="17764"/>
                  </a:cubicBezTo>
                  <a:cubicBezTo>
                    <a:pt x="21943" y="19782"/>
                    <a:pt x="22447" y="21800"/>
                    <a:pt x="22951" y="24069"/>
                  </a:cubicBezTo>
                  <a:cubicBezTo>
                    <a:pt x="23708" y="28861"/>
                    <a:pt x="23456" y="34158"/>
                    <a:pt x="22195" y="38950"/>
                  </a:cubicBezTo>
                  <a:cubicBezTo>
                    <a:pt x="21690" y="42228"/>
                    <a:pt x="20177" y="45255"/>
                    <a:pt x="18159" y="47777"/>
                  </a:cubicBezTo>
                  <a:cubicBezTo>
                    <a:pt x="16125" y="50218"/>
                    <a:pt x="14090" y="52168"/>
                    <a:pt x="10996" y="52168"/>
                  </a:cubicBezTo>
                  <a:cubicBezTo>
                    <a:pt x="10255" y="52168"/>
                    <a:pt x="9453" y="52056"/>
                    <a:pt x="8576" y="51812"/>
                  </a:cubicBezTo>
                  <a:cubicBezTo>
                    <a:pt x="8241" y="51738"/>
                    <a:pt x="7906" y="51702"/>
                    <a:pt x="7577" y="51702"/>
                  </a:cubicBezTo>
                  <a:cubicBezTo>
                    <a:pt x="5674" y="51702"/>
                    <a:pt x="3961" y="52904"/>
                    <a:pt x="3531" y="54839"/>
                  </a:cubicBezTo>
                  <a:lnTo>
                    <a:pt x="3279" y="55595"/>
                  </a:lnTo>
                  <a:cubicBezTo>
                    <a:pt x="1" y="61900"/>
                    <a:pt x="2018" y="63414"/>
                    <a:pt x="7819" y="64422"/>
                  </a:cubicBezTo>
                  <a:cubicBezTo>
                    <a:pt x="39849" y="70223"/>
                    <a:pt x="72132" y="76024"/>
                    <a:pt x="104162" y="81824"/>
                  </a:cubicBezTo>
                  <a:lnTo>
                    <a:pt x="117781" y="84094"/>
                  </a:lnTo>
                  <a:lnTo>
                    <a:pt x="118033" y="83842"/>
                  </a:lnTo>
                  <a:lnTo>
                    <a:pt x="224212" y="103262"/>
                  </a:lnTo>
                  <a:cubicBezTo>
                    <a:pt x="227239" y="103514"/>
                    <a:pt x="230265" y="104271"/>
                    <a:pt x="233039" y="105280"/>
                  </a:cubicBezTo>
                  <a:cubicBezTo>
                    <a:pt x="233593" y="105649"/>
                    <a:pt x="234147" y="105883"/>
                    <a:pt x="234800" y="105883"/>
                  </a:cubicBezTo>
                  <a:cubicBezTo>
                    <a:pt x="235039" y="105883"/>
                    <a:pt x="235291" y="105852"/>
                    <a:pt x="235561" y="105784"/>
                  </a:cubicBezTo>
                  <a:cubicBezTo>
                    <a:pt x="236234" y="105816"/>
                    <a:pt x="236907" y="105832"/>
                    <a:pt x="237579" y="105832"/>
                  </a:cubicBezTo>
                  <a:cubicBezTo>
                    <a:pt x="242199" y="105832"/>
                    <a:pt x="246795" y="105087"/>
                    <a:pt x="251198" y="103766"/>
                  </a:cubicBezTo>
                  <a:cubicBezTo>
                    <a:pt x="258512" y="101244"/>
                    <a:pt x="265322" y="96452"/>
                    <a:pt x="270366" y="90399"/>
                  </a:cubicBezTo>
                  <a:cubicBezTo>
                    <a:pt x="277932" y="80563"/>
                    <a:pt x="277932" y="69971"/>
                    <a:pt x="272384" y="59378"/>
                  </a:cubicBezTo>
                  <a:cubicBezTo>
                    <a:pt x="266835" y="48029"/>
                    <a:pt x="255990" y="39958"/>
                    <a:pt x="243380" y="38193"/>
                  </a:cubicBezTo>
                  <a:cubicBezTo>
                    <a:pt x="210845" y="32644"/>
                    <a:pt x="178311" y="27348"/>
                    <a:pt x="146028" y="21800"/>
                  </a:cubicBezTo>
                  <a:lnTo>
                    <a:pt x="35057" y="3389"/>
                  </a:lnTo>
                  <a:cubicBezTo>
                    <a:pt x="29257" y="2380"/>
                    <a:pt x="23456" y="1371"/>
                    <a:pt x="17655" y="110"/>
                  </a:cubicBezTo>
                  <a:cubicBezTo>
                    <a:pt x="17213" y="36"/>
                    <a:pt x="16804" y="0"/>
                    <a:pt x="1642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2831775" y="2333650"/>
              <a:ext cx="3068400" cy="687775"/>
            </a:xfrm>
            <a:custGeom>
              <a:avLst/>
              <a:gdLst/>
              <a:ahLst/>
              <a:cxnLst/>
              <a:rect l="l" t="t" r="r" b="b"/>
              <a:pathLst>
                <a:path w="122736" h="27511" extrusionOk="0">
                  <a:moveTo>
                    <a:pt x="2446" y="0"/>
                  </a:moveTo>
                  <a:cubicBezTo>
                    <a:pt x="784" y="0"/>
                    <a:pt x="0" y="557"/>
                    <a:pt x="163" y="1534"/>
                  </a:cubicBezTo>
                  <a:cubicBezTo>
                    <a:pt x="668" y="4308"/>
                    <a:pt x="3442" y="3804"/>
                    <a:pt x="4955" y="4056"/>
                  </a:cubicBezTo>
                  <a:cubicBezTo>
                    <a:pt x="23871" y="8091"/>
                    <a:pt x="42786" y="11874"/>
                    <a:pt x="61449" y="15909"/>
                  </a:cubicBezTo>
                  <a:lnTo>
                    <a:pt x="61449" y="15657"/>
                  </a:lnTo>
                  <a:lnTo>
                    <a:pt x="115674" y="26754"/>
                  </a:lnTo>
                  <a:cubicBezTo>
                    <a:pt x="117439" y="27259"/>
                    <a:pt x="119457" y="27511"/>
                    <a:pt x="121474" y="27511"/>
                  </a:cubicBezTo>
                  <a:cubicBezTo>
                    <a:pt x="121727" y="27259"/>
                    <a:pt x="121979" y="27006"/>
                    <a:pt x="122231" y="26754"/>
                  </a:cubicBezTo>
                  <a:cubicBezTo>
                    <a:pt x="122735" y="25998"/>
                    <a:pt x="122483" y="25241"/>
                    <a:pt x="121979" y="24989"/>
                  </a:cubicBezTo>
                  <a:cubicBezTo>
                    <a:pt x="121222" y="24232"/>
                    <a:pt x="120213" y="23728"/>
                    <a:pt x="119205" y="23476"/>
                  </a:cubicBezTo>
                  <a:cubicBezTo>
                    <a:pt x="115926" y="22971"/>
                    <a:pt x="113152" y="22467"/>
                    <a:pt x="110125" y="21710"/>
                  </a:cubicBezTo>
                  <a:cubicBezTo>
                    <a:pt x="81878" y="16162"/>
                    <a:pt x="53883" y="10361"/>
                    <a:pt x="25636" y="4812"/>
                  </a:cubicBezTo>
                  <a:cubicBezTo>
                    <a:pt x="19079" y="3551"/>
                    <a:pt x="12521" y="1786"/>
                    <a:pt x="5964" y="525"/>
                  </a:cubicBezTo>
                  <a:cubicBezTo>
                    <a:pt x="4534" y="168"/>
                    <a:pt x="3358" y="0"/>
                    <a:pt x="24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3939250" y="2755375"/>
              <a:ext cx="1986150" cy="466350"/>
            </a:xfrm>
            <a:custGeom>
              <a:avLst/>
              <a:gdLst/>
              <a:ahLst/>
              <a:cxnLst/>
              <a:rect l="l" t="t" r="r" b="b"/>
              <a:pathLst>
                <a:path w="79446" h="18654" extrusionOk="0">
                  <a:moveTo>
                    <a:pt x="2508" y="0"/>
                  </a:moveTo>
                  <a:cubicBezTo>
                    <a:pt x="1332" y="0"/>
                    <a:pt x="0" y="686"/>
                    <a:pt x="0" y="1562"/>
                  </a:cubicBezTo>
                  <a:cubicBezTo>
                    <a:pt x="252" y="3076"/>
                    <a:pt x="1261" y="3580"/>
                    <a:pt x="2775" y="3832"/>
                  </a:cubicBezTo>
                  <a:lnTo>
                    <a:pt x="31022" y="9381"/>
                  </a:lnTo>
                  <a:cubicBezTo>
                    <a:pt x="33796" y="9885"/>
                    <a:pt x="36570" y="10390"/>
                    <a:pt x="39597" y="10894"/>
                  </a:cubicBezTo>
                  <a:lnTo>
                    <a:pt x="39344" y="11146"/>
                  </a:lnTo>
                  <a:lnTo>
                    <a:pt x="71627" y="17704"/>
                  </a:lnTo>
                  <a:cubicBezTo>
                    <a:pt x="72888" y="17956"/>
                    <a:pt x="74149" y="18208"/>
                    <a:pt x="75662" y="18460"/>
                  </a:cubicBezTo>
                  <a:cubicBezTo>
                    <a:pt x="76249" y="18591"/>
                    <a:pt x="76785" y="18653"/>
                    <a:pt x="77257" y="18653"/>
                  </a:cubicBezTo>
                  <a:cubicBezTo>
                    <a:pt x="78613" y="18653"/>
                    <a:pt x="79445" y="18134"/>
                    <a:pt x="79445" y="17199"/>
                  </a:cubicBezTo>
                  <a:cubicBezTo>
                    <a:pt x="79193" y="15182"/>
                    <a:pt x="77428" y="14929"/>
                    <a:pt x="75914" y="14677"/>
                  </a:cubicBezTo>
                  <a:lnTo>
                    <a:pt x="75410" y="14677"/>
                  </a:lnTo>
                  <a:lnTo>
                    <a:pt x="7062" y="806"/>
                  </a:lnTo>
                  <a:cubicBezTo>
                    <a:pt x="5801" y="554"/>
                    <a:pt x="4288" y="301"/>
                    <a:pt x="3027" y="49"/>
                  </a:cubicBezTo>
                  <a:cubicBezTo>
                    <a:pt x="2861" y="16"/>
                    <a:pt x="2686" y="0"/>
                    <a:pt x="250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1209100" y="2053575"/>
              <a:ext cx="1374550" cy="307825"/>
            </a:xfrm>
            <a:custGeom>
              <a:avLst/>
              <a:gdLst/>
              <a:ahLst/>
              <a:cxnLst/>
              <a:rect l="l" t="t" r="r" b="b"/>
              <a:pathLst>
                <a:path w="54982" h="12313" extrusionOk="0">
                  <a:moveTo>
                    <a:pt x="3027" y="0"/>
                  </a:moveTo>
                  <a:cubicBezTo>
                    <a:pt x="2271" y="0"/>
                    <a:pt x="1514" y="126"/>
                    <a:pt x="757" y="379"/>
                  </a:cubicBezTo>
                  <a:cubicBezTo>
                    <a:pt x="253" y="631"/>
                    <a:pt x="1" y="883"/>
                    <a:pt x="253" y="1387"/>
                  </a:cubicBezTo>
                  <a:cubicBezTo>
                    <a:pt x="253" y="1640"/>
                    <a:pt x="253" y="2144"/>
                    <a:pt x="505" y="2396"/>
                  </a:cubicBezTo>
                  <a:cubicBezTo>
                    <a:pt x="1514" y="3405"/>
                    <a:pt x="2775" y="3657"/>
                    <a:pt x="4036" y="3657"/>
                  </a:cubicBezTo>
                  <a:lnTo>
                    <a:pt x="26735" y="7945"/>
                  </a:lnTo>
                  <a:lnTo>
                    <a:pt x="26735" y="7693"/>
                  </a:lnTo>
                  <a:lnTo>
                    <a:pt x="50694" y="12232"/>
                  </a:lnTo>
                  <a:cubicBezTo>
                    <a:pt x="51199" y="12232"/>
                    <a:pt x="51703" y="12313"/>
                    <a:pt x="52191" y="12313"/>
                  </a:cubicBezTo>
                  <a:cubicBezTo>
                    <a:pt x="52924" y="12313"/>
                    <a:pt x="53620" y="12131"/>
                    <a:pt x="54225" y="11223"/>
                  </a:cubicBezTo>
                  <a:cubicBezTo>
                    <a:pt x="54982" y="9962"/>
                    <a:pt x="53469" y="9206"/>
                    <a:pt x="51199" y="8701"/>
                  </a:cubicBezTo>
                  <a:cubicBezTo>
                    <a:pt x="35814" y="5927"/>
                    <a:pt x="20682" y="3153"/>
                    <a:pt x="5297" y="379"/>
                  </a:cubicBezTo>
                  <a:cubicBezTo>
                    <a:pt x="4541" y="126"/>
                    <a:pt x="3784" y="0"/>
                    <a:pt x="302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5439875" y="3254700"/>
              <a:ext cx="479225" cy="151350"/>
            </a:xfrm>
            <a:custGeom>
              <a:avLst/>
              <a:gdLst/>
              <a:ahLst/>
              <a:cxnLst/>
              <a:rect l="l" t="t" r="r" b="b"/>
              <a:pathLst>
                <a:path w="19169" h="6054" extrusionOk="0">
                  <a:moveTo>
                    <a:pt x="1261" y="0"/>
                  </a:moveTo>
                  <a:cubicBezTo>
                    <a:pt x="757" y="0"/>
                    <a:pt x="0" y="505"/>
                    <a:pt x="0" y="1261"/>
                  </a:cubicBezTo>
                  <a:cubicBezTo>
                    <a:pt x="0" y="1766"/>
                    <a:pt x="253" y="2522"/>
                    <a:pt x="757" y="2775"/>
                  </a:cubicBezTo>
                  <a:cubicBezTo>
                    <a:pt x="3279" y="4540"/>
                    <a:pt x="6306" y="4288"/>
                    <a:pt x="8575" y="5045"/>
                  </a:cubicBezTo>
                  <a:cubicBezTo>
                    <a:pt x="10593" y="5717"/>
                    <a:pt x="12723" y="6053"/>
                    <a:pt x="14815" y="6053"/>
                  </a:cubicBezTo>
                  <a:cubicBezTo>
                    <a:pt x="15861" y="6053"/>
                    <a:pt x="16898" y="5969"/>
                    <a:pt x="17907" y="5801"/>
                  </a:cubicBezTo>
                  <a:cubicBezTo>
                    <a:pt x="18664" y="5549"/>
                    <a:pt x="19168" y="5045"/>
                    <a:pt x="19168" y="4540"/>
                  </a:cubicBezTo>
                  <a:cubicBezTo>
                    <a:pt x="19168" y="3784"/>
                    <a:pt x="18664" y="3027"/>
                    <a:pt x="18159" y="3027"/>
                  </a:cubicBezTo>
                  <a:cubicBezTo>
                    <a:pt x="12611" y="2018"/>
                    <a:pt x="6810" y="1009"/>
                    <a:pt x="126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" name="Google Shape;1204;p43"/>
          <p:cNvGrpSpPr/>
          <p:nvPr/>
        </p:nvGrpSpPr>
        <p:grpSpPr>
          <a:xfrm rot="1837958">
            <a:off x="7877176" y="-712732"/>
            <a:ext cx="1408190" cy="1754192"/>
            <a:chOff x="1728250" y="237500"/>
            <a:chExt cx="4090750" cy="5095875"/>
          </a:xfrm>
        </p:grpSpPr>
        <p:sp>
          <p:nvSpPr>
            <p:cNvPr id="1205" name="Google Shape;1205;p43"/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2842693-1599-4886-9621-AFA7AA87B08C}"/>
              </a:ext>
            </a:extLst>
          </p:cNvPr>
          <p:cNvSpPr/>
          <p:nvPr/>
        </p:nvSpPr>
        <p:spPr>
          <a:xfrm>
            <a:off x="4264738" y="140591"/>
            <a:ext cx="1714953" cy="764093"/>
          </a:xfrm>
          <a:prstGeom prst="round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bg2">
                    <a:lumMod val="75000"/>
                  </a:schemeClr>
                </a:solidFill>
              </a:rPr>
              <a:t>الأهداف</a:t>
            </a:r>
            <a:r>
              <a:rPr lang="ar-SA" dirty="0"/>
              <a:t> 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D8BA4CE6-F9CB-4306-8394-F3CF17D2160C}"/>
              </a:ext>
            </a:extLst>
          </p:cNvPr>
          <p:cNvSpPr txBox="1"/>
          <p:nvPr/>
        </p:nvSpPr>
        <p:spPr>
          <a:xfrm>
            <a:off x="2247900" y="2387725"/>
            <a:ext cx="4648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0" dirty="0">
                <a:effectLst/>
              </a:rPr>
              <a:t> </a:t>
            </a:r>
            <a:endParaRPr lang="ar-SA" dirty="0"/>
          </a:p>
        </p:txBody>
      </p:sp>
      <p:grpSp>
        <p:nvGrpSpPr>
          <p:cNvPr id="68" name="Google Shape;85;p13">
            <a:extLst>
              <a:ext uri="{FF2B5EF4-FFF2-40B4-BE49-F238E27FC236}">
                <a16:creationId xmlns:a16="http://schemas.microsoft.com/office/drawing/2014/main" id="{3CC5CD6B-D566-4871-A9A7-CB6E7C4A7084}"/>
              </a:ext>
            </a:extLst>
          </p:cNvPr>
          <p:cNvGrpSpPr/>
          <p:nvPr/>
        </p:nvGrpSpPr>
        <p:grpSpPr>
          <a:xfrm>
            <a:off x="6053682" y="-3446571"/>
            <a:ext cx="773585" cy="7220068"/>
            <a:chOff x="822635" y="-372083"/>
            <a:chExt cx="773585" cy="6444271"/>
          </a:xfrm>
        </p:grpSpPr>
        <p:sp>
          <p:nvSpPr>
            <p:cNvPr id="69" name="Google Shape;86;p13">
              <a:extLst>
                <a:ext uri="{FF2B5EF4-FFF2-40B4-BE49-F238E27FC236}">
                  <a16:creationId xmlns:a16="http://schemas.microsoft.com/office/drawing/2014/main" id="{B7C55CA6-89D3-4568-811A-41A61812BBC5}"/>
                </a:ext>
              </a:extLst>
            </p:cNvPr>
            <p:cNvSpPr/>
            <p:nvPr/>
          </p:nvSpPr>
          <p:spPr>
            <a:xfrm rot="10800000" flipH="1">
              <a:off x="822635" y="4894848"/>
              <a:ext cx="773585" cy="1177340"/>
            </a:xfrm>
            <a:custGeom>
              <a:avLst/>
              <a:gdLst/>
              <a:ahLst/>
              <a:cxnLst/>
              <a:rect l="l" t="t" r="r" b="b"/>
              <a:pathLst>
                <a:path w="1002679" h="1526004" extrusionOk="0">
                  <a:moveTo>
                    <a:pt x="719752" y="1308313"/>
                  </a:moveTo>
                  <a:lnTo>
                    <a:pt x="282927" y="1308313"/>
                  </a:lnTo>
                  <a:cubicBezTo>
                    <a:pt x="265988" y="1308313"/>
                    <a:pt x="252652" y="1294977"/>
                    <a:pt x="252652" y="1278398"/>
                  </a:cubicBezTo>
                  <a:cubicBezTo>
                    <a:pt x="252652" y="1186852"/>
                    <a:pt x="233910" y="1105758"/>
                    <a:pt x="206879" y="1032233"/>
                  </a:cubicBezTo>
                  <a:cubicBezTo>
                    <a:pt x="179127" y="956906"/>
                    <a:pt x="142725" y="888788"/>
                    <a:pt x="108846" y="824994"/>
                  </a:cubicBezTo>
                  <a:cubicBezTo>
                    <a:pt x="51540" y="717590"/>
                    <a:pt x="0" y="621358"/>
                    <a:pt x="0" y="517198"/>
                  </a:cubicBezTo>
                  <a:lnTo>
                    <a:pt x="0" y="511431"/>
                  </a:lnTo>
                  <a:cubicBezTo>
                    <a:pt x="1442" y="351046"/>
                    <a:pt x="64875" y="223458"/>
                    <a:pt x="158944" y="135517"/>
                  </a:cubicBezTo>
                  <a:cubicBezTo>
                    <a:pt x="252652" y="47575"/>
                    <a:pt x="377356" y="0"/>
                    <a:pt x="502060" y="0"/>
                  </a:cubicBezTo>
                  <a:cubicBezTo>
                    <a:pt x="503142" y="0"/>
                    <a:pt x="504223" y="0"/>
                    <a:pt x="504944" y="360"/>
                  </a:cubicBezTo>
                  <a:lnTo>
                    <a:pt x="506746" y="360"/>
                  </a:lnTo>
                  <a:cubicBezTo>
                    <a:pt x="637938" y="1442"/>
                    <a:pt x="768769" y="55865"/>
                    <a:pt x="863198" y="154258"/>
                  </a:cubicBezTo>
                  <a:cubicBezTo>
                    <a:pt x="947535" y="242560"/>
                    <a:pt x="1002679" y="365463"/>
                    <a:pt x="1002679" y="517198"/>
                  </a:cubicBezTo>
                  <a:cubicBezTo>
                    <a:pt x="1002679" y="621358"/>
                    <a:pt x="951140" y="717590"/>
                    <a:pt x="894194" y="824994"/>
                  </a:cubicBezTo>
                  <a:cubicBezTo>
                    <a:pt x="826435" y="951860"/>
                    <a:pt x="750027" y="1094585"/>
                    <a:pt x="750027" y="1278398"/>
                  </a:cubicBezTo>
                  <a:cubicBezTo>
                    <a:pt x="750027" y="1294977"/>
                    <a:pt x="736692" y="1308313"/>
                    <a:pt x="719752" y="1308313"/>
                  </a:cubicBezTo>
                  <a:close/>
                  <a:moveTo>
                    <a:pt x="302029" y="1417158"/>
                  </a:moveTo>
                  <a:cubicBezTo>
                    <a:pt x="285450" y="1417158"/>
                    <a:pt x="271754" y="1403823"/>
                    <a:pt x="271754" y="1386883"/>
                  </a:cubicBezTo>
                  <a:cubicBezTo>
                    <a:pt x="271754" y="1370304"/>
                    <a:pt x="285450" y="1356608"/>
                    <a:pt x="302029" y="1356608"/>
                  </a:cubicBezTo>
                  <a:lnTo>
                    <a:pt x="700650" y="1356608"/>
                  </a:lnTo>
                  <a:cubicBezTo>
                    <a:pt x="717229" y="1356608"/>
                    <a:pt x="730925" y="1370304"/>
                    <a:pt x="730925" y="1386883"/>
                  </a:cubicBezTo>
                  <a:cubicBezTo>
                    <a:pt x="730925" y="1403823"/>
                    <a:pt x="717229" y="1417158"/>
                    <a:pt x="700650" y="1417158"/>
                  </a:cubicBezTo>
                  <a:lnTo>
                    <a:pt x="302029" y="1417158"/>
                  </a:lnTo>
                  <a:close/>
                  <a:moveTo>
                    <a:pt x="440790" y="813100"/>
                  </a:moveTo>
                  <a:lnTo>
                    <a:pt x="561890" y="813100"/>
                  </a:lnTo>
                  <a:lnTo>
                    <a:pt x="561890" y="770931"/>
                  </a:lnTo>
                  <a:cubicBezTo>
                    <a:pt x="561890" y="753992"/>
                    <a:pt x="575225" y="740656"/>
                    <a:pt x="591804" y="740656"/>
                  </a:cubicBezTo>
                  <a:cubicBezTo>
                    <a:pt x="608744" y="740656"/>
                    <a:pt x="622079" y="753992"/>
                    <a:pt x="622079" y="770931"/>
                  </a:cubicBezTo>
                  <a:lnTo>
                    <a:pt x="622079" y="1248123"/>
                  </a:lnTo>
                  <a:lnTo>
                    <a:pt x="690198" y="1248123"/>
                  </a:lnTo>
                  <a:cubicBezTo>
                    <a:pt x="697767" y="1064671"/>
                    <a:pt x="773454" y="923027"/>
                    <a:pt x="840852" y="796521"/>
                  </a:cubicBezTo>
                  <a:cubicBezTo>
                    <a:pt x="894194" y="696685"/>
                    <a:pt x="942490" y="606581"/>
                    <a:pt x="942490" y="517198"/>
                  </a:cubicBezTo>
                  <a:cubicBezTo>
                    <a:pt x="942490" y="382402"/>
                    <a:pt x="893833" y="273556"/>
                    <a:pt x="819588" y="196067"/>
                  </a:cubicBezTo>
                  <a:cubicBezTo>
                    <a:pt x="736692" y="109206"/>
                    <a:pt x="621719" y="61631"/>
                    <a:pt x="506025" y="60550"/>
                  </a:cubicBezTo>
                  <a:lnTo>
                    <a:pt x="502060" y="60550"/>
                  </a:lnTo>
                  <a:cubicBezTo>
                    <a:pt x="392494" y="60550"/>
                    <a:pt x="282567" y="102358"/>
                    <a:pt x="199671" y="179848"/>
                  </a:cubicBezTo>
                  <a:cubicBezTo>
                    <a:pt x="117135" y="256977"/>
                    <a:pt x="61631" y="369788"/>
                    <a:pt x="60190" y="511792"/>
                  </a:cubicBezTo>
                  <a:lnTo>
                    <a:pt x="60190" y="517198"/>
                  </a:lnTo>
                  <a:cubicBezTo>
                    <a:pt x="60190" y="606581"/>
                    <a:pt x="108485" y="696685"/>
                    <a:pt x="161827" y="796521"/>
                  </a:cubicBezTo>
                  <a:cubicBezTo>
                    <a:pt x="197148" y="862838"/>
                    <a:pt x="234631" y="933119"/>
                    <a:pt x="263465" y="1011329"/>
                  </a:cubicBezTo>
                  <a:cubicBezTo>
                    <a:pt x="289775" y="1083052"/>
                    <a:pt x="308877" y="1160902"/>
                    <a:pt x="312481" y="1248123"/>
                  </a:cubicBezTo>
                  <a:lnTo>
                    <a:pt x="380600" y="1248123"/>
                  </a:lnTo>
                  <a:lnTo>
                    <a:pt x="380600" y="770931"/>
                  </a:lnTo>
                  <a:cubicBezTo>
                    <a:pt x="380600" y="753992"/>
                    <a:pt x="393935" y="740656"/>
                    <a:pt x="410875" y="740656"/>
                  </a:cubicBezTo>
                  <a:cubicBezTo>
                    <a:pt x="427454" y="740656"/>
                    <a:pt x="440790" y="753992"/>
                    <a:pt x="440790" y="770931"/>
                  </a:cubicBezTo>
                  <a:lnTo>
                    <a:pt x="440790" y="813100"/>
                  </a:lnTo>
                  <a:close/>
                  <a:moveTo>
                    <a:pt x="561890" y="1248123"/>
                  </a:moveTo>
                  <a:lnTo>
                    <a:pt x="561890" y="873650"/>
                  </a:lnTo>
                  <a:lnTo>
                    <a:pt x="440790" y="873650"/>
                  </a:lnTo>
                  <a:lnTo>
                    <a:pt x="440790" y="1248123"/>
                  </a:lnTo>
                  <a:lnTo>
                    <a:pt x="561890" y="1248123"/>
                  </a:lnTo>
                  <a:close/>
                  <a:moveTo>
                    <a:pt x="337350" y="1526004"/>
                  </a:moveTo>
                  <a:cubicBezTo>
                    <a:pt x="320410" y="1526004"/>
                    <a:pt x="307075" y="1512308"/>
                    <a:pt x="307075" y="1495729"/>
                  </a:cubicBezTo>
                  <a:cubicBezTo>
                    <a:pt x="307075" y="1479150"/>
                    <a:pt x="320410" y="1465454"/>
                    <a:pt x="337350" y="1465454"/>
                  </a:cubicBezTo>
                  <a:lnTo>
                    <a:pt x="662085" y="1465454"/>
                  </a:lnTo>
                  <a:cubicBezTo>
                    <a:pt x="679025" y="1465454"/>
                    <a:pt x="692360" y="1479150"/>
                    <a:pt x="692360" y="1495729"/>
                  </a:cubicBezTo>
                  <a:cubicBezTo>
                    <a:pt x="692360" y="1512308"/>
                    <a:pt x="679025" y="1526004"/>
                    <a:pt x="662085" y="1526004"/>
                  </a:cubicBezTo>
                  <a:lnTo>
                    <a:pt x="337350" y="1526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0" name="Google Shape;87;p13">
              <a:extLst>
                <a:ext uri="{FF2B5EF4-FFF2-40B4-BE49-F238E27FC236}">
                  <a16:creationId xmlns:a16="http://schemas.microsoft.com/office/drawing/2014/main" id="{F2C4316F-041F-46BB-8E4A-4ACD570DD45C}"/>
                </a:ext>
              </a:extLst>
            </p:cNvPr>
            <p:cNvCxnSpPr/>
            <p:nvPr/>
          </p:nvCxnSpPr>
          <p:spPr>
            <a:xfrm>
              <a:off x="1209427" y="-372083"/>
              <a:ext cx="0" cy="565846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5E82633B-EA74-4502-A1F6-E40BFBB081DE}"/>
              </a:ext>
            </a:extLst>
          </p:cNvPr>
          <p:cNvGrpSpPr/>
          <p:nvPr/>
        </p:nvGrpSpPr>
        <p:grpSpPr>
          <a:xfrm>
            <a:off x="1336268" y="3143596"/>
            <a:ext cx="5856939" cy="1334842"/>
            <a:chOff x="706849" y="3665238"/>
            <a:chExt cx="5856939" cy="1334842"/>
          </a:xfrm>
        </p:grpSpPr>
        <p:sp>
          <p:nvSpPr>
            <p:cNvPr id="74" name="Google Shape;98;p13">
              <a:extLst>
                <a:ext uri="{FF2B5EF4-FFF2-40B4-BE49-F238E27FC236}">
                  <a16:creationId xmlns:a16="http://schemas.microsoft.com/office/drawing/2014/main" id="{68A43915-0950-43C3-8172-BF5E9E819C0E}"/>
                </a:ext>
              </a:extLst>
            </p:cNvPr>
            <p:cNvSpPr txBox="1"/>
            <p:nvPr/>
          </p:nvSpPr>
          <p:spPr>
            <a:xfrm>
              <a:off x="1084713" y="4545641"/>
              <a:ext cx="5368493" cy="454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DB9AB85D-EAEB-4190-96DA-273275A144F6}"/>
                </a:ext>
              </a:extLst>
            </p:cNvPr>
            <p:cNvSpPr txBox="1"/>
            <p:nvPr/>
          </p:nvSpPr>
          <p:spPr>
            <a:xfrm>
              <a:off x="706849" y="3665238"/>
              <a:ext cx="585693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accent1">
                      <a:lumMod val="50000"/>
                    </a:schemeClr>
                  </a:solidFill>
                </a:rPr>
                <a:t>تتعرف الخواص الفيزيائية للمادة</a:t>
              </a:r>
            </a:p>
          </p:txBody>
        </p:sp>
      </p:grpSp>
      <p:sp>
        <p:nvSpPr>
          <p:cNvPr id="62" name="Google Shape;98;p13">
            <a:extLst>
              <a:ext uri="{FF2B5EF4-FFF2-40B4-BE49-F238E27FC236}">
                <a16:creationId xmlns:a16="http://schemas.microsoft.com/office/drawing/2014/main" id="{5F586431-8114-4396-A61A-FCD06E85F8C7}"/>
              </a:ext>
            </a:extLst>
          </p:cNvPr>
          <p:cNvSpPr txBox="1"/>
          <p:nvPr/>
        </p:nvSpPr>
        <p:spPr>
          <a:xfrm>
            <a:off x="1418056" y="5181397"/>
            <a:ext cx="5368493" cy="454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Google Shape;98;p13">
            <a:extLst>
              <a:ext uri="{FF2B5EF4-FFF2-40B4-BE49-F238E27FC236}">
                <a16:creationId xmlns:a16="http://schemas.microsoft.com/office/drawing/2014/main" id="{17D63BB4-F229-4789-9CBA-4D624DB9B58A}"/>
              </a:ext>
            </a:extLst>
          </p:cNvPr>
          <p:cNvSpPr txBox="1"/>
          <p:nvPr/>
        </p:nvSpPr>
        <p:spPr>
          <a:xfrm>
            <a:off x="2096568" y="6664536"/>
            <a:ext cx="5368493" cy="454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84;p13">
            <a:extLst>
              <a:ext uri="{FF2B5EF4-FFF2-40B4-BE49-F238E27FC236}">
                <a16:creationId xmlns:a16="http://schemas.microsoft.com/office/drawing/2014/main" id="{8C255C67-C695-4B97-B107-D7315315B928}"/>
              </a:ext>
            </a:extLst>
          </p:cNvPr>
          <p:cNvSpPr/>
          <p:nvPr/>
        </p:nvSpPr>
        <p:spPr>
          <a:xfrm>
            <a:off x="7251995" y="3798398"/>
            <a:ext cx="770424" cy="971551"/>
          </a:xfrm>
          <a:custGeom>
            <a:avLst/>
            <a:gdLst/>
            <a:ahLst/>
            <a:cxnLst/>
            <a:rect l="l" t="t" r="r" b="b"/>
            <a:pathLst>
              <a:path w="702970" h="914401" extrusionOk="0">
                <a:moveTo>
                  <a:pt x="210046" y="0"/>
                </a:moveTo>
                <a:lnTo>
                  <a:pt x="510084" y="0"/>
                </a:lnTo>
                <a:lnTo>
                  <a:pt x="585730" y="302587"/>
                </a:lnTo>
                <a:lnTo>
                  <a:pt x="600023" y="314379"/>
                </a:lnTo>
                <a:cubicBezTo>
                  <a:pt x="663629" y="377985"/>
                  <a:pt x="702970" y="465856"/>
                  <a:pt x="702970" y="562916"/>
                </a:cubicBezTo>
                <a:cubicBezTo>
                  <a:pt x="702970" y="757036"/>
                  <a:pt x="545605" y="914401"/>
                  <a:pt x="351485" y="914401"/>
                </a:cubicBezTo>
                <a:cubicBezTo>
                  <a:pt x="157365" y="914401"/>
                  <a:pt x="0" y="757036"/>
                  <a:pt x="0" y="562916"/>
                </a:cubicBezTo>
                <a:cubicBezTo>
                  <a:pt x="0" y="465856"/>
                  <a:pt x="39341" y="377985"/>
                  <a:pt x="102948" y="314379"/>
                </a:cubicBezTo>
                <a:lnTo>
                  <a:pt x="138859" y="284749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5D7190D1-B5CC-4931-9605-4CA6B42C2E3C}"/>
              </a:ext>
            </a:extLst>
          </p:cNvPr>
          <p:cNvSpPr/>
          <p:nvPr/>
        </p:nvSpPr>
        <p:spPr>
          <a:xfrm>
            <a:off x="4071050" y="2479366"/>
            <a:ext cx="2952285" cy="489844"/>
          </a:xfrm>
          <a:prstGeom prst="round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bg2">
                    <a:lumMod val="75000"/>
                  </a:schemeClr>
                </a:solidFill>
              </a:rPr>
              <a:t>المفردات الجديدة</a:t>
            </a:r>
            <a:r>
              <a:rPr lang="ar-SA" dirty="0"/>
              <a:t> </a:t>
            </a:r>
          </a:p>
        </p:txBody>
      </p:sp>
      <p:sp>
        <p:nvSpPr>
          <p:cNvPr id="73" name="Google Shape;84;p13">
            <a:extLst>
              <a:ext uri="{FF2B5EF4-FFF2-40B4-BE49-F238E27FC236}">
                <a16:creationId xmlns:a16="http://schemas.microsoft.com/office/drawing/2014/main" id="{0308D6A5-71B3-48CC-9C98-E0059A9E51C5}"/>
              </a:ext>
            </a:extLst>
          </p:cNvPr>
          <p:cNvSpPr/>
          <p:nvPr/>
        </p:nvSpPr>
        <p:spPr>
          <a:xfrm>
            <a:off x="6753292" y="2438340"/>
            <a:ext cx="770424" cy="971551"/>
          </a:xfrm>
          <a:custGeom>
            <a:avLst/>
            <a:gdLst/>
            <a:ahLst/>
            <a:cxnLst/>
            <a:rect l="l" t="t" r="r" b="b"/>
            <a:pathLst>
              <a:path w="702970" h="914401" extrusionOk="0">
                <a:moveTo>
                  <a:pt x="210046" y="0"/>
                </a:moveTo>
                <a:lnTo>
                  <a:pt x="510084" y="0"/>
                </a:lnTo>
                <a:lnTo>
                  <a:pt x="585730" y="302587"/>
                </a:lnTo>
                <a:lnTo>
                  <a:pt x="600023" y="314379"/>
                </a:lnTo>
                <a:cubicBezTo>
                  <a:pt x="663629" y="377985"/>
                  <a:pt x="702970" y="465856"/>
                  <a:pt x="702970" y="562916"/>
                </a:cubicBezTo>
                <a:cubicBezTo>
                  <a:pt x="702970" y="757036"/>
                  <a:pt x="545605" y="914401"/>
                  <a:pt x="351485" y="914401"/>
                </a:cubicBezTo>
                <a:cubicBezTo>
                  <a:pt x="157365" y="914401"/>
                  <a:pt x="0" y="757036"/>
                  <a:pt x="0" y="562916"/>
                </a:cubicBezTo>
                <a:cubicBezTo>
                  <a:pt x="0" y="465856"/>
                  <a:pt x="39341" y="377985"/>
                  <a:pt x="102948" y="314379"/>
                </a:cubicBezTo>
                <a:lnTo>
                  <a:pt x="138859" y="284749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84;p13">
            <a:extLst>
              <a:ext uri="{FF2B5EF4-FFF2-40B4-BE49-F238E27FC236}">
                <a16:creationId xmlns:a16="http://schemas.microsoft.com/office/drawing/2014/main" id="{4EA4FF0F-79BD-40CA-9E4F-28A780021C53}"/>
              </a:ext>
            </a:extLst>
          </p:cNvPr>
          <p:cNvSpPr/>
          <p:nvPr/>
        </p:nvSpPr>
        <p:spPr>
          <a:xfrm>
            <a:off x="6020256" y="1059279"/>
            <a:ext cx="770424" cy="971551"/>
          </a:xfrm>
          <a:custGeom>
            <a:avLst/>
            <a:gdLst/>
            <a:ahLst/>
            <a:cxnLst/>
            <a:rect l="l" t="t" r="r" b="b"/>
            <a:pathLst>
              <a:path w="702970" h="914401" extrusionOk="0">
                <a:moveTo>
                  <a:pt x="210046" y="0"/>
                </a:moveTo>
                <a:lnTo>
                  <a:pt x="510084" y="0"/>
                </a:lnTo>
                <a:lnTo>
                  <a:pt x="585730" y="302587"/>
                </a:lnTo>
                <a:lnTo>
                  <a:pt x="600023" y="314379"/>
                </a:lnTo>
                <a:cubicBezTo>
                  <a:pt x="663629" y="377985"/>
                  <a:pt x="702970" y="465856"/>
                  <a:pt x="702970" y="562916"/>
                </a:cubicBezTo>
                <a:cubicBezTo>
                  <a:pt x="702970" y="757036"/>
                  <a:pt x="545605" y="914401"/>
                  <a:pt x="351485" y="914401"/>
                </a:cubicBezTo>
                <a:cubicBezTo>
                  <a:pt x="157365" y="914401"/>
                  <a:pt x="0" y="757036"/>
                  <a:pt x="0" y="562916"/>
                </a:cubicBezTo>
                <a:cubicBezTo>
                  <a:pt x="0" y="465856"/>
                  <a:pt x="39341" y="377985"/>
                  <a:pt x="102948" y="314379"/>
                </a:cubicBezTo>
                <a:lnTo>
                  <a:pt x="138859" y="28474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6" name="Google Shape;1196;p43"/>
          <p:cNvGrpSpPr/>
          <p:nvPr/>
        </p:nvGrpSpPr>
        <p:grpSpPr>
          <a:xfrm rot="8999937">
            <a:off x="93267" y="367482"/>
            <a:ext cx="1503570" cy="572809"/>
            <a:chOff x="193975" y="1518050"/>
            <a:chExt cx="6948325" cy="2647075"/>
          </a:xfrm>
        </p:grpSpPr>
        <p:sp>
          <p:nvSpPr>
            <p:cNvPr id="1197" name="Google Shape;1197;p43"/>
            <p:cNvSpPr/>
            <p:nvPr/>
          </p:nvSpPr>
          <p:spPr>
            <a:xfrm>
              <a:off x="856025" y="1949525"/>
              <a:ext cx="5390925" cy="1671850"/>
            </a:xfrm>
            <a:custGeom>
              <a:avLst/>
              <a:gdLst/>
              <a:ahLst/>
              <a:cxnLst/>
              <a:rect l="l" t="t" r="r" b="b"/>
              <a:pathLst>
                <a:path w="215637" h="66874" extrusionOk="0">
                  <a:moveTo>
                    <a:pt x="5549" y="1"/>
                  </a:moveTo>
                  <a:lnTo>
                    <a:pt x="0" y="35562"/>
                  </a:lnTo>
                  <a:cubicBezTo>
                    <a:pt x="59017" y="41363"/>
                    <a:pt x="117528" y="50946"/>
                    <a:pt x="175032" y="64313"/>
                  </a:cubicBezTo>
                  <a:cubicBezTo>
                    <a:pt x="181146" y="65898"/>
                    <a:pt x="187260" y="66874"/>
                    <a:pt x="193375" y="66874"/>
                  </a:cubicBezTo>
                  <a:cubicBezTo>
                    <a:pt x="194070" y="66874"/>
                    <a:pt x="194765" y="66861"/>
                    <a:pt x="195460" y="66835"/>
                  </a:cubicBezTo>
                  <a:cubicBezTo>
                    <a:pt x="202522" y="66331"/>
                    <a:pt x="208827" y="62548"/>
                    <a:pt x="212610" y="56495"/>
                  </a:cubicBezTo>
                  <a:cubicBezTo>
                    <a:pt x="215637" y="50442"/>
                    <a:pt x="213367" y="41615"/>
                    <a:pt x="207062" y="39093"/>
                  </a:cubicBezTo>
                  <a:lnTo>
                    <a:pt x="209836" y="37832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414650" y="1621675"/>
              <a:ext cx="6645675" cy="2493775"/>
            </a:xfrm>
            <a:custGeom>
              <a:avLst/>
              <a:gdLst/>
              <a:ahLst/>
              <a:cxnLst/>
              <a:rect l="l" t="t" r="r" b="b"/>
              <a:pathLst>
                <a:path w="265827" h="99751" extrusionOk="0">
                  <a:moveTo>
                    <a:pt x="2523" y="0"/>
                  </a:moveTo>
                  <a:lnTo>
                    <a:pt x="6558" y="3783"/>
                  </a:lnTo>
                  <a:lnTo>
                    <a:pt x="204288" y="43380"/>
                  </a:lnTo>
                  <a:cubicBezTo>
                    <a:pt x="212863" y="45145"/>
                    <a:pt x="221943" y="47163"/>
                    <a:pt x="229509" y="52207"/>
                  </a:cubicBezTo>
                  <a:cubicBezTo>
                    <a:pt x="236823" y="57251"/>
                    <a:pt x="242119" y="66330"/>
                    <a:pt x="239597" y="75157"/>
                  </a:cubicBezTo>
                  <a:cubicBezTo>
                    <a:pt x="237075" y="83732"/>
                    <a:pt x="228248" y="88777"/>
                    <a:pt x="219420" y="89785"/>
                  </a:cubicBezTo>
                  <a:cubicBezTo>
                    <a:pt x="218413" y="89872"/>
                    <a:pt x="217409" y="89912"/>
                    <a:pt x="216408" y="89912"/>
                  </a:cubicBezTo>
                  <a:cubicBezTo>
                    <a:pt x="208636" y="89912"/>
                    <a:pt x="201040" y="87480"/>
                    <a:pt x="193443" y="85246"/>
                  </a:cubicBezTo>
                  <a:cubicBezTo>
                    <a:pt x="135103" y="68142"/>
                    <a:pt x="74804" y="57568"/>
                    <a:pt x="13961" y="57568"/>
                  </a:cubicBezTo>
                  <a:cubicBezTo>
                    <a:pt x="9311" y="57568"/>
                    <a:pt x="4657" y="57630"/>
                    <a:pt x="1" y="57755"/>
                  </a:cubicBezTo>
                  <a:lnTo>
                    <a:pt x="218159" y="97856"/>
                  </a:lnTo>
                  <a:cubicBezTo>
                    <a:pt x="223654" y="98833"/>
                    <a:pt x="229444" y="99750"/>
                    <a:pt x="235044" y="99750"/>
                  </a:cubicBezTo>
                  <a:cubicBezTo>
                    <a:pt x="241010" y="99750"/>
                    <a:pt x="246759" y="98709"/>
                    <a:pt x="251703" y="95586"/>
                  </a:cubicBezTo>
                  <a:cubicBezTo>
                    <a:pt x="262548" y="89029"/>
                    <a:pt x="265826" y="73896"/>
                    <a:pt x="261791" y="62043"/>
                  </a:cubicBezTo>
                  <a:cubicBezTo>
                    <a:pt x="257504" y="50189"/>
                    <a:pt x="246911" y="41362"/>
                    <a:pt x="235309" y="36318"/>
                  </a:cubicBezTo>
                  <a:cubicBezTo>
                    <a:pt x="223960" y="31274"/>
                    <a:pt x="211098" y="29508"/>
                    <a:pt x="198740" y="27743"/>
                  </a:cubicBezTo>
                  <a:lnTo>
                    <a:pt x="2523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193975" y="1518050"/>
              <a:ext cx="6948325" cy="2647075"/>
            </a:xfrm>
            <a:custGeom>
              <a:avLst/>
              <a:gdLst/>
              <a:ahLst/>
              <a:cxnLst/>
              <a:rect l="l" t="t" r="r" b="b"/>
              <a:pathLst>
                <a:path w="277933" h="105883" extrusionOk="0">
                  <a:moveTo>
                    <a:pt x="243884" y="60135"/>
                  </a:moveTo>
                  <a:cubicBezTo>
                    <a:pt x="246406" y="68205"/>
                    <a:pt x="244893" y="77033"/>
                    <a:pt x="240101" y="83842"/>
                  </a:cubicBezTo>
                  <a:lnTo>
                    <a:pt x="239849" y="84094"/>
                  </a:lnTo>
                  <a:cubicBezTo>
                    <a:pt x="241867" y="76024"/>
                    <a:pt x="243128" y="67953"/>
                    <a:pt x="243884" y="60135"/>
                  </a:cubicBezTo>
                  <a:close/>
                  <a:moveTo>
                    <a:pt x="27218" y="16191"/>
                  </a:moveTo>
                  <a:cubicBezTo>
                    <a:pt x="27516" y="16191"/>
                    <a:pt x="27858" y="16212"/>
                    <a:pt x="28248" y="16251"/>
                  </a:cubicBezTo>
                  <a:cubicBezTo>
                    <a:pt x="39093" y="18017"/>
                    <a:pt x="49937" y="19530"/>
                    <a:pt x="60782" y="21295"/>
                  </a:cubicBezTo>
                  <a:cubicBezTo>
                    <a:pt x="80707" y="24322"/>
                    <a:pt x="100631" y="27600"/>
                    <a:pt x="120303" y="31383"/>
                  </a:cubicBezTo>
                  <a:cubicBezTo>
                    <a:pt x="157882" y="38445"/>
                    <a:pt x="195461" y="45003"/>
                    <a:pt x="233039" y="51560"/>
                  </a:cubicBezTo>
                  <a:cubicBezTo>
                    <a:pt x="238336" y="52569"/>
                    <a:pt x="239345" y="53578"/>
                    <a:pt x="239849" y="58874"/>
                  </a:cubicBezTo>
                  <a:cubicBezTo>
                    <a:pt x="239849" y="60135"/>
                    <a:pt x="239849" y="61396"/>
                    <a:pt x="239849" y="62657"/>
                  </a:cubicBezTo>
                  <a:cubicBezTo>
                    <a:pt x="239345" y="71232"/>
                    <a:pt x="237327" y="79807"/>
                    <a:pt x="233292" y="87373"/>
                  </a:cubicBezTo>
                  <a:cubicBezTo>
                    <a:pt x="232039" y="89699"/>
                    <a:pt x="231548" y="90502"/>
                    <a:pt x="230108" y="90502"/>
                  </a:cubicBezTo>
                  <a:cubicBezTo>
                    <a:pt x="229518" y="90502"/>
                    <a:pt x="228769" y="90367"/>
                    <a:pt x="227743" y="90147"/>
                  </a:cubicBezTo>
                  <a:cubicBezTo>
                    <a:pt x="218411" y="88382"/>
                    <a:pt x="209080" y="86364"/>
                    <a:pt x="199748" y="84851"/>
                  </a:cubicBezTo>
                  <a:cubicBezTo>
                    <a:pt x="191678" y="83338"/>
                    <a:pt x="183355" y="82077"/>
                    <a:pt x="175032" y="81068"/>
                  </a:cubicBezTo>
                  <a:cubicBezTo>
                    <a:pt x="162926" y="79302"/>
                    <a:pt x="150820" y="78041"/>
                    <a:pt x="138714" y="76276"/>
                  </a:cubicBezTo>
                  <a:cubicBezTo>
                    <a:pt x="124086" y="74006"/>
                    <a:pt x="109710" y="70980"/>
                    <a:pt x="95335" y="67953"/>
                  </a:cubicBezTo>
                  <a:cubicBezTo>
                    <a:pt x="83229" y="65179"/>
                    <a:pt x="70871" y="63414"/>
                    <a:pt x="58512" y="61144"/>
                  </a:cubicBezTo>
                  <a:cubicBezTo>
                    <a:pt x="45650" y="58622"/>
                    <a:pt x="32787" y="56100"/>
                    <a:pt x="19925" y="53830"/>
                  </a:cubicBezTo>
                  <a:cubicBezTo>
                    <a:pt x="19673" y="52569"/>
                    <a:pt x="19925" y="51308"/>
                    <a:pt x="20934" y="50551"/>
                  </a:cubicBezTo>
                  <a:cubicBezTo>
                    <a:pt x="24969" y="45507"/>
                    <a:pt x="26987" y="39202"/>
                    <a:pt x="26987" y="32897"/>
                  </a:cubicBezTo>
                  <a:cubicBezTo>
                    <a:pt x="27239" y="28105"/>
                    <a:pt x="26734" y="23313"/>
                    <a:pt x="25726" y="18521"/>
                  </a:cubicBezTo>
                  <a:cubicBezTo>
                    <a:pt x="25299" y="16815"/>
                    <a:pt x="25594" y="16191"/>
                    <a:pt x="27218" y="16191"/>
                  </a:cubicBezTo>
                  <a:close/>
                  <a:moveTo>
                    <a:pt x="247163" y="55847"/>
                  </a:moveTo>
                  <a:cubicBezTo>
                    <a:pt x="253720" y="57108"/>
                    <a:pt x="259269" y="61648"/>
                    <a:pt x="262043" y="67701"/>
                  </a:cubicBezTo>
                  <a:cubicBezTo>
                    <a:pt x="264313" y="71736"/>
                    <a:pt x="263809" y="76528"/>
                    <a:pt x="261287" y="80059"/>
                  </a:cubicBezTo>
                  <a:cubicBezTo>
                    <a:pt x="256999" y="85860"/>
                    <a:pt x="250442" y="89895"/>
                    <a:pt x="243380" y="91156"/>
                  </a:cubicBezTo>
                  <a:cubicBezTo>
                    <a:pt x="243158" y="91230"/>
                    <a:pt x="242958" y="91261"/>
                    <a:pt x="242774" y="91261"/>
                  </a:cubicBezTo>
                  <a:cubicBezTo>
                    <a:pt x="242328" y="91261"/>
                    <a:pt x="241971" y="91082"/>
                    <a:pt x="241614" y="90904"/>
                  </a:cubicBezTo>
                  <a:cubicBezTo>
                    <a:pt x="240858" y="90399"/>
                    <a:pt x="241362" y="89643"/>
                    <a:pt x="241614" y="89138"/>
                  </a:cubicBezTo>
                  <a:cubicBezTo>
                    <a:pt x="244641" y="84599"/>
                    <a:pt x="246911" y="79555"/>
                    <a:pt x="247920" y="74258"/>
                  </a:cubicBezTo>
                  <a:cubicBezTo>
                    <a:pt x="249181" y="68205"/>
                    <a:pt x="248928" y="61900"/>
                    <a:pt x="247163" y="55847"/>
                  </a:cubicBezTo>
                  <a:close/>
                  <a:moveTo>
                    <a:pt x="19783" y="4601"/>
                  </a:moveTo>
                  <a:cubicBezTo>
                    <a:pt x="19986" y="4601"/>
                    <a:pt x="20201" y="4617"/>
                    <a:pt x="20429" y="4650"/>
                  </a:cubicBezTo>
                  <a:cubicBezTo>
                    <a:pt x="21438" y="4650"/>
                    <a:pt x="22195" y="4902"/>
                    <a:pt x="22951" y="5154"/>
                  </a:cubicBezTo>
                  <a:lnTo>
                    <a:pt x="141741" y="25078"/>
                  </a:lnTo>
                  <a:cubicBezTo>
                    <a:pt x="160152" y="28105"/>
                    <a:pt x="178563" y="31383"/>
                    <a:pt x="196974" y="34410"/>
                  </a:cubicBezTo>
                  <a:cubicBezTo>
                    <a:pt x="212106" y="37184"/>
                    <a:pt x="227743" y="39202"/>
                    <a:pt x="242875" y="41976"/>
                  </a:cubicBezTo>
                  <a:cubicBezTo>
                    <a:pt x="253973" y="43742"/>
                    <a:pt x="263556" y="50551"/>
                    <a:pt x="268853" y="60639"/>
                  </a:cubicBezTo>
                  <a:cubicBezTo>
                    <a:pt x="275158" y="72493"/>
                    <a:pt x="273392" y="83338"/>
                    <a:pt x="263052" y="92417"/>
                  </a:cubicBezTo>
                  <a:cubicBezTo>
                    <a:pt x="259521" y="95696"/>
                    <a:pt x="255486" y="98218"/>
                    <a:pt x="251198" y="99731"/>
                  </a:cubicBezTo>
                  <a:cubicBezTo>
                    <a:pt x="247552" y="101250"/>
                    <a:pt x="243632" y="102037"/>
                    <a:pt x="239713" y="102037"/>
                  </a:cubicBezTo>
                  <a:cubicBezTo>
                    <a:pt x="237125" y="102037"/>
                    <a:pt x="234538" y="101694"/>
                    <a:pt x="232031" y="100992"/>
                  </a:cubicBezTo>
                  <a:cubicBezTo>
                    <a:pt x="230013" y="100488"/>
                    <a:pt x="227995" y="100235"/>
                    <a:pt x="226230" y="99983"/>
                  </a:cubicBezTo>
                  <a:lnTo>
                    <a:pt x="122573" y="81068"/>
                  </a:lnTo>
                  <a:lnTo>
                    <a:pt x="122573" y="81320"/>
                  </a:lnTo>
                  <a:lnTo>
                    <a:pt x="13115" y="61648"/>
                  </a:lnTo>
                  <a:cubicBezTo>
                    <a:pt x="11098" y="61144"/>
                    <a:pt x="9080" y="60891"/>
                    <a:pt x="7315" y="60387"/>
                  </a:cubicBezTo>
                  <a:cubicBezTo>
                    <a:pt x="6306" y="60135"/>
                    <a:pt x="6054" y="58622"/>
                    <a:pt x="6558" y="57613"/>
                  </a:cubicBezTo>
                  <a:cubicBezTo>
                    <a:pt x="7188" y="56562"/>
                    <a:pt x="7994" y="56037"/>
                    <a:pt x="9121" y="56037"/>
                  </a:cubicBezTo>
                  <a:cubicBezTo>
                    <a:pt x="9346" y="56037"/>
                    <a:pt x="9584" y="56058"/>
                    <a:pt x="9837" y="56100"/>
                  </a:cubicBezTo>
                  <a:cubicBezTo>
                    <a:pt x="14376" y="56856"/>
                    <a:pt x="19168" y="57361"/>
                    <a:pt x="23960" y="58369"/>
                  </a:cubicBezTo>
                  <a:cubicBezTo>
                    <a:pt x="45902" y="63161"/>
                    <a:pt x="67844" y="66440"/>
                    <a:pt x="89534" y="70475"/>
                  </a:cubicBezTo>
                  <a:cubicBezTo>
                    <a:pt x="95082" y="71484"/>
                    <a:pt x="100631" y="72493"/>
                    <a:pt x="106180" y="74006"/>
                  </a:cubicBezTo>
                  <a:cubicBezTo>
                    <a:pt x="116016" y="76276"/>
                    <a:pt x="125852" y="78294"/>
                    <a:pt x="135940" y="79555"/>
                  </a:cubicBezTo>
                  <a:cubicBezTo>
                    <a:pt x="149559" y="81572"/>
                    <a:pt x="162926" y="83086"/>
                    <a:pt x="176545" y="84851"/>
                  </a:cubicBezTo>
                  <a:cubicBezTo>
                    <a:pt x="195461" y="87121"/>
                    <a:pt x="214124" y="90652"/>
                    <a:pt x="232535" y="95696"/>
                  </a:cubicBezTo>
                  <a:lnTo>
                    <a:pt x="233796" y="95696"/>
                  </a:lnTo>
                  <a:cubicBezTo>
                    <a:pt x="234668" y="95760"/>
                    <a:pt x="235536" y="95791"/>
                    <a:pt x="236400" y="95791"/>
                  </a:cubicBezTo>
                  <a:cubicBezTo>
                    <a:pt x="245779" y="95791"/>
                    <a:pt x="254611" y="92074"/>
                    <a:pt x="261539" y="85608"/>
                  </a:cubicBezTo>
                  <a:cubicBezTo>
                    <a:pt x="267844" y="79302"/>
                    <a:pt x="268853" y="69466"/>
                    <a:pt x="263556" y="62152"/>
                  </a:cubicBezTo>
                  <a:cubicBezTo>
                    <a:pt x="260530" y="58117"/>
                    <a:pt x="256495" y="54839"/>
                    <a:pt x="251703" y="52821"/>
                  </a:cubicBezTo>
                  <a:cubicBezTo>
                    <a:pt x="245902" y="50299"/>
                    <a:pt x="239597" y="48533"/>
                    <a:pt x="233544" y="47777"/>
                  </a:cubicBezTo>
                  <a:lnTo>
                    <a:pt x="147794" y="32644"/>
                  </a:lnTo>
                  <a:cubicBezTo>
                    <a:pt x="121564" y="27853"/>
                    <a:pt x="95335" y="22304"/>
                    <a:pt x="68853" y="18521"/>
                  </a:cubicBezTo>
                  <a:cubicBezTo>
                    <a:pt x="54225" y="16503"/>
                    <a:pt x="39849" y="14233"/>
                    <a:pt x="25221" y="11711"/>
                  </a:cubicBezTo>
                  <a:cubicBezTo>
                    <a:pt x="23456" y="11459"/>
                    <a:pt x="21438" y="10955"/>
                    <a:pt x="19420" y="10450"/>
                  </a:cubicBezTo>
                  <a:cubicBezTo>
                    <a:pt x="17655" y="9946"/>
                    <a:pt x="16898" y="8685"/>
                    <a:pt x="17403" y="6415"/>
                  </a:cubicBezTo>
                  <a:cubicBezTo>
                    <a:pt x="17622" y="5317"/>
                    <a:pt x="18416" y="4601"/>
                    <a:pt x="19783" y="4601"/>
                  </a:cubicBezTo>
                  <a:close/>
                  <a:moveTo>
                    <a:pt x="16428" y="0"/>
                  </a:moveTo>
                  <a:cubicBezTo>
                    <a:pt x="14225" y="0"/>
                    <a:pt x="13152" y="1235"/>
                    <a:pt x="13368" y="3389"/>
                  </a:cubicBezTo>
                  <a:cubicBezTo>
                    <a:pt x="13368" y="6415"/>
                    <a:pt x="13115" y="9694"/>
                    <a:pt x="12863" y="12720"/>
                  </a:cubicBezTo>
                  <a:cubicBezTo>
                    <a:pt x="12863" y="13729"/>
                    <a:pt x="13620" y="14486"/>
                    <a:pt x="14629" y="14486"/>
                  </a:cubicBezTo>
                  <a:cubicBezTo>
                    <a:pt x="15133" y="14486"/>
                    <a:pt x="15890" y="14486"/>
                    <a:pt x="16646" y="14233"/>
                  </a:cubicBezTo>
                  <a:cubicBezTo>
                    <a:pt x="16793" y="14215"/>
                    <a:pt x="16942" y="14206"/>
                    <a:pt x="17091" y="14206"/>
                  </a:cubicBezTo>
                  <a:cubicBezTo>
                    <a:pt x="18986" y="14206"/>
                    <a:pt x="20970" y="15660"/>
                    <a:pt x="21438" y="17764"/>
                  </a:cubicBezTo>
                  <a:cubicBezTo>
                    <a:pt x="21943" y="19782"/>
                    <a:pt x="22447" y="21800"/>
                    <a:pt x="22951" y="24069"/>
                  </a:cubicBezTo>
                  <a:cubicBezTo>
                    <a:pt x="23708" y="28861"/>
                    <a:pt x="23456" y="34158"/>
                    <a:pt x="22195" y="38950"/>
                  </a:cubicBezTo>
                  <a:cubicBezTo>
                    <a:pt x="21690" y="42228"/>
                    <a:pt x="20177" y="45255"/>
                    <a:pt x="18159" y="47777"/>
                  </a:cubicBezTo>
                  <a:cubicBezTo>
                    <a:pt x="16125" y="50218"/>
                    <a:pt x="14090" y="52168"/>
                    <a:pt x="10996" y="52168"/>
                  </a:cubicBezTo>
                  <a:cubicBezTo>
                    <a:pt x="10255" y="52168"/>
                    <a:pt x="9453" y="52056"/>
                    <a:pt x="8576" y="51812"/>
                  </a:cubicBezTo>
                  <a:cubicBezTo>
                    <a:pt x="8241" y="51738"/>
                    <a:pt x="7906" y="51702"/>
                    <a:pt x="7577" y="51702"/>
                  </a:cubicBezTo>
                  <a:cubicBezTo>
                    <a:pt x="5674" y="51702"/>
                    <a:pt x="3961" y="52904"/>
                    <a:pt x="3531" y="54839"/>
                  </a:cubicBezTo>
                  <a:lnTo>
                    <a:pt x="3279" y="55595"/>
                  </a:lnTo>
                  <a:cubicBezTo>
                    <a:pt x="1" y="61900"/>
                    <a:pt x="2018" y="63414"/>
                    <a:pt x="7819" y="64422"/>
                  </a:cubicBezTo>
                  <a:cubicBezTo>
                    <a:pt x="39849" y="70223"/>
                    <a:pt x="72132" y="76024"/>
                    <a:pt x="104162" y="81824"/>
                  </a:cubicBezTo>
                  <a:lnTo>
                    <a:pt x="117781" y="84094"/>
                  </a:lnTo>
                  <a:lnTo>
                    <a:pt x="118033" y="83842"/>
                  </a:lnTo>
                  <a:lnTo>
                    <a:pt x="224212" y="103262"/>
                  </a:lnTo>
                  <a:cubicBezTo>
                    <a:pt x="227239" y="103514"/>
                    <a:pt x="230265" y="104271"/>
                    <a:pt x="233039" y="105280"/>
                  </a:cubicBezTo>
                  <a:cubicBezTo>
                    <a:pt x="233593" y="105649"/>
                    <a:pt x="234147" y="105883"/>
                    <a:pt x="234800" y="105883"/>
                  </a:cubicBezTo>
                  <a:cubicBezTo>
                    <a:pt x="235039" y="105883"/>
                    <a:pt x="235291" y="105852"/>
                    <a:pt x="235561" y="105784"/>
                  </a:cubicBezTo>
                  <a:cubicBezTo>
                    <a:pt x="236234" y="105816"/>
                    <a:pt x="236907" y="105832"/>
                    <a:pt x="237579" y="105832"/>
                  </a:cubicBezTo>
                  <a:cubicBezTo>
                    <a:pt x="242199" y="105832"/>
                    <a:pt x="246795" y="105087"/>
                    <a:pt x="251198" y="103766"/>
                  </a:cubicBezTo>
                  <a:cubicBezTo>
                    <a:pt x="258512" y="101244"/>
                    <a:pt x="265322" y="96452"/>
                    <a:pt x="270366" y="90399"/>
                  </a:cubicBezTo>
                  <a:cubicBezTo>
                    <a:pt x="277932" y="80563"/>
                    <a:pt x="277932" y="69971"/>
                    <a:pt x="272384" y="59378"/>
                  </a:cubicBezTo>
                  <a:cubicBezTo>
                    <a:pt x="266835" y="48029"/>
                    <a:pt x="255990" y="39958"/>
                    <a:pt x="243380" y="38193"/>
                  </a:cubicBezTo>
                  <a:cubicBezTo>
                    <a:pt x="210845" y="32644"/>
                    <a:pt x="178311" y="27348"/>
                    <a:pt x="146028" y="21800"/>
                  </a:cubicBezTo>
                  <a:lnTo>
                    <a:pt x="35057" y="3389"/>
                  </a:lnTo>
                  <a:cubicBezTo>
                    <a:pt x="29257" y="2380"/>
                    <a:pt x="23456" y="1371"/>
                    <a:pt x="17655" y="110"/>
                  </a:cubicBezTo>
                  <a:cubicBezTo>
                    <a:pt x="17213" y="36"/>
                    <a:pt x="16804" y="0"/>
                    <a:pt x="1642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2831775" y="2333650"/>
              <a:ext cx="3068400" cy="687775"/>
            </a:xfrm>
            <a:custGeom>
              <a:avLst/>
              <a:gdLst/>
              <a:ahLst/>
              <a:cxnLst/>
              <a:rect l="l" t="t" r="r" b="b"/>
              <a:pathLst>
                <a:path w="122736" h="27511" extrusionOk="0">
                  <a:moveTo>
                    <a:pt x="2446" y="0"/>
                  </a:moveTo>
                  <a:cubicBezTo>
                    <a:pt x="784" y="0"/>
                    <a:pt x="0" y="557"/>
                    <a:pt x="163" y="1534"/>
                  </a:cubicBezTo>
                  <a:cubicBezTo>
                    <a:pt x="668" y="4308"/>
                    <a:pt x="3442" y="3804"/>
                    <a:pt x="4955" y="4056"/>
                  </a:cubicBezTo>
                  <a:cubicBezTo>
                    <a:pt x="23871" y="8091"/>
                    <a:pt x="42786" y="11874"/>
                    <a:pt x="61449" y="15909"/>
                  </a:cubicBezTo>
                  <a:lnTo>
                    <a:pt x="61449" y="15657"/>
                  </a:lnTo>
                  <a:lnTo>
                    <a:pt x="115674" y="26754"/>
                  </a:lnTo>
                  <a:cubicBezTo>
                    <a:pt x="117439" y="27259"/>
                    <a:pt x="119457" y="27511"/>
                    <a:pt x="121474" y="27511"/>
                  </a:cubicBezTo>
                  <a:cubicBezTo>
                    <a:pt x="121727" y="27259"/>
                    <a:pt x="121979" y="27006"/>
                    <a:pt x="122231" y="26754"/>
                  </a:cubicBezTo>
                  <a:cubicBezTo>
                    <a:pt x="122735" y="25998"/>
                    <a:pt x="122483" y="25241"/>
                    <a:pt x="121979" y="24989"/>
                  </a:cubicBezTo>
                  <a:cubicBezTo>
                    <a:pt x="121222" y="24232"/>
                    <a:pt x="120213" y="23728"/>
                    <a:pt x="119205" y="23476"/>
                  </a:cubicBezTo>
                  <a:cubicBezTo>
                    <a:pt x="115926" y="22971"/>
                    <a:pt x="113152" y="22467"/>
                    <a:pt x="110125" y="21710"/>
                  </a:cubicBezTo>
                  <a:cubicBezTo>
                    <a:pt x="81878" y="16162"/>
                    <a:pt x="53883" y="10361"/>
                    <a:pt x="25636" y="4812"/>
                  </a:cubicBezTo>
                  <a:cubicBezTo>
                    <a:pt x="19079" y="3551"/>
                    <a:pt x="12521" y="1786"/>
                    <a:pt x="5964" y="525"/>
                  </a:cubicBezTo>
                  <a:cubicBezTo>
                    <a:pt x="4534" y="168"/>
                    <a:pt x="3358" y="0"/>
                    <a:pt x="24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3939250" y="2755375"/>
              <a:ext cx="1986150" cy="466350"/>
            </a:xfrm>
            <a:custGeom>
              <a:avLst/>
              <a:gdLst/>
              <a:ahLst/>
              <a:cxnLst/>
              <a:rect l="l" t="t" r="r" b="b"/>
              <a:pathLst>
                <a:path w="79446" h="18654" extrusionOk="0">
                  <a:moveTo>
                    <a:pt x="2508" y="0"/>
                  </a:moveTo>
                  <a:cubicBezTo>
                    <a:pt x="1332" y="0"/>
                    <a:pt x="0" y="686"/>
                    <a:pt x="0" y="1562"/>
                  </a:cubicBezTo>
                  <a:cubicBezTo>
                    <a:pt x="252" y="3076"/>
                    <a:pt x="1261" y="3580"/>
                    <a:pt x="2775" y="3832"/>
                  </a:cubicBezTo>
                  <a:lnTo>
                    <a:pt x="31022" y="9381"/>
                  </a:lnTo>
                  <a:cubicBezTo>
                    <a:pt x="33796" y="9885"/>
                    <a:pt x="36570" y="10390"/>
                    <a:pt x="39597" y="10894"/>
                  </a:cubicBezTo>
                  <a:lnTo>
                    <a:pt x="39344" y="11146"/>
                  </a:lnTo>
                  <a:lnTo>
                    <a:pt x="71627" y="17704"/>
                  </a:lnTo>
                  <a:cubicBezTo>
                    <a:pt x="72888" y="17956"/>
                    <a:pt x="74149" y="18208"/>
                    <a:pt x="75662" y="18460"/>
                  </a:cubicBezTo>
                  <a:cubicBezTo>
                    <a:pt x="76249" y="18591"/>
                    <a:pt x="76785" y="18653"/>
                    <a:pt x="77257" y="18653"/>
                  </a:cubicBezTo>
                  <a:cubicBezTo>
                    <a:pt x="78613" y="18653"/>
                    <a:pt x="79445" y="18134"/>
                    <a:pt x="79445" y="17199"/>
                  </a:cubicBezTo>
                  <a:cubicBezTo>
                    <a:pt x="79193" y="15182"/>
                    <a:pt x="77428" y="14929"/>
                    <a:pt x="75914" y="14677"/>
                  </a:cubicBezTo>
                  <a:lnTo>
                    <a:pt x="75410" y="14677"/>
                  </a:lnTo>
                  <a:lnTo>
                    <a:pt x="7062" y="806"/>
                  </a:lnTo>
                  <a:cubicBezTo>
                    <a:pt x="5801" y="554"/>
                    <a:pt x="4288" y="301"/>
                    <a:pt x="3027" y="49"/>
                  </a:cubicBezTo>
                  <a:cubicBezTo>
                    <a:pt x="2861" y="16"/>
                    <a:pt x="2686" y="0"/>
                    <a:pt x="250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1209100" y="2053575"/>
              <a:ext cx="1374550" cy="307825"/>
            </a:xfrm>
            <a:custGeom>
              <a:avLst/>
              <a:gdLst/>
              <a:ahLst/>
              <a:cxnLst/>
              <a:rect l="l" t="t" r="r" b="b"/>
              <a:pathLst>
                <a:path w="54982" h="12313" extrusionOk="0">
                  <a:moveTo>
                    <a:pt x="3027" y="0"/>
                  </a:moveTo>
                  <a:cubicBezTo>
                    <a:pt x="2271" y="0"/>
                    <a:pt x="1514" y="126"/>
                    <a:pt x="757" y="379"/>
                  </a:cubicBezTo>
                  <a:cubicBezTo>
                    <a:pt x="253" y="631"/>
                    <a:pt x="1" y="883"/>
                    <a:pt x="253" y="1387"/>
                  </a:cubicBezTo>
                  <a:cubicBezTo>
                    <a:pt x="253" y="1640"/>
                    <a:pt x="253" y="2144"/>
                    <a:pt x="505" y="2396"/>
                  </a:cubicBezTo>
                  <a:cubicBezTo>
                    <a:pt x="1514" y="3405"/>
                    <a:pt x="2775" y="3657"/>
                    <a:pt x="4036" y="3657"/>
                  </a:cubicBezTo>
                  <a:lnTo>
                    <a:pt x="26735" y="7945"/>
                  </a:lnTo>
                  <a:lnTo>
                    <a:pt x="26735" y="7693"/>
                  </a:lnTo>
                  <a:lnTo>
                    <a:pt x="50694" y="12232"/>
                  </a:lnTo>
                  <a:cubicBezTo>
                    <a:pt x="51199" y="12232"/>
                    <a:pt x="51703" y="12313"/>
                    <a:pt x="52191" y="12313"/>
                  </a:cubicBezTo>
                  <a:cubicBezTo>
                    <a:pt x="52924" y="12313"/>
                    <a:pt x="53620" y="12131"/>
                    <a:pt x="54225" y="11223"/>
                  </a:cubicBezTo>
                  <a:cubicBezTo>
                    <a:pt x="54982" y="9962"/>
                    <a:pt x="53469" y="9206"/>
                    <a:pt x="51199" y="8701"/>
                  </a:cubicBezTo>
                  <a:cubicBezTo>
                    <a:pt x="35814" y="5927"/>
                    <a:pt x="20682" y="3153"/>
                    <a:pt x="5297" y="379"/>
                  </a:cubicBezTo>
                  <a:cubicBezTo>
                    <a:pt x="4541" y="126"/>
                    <a:pt x="3784" y="0"/>
                    <a:pt x="302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5439875" y="3254700"/>
              <a:ext cx="479225" cy="151350"/>
            </a:xfrm>
            <a:custGeom>
              <a:avLst/>
              <a:gdLst/>
              <a:ahLst/>
              <a:cxnLst/>
              <a:rect l="l" t="t" r="r" b="b"/>
              <a:pathLst>
                <a:path w="19169" h="6054" extrusionOk="0">
                  <a:moveTo>
                    <a:pt x="1261" y="0"/>
                  </a:moveTo>
                  <a:cubicBezTo>
                    <a:pt x="757" y="0"/>
                    <a:pt x="0" y="505"/>
                    <a:pt x="0" y="1261"/>
                  </a:cubicBezTo>
                  <a:cubicBezTo>
                    <a:pt x="0" y="1766"/>
                    <a:pt x="253" y="2522"/>
                    <a:pt x="757" y="2775"/>
                  </a:cubicBezTo>
                  <a:cubicBezTo>
                    <a:pt x="3279" y="4540"/>
                    <a:pt x="6306" y="4288"/>
                    <a:pt x="8575" y="5045"/>
                  </a:cubicBezTo>
                  <a:cubicBezTo>
                    <a:pt x="10593" y="5717"/>
                    <a:pt x="12723" y="6053"/>
                    <a:pt x="14815" y="6053"/>
                  </a:cubicBezTo>
                  <a:cubicBezTo>
                    <a:pt x="15861" y="6053"/>
                    <a:pt x="16898" y="5969"/>
                    <a:pt x="17907" y="5801"/>
                  </a:cubicBezTo>
                  <a:cubicBezTo>
                    <a:pt x="18664" y="5549"/>
                    <a:pt x="19168" y="5045"/>
                    <a:pt x="19168" y="4540"/>
                  </a:cubicBezTo>
                  <a:cubicBezTo>
                    <a:pt x="19168" y="3784"/>
                    <a:pt x="18664" y="3027"/>
                    <a:pt x="18159" y="3027"/>
                  </a:cubicBezTo>
                  <a:cubicBezTo>
                    <a:pt x="12611" y="2018"/>
                    <a:pt x="6810" y="1009"/>
                    <a:pt x="126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" name="Google Shape;1204;p43"/>
          <p:cNvGrpSpPr/>
          <p:nvPr/>
        </p:nvGrpSpPr>
        <p:grpSpPr>
          <a:xfrm rot="1837958">
            <a:off x="7877176" y="-712732"/>
            <a:ext cx="1408190" cy="1754192"/>
            <a:chOff x="1728250" y="237500"/>
            <a:chExt cx="4090750" cy="5095875"/>
          </a:xfrm>
        </p:grpSpPr>
        <p:sp>
          <p:nvSpPr>
            <p:cNvPr id="1205" name="Google Shape;1205;p43"/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2842693-1599-4886-9621-AFA7AA87B08C}"/>
              </a:ext>
            </a:extLst>
          </p:cNvPr>
          <p:cNvSpPr/>
          <p:nvPr/>
        </p:nvSpPr>
        <p:spPr>
          <a:xfrm>
            <a:off x="4775449" y="1059279"/>
            <a:ext cx="1295399" cy="397583"/>
          </a:xfrm>
          <a:prstGeom prst="round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bg2">
                    <a:lumMod val="75000"/>
                  </a:schemeClr>
                </a:solidFill>
              </a:rPr>
              <a:t>الاهمية</a:t>
            </a:r>
            <a:r>
              <a:rPr lang="ar-SA" dirty="0"/>
              <a:t> </a:t>
            </a:r>
          </a:p>
        </p:txBody>
      </p:sp>
      <p:grpSp>
        <p:nvGrpSpPr>
          <p:cNvPr id="68" name="Google Shape;85;p13">
            <a:extLst>
              <a:ext uri="{FF2B5EF4-FFF2-40B4-BE49-F238E27FC236}">
                <a16:creationId xmlns:a16="http://schemas.microsoft.com/office/drawing/2014/main" id="{3CC5CD6B-D566-4871-A9A7-CB6E7C4A7084}"/>
              </a:ext>
            </a:extLst>
          </p:cNvPr>
          <p:cNvGrpSpPr/>
          <p:nvPr/>
        </p:nvGrpSpPr>
        <p:grpSpPr>
          <a:xfrm>
            <a:off x="6023948" y="-4413441"/>
            <a:ext cx="773585" cy="6444271"/>
            <a:chOff x="822635" y="-372083"/>
            <a:chExt cx="773585" cy="6444271"/>
          </a:xfrm>
        </p:grpSpPr>
        <p:sp>
          <p:nvSpPr>
            <p:cNvPr id="69" name="Google Shape;86;p13">
              <a:extLst>
                <a:ext uri="{FF2B5EF4-FFF2-40B4-BE49-F238E27FC236}">
                  <a16:creationId xmlns:a16="http://schemas.microsoft.com/office/drawing/2014/main" id="{B7C55CA6-89D3-4568-811A-41A61812BBC5}"/>
                </a:ext>
              </a:extLst>
            </p:cNvPr>
            <p:cNvSpPr/>
            <p:nvPr/>
          </p:nvSpPr>
          <p:spPr>
            <a:xfrm rot="10800000" flipH="1">
              <a:off x="822635" y="4894848"/>
              <a:ext cx="773585" cy="1177340"/>
            </a:xfrm>
            <a:custGeom>
              <a:avLst/>
              <a:gdLst/>
              <a:ahLst/>
              <a:cxnLst/>
              <a:rect l="l" t="t" r="r" b="b"/>
              <a:pathLst>
                <a:path w="1002679" h="1526004" extrusionOk="0">
                  <a:moveTo>
                    <a:pt x="719752" y="1308313"/>
                  </a:moveTo>
                  <a:lnTo>
                    <a:pt x="282927" y="1308313"/>
                  </a:lnTo>
                  <a:cubicBezTo>
                    <a:pt x="265988" y="1308313"/>
                    <a:pt x="252652" y="1294977"/>
                    <a:pt x="252652" y="1278398"/>
                  </a:cubicBezTo>
                  <a:cubicBezTo>
                    <a:pt x="252652" y="1186852"/>
                    <a:pt x="233910" y="1105758"/>
                    <a:pt x="206879" y="1032233"/>
                  </a:cubicBezTo>
                  <a:cubicBezTo>
                    <a:pt x="179127" y="956906"/>
                    <a:pt x="142725" y="888788"/>
                    <a:pt x="108846" y="824994"/>
                  </a:cubicBezTo>
                  <a:cubicBezTo>
                    <a:pt x="51540" y="717590"/>
                    <a:pt x="0" y="621358"/>
                    <a:pt x="0" y="517198"/>
                  </a:cubicBezTo>
                  <a:lnTo>
                    <a:pt x="0" y="511431"/>
                  </a:lnTo>
                  <a:cubicBezTo>
                    <a:pt x="1442" y="351046"/>
                    <a:pt x="64875" y="223458"/>
                    <a:pt x="158944" y="135517"/>
                  </a:cubicBezTo>
                  <a:cubicBezTo>
                    <a:pt x="252652" y="47575"/>
                    <a:pt x="377356" y="0"/>
                    <a:pt x="502060" y="0"/>
                  </a:cubicBezTo>
                  <a:cubicBezTo>
                    <a:pt x="503142" y="0"/>
                    <a:pt x="504223" y="0"/>
                    <a:pt x="504944" y="360"/>
                  </a:cubicBezTo>
                  <a:lnTo>
                    <a:pt x="506746" y="360"/>
                  </a:lnTo>
                  <a:cubicBezTo>
                    <a:pt x="637938" y="1442"/>
                    <a:pt x="768769" y="55865"/>
                    <a:pt x="863198" y="154258"/>
                  </a:cubicBezTo>
                  <a:cubicBezTo>
                    <a:pt x="947535" y="242560"/>
                    <a:pt x="1002679" y="365463"/>
                    <a:pt x="1002679" y="517198"/>
                  </a:cubicBezTo>
                  <a:cubicBezTo>
                    <a:pt x="1002679" y="621358"/>
                    <a:pt x="951140" y="717590"/>
                    <a:pt x="894194" y="824994"/>
                  </a:cubicBezTo>
                  <a:cubicBezTo>
                    <a:pt x="826435" y="951860"/>
                    <a:pt x="750027" y="1094585"/>
                    <a:pt x="750027" y="1278398"/>
                  </a:cubicBezTo>
                  <a:cubicBezTo>
                    <a:pt x="750027" y="1294977"/>
                    <a:pt x="736692" y="1308313"/>
                    <a:pt x="719752" y="1308313"/>
                  </a:cubicBezTo>
                  <a:close/>
                  <a:moveTo>
                    <a:pt x="302029" y="1417158"/>
                  </a:moveTo>
                  <a:cubicBezTo>
                    <a:pt x="285450" y="1417158"/>
                    <a:pt x="271754" y="1403823"/>
                    <a:pt x="271754" y="1386883"/>
                  </a:cubicBezTo>
                  <a:cubicBezTo>
                    <a:pt x="271754" y="1370304"/>
                    <a:pt x="285450" y="1356608"/>
                    <a:pt x="302029" y="1356608"/>
                  </a:cubicBezTo>
                  <a:lnTo>
                    <a:pt x="700650" y="1356608"/>
                  </a:lnTo>
                  <a:cubicBezTo>
                    <a:pt x="717229" y="1356608"/>
                    <a:pt x="730925" y="1370304"/>
                    <a:pt x="730925" y="1386883"/>
                  </a:cubicBezTo>
                  <a:cubicBezTo>
                    <a:pt x="730925" y="1403823"/>
                    <a:pt x="717229" y="1417158"/>
                    <a:pt x="700650" y="1417158"/>
                  </a:cubicBezTo>
                  <a:lnTo>
                    <a:pt x="302029" y="1417158"/>
                  </a:lnTo>
                  <a:close/>
                  <a:moveTo>
                    <a:pt x="440790" y="813100"/>
                  </a:moveTo>
                  <a:lnTo>
                    <a:pt x="561890" y="813100"/>
                  </a:lnTo>
                  <a:lnTo>
                    <a:pt x="561890" y="770931"/>
                  </a:lnTo>
                  <a:cubicBezTo>
                    <a:pt x="561890" y="753992"/>
                    <a:pt x="575225" y="740656"/>
                    <a:pt x="591804" y="740656"/>
                  </a:cubicBezTo>
                  <a:cubicBezTo>
                    <a:pt x="608744" y="740656"/>
                    <a:pt x="622079" y="753992"/>
                    <a:pt x="622079" y="770931"/>
                  </a:cubicBezTo>
                  <a:lnTo>
                    <a:pt x="622079" y="1248123"/>
                  </a:lnTo>
                  <a:lnTo>
                    <a:pt x="690198" y="1248123"/>
                  </a:lnTo>
                  <a:cubicBezTo>
                    <a:pt x="697767" y="1064671"/>
                    <a:pt x="773454" y="923027"/>
                    <a:pt x="840852" y="796521"/>
                  </a:cubicBezTo>
                  <a:cubicBezTo>
                    <a:pt x="894194" y="696685"/>
                    <a:pt x="942490" y="606581"/>
                    <a:pt x="942490" y="517198"/>
                  </a:cubicBezTo>
                  <a:cubicBezTo>
                    <a:pt x="942490" y="382402"/>
                    <a:pt x="893833" y="273556"/>
                    <a:pt x="819588" y="196067"/>
                  </a:cubicBezTo>
                  <a:cubicBezTo>
                    <a:pt x="736692" y="109206"/>
                    <a:pt x="621719" y="61631"/>
                    <a:pt x="506025" y="60550"/>
                  </a:cubicBezTo>
                  <a:lnTo>
                    <a:pt x="502060" y="60550"/>
                  </a:lnTo>
                  <a:cubicBezTo>
                    <a:pt x="392494" y="60550"/>
                    <a:pt x="282567" y="102358"/>
                    <a:pt x="199671" y="179848"/>
                  </a:cubicBezTo>
                  <a:cubicBezTo>
                    <a:pt x="117135" y="256977"/>
                    <a:pt x="61631" y="369788"/>
                    <a:pt x="60190" y="511792"/>
                  </a:cubicBezTo>
                  <a:lnTo>
                    <a:pt x="60190" y="517198"/>
                  </a:lnTo>
                  <a:cubicBezTo>
                    <a:pt x="60190" y="606581"/>
                    <a:pt x="108485" y="696685"/>
                    <a:pt x="161827" y="796521"/>
                  </a:cubicBezTo>
                  <a:cubicBezTo>
                    <a:pt x="197148" y="862838"/>
                    <a:pt x="234631" y="933119"/>
                    <a:pt x="263465" y="1011329"/>
                  </a:cubicBezTo>
                  <a:cubicBezTo>
                    <a:pt x="289775" y="1083052"/>
                    <a:pt x="308877" y="1160902"/>
                    <a:pt x="312481" y="1248123"/>
                  </a:cubicBezTo>
                  <a:lnTo>
                    <a:pt x="380600" y="1248123"/>
                  </a:lnTo>
                  <a:lnTo>
                    <a:pt x="380600" y="770931"/>
                  </a:lnTo>
                  <a:cubicBezTo>
                    <a:pt x="380600" y="753992"/>
                    <a:pt x="393935" y="740656"/>
                    <a:pt x="410875" y="740656"/>
                  </a:cubicBezTo>
                  <a:cubicBezTo>
                    <a:pt x="427454" y="740656"/>
                    <a:pt x="440790" y="753992"/>
                    <a:pt x="440790" y="770931"/>
                  </a:cubicBezTo>
                  <a:lnTo>
                    <a:pt x="440790" y="813100"/>
                  </a:lnTo>
                  <a:close/>
                  <a:moveTo>
                    <a:pt x="561890" y="1248123"/>
                  </a:moveTo>
                  <a:lnTo>
                    <a:pt x="561890" y="873650"/>
                  </a:lnTo>
                  <a:lnTo>
                    <a:pt x="440790" y="873650"/>
                  </a:lnTo>
                  <a:lnTo>
                    <a:pt x="440790" y="1248123"/>
                  </a:lnTo>
                  <a:lnTo>
                    <a:pt x="561890" y="1248123"/>
                  </a:lnTo>
                  <a:close/>
                  <a:moveTo>
                    <a:pt x="337350" y="1526004"/>
                  </a:moveTo>
                  <a:cubicBezTo>
                    <a:pt x="320410" y="1526004"/>
                    <a:pt x="307075" y="1512308"/>
                    <a:pt x="307075" y="1495729"/>
                  </a:cubicBezTo>
                  <a:cubicBezTo>
                    <a:pt x="307075" y="1479150"/>
                    <a:pt x="320410" y="1465454"/>
                    <a:pt x="337350" y="1465454"/>
                  </a:cubicBezTo>
                  <a:lnTo>
                    <a:pt x="662085" y="1465454"/>
                  </a:lnTo>
                  <a:cubicBezTo>
                    <a:pt x="679025" y="1465454"/>
                    <a:pt x="692360" y="1479150"/>
                    <a:pt x="692360" y="1495729"/>
                  </a:cubicBezTo>
                  <a:cubicBezTo>
                    <a:pt x="692360" y="1512308"/>
                    <a:pt x="679025" y="1526004"/>
                    <a:pt x="662085" y="1526004"/>
                  </a:cubicBezTo>
                  <a:lnTo>
                    <a:pt x="337350" y="1526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0" name="Google Shape;87;p13">
              <a:extLst>
                <a:ext uri="{FF2B5EF4-FFF2-40B4-BE49-F238E27FC236}">
                  <a16:creationId xmlns:a16="http://schemas.microsoft.com/office/drawing/2014/main" id="{F2C4316F-041F-46BB-8E4A-4ACD570DD45C}"/>
                </a:ext>
              </a:extLst>
            </p:cNvPr>
            <p:cNvCxnSpPr/>
            <p:nvPr/>
          </p:nvCxnSpPr>
          <p:spPr>
            <a:xfrm>
              <a:off x="1209427" y="-372083"/>
              <a:ext cx="0" cy="565846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5E82633B-EA74-4502-A1F6-E40BFBB081DE}"/>
              </a:ext>
            </a:extLst>
          </p:cNvPr>
          <p:cNvGrpSpPr/>
          <p:nvPr/>
        </p:nvGrpSpPr>
        <p:grpSpPr>
          <a:xfrm>
            <a:off x="-264631" y="1425961"/>
            <a:ext cx="6605134" cy="1819101"/>
            <a:chOff x="51524" y="1831387"/>
            <a:chExt cx="6605134" cy="1819101"/>
          </a:xfrm>
        </p:grpSpPr>
        <p:grpSp>
          <p:nvGrpSpPr>
            <p:cNvPr id="72" name="Google Shape;96;p13">
              <a:extLst>
                <a:ext uri="{FF2B5EF4-FFF2-40B4-BE49-F238E27FC236}">
                  <a16:creationId xmlns:a16="http://schemas.microsoft.com/office/drawing/2014/main" id="{5763B543-E6E8-4340-B519-DA917E9D4096}"/>
                </a:ext>
              </a:extLst>
            </p:cNvPr>
            <p:cNvGrpSpPr/>
            <p:nvPr/>
          </p:nvGrpSpPr>
          <p:grpSpPr>
            <a:xfrm>
              <a:off x="316155" y="2460189"/>
              <a:ext cx="6020257" cy="1190299"/>
              <a:chOff x="1325553" y="4994892"/>
              <a:chExt cx="8160664" cy="1701306"/>
            </a:xfrm>
          </p:grpSpPr>
          <p:sp>
            <p:nvSpPr>
              <p:cNvPr id="74" name="Google Shape;98;p13">
                <a:extLst>
                  <a:ext uri="{FF2B5EF4-FFF2-40B4-BE49-F238E27FC236}">
                    <a16:creationId xmlns:a16="http://schemas.microsoft.com/office/drawing/2014/main" id="{68A43915-0950-43C3-8172-BF5E9E819C0E}"/>
                  </a:ext>
                </a:extLst>
              </p:cNvPr>
              <p:cNvSpPr txBox="1"/>
              <p:nvPr/>
            </p:nvSpPr>
            <p:spPr>
              <a:xfrm>
                <a:off x="2629748" y="6046664"/>
                <a:ext cx="6664644" cy="6495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5" name="Google Shape;99;p13">
                <a:extLst>
                  <a:ext uri="{FF2B5EF4-FFF2-40B4-BE49-F238E27FC236}">
                    <a16:creationId xmlns:a16="http://schemas.microsoft.com/office/drawing/2014/main" id="{3CFBAA3D-F7A0-4AE3-809C-73103048DC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25553" y="4994892"/>
                <a:ext cx="8160664" cy="23279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DB9AB85D-EAEB-4190-96DA-273275A144F6}"/>
                </a:ext>
              </a:extLst>
            </p:cNvPr>
            <p:cNvSpPr txBox="1"/>
            <p:nvPr/>
          </p:nvSpPr>
          <p:spPr>
            <a:xfrm>
              <a:off x="51524" y="1831387"/>
              <a:ext cx="660513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chemeClr val="accent1">
                      <a:lumMod val="50000"/>
                    </a:schemeClr>
                  </a:solidFill>
                </a:rPr>
                <a:t>تساعد ملاحظة الخواص الفيزيائية للمادة على فهم العالم من حولنا </a:t>
              </a:r>
            </a:p>
          </p:txBody>
        </p:sp>
      </p:grpSp>
      <p:grpSp>
        <p:nvGrpSpPr>
          <p:cNvPr id="62" name="Google Shape;85;p13">
            <a:extLst>
              <a:ext uri="{FF2B5EF4-FFF2-40B4-BE49-F238E27FC236}">
                <a16:creationId xmlns:a16="http://schemas.microsoft.com/office/drawing/2014/main" id="{85C5CB5C-4749-4543-91B4-12E32F4E1318}"/>
              </a:ext>
            </a:extLst>
          </p:cNvPr>
          <p:cNvGrpSpPr/>
          <p:nvPr/>
        </p:nvGrpSpPr>
        <p:grpSpPr>
          <a:xfrm>
            <a:off x="6753292" y="-3034380"/>
            <a:ext cx="773585" cy="6444271"/>
            <a:chOff x="822635" y="-372083"/>
            <a:chExt cx="773585" cy="6444271"/>
          </a:xfrm>
        </p:grpSpPr>
        <p:sp>
          <p:nvSpPr>
            <p:cNvPr id="63" name="Google Shape;86;p13">
              <a:extLst>
                <a:ext uri="{FF2B5EF4-FFF2-40B4-BE49-F238E27FC236}">
                  <a16:creationId xmlns:a16="http://schemas.microsoft.com/office/drawing/2014/main" id="{53247DC2-2A10-4627-BE77-634B2177AA3C}"/>
                </a:ext>
              </a:extLst>
            </p:cNvPr>
            <p:cNvSpPr/>
            <p:nvPr/>
          </p:nvSpPr>
          <p:spPr>
            <a:xfrm rot="10800000" flipH="1">
              <a:off x="822635" y="4894848"/>
              <a:ext cx="773585" cy="1177340"/>
            </a:xfrm>
            <a:custGeom>
              <a:avLst/>
              <a:gdLst/>
              <a:ahLst/>
              <a:cxnLst/>
              <a:rect l="l" t="t" r="r" b="b"/>
              <a:pathLst>
                <a:path w="1002679" h="1526004" extrusionOk="0">
                  <a:moveTo>
                    <a:pt x="719752" y="1308313"/>
                  </a:moveTo>
                  <a:lnTo>
                    <a:pt x="282927" y="1308313"/>
                  </a:lnTo>
                  <a:cubicBezTo>
                    <a:pt x="265988" y="1308313"/>
                    <a:pt x="252652" y="1294977"/>
                    <a:pt x="252652" y="1278398"/>
                  </a:cubicBezTo>
                  <a:cubicBezTo>
                    <a:pt x="252652" y="1186852"/>
                    <a:pt x="233910" y="1105758"/>
                    <a:pt x="206879" y="1032233"/>
                  </a:cubicBezTo>
                  <a:cubicBezTo>
                    <a:pt x="179127" y="956906"/>
                    <a:pt x="142725" y="888788"/>
                    <a:pt x="108846" y="824994"/>
                  </a:cubicBezTo>
                  <a:cubicBezTo>
                    <a:pt x="51540" y="717590"/>
                    <a:pt x="0" y="621358"/>
                    <a:pt x="0" y="517198"/>
                  </a:cubicBezTo>
                  <a:lnTo>
                    <a:pt x="0" y="511431"/>
                  </a:lnTo>
                  <a:cubicBezTo>
                    <a:pt x="1442" y="351046"/>
                    <a:pt x="64875" y="223458"/>
                    <a:pt x="158944" y="135517"/>
                  </a:cubicBezTo>
                  <a:cubicBezTo>
                    <a:pt x="252652" y="47575"/>
                    <a:pt x="377356" y="0"/>
                    <a:pt x="502060" y="0"/>
                  </a:cubicBezTo>
                  <a:cubicBezTo>
                    <a:pt x="503142" y="0"/>
                    <a:pt x="504223" y="0"/>
                    <a:pt x="504944" y="360"/>
                  </a:cubicBezTo>
                  <a:lnTo>
                    <a:pt x="506746" y="360"/>
                  </a:lnTo>
                  <a:cubicBezTo>
                    <a:pt x="637938" y="1442"/>
                    <a:pt x="768769" y="55865"/>
                    <a:pt x="863198" y="154258"/>
                  </a:cubicBezTo>
                  <a:cubicBezTo>
                    <a:pt x="947535" y="242560"/>
                    <a:pt x="1002679" y="365463"/>
                    <a:pt x="1002679" y="517198"/>
                  </a:cubicBezTo>
                  <a:cubicBezTo>
                    <a:pt x="1002679" y="621358"/>
                    <a:pt x="951140" y="717590"/>
                    <a:pt x="894194" y="824994"/>
                  </a:cubicBezTo>
                  <a:cubicBezTo>
                    <a:pt x="826435" y="951860"/>
                    <a:pt x="750027" y="1094585"/>
                    <a:pt x="750027" y="1278398"/>
                  </a:cubicBezTo>
                  <a:cubicBezTo>
                    <a:pt x="750027" y="1294977"/>
                    <a:pt x="736692" y="1308313"/>
                    <a:pt x="719752" y="1308313"/>
                  </a:cubicBezTo>
                  <a:close/>
                  <a:moveTo>
                    <a:pt x="302029" y="1417158"/>
                  </a:moveTo>
                  <a:cubicBezTo>
                    <a:pt x="285450" y="1417158"/>
                    <a:pt x="271754" y="1403823"/>
                    <a:pt x="271754" y="1386883"/>
                  </a:cubicBezTo>
                  <a:cubicBezTo>
                    <a:pt x="271754" y="1370304"/>
                    <a:pt x="285450" y="1356608"/>
                    <a:pt x="302029" y="1356608"/>
                  </a:cubicBezTo>
                  <a:lnTo>
                    <a:pt x="700650" y="1356608"/>
                  </a:lnTo>
                  <a:cubicBezTo>
                    <a:pt x="717229" y="1356608"/>
                    <a:pt x="730925" y="1370304"/>
                    <a:pt x="730925" y="1386883"/>
                  </a:cubicBezTo>
                  <a:cubicBezTo>
                    <a:pt x="730925" y="1403823"/>
                    <a:pt x="717229" y="1417158"/>
                    <a:pt x="700650" y="1417158"/>
                  </a:cubicBezTo>
                  <a:lnTo>
                    <a:pt x="302029" y="1417158"/>
                  </a:lnTo>
                  <a:close/>
                  <a:moveTo>
                    <a:pt x="440790" y="813100"/>
                  </a:moveTo>
                  <a:lnTo>
                    <a:pt x="561890" y="813100"/>
                  </a:lnTo>
                  <a:lnTo>
                    <a:pt x="561890" y="770931"/>
                  </a:lnTo>
                  <a:cubicBezTo>
                    <a:pt x="561890" y="753992"/>
                    <a:pt x="575225" y="740656"/>
                    <a:pt x="591804" y="740656"/>
                  </a:cubicBezTo>
                  <a:cubicBezTo>
                    <a:pt x="608744" y="740656"/>
                    <a:pt x="622079" y="753992"/>
                    <a:pt x="622079" y="770931"/>
                  </a:cubicBezTo>
                  <a:lnTo>
                    <a:pt x="622079" y="1248123"/>
                  </a:lnTo>
                  <a:lnTo>
                    <a:pt x="690198" y="1248123"/>
                  </a:lnTo>
                  <a:cubicBezTo>
                    <a:pt x="697767" y="1064671"/>
                    <a:pt x="773454" y="923027"/>
                    <a:pt x="840852" y="796521"/>
                  </a:cubicBezTo>
                  <a:cubicBezTo>
                    <a:pt x="894194" y="696685"/>
                    <a:pt x="942490" y="606581"/>
                    <a:pt x="942490" y="517198"/>
                  </a:cubicBezTo>
                  <a:cubicBezTo>
                    <a:pt x="942490" y="382402"/>
                    <a:pt x="893833" y="273556"/>
                    <a:pt x="819588" y="196067"/>
                  </a:cubicBezTo>
                  <a:cubicBezTo>
                    <a:pt x="736692" y="109206"/>
                    <a:pt x="621719" y="61631"/>
                    <a:pt x="506025" y="60550"/>
                  </a:cubicBezTo>
                  <a:lnTo>
                    <a:pt x="502060" y="60550"/>
                  </a:lnTo>
                  <a:cubicBezTo>
                    <a:pt x="392494" y="60550"/>
                    <a:pt x="282567" y="102358"/>
                    <a:pt x="199671" y="179848"/>
                  </a:cubicBezTo>
                  <a:cubicBezTo>
                    <a:pt x="117135" y="256977"/>
                    <a:pt x="61631" y="369788"/>
                    <a:pt x="60190" y="511792"/>
                  </a:cubicBezTo>
                  <a:lnTo>
                    <a:pt x="60190" y="517198"/>
                  </a:lnTo>
                  <a:cubicBezTo>
                    <a:pt x="60190" y="606581"/>
                    <a:pt x="108485" y="696685"/>
                    <a:pt x="161827" y="796521"/>
                  </a:cubicBezTo>
                  <a:cubicBezTo>
                    <a:pt x="197148" y="862838"/>
                    <a:pt x="234631" y="933119"/>
                    <a:pt x="263465" y="1011329"/>
                  </a:cubicBezTo>
                  <a:cubicBezTo>
                    <a:pt x="289775" y="1083052"/>
                    <a:pt x="308877" y="1160902"/>
                    <a:pt x="312481" y="1248123"/>
                  </a:cubicBezTo>
                  <a:lnTo>
                    <a:pt x="380600" y="1248123"/>
                  </a:lnTo>
                  <a:lnTo>
                    <a:pt x="380600" y="770931"/>
                  </a:lnTo>
                  <a:cubicBezTo>
                    <a:pt x="380600" y="753992"/>
                    <a:pt x="393935" y="740656"/>
                    <a:pt x="410875" y="740656"/>
                  </a:cubicBezTo>
                  <a:cubicBezTo>
                    <a:pt x="427454" y="740656"/>
                    <a:pt x="440790" y="753992"/>
                    <a:pt x="440790" y="770931"/>
                  </a:cubicBezTo>
                  <a:lnTo>
                    <a:pt x="440790" y="813100"/>
                  </a:lnTo>
                  <a:close/>
                  <a:moveTo>
                    <a:pt x="561890" y="1248123"/>
                  </a:moveTo>
                  <a:lnTo>
                    <a:pt x="561890" y="873650"/>
                  </a:lnTo>
                  <a:lnTo>
                    <a:pt x="440790" y="873650"/>
                  </a:lnTo>
                  <a:lnTo>
                    <a:pt x="440790" y="1248123"/>
                  </a:lnTo>
                  <a:lnTo>
                    <a:pt x="561890" y="1248123"/>
                  </a:lnTo>
                  <a:close/>
                  <a:moveTo>
                    <a:pt x="337350" y="1526004"/>
                  </a:moveTo>
                  <a:cubicBezTo>
                    <a:pt x="320410" y="1526004"/>
                    <a:pt x="307075" y="1512308"/>
                    <a:pt x="307075" y="1495729"/>
                  </a:cubicBezTo>
                  <a:cubicBezTo>
                    <a:pt x="307075" y="1479150"/>
                    <a:pt x="320410" y="1465454"/>
                    <a:pt x="337350" y="1465454"/>
                  </a:cubicBezTo>
                  <a:lnTo>
                    <a:pt x="662085" y="1465454"/>
                  </a:lnTo>
                  <a:cubicBezTo>
                    <a:pt x="679025" y="1465454"/>
                    <a:pt x="692360" y="1479150"/>
                    <a:pt x="692360" y="1495729"/>
                  </a:cubicBezTo>
                  <a:cubicBezTo>
                    <a:pt x="692360" y="1512308"/>
                    <a:pt x="679025" y="1526004"/>
                    <a:pt x="662085" y="1526004"/>
                  </a:cubicBezTo>
                  <a:lnTo>
                    <a:pt x="337350" y="1526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" name="Google Shape;87;p13">
              <a:extLst>
                <a:ext uri="{FF2B5EF4-FFF2-40B4-BE49-F238E27FC236}">
                  <a16:creationId xmlns:a16="http://schemas.microsoft.com/office/drawing/2014/main" id="{3513101E-ACDE-426E-B470-44F0FF28A8BE}"/>
                </a:ext>
              </a:extLst>
            </p:cNvPr>
            <p:cNvCxnSpPr/>
            <p:nvPr/>
          </p:nvCxnSpPr>
          <p:spPr>
            <a:xfrm>
              <a:off x="1209427" y="-372083"/>
              <a:ext cx="0" cy="565846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CB023755-F074-44B5-B55B-BF2D7D6A0389}"/>
              </a:ext>
            </a:extLst>
          </p:cNvPr>
          <p:cNvGrpSpPr/>
          <p:nvPr/>
        </p:nvGrpSpPr>
        <p:grpSpPr>
          <a:xfrm>
            <a:off x="594371" y="2859051"/>
            <a:ext cx="6800496" cy="2143505"/>
            <a:chOff x="-492739" y="-1184940"/>
            <a:chExt cx="6800496" cy="4373472"/>
          </a:xfrm>
        </p:grpSpPr>
        <p:grpSp>
          <p:nvGrpSpPr>
            <p:cNvPr id="88" name="Google Shape;96;p13">
              <a:extLst>
                <a:ext uri="{FF2B5EF4-FFF2-40B4-BE49-F238E27FC236}">
                  <a16:creationId xmlns:a16="http://schemas.microsoft.com/office/drawing/2014/main" id="{43AF559F-D806-4529-846F-B935720AAE4C}"/>
                </a:ext>
              </a:extLst>
            </p:cNvPr>
            <p:cNvGrpSpPr/>
            <p:nvPr/>
          </p:nvGrpSpPr>
          <p:grpSpPr>
            <a:xfrm>
              <a:off x="-431790" y="-133843"/>
              <a:ext cx="6739547" cy="3322375"/>
              <a:chOff x="311689" y="1287217"/>
              <a:chExt cx="9135685" cy="4748707"/>
            </a:xfrm>
          </p:grpSpPr>
          <p:sp>
            <p:nvSpPr>
              <p:cNvPr id="90" name="Google Shape;98;p13">
                <a:extLst>
                  <a:ext uri="{FF2B5EF4-FFF2-40B4-BE49-F238E27FC236}">
                    <a16:creationId xmlns:a16="http://schemas.microsoft.com/office/drawing/2014/main" id="{963AF4FD-62AE-4836-880F-7AD49A1A3D3F}"/>
                  </a:ext>
                </a:extLst>
              </p:cNvPr>
              <p:cNvSpPr txBox="1"/>
              <p:nvPr/>
            </p:nvSpPr>
            <p:spPr>
              <a:xfrm>
                <a:off x="2782731" y="5386389"/>
                <a:ext cx="6664643" cy="649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1" name="Google Shape;99;p13">
                <a:extLst>
                  <a:ext uri="{FF2B5EF4-FFF2-40B4-BE49-F238E27FC236}">
                    <a16:creationId xmlns:a16="http://schemas.microsoft.com/office/drawing/2014/main" id="{40EB0C08-A3B3-42EB-83F4-DAE2A7D0D8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689" y="1287217"/>
                <a:ext cx="838815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89" name="مربع نص 88">
              <a:extLst>
                <a:ext uri="{FF2B5EF4-FFF2-40B4-BE49-F238E27FC236}">
                  <a16:creationId xmlns:a16="http://schemas.microsoft.com/office/drawing/2014/main" id="{204B16E5-2851-4E19-B97E-DE22673AB438}"/>
                </a:ext>
              </a:extLst>
            </p:cNvPr>
            <p:cNvSpPr txBox="1"/>
            <p:nvPr/>
          </p:nvSpPr>
          <p:spPr>
            <a:xfrm>
              <a:off x="-492739" y="-1184940"/>
              <a:ext cx="6301730" cy="94195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accent1">
                      <a:lumMod val="50000"/>
                    </a:schemeClr>
                  </a:solidFill>
                </a:rPr>
                <a:t>المادة – الخاصية الفيزيائية – التغير الفيزيائي – الكثافة </a:t>
              </a:r>
            </a:p>
          </p:txBody>
        </p:sp>
      </p:grpSp>
      <p:grpSp>
        <p:nvGrpSpPr>
          <p:cNvPr id="92" name="Google Shape;85;p13">
            <a:extLst>
              <a:ext uri="{FF2B5EF4-FFF2-40B4-BE49-F238E27FC236}">
                <a16:creationId xmlns:a16="http://schemas.microsoft.com/office/drawing/2014/main" id="{38B0031A-80A9-4754-9470-E3ED9160FB5B}"/>
              </a:ext>
            </a:extLst>
          </p:cNvPr>
          <p:cNvGrpSpPr/>
          <p:nvPr/>
        </p:nvGrpSpPr>
        <p:grpSpPr>
          <a:xfrm>
            <a:off x="7256292" y="-1673472"/>
            <a:ext cx="773585" cy="6444271"/>
            <a:chOff x="822635" y="-372083"/>
            <a:chExt cx="773585" cy="6444271"/>
          </a:xfrm>
        </p:grpSpPr>
        <p:sp>
          <p:nvSpPr>
            <p:cNvPr id="93" name="Google Shape;86;p13">
              <a:extLst>
                <a:ext uri="{FF2B5EF4-FFF2-40B4-BE49-F238E27FC236}">
                  <a16:creationId xmlns:a16="http://schemas.microsoft.com/office/drawing/2014/main" id="{A0F3F2B6-9239-4BBA-9AD6-9BEFFA7B05F6}"/>
                </a:ext>
              </a:extLst>
            </p:cNvPr>
            <p:cNvSpPr/>
            <p:nvPr/>
          </p:nvSpPr>
          <p:spPr>
            <a:xfrm rot="10800000" flipH="1">
              <a:off x="822635" y="4894848"/>
              <a:ext cx="773585" cy="1177340"/>
            </a:xfrm>
            <a:custGeom>
              <a:avLst/>
              <a:gdLst/>
              <a:ahLst/>
              <a:cxnLst/>
              <a:rect l="l" t="t" r="r" b="b"/>
              <a:pathLst>
                <a:path w="1002679" h="1526004" extrusionOk="0">
                  <a:moveTo>
                    <a:pt x="719752" y="1308313"/>
                  </a:moveTo>
                  <a:lnTo>
                    <a:pt x="282927" y="1308313"/>
                  </a:lnTo>
                  <a:cubicBezTo>
                    <a:pt x="265988" y="1308313"/>
                    <a:pt x="252652" y="1294977"/>
                    <a:pt x="252652" y="1278398"/>
                  </a:cubicBezTo>
                  <a:cubicBezTo>
                    <a:pt x="252652" y="1186852"/>
                    <a:pt x="233910" y="1105758"/>
                    <a:pt x="206879" y="1032233"/>
                  </a:cubicBezTo>
                  <a:cubicBezTo>
                    <a:pt x="179127" y="956906"/>
                    <a:pt x="142725" y="888788"/>
                    <a:pt x="108846" y="824994"/>
                  </a:cubicBezTo>
                  <a:cubicBezTo>
                    <a:pt x="51540" y="717590"/>
                    <a:pt x="0" y="621358"/>
                    <a:pt x="0" y="517198"/>
                  </a:cubicBezTo>
                  <a:lnTo>
                    <a:pt x="0" y="511431"/>
                  </a:lnTo>
                  <a:cubicBezTo>
                    <a:pt x="1442" y="351046"/>
                    <a:pt x="64875" y="223458"/>
                    <a:pt x="158944" y="135517"/>
                  </a:cubicBezTo>
                  <a:cubicBezTo>
                    <a:pt x="252652" y="47575"/>
                    <a:pt x="377356" y="0"/>
                    <a:pt x="502060" y="0"/>
                  </a:cubicBezTo>
                  <a:cubicBezTo>
                    <a:pt x="503142" y="0"/>
                    <a:pt x="504223" y="0"/>
                    <a:pt x="504944" y="360"/>
                  </a:cubicBezTo>
                  <a:lnTo>
                    <a:pt x="506746" y="360"/>
                  </a:lnTo>
                  <a:cubicBezTo>
                    <a:pt x="637938" y="1442"/>
                    <a:pt x="768769" y="55865"/>
                    <a:pt x="863198" y="154258"/>
                  </a:cubicBezTo>
                  <a:cubicBezTo>
                    <a:pt x="947535" y="242560"/>
                    <a:pt x="1002679" y="365463"/>
                    <a:pt x="1002679" y="517198"/>
                  </a:cubicBezTo>
                  <a:cubicBezTo>
                    <a:pt x="1002679" y="621358"/>
                    <a:pt x="951140" y="717590"/>
                    <a:pt x="894194" y="824994"/>
                  </a:cubicBezTo>
                  <a:cubicBezTo>
                    <a:pt x="826435" y="951860"/>
                    <a:pt x="750027" y="1094585"/>
                    <a:pt x="750027" y="1278398"/>
                  </a:cubicBezTo>
                  <a:cubicBezTo>
                    <a:pt x="750027" y="1294977"/>
                    <a:pt x="736692" y="1308313"/>
                    <a:pt x="719752" y="1308313"/>
                  </a:cubicBezTo>
                  <a:close/>
                  <a:moveTo>
                    <a:pt x="302029" y="1417158"/>
                  </a:moveTo>
                  <a:cubicBezTo>
                    <a:pt x="285450" y="1417158"/>
                    <a:pt x="271754" y="1403823"/>
                    <a:pt x="271754" y="1386883"/>
                  </a:cubicBezTo>
                  <a:cubicBezTo>
                    <a:pt x="271754" y="1370304"/>
                    <a:pt x="285450" y="1356608"/>
                    <a:pt x="302029" y="1356608"/>
                  </a:cubicBezTo>
                  <a:lnTo>
                    <a:pt x="700650" y="1356608"/>
                  </a:lnTo>
                  <a:cubicBezTo>
                    <a:pt x="717229" y="1356608"/>
                    <a:pt x="730925" y="1370304"/>
                    <a:pt x="730925" y="1386883"/>
                  </a:cubicBezTo>
                  <a:cubicBezTo>
                    <a:pt x="730925" y="1403823"/>
                    <a:pt x="717229" y="1417158"/>
                    <a:pt x="700650" y="1417158"/>
                  </a:cubicBezTo>
                  <a:lnTo>
                    <a:pt x="302029" y="1417158"/>
                  </a:lnTo>
                  <a:close/>
                  <a:moveTo>
                    <a:pt x="440790" y="813100"/>
                  </a:moveTo>
                  <a:lnTo>
                    <a:pt x="561890" y="813100"/>
                  </a:lnTo>
                  <a:lnTo>
                    <a:pt x="561890" y="770931"/>
                  </a:lnTo>
                  <a:cubicBezTo>
                    <a:pt x="561890" y="753992"/>
                    <a:pt x="575225" y="740656"/>
                    <a:pt x="591804" y="740656"/>
                  </a:cubicBezTo>
                  <a:cubicBezTo>
                    <a:pt x="608744" y="740656"/>
                    <a:pt x="622079" y="753992"/>
                    <a:pt x="622079" y="770931"/>
                  </a:cubicBezTo>
                  <a:lnTo>
                    <a:pt x="622079" y="1248123"/>
                  </a:lnTo>
                  <a:lnTo>
                    <a:pt x="690198" y="1248123"/>
                  </a:lnTo>
                  <a:cubicBezTo>
                    <a:pt x="697767" y="1064671"/>
                    <a:pt x="773454" y="923027"/>
                    <a:pt x="840852" y="796521"/>
                  </a:cubicBezTo>
                  <a:cubicBezTo>
                    <a:pt x="894194" y="696685"/>
                    <a:pt x="942490" y="606581"/>
                    <a:pt x="942490" y="517198"/>
                  </a:cubicBezTo>
                  <a:cubicBezTo>
                    <a:pt x="942490" y="382402"/>
                    <a:pt x="893833" y="273556"/>
                    <a:pt x="819588" y="196067"/>
                  </a:cubicBezTo>
                  <a:cubicBezTo>
                    <a:pt x="736692" y="109206"/>
                    <a:pt x="621719" y="61631"/>
                    <a:pt x="506025" y="60550"/>
                  </a:cubicBezTo>
                  <a:lnTo>
                    <a:pt x="502060" y="60550"/>
                  </a:lnTo>
                  <a:cubicBezTo>
                    <a:pt x="392494" y="60550"/>
                    <a:pt x="282567" y="102358"/>
                    <a:pt x="199671" y="179848"/>
                  </a:cubicBezTo>
                  <a:cubicBezTo>
                    <a:pt x="117135" y="256977"/>
                    <a:pt x="61631" y="369788"/>
                    <a:pt x="60190" y="511792"/>
                  </a:cubicBezTo>
                  <a:lnTo>
                    <a:pt x="60190" y="517198"/>
                  </a:lnTo>
                  <a:cubicBezTo>
                    <a:pt x="60190" y="606581"/>
                    <a:pt x="108485" y="696685"/>
                    <a:pt x="161827" y="796521"/>
                  </a:cubicBezTo>
                  <a:cubicBezTo>
                    <a:pt x="197148" y="862838"/>
                    <a:pt x="234631" y="933119"/>
                    <a:pt x="263465" y="1011329"/>
                  </a:cubicBezTo>
                  <a:cubicBezTo>
                    <a:pt x="289775" y="1083052"/>
                    <a:pt x="308877" y="1160902"/>
                    <a:pt x="312481" y="1248123"/>
                  </a:cubicBezTo>
                  <a:lnTo>
                    <a:pt x="380600" y="1248123"/>
                  </a:lnTo>
                  <a:lnTo>
                    <a:pt x="380600" y="770931"/>
                  </a:lnTo>
                  <a:cubicBezTo>
                    <a:pt x="380600" y="753992"/>
                    <a:pt x="393935" y="740656"/>
                    <a:pt x="410875" y="740656"/>
                  </a:cubicBezTo>
                  <a:cubicBezTo>
                    <a:pt x="427454" y="740656"/>
                    <a:pt x="440790" y="753992"/>
                    <a:pt x="440790" y="770931"/>
                  </a:cubicBezTo>
                  <a:lnTo>
                    <a:pt x="440790" y="813100"/>
                  </a:lnTo>
                  <a:close/>
                  <a:moveTo>
                    <a:pt x="561890" y="1248123"/>
                  </a:moveTo>
                  <a:lnTo>
                    <a:pt x="561890" y="873650"/>
                  </a:lnTo>
                  <a:lnTo>
                    <a:pt x="440790" y="873650"/>
                  </a:lnTo>
                  <a:lnTo>
                    <a:pt x="440790" y="1248123"/>
                  </a:lnTo>
                  <a:lnTo>
                    <a:pt x="561890" y="1248123"/>
                  </a:lnTo>
                  <a:close/>
                  <a:moveTo>
                    <a:pt x="337350" y="1526004"/>
                  </a:moveTo>
                  <a:cubicBezTo>
                    <a:pt x="320410" y="1526004"/>
                    <a:pt x="307075" y="1512308"/>
                    <a:pt x="307075" y="1495729"/>
                  </a:cubicBezTo>
                  <a:cubicBezTo>
                    <a:pt x="307075" y="1479150"/>
                    <a:pt x="320410" y="1465454"/>
                    <a:pt x="337350" y="1465454"/>
                  </a:cubicBezTo>
                  <a:lnTo>
                    <a:pt x="662085" y="1465454"/>
                  </a:lnTo>
                  <a:cubicBezTo>
                    <a:pt x="679025" y="1465454"/>
                    <a:pt x="692360" y="1479150"/>
                    <a:pt x="692360" y="1495729"/>
                  </a:cubicBezTo>
                  <a:cubicBezTo>
                    <a:pt x="692360" y="1512308"/>
                    <a:pt x="679025" y="1526004"/>
                    <a:pt x="662085" y="1526004"/>
                  </a:cubicBezTo>
                  <a:lnTo>
                    <a:pt x="337350" y="1526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4" name="Google Shape;87;p13">
              <a:extLst>
                <a:ext uri="{FF2B5EF4-FFF2-40B4-BE49-F238E27FC236}">
                  <a16:creationId xmlns:a16="http://schemas.microsoft.com/office/drawing/2014/main" id="{9986B129-B57F-4820-B24A-DD23FC2E6CCD}"/>
                </a:ext>
              </a:extLst>
            </p:cNvPr>
            <p:cNvCxnSpPr/>
            <p:nvPr/>
          </p:nvCxnSpPr>
          <p:spPr>
            <a:xfrm>
              <a:off x="1209427" y="-372083"/>
              <a:ext cx="0" cy="565846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99" name="مستطيل: زوايا مستديرة 98">
            <a:extLst>
              <a:ext uri="{FF2B5EF4-FFF2-40B4-BE49-F238E27FC236}">
                <a16:creationId xmlns:a16="http://schemas.microsoft.com/office/drawing/2014/main" id="{0D2D5ABE-C6AA-4BD1-B02F-E19E42185ADB}"/>
              </a:ext>
            </a:extLst>
          </p:cNvPr>
          <p:cNvSpPr/>
          <p:nvPr/>
        </p:nvSpPr>
        <p:spPr>
          <a:xfrm>
            <a:off x="4515459" y="3814889"/>
            <a:ext cx="2952285" cy="489844"/>
          </a:xfrm>
          <a:prstGeom prst="round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bg2">
                    <a:lumMod val="75000"/>
                  </a:schemeClr>
                </a:solidFill>
              </a:rPr>
              <a:t>مراجعة المفردات</a:t>
            </a:r>
            <a:endParaRPr lang="ar-SA" dirty="0"/>
          </a:p>
        </p:txBody>
      </p:sp>
      <p:grpSp>
        <p:nvGrpSpPr>
          <p:cNvPr id="105" name="مجموعة 104">
            <a:extLst>
              <a:ext uri="{FF2B5EF4-FFF2-40B4-BE49-F238E27FC236}">
                <a16:creationId xmlns:a16="http://schemas.microsoft.com/office/drawing/2014/main" id="{43735422-CDBF-42A1-B20A-D320800263C3}"/>
              </a:ext>
            </a:extLst>
          </p:cNvPr>
          <p:cNvGrpSpPr/>
          <p:nvPr/>
        </p:nvGrpSpPr>
        <p:grpSpPr>
          <a:xfrm>
            <a:off x="708023" y="4279657"/>
            <a:ext cx="6374055" cy="968954"/>
            <a:chOff x="-66298" y="2219583"/>
            <a:chExt cx="6374055" cy="968954"/>
          </a:xfrm>
        </p:grpSpPr>
        <p:grpSp>
          <p:nvGrpSpPr>
            <p:cNvPr id="106" name="Google Shape;96;p13">
              <a:extLst>
                <a:ext uri="{FF2B5EF4-FFF2-40B4-BE49-F238E27FC236}">
                  <a16:creationId xmlns:a16="http://schemas.microsoft.com/office/drawing/2014/main" id="{356FC269-ADAF-40DD-8C03-40A896E4BD2D}"/>
                </a:ext>
              </a:extLst>
            </p:cNvPr>
            <p:cNvGrpSpPr/>
            <p:nvPr/>
          </p:nvGrpSpPr>
          <p:grpSpPr>
            <a:xfrm>
              <a:off x="1146297" y="2635083"/>
              <a:ext cx="5161460" cy="553454"/>
              <a:chOff x="2450839" y="5244867"/>
              <a:chExt cx="6996535" cy="791057"/>
            </a:xfrm>
          </p:grpSpPr>
          <p:sp>
            <p:nvSpPr>
              <p:cNvPr id="108" name="Google Shape;98;p13">
                <a:extLst>
                  <a:ext uri="{FF2B5EF4-FFF2-40B4-BE49-F238E27FC236}">
                    <a16:creationId xmlns:a16="http://schemas.microsoft.com/office/drawing/2014/main" id="{E854E6D9-E776-48CC-810A-FE74D1345544}"/>
                  </a:ext>
                </a:extLst>
              </p:cNvPr>
              <p:cNvSpPr txBox="1"/>
              <p:nvPr/>
            </p:nvSpPr>
            <p:spPr>
              <a:xfrm>
                <a:off x="2782731" y="5386389"/>
                <a:ext cx="6664643" cy="649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9" name="Google Shape;99;p13">
                <a:extLst>
                  <a:ext uri="{FF2B5EF4-FFF2-40B4-BE49-F238E27FC236}">
                    <a16:creationId xmlns:a16="http://schemas.microsoft.com/office/drawing/2014/main" id="{A78055FC-77C3-4C0F-8FB1-BFEC53ED390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450839" y="5244867"/>
                <a:ext cx="6229353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07" name="مربع نص 106">
              <a:extLst>
                <a:ext uri="{FF2B5EF4-FFF2-40B4-BE49-F238E27FC236}">
                  <a16:creationId xmlns:a16="http://schemas.microsoft.com/office/drawing/2014/main" id="{ED78D60F-A821-431D-8565-1FD0DE6CADEE}"/>
                </a:ext>
              </a:extLst>
            </p:cNvPr>
            <p:cNvSpPr txBox="1"/>
            <p:nvPr/>
          </p:nvSpPr>
          <p:spPr>
            <a:xfrm>
              <a:off x="-66298" y="2219583"/>
              <a:ext cx="618807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accent1">
                      <a:lumMod val="50000"/>
                    </a:schemeClr>
                  </a:solidFill>
                </a:rPr>
                <a:t>الكتلة : كمية المادة في الجسم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348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" grpId="0" animBg="1"/>
      <p:bldP spid="99" grpId="0" animBg="1"/>
    </p:bldLst>
  </p:timing>
</p:sld>
</file>

<file path=ppt/theme/theme1.xml><?xml version="1.0" encoding="utf-8"?>
<a:theme xmlns:a="http://schemas.openxmlformats.org/drawingml/2006/main" name="Science Subject for High School - 9th Grade: Cell Biology">
  <a:themeElements>
    <a:clrScheme name="Simple Light">
      <a:dk1>
        <a:srgbClr val="FFFFFF"/>
      </a:dk1>
      <a:lt1>
        <a:srgbClr val="FFFFFF"/>
      </a:lt1>
      <a:dk2>
        <a:srgbClr val="B4C8D1"/>
      </a:dk2>
      <a:lt2>
        <a:srgbClr val="EAD2C7"/>
      </a:lt2>
      <a:accent1>
        <a:srgbClr val="EDBBC7"/>
      </a:accent1>
      <a:accent2>
        <a:srgbClr val="A67C69"/>
      </a:accent2>
      <a:accent3>
        <a:srgbClr val="FFD678"/>
      </a:accent3>
      <a:accent4>
        <a:srgbClr val="B7D6A3"/>
      </a:accent4>
      <a:accent5>
        <a:srgbClr val="F4EDDC"/>
      </a:accent5>
      <a:accent6>
        <a:srgbClr val="7C5C4E"/>
      </a:accent6>
      <a:hlink>
        <a:srgbClr val="7C5C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cience Subject for High School - 9th Grade: Cell Biology">
  <a:themeElements>
    <a:clrScheme name="Simple Light">
      <a:dk1>
        <a:srgbClr val="FFFFFF"/>
      </a:dk1>
      <a:lt1>
        <a:srgbClr val="FFFFFF"/>
      </a:lt1>
      <a:dk2>
        <a:srgbClr val="B4C8D1"/>
      </a:dk2>
      <a:lt2>
        <a:srgbClr val="EAD2C7"/>
      </a:lt2>
      <a:accent1>
        <a:srgbClr val="EDBBC7"/>
      </a:accent1>
      <a:accent2>
        <a:srgbClr val="A67C69"/>
      </a:accent2>
      <a:accent3>
        <a:srgbClr val="FFD678"/>
      </a:accent3>
      <a:accent4>
        <a:srgbClr val="B7D6A3"/>
      </a:accent4>
      <a:accent5>
        <a:srgbClr val="F4EDDC"/>
      </a:accent5>
      <a:accent6>
        <a:srgbClr val="7C5C4E"/>
      </a:accent6>
      <a:hlink>
        <a:srgbClr val="7C5C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4396</TotalTime>
  <Words>364</Words>
  <Application>Microsoft Office PowerPoint</Application>
  <PresentationFormat>عرض على الشاشة (16:9)</PresentationFormat>
  <Paragraphs>93</Paragraphs>
  <Slides>20</Slides>
  <Notes>10</Notes>
  <HiddenSlides>4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20</vt:i4>
      </vt:variant>
    </vt:vector>
  </HeadingPairs>
  <TitlesOfParts>
    <vt:vector size="29" baseType="lpstr">
      <vt:lpstr>Calibri</vt:lpstr>
      <vt:lpstr>Barlow Medium</vt:lpstr>
      <vt:lpstr>Arial</vt:lpstr>
      <vt:lpstr>Roboto Condensed Light</vt:lpstr>
      <vt:lpstr>Fredoka One</vt:lpstr>
      <vt:lpstr>Barlow SemiBold</vt:lpstr>
      <vt:lpstr>Gill Sans MT</vt:lpstr>
      <vt:lpstr>Science Subject for High School - 9th Grade: Cell Biology</vt:lpstr>
      <vt:lpstr>1_Science Subject for High School - 9th Grade: Cell Biology</vt:lpstr>
      <vt:lpstr>باسم الله الرحمن الرحيم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ود الردادي</dc:creator>
  <cp:lastModifiedBy>وديان الردادي</cp:lastModifiedBy>
  <cp:revision>71</cp:revision>
  <dcterms:modified xsi:type="dcterms:W3CDTF">2021-10-10T22:22:11Z</dcterms:modified>
</cp:coreProperties>
</file>