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6" r:id="rId1"/>
  </p:sldMasterIdLst>
  <p:notesMasterIdLst>
    <p:notesMasterId r:id="rId29"/>
  </p:notesMasterIdLst>
  <p:sldIdLst>
    <p:sldId id="709" r:id="rId2"/>
    <p:sldId id="708" r:id="rId3"/>
    <p:sldId id="341" r:id="rId4"/>
    <p:sldId id="474" r:id="rId5"/>
    <p:sldId id="452" r:id="rId6"/>
    <p:sldId id="737" r:id="rId7"/>
    <p:sldId id="738" r:id="rId8"/>
    <p:sldId id="710" r:id="rId9"/>
    <p:sldId id="741" r:id="rId10"/>
    <p:sldId id="743" r:id="rId11"/>
    <p:sldId id="744" r:id="rId12"/>
    <p:sldId id="745" r:id="rId13"/>
    <p:sldId id="746" r:id="rId14"/>
    <p:sldId id="748" r:id="rId15"/>
    <p:sldId id="749" r:id="rId16"/>
    <p:sldId id="750" r:id="rId17"/>
    <p:sldId id="755" r:id="rId18"/>
    <p:sldId id="756" r:id="rId19"/>
    <p:sldId id="757" r:id="rId20"/>
    <p:sldId id="752" r:id="rId21"/>
    <p:sldId id="754" r:id="rId22"/>
    <p:sldId id="739" r:id="rId23"/>
    <p:sldId id="740" r:id="rId24"/>
    <p:sldId id="626" r:id="rId25"/>
    <p:sldId id="758" r:id="rId26"/>
    <p:sldId id="759" r:id="rId27"/>
    <p:sldId id="736" r:id="rId28"/>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BD3B"/>
    <a:srgbClr val="CC0000"/>
    <a:srgbClr val="B3FD2F"/>
    <a:srgbClr val="FF6600"/>
    <a:srgbClr val="25C55A"/>
    <a:srgbClr val="89D016"/>
    <a:srgbClr val="C65C0C"/>
    <a:srgbClr val="B9BD15"/>
    <a:srgbClr val="04AC90"/>
    <a:srgbClr val="74B5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B1032C-EA38-4F05-BA0D-38AFFFC7BED3}" styleName="نمط فاتح 3 - تميي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25E5076-3810-47DD-B79F-674D7AD40C01}" styleName="نمط داكن 1 - تميي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النمط الداكن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71" autoAdjust="0"/>
    <p:restoredTop sz="96057" autoAdjust="0"/>
  </p:normalViewPr>
  <p:slideViewPr>
    <p:cSldViewPr>
      <p:cViewPr varScale="1">
        <p:scale>
          <a:sx n="64" d="100"/>
          <a:sy n="64" d="100"/>
        </p:scale>
        <p:origin x="1396"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38"/>
    </p:cViewPr>
  </p:sorterViewPr>
  <p:notesViewPr>
    <p:cSldViewPr>
      <p:cViewPr varScale="1">
        <p:scale>
          <a:sx n="55" d="100"/>
          <a:sy n="55" d="100"/>
        </p:scale>
        <p:origin x="-290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002E82-1F67-47D9-95BD-2A4305CBEFE4}" type="doc">
      <dgm:prSet loTypeId="urn:microsoft.com/office/officeart/2005/8/layout/orgChart1" loCatId="hierarchy" qsTypeId="urn:microsoft.com/office/officeart/2005/8/quickstyle/3d4" qsCatId="3D" csTypeId="urn:microsoft.com/office/officeart/2005/8/colors/accent5_3" csCatId="accent5" phldr="1"/>
      <dgm:spPr/>
      <dgm:t>
        <a:bodyPr/>
        <a:lstStyle/>
        <a:p>
          <a:pPr rtl="1"/>
          <a:endParaRPr lang="ar-SA"/>
        </a:p>
      </dgm:t>
    </dgm:pt>
    <dgm:pt modelId="{019B5290-57D3-4D45-A38E-1400C6C1D016}">
      <dgm:prSet phldrT="[نص]"/>
      <dgm:spPr/>
      <dgm:t>
        <a:bodyPr/>
        <a:lstStyle/>
        <a:p>
          <a:pPr rtl="1"/>
          <a:r>
            <a:rPr lang="ar-SA" baseline="0" dirty="0">
              <a:solidFill>
                <a:schemeClr val="tx1"/>
              </a:solidFill>
            </a:rPr>
            <a:t>الوحدة الأولى         </a:t>
          </a:r>
          <a:r>
            <a:rPr lang="ar-SA" baseline="0" dirty="0"/>
            <a:t>العلم وتفاعلات الأجسام</a:t>
          </a:r>
          <a:endParaRPr lang="ar-SA" dirty="0"/>
        </a:p>
      </dgm:t>
    </dgm:pt>
    <dgm:pt modelId="{97066CAF-424D-48B4-96C9-3085A7A61201}" type="parTrans" cxnId="{3996B7E0-70DF-414F-BCAE-9EC362FFE024}">
      <dgm:prSet/>
      <dgm:spPr/>
      <dgm:t>
        <a:bodyPr/>
        <a:lstStyle/>
        <a:p>
          <a:pPr rtl="1"/>
          <a:endParaRPr lang="ar-SA"/>
        </a:p>
      </dgm:t>
    </dgm:pt>
    <dgm:pt modelId="{5794ACB4-6F36-45C6-809A-9E96D7E4BDAA}" type="sibTrans" cxnId="{3996B7E0-70DF-414F-BCAE-9EC362FFE024}">
      <dgm:prSet/>
      <dgm:spPr/>
      <dgm:t>
        <a:bodyPr/>
        <a:lstStyle/>
        <a:p>
          <a:pPr rtl="1"/>
          <a:endParaRPr lang="ar-SA"/>
        </a:p>
      </dgm:t>
    </dgm:pt>
    <dgm:pt modelId="{8EB4162A-DA13-4BBA-8926-B313566CEFE6}">
      <dgm:prSet phldrT="[نص]"/>
      <dgm:spPr/>
      <dgm:t>
        <a:bodyPr/>
        <a:lstStyle/>
        <a:p>
          <a:pPr rtl="1"/>
          <a:r>
            <a:rPr lang="ar-SA" baseline="0" dirty="0">
              <a:solidFill>
                <a:srgbClr val="FF0000"/>
              </a:solidFill>
            </a:rPr>
            <a:t>الفصل الثاني  </a:t>
          </a:r>
          <a:r>
            <a:rPr lang="ar-SA" baseline="0" dirty="0"/>
            <a:t>الحركة والقوى والآلات البسيطة</a:t>
          </a:r>
          <a:endParaRPr lang="ar-SA" dirty="0"/>
        </a:p>
      </dgm:t>
    </dgm:pt>
    <dgm:pt modelId="{D3A22CDB-0474-442C-B5E1-90782C0F6015}" type="parTrans" cxnId="{B69DF1A0-6F55-46EB-A6AF-57B504291220}">
      <dgm:prSet/>
      <dgm:spPr/>
      <dgm:t>
        <a:bodyPr/>
        <a:lstStyle/>
        <a:p>
          <a:pPr rtl="1"/>
          <a:endParaRPr lang="ar-SA"/>
        </a:p>
      </dgm:t>
    </dgm:pt>
    <dgm:pt modelId="{2779A510-99F2-4DC0-A5F3-B78E801BE869}" type="sibTrans" cxnId="{B69DF1A0-6F55-46EB-A6AF-57B504291220}">
      <dgm:prSet/>
      <dgm:spPr/>
      <dgm:t>
        <a:bodyPr/>
        <a:lstStyle/>
        <a:p>
          <a:pPr rtl="1"/>
          <a:endParaRPr lang="ar-SA"/>
        </a:p>
      </dgm:t>
    </dgm:pt>
    <dgm:pt modelId="{7EC3701C-8B90-4E74-8CD2-390212B9C340}">
      <dgm:prSet phldrT="[نص]"/>
      <dgm:spPr/>
      <dgm:t>
        <a:bodyPr/>
        <a:lstStyle/>
        <a:p>
          <a:pPr rtl="1"/>
          <a:r>
            <a:rPr lang="ar-SA" baseline="0" dirty="0">
              <a:solidFill>
                <a:srgbClr val="FF0000"/>
              </a:solidFill>
            </a:rPr>
            <a:t>الفصل الأول </a:t>
          </a:r>
          <a:r>
            <a:rPr lang="ar-SA" dirty="0">
              <a:solidFill>
                <a:srgbClr val="FF0000"/>
              </a:solidFill>
            </a:rPr>
            <a:t>  </a:t>
          </a:r>
          <a:r>
            <a:rPr lang="ar-SA" dirty="0"/>
            <a:t>طبيعة العلم</a:t>
          </a:r>
        </a:p>
      </dgm:t>
    </dgm:pt>
    <dgm:pt modelId="{60CF62F1-8906-46BF-AA75-9EED560EB2A0}" type="parTrans" cxnId="{B35B6D8E-CDB1-455A-8206-48327629E833}">
      <dgm:prSet/>
      <dgm:spPr/>
      <dgm:t>
        <a:bodyPr/>
        <a:lstStyle/>
        <a:p>
          <a:pPr rtl="1"/>
          <a:endParaRPr lang="ar-SA"/>
        </a:p>
      </dgm:t>
    </dgm:pt>
    <dgm:pt modelId="{80475BD2-E40A-4352-81F0-DF3232394273}" type="sibTrans" cxnId="{B35B6D8E-CDB1-455A-8206-48327629E833}">
      <dgm:prSet/>
      <dgm:spPr/>
      <dgm:t>
        <a:bodyPr/>
        <a:lstStyle/>
        <a:p>
          <a:pPr rtl="1"/>
          <a:endParaRPr lang="ar-SA"/>
        </a:p>
      </dgm:t>
    </dgm:pt>
    <dgm:pt modelId="{F8E0D257-41D1-49CC-88FE-EAF94D845540}">
      <dgm:prSet phldrT="[نص]"/>
      <dgm:spPr/>
      <dgm:t>
        <a:bodyPr/>
        <a:lstStyle/>
        <a:p>
          <a:pPr rtl="1"/>
          <a:r>
            <a:rPr lang="ar-SA" dirty="0">
              <a:solidFill>
                <a:srgbClr val="FFFF00"/>
              </a:solidFill>
            </a:rPr>
            <a:t>الدرس الأول  </a:t>
          </a:r>
          <a:r>
            <a:rPr lang="ar-SA" dirty="0"/>
            <a:t>الحركة</a:t>
          </a:r>
        </a:p>
      </dgm:t>
    </dgm:pt>
    <dgm:pt modelId="{92F545D7-33A2-40E4-8FD9-8CA722A11765}" type="parTrans" cxnId="{E3EC23E4-0231-4A70-8684-9143D3006A39}">
      <dgm:prSet/>
      <dgm:spPr/>
      <dgm:t>
        <a:bodyPr/>
        <a:lstStyle/>
        <a:p>
          <a:pPr rtl="1"/>
          <a:endParaRPr lang="ar-SA"/>
        </a:p>
      </dgm:t>
    </dgm:pt>
    <dgm:pt modelId="{1AB34E59-D3EF-473F-8A06-3927A0B41D8E}" type="sibTrans" cxnId="{E3EC23E4-0231-4A70-8684-9143D3006A39}">
      <dgm:prSet/>
      <dgm:spPr/>
      <dgm:t>
        <a:bodyPr/>
        <a:lstStyle/>
        <a:p>
          <a:pPr rtl="1"/>
          <a:endParaRPr lang="ar-SA"/>
        </a:p>
      </dgm:t>
    </dgm:pt>
    <dgm:pt modelId="{DC1335EA-B0E3-4A57-B822-1F18C9218E39}">
      <dgm:prSet phldrT="[نص]"/>
      <dgm:spPr/>
      <dgm:t>
        <a:bodyPr/>
        <a:lstStyle/>
        <a:p>
          <a:pPr rtl="1"/>
          <a:r>
            <a:rPr lang="ar-SA" baseline="0" dirty="0">
              <a:solidFill>
                <a:srgbClr val="FFFF00"/>
              </a:solidFill>
            </a:rPr>
            <a:t>الدرس الأول     </a:t>
          </a:r>
          <a:r>
            <a:rPr lang="ar-SA" dirty="0"/>
            <a:t>العلم وعملياته</a:t>
          </a:r>
        </a:p>
      </dgm:t>
    </dgm:pt>
    <dgm:pt modelId="{6654F154-61BD-4E0E-B228-50C584407B13}" type="parTrans" cxnId="{6E61B352-253F-4386-BD74-C017B0DD230F}">
      <dgm:prSet/>
      <dgm:spPr/>
      <dgm:t>
        <a:bodyPr/>
        <a:lstStyle/>
        <a:p>
          <a:pPr rtl="1"/>
          <a:endParaRPr lang="ar-SA"/>
        </a:p>
      </dgm:t>
    </dgm:pt>
    <dgm:pt modelId="{66F1DDCB-4398-4282-B543-BD42403C3EB6}" type="sibTrans" cxnId="{6E61B352-253F-4386-BD74-C017B0DD230F}">
      <dgm:prSet/>
      <dgm:spPr/>
      <dgm:t>
        <a:bodyPr/>
        <a:lstStyle/>
        <a:p>
          <a:pPr rtl="1"/>
          <a:endParaRPr lang="ar-SA"/>
        </a:p>
      </dgm:t>
    </dgm:pt>
    <dgm:pt modelId="{A43B4254-DAAF-4547-B0DB-7D572B869DD2}">
      <dgm:prSet phldrT="[نص]"/>
      <dgm:spPr>
        <a:solidFill>
          <a:srgbClr val="FF0000"/>
        </a:solidFill>
        <a:ln>
          <a:solidFill>
            <a:schemeClr val="accent1"/>
          </a:solidFill>
        </a:ln>
      </dgm:spPr>
      <dgm:t>
        <a:bodyPr/>
        <a:lstStyle/>
        <a:p>
          <a:pPr rtl="1"/>
          <a:r>
            <a:rPr lang="ar-SA" baseline="0" dirty="0">
              <a:solidFill>
                <a:srgbClr val="FFFF00"/>
              </a:solidFill>
            </a:rPr>
            <a:t>الدرس الثاني    </a:t>
          </a:r>
          <a:r>
            <a:rPr lang="ar-SA" dirty="0"/>
            <a:t>النماذج العلمية</a:t>
          </a:r>
        </a:p>
      </dgm:t>
    </dgm:pt>
    <dgm:pt modelId="{548EF43E-DE5C-4B39-82A4-8D823D2C4F81}" type="parTrans" cxnId="{066C0511-E78E-48A5-84D8-7A92327E9462}">
      <dgm:prSet/>
      <dgm:spPr/>
      <dgm:t>
        <a:bodyPr/>
        <a:lstStyle/>
        <a:p>
          <a:pPr rtl="1"/>
          <a:endParaRPr lang="ar-SA"/>
        </a:p>
      </dgm:t>
    </dgm:pt>
    <dgm:pt modelId="{4B99F253-6BCC-419B-A787-3AD21EC2ABC3}" type="sibTrans" cxnId="{066C0511-E78E-48A5-84D8-7A92327E9462}">
      <dgm:prSet/>
      <dgm:spPr/>
      <dgm:t>
        <a:bodyPr/>
        <a:lstStyle/>
        <a:p>
          <a:pPr rtl="1"/>
          <a:endParaRPr lang="ar-SA"/>
        </a:p>
      </dgm:t>
    </dgm:pt>
    <dgm:pt modelId="{C8A26361-7303-4112-AAA6-90119E8D3EC9}">
      <dgm:prSet phldrT="[نص]"/>
      <dgm:spPr/>
      <dgm:t>
        <a:bodyPr/>
        <a:lstStyle/>
        <a:p>
          <a:pPr rtl="1"/>
          <a:r>
            <a:rPr lang="ar-SA" dirty="0">
              <a:solidFill>
                <a:srgbClr val="FFFF00"/>
              </a:solidFill>
            </a:rPr>
            <a:t>الدرس الثاني   </a:t>
          </a:r>
          <a:r>
            <a:rPr lang="ar-SA" dirty="0"/>
            <a:t>قوانين نيوتن للحركة</a:t>
          </a:r>
        </a:p>
      </dgm:t>
    </dgm:pt>
    <dgm:pt modelId="{343A31FC-5CD8-44CF-9BEA-40C8E8A3D056}" type="parTrans" cxnId="{98A7D081-CD31-419B-83E5-73950892DAEB}">
      <dgm:prSet/>
      <dgm:spPr/>
      <dgm:t>
        <a:bodyPr/>
        <a:lstStyle/>
        <a:p>
          <a:pPr rtl="1"/>
          <a:endParaRPr lang="ar-SA"/>
        </a:p>
      </dgm:t>
    </dgm:pt>
    <dgm:pt modelId="{5BC144EA-0E19-4E91-B586-1F9AEB108AEE}" type="sibTrans" cxnId="{98A7D081-CD31-419B-83E5-73950892DAEB}">
      <dgm:prSet/>
      <dgm:spPr/>
      <dgm:t>
        <a:bodyPr/>
        <a:lstStyle/>
        <a:p>
          <a:pPr rtl="1"/>
          <a:endParaRPr lang="ar-SA"/>
        </a:p>
      </dgm:t>
    </dgm:pt>
    <dgm:pt modelId="{9C141A95-C206-473D-BE8A-29B939C2D36E}">
      <dgm:prSet phldrT="[نص]"/>
      <dgm:spPr/>
      <dgm:t>
        <a:bodyPr/>
        <a:lstStyle/>
        <a:p>
          <a:pPr rtl="1"/>
          <a:r>
            <a:rPr lang="ar-SA" baseline="0" dirty="0">
              <a:solidFill>
                <a:srgbClr val="FFFF00"/>
              </a:solidFill>
            </a:rPr>
            <a:t>الدرس الثالث    </a:t>
          </a:r>
          <a:r>
            <a:rPr lang="ar-SA" dirty="0"/>
            <a:t>تقويم التفسيرات العلمية</a:t>
          </a:r>
        </a:p>
      </dgm:t>
    </dgm:pt>
    <dgm:pt modelId="{BE6CD445-BBCB-479B-93F6-D1D525443AA5}" type="parTrans" cxnId="{79363751-27D4-46C4-B55A-F7014AA2572B}">
      <dgm:prSet/>
      <dgm:spPr/>
      <dgm:t>
        <a:bodyPr/>
        <a:lstStyle/>
        <a:p>
          <a:pPr rtl="1"/>
          <a:endParaRPr lang="ar-SA"/>
        </a:p>
      </dgm:t>
    </dgm:pt>
    <dgm:pt modelId="{BCA450F3-864F-4B12-9EF5-C5C47BD47077}" type="sibTrans" cxnId="{79363751-27D4-46C4-B55A-F7014AA2572B}">
      <dgm:prSet/>
      <dgm:spPr/>
      <dgm:t>
        <a:bodyPr/>
        <a:lstStyle/>
        <a:p>
          <a:pPr rtl="1"/>
          <a:endParaRPr lang="ar-SA"/>
        </a:p>
      </dgm:t>
    </dgm:pt>
    <dgm:pt modelId="{582BDCC5-CC2C-46E9-BA76-9AD07429C3D9}">
      <dgm:prSet phldrT="[نص]"/>
      <dgm:spPr/>
      <dgm:t>
        <a:bodyPr/>
        <a:lstStyle/>
        <a:p>
          <a:pPr rtl="1"/>
          <a:r>
            <a:rPr lang="ar-SA" dirty="0">
              <a:solidFill>
                <a:srgbClr val="FFFF00"/>
              </a:solidFill>
            </a:rPr>
            <a:t>الدرس الثالث    </a:t>
          </a:r>
          <a:r>
            <a:rPr lang="ar-SA" dirty="0"/>
            <a:t>الشغل والآلات البسيطة</a:t>
          </a:r>
        </a:p>
      </dgm:t>
    </dgm:pt>
    <dgm:pt modelId="{5A21DFA5-6CBB-4A72-9E9B-C53E9C2C1599}" type="parTrans" cxnId="{4C74ECBB-4392-408B-8845-C5D49759E9E2}">
      <dgm:prSet/>
      <dgm:spPr/>
      <dgm:t>
        <a:bodyPr/>
        <a:lstStyle/>
        <a:p>
          <a:pPr rtl="1"/>
          <a:endParaRPr lang="ar-SA"/>
        </a:p>
      </dgm:t>
    </dgm:pt>
    <dgm:pt modelId="{FC41B680-F30A-4B50-9199-E9D3037C1AAC}" type="sibTrans" cxnId="{4C74ECBB-4392-408B-8845-C5D49759E9E2}">
      <dgm:prSet/>
      <dgm:spPr/>
      <dgm:t>
        <a:bodyPr/>
        <a:lstStyle/>
        <a:p>
          <a:pPr rtl="1"/>
          <a:endParaRPr lang="ar-SA"/>
        </a:p>
      </dgm:t>
    </dgm:pt>
    <dgm:pt modelId="{0A53FAE6-3AB0-475E-B4A4-04B81B6DBD46}" type="pres">
      <dgm:prSet presAssocID="{FB002E82-1F67-47D9-95BD-2A4305CBEFE4}" presName="hierChild1" presStyleCnt="0">
        <dgm:presLayoutVars>
          <dgm:orgChart val="1"/>
          <dgm:chPref val="1"/>
          <dgm:dir/>
          <dgm:animOne val="branch"/>
          <dgm:animLvl val="lvl"/>
          <dgm:resizeHandles/>
        </dgm:presLayoutVars>
      </dgm:prSet>
      <dgm:spPr/>
    </dgm:pt>
    <dgm:pt modelId="{73F0FA5F-F40A-4E4A-9D91-87C54F2683F8}" type="pres">
      <dgm:prSet presAssocID="{019B5290-57D3-4D45-A38E-1400C6C1D016}" presName="hierRoot1" presStyleCnt="0">
        <dgm:presLayoutVars>
          <dgm:hierBranch val="init"/>
        </dgm:presLayoutVars>
      </dgm:prSet>
      <dgm:spPr/>
    </dgm:pt>
    <dgm:pt modelId="{51CBC6B3-BD70-4462-9F86-D64FFEC21B96}" type="pres">
      <dgm:prSet presAssocID="{019B5290-57D3-4D45-A38E-1400C6C1D016}" presName="rootComposite1" presStyleCnt="0"/>
      <dgm:spPr/>
    </dgm:pt>
    <dgm:pt modelId="{37172EC2-1DF0-43C2-A2FE-2E2B1FC02A4A}" type="pres">
      <dgm:prSet presAssocID="{019B5290-57D3-4D45-A38E-1400C6C1D016}" presName="rootText1" presStyleLbl="node0" presStyleIdx="0" presStyleCnt="1" custScaleX="122785">
        <dgm:presLayoutVars>
          <dgm:chPref val="3"/>
        </dgm:presLayoutVars>
      </dgm:prSet>
      <dgm:spPr/>
    </dgm:pt>
    <dgm:pt modelId="{D75E304E-D37D-4DB1-B099-E5FF9F707CFF}" type="pres">
      <dgm:prSet presAssocID="{019B5290-57D3-4D45-A38E-1400C6C1D016}" presName="rootConnector1" presStyleLbl="node1" presStyleIdx="0" presStyleCnt="0"/>
      <dgm:spPr/>
    </dgm:pt>
    <dgm:pt modelId="{2DDDCE95-8336-49C9-9ED9-00BEDDBCB596}" type="pres">
      <dgm:prSet presAssocID="{019B5290-57D3-4D45-A38E-1400C6C1D016}" presName="hierChild2" presStyleCnt="0"/>
      <dgm:spPr/>
    </dgm:pt>
    <dgm:pt modelId="{4509AD83-B6D8-4BFC-B5FD-24F59E0EE0F3}" type="pres">
      <dgm:prSet presAssocID="{D3A22CDB-0474-442C-B5E1-90782C0F6015}" presName="Name37" presStyleLbl="parChTrans1D2" presStyleIdx="0" presStyleCnt="2"/>
      <dgm:spPr/>
    </dgm:pt>
    <dgm:pt modelId="{E6987E95-6C52-4874-920E-9986F36A78B8}" type="pres">
      <dgm:prSet presAssocID="{8EB4162A-DA13-4BBA-8926-B313566CEFE6}" presName="hierRoot2" presStyleCnt="0">
        <dgm:presLayoutVars>
          <dgm:hierBranch val="init"/>
        </dgm:presLayoutVars>
      </dgm:prSet>
      <dgm:spPr/>
    </dgm:pt>
    <dgm:pt modelId="{D14892F5-9539-46DE-B78D-F99422FAAC34}" type="pres">
      <dgm:prSet presAssocID="{8EB4162A-DA13-4BBA-8926-B313566CEFE6}" presName="rootComposite" presStyleCnt="0"/>
      <dgm:spPr/>
    </dgm:pt>
    <dgm:pt modelId="{3ACCFA50-7CAA-41D0-8913-860DE434FE96}" type="pres">
      <dgm:prSet presAssocID="{8EB4162A-DA13-4BBA-8926-B313566CEFE6}" presName="rootText" presStyleLbl="node2" presStyleIdx="0" presStyleCnt="2">
        <dgm:presLayoutVars>
          <dgm:chPref val="3"/>
        </dgm:presLayoutVars>
      </dgm:prSet>
      <dgm:spPr/>
    </dgm:pt>
    <dgm:pt modelId="{83B493CB-D4FC-47BA-9278-F5421FB6277C}" type="pres">
      <dgm:prSet presAssocID="{8EB4162A-DA13-4BBA-8926-B313566CEFE6}" presName="rootConnector" presStyleLbl="node2" presStyleIdx="0" presStyleCnt="2"/>
      <dgm:spPr/>
    </dgm:pt>
    <dgm:pt modelId="{A33AFC74-3AB3-4637-BF29-43EF02ED1EF9}" type="pres">
      <dgm:prSet presAssocID="{8EB4162A-DA13-4BBA-8926-B313566CEFE6}" presName="hierChild4" presStyleCnt="0"/>
      <dgm:spPr/>
    </dgm:pt>
    <dgm:pt modelId="{6915E501-0235-4F25-8393-F0544E945A6D}" type="pres">
      <dgm:prSet presAssocID="{92F545D7-33A2-40E4-8FD9-8CA722A11765}" presName="Name37" presStyleLbl="parChTrans1D3" presStyleIdx="0" presStyleCnt="6"/>
      <dgm:spPr/>
    </dgm:pt>
    <dgm:pt modelId="{9081CE74-9992-4230-A5C5-C06A86A2E9C4}" type="pres">
      <dgm:prSet presAssocID="{F8E0D257-41D1-49CC-88FE-EAF94D845540}" presName="hierRoot2" presStyleCnt="0">
        <dgm:presLayoutVars>
          <dgm:hierBranch val="init"/>
        </dgm:presLayoutVars>
      </dgm:prSet>
      <dgm:spPr/>
    </dgm:pt>
    <dgm:pt modelId="{FBCC7F01-2B70-4559-8BDE-EFEECF113FF9}" type="pres">
      <dgm:prSet presAssocID="{F8E0D257-41D1-49CC-88FE-EAF94D845540}" presName="rootComposite" presStyleCnt="0"/>
      <dgm:spPr/>
    </dgm:pt>
    <dgm:pt modelId="{9B3248EC-008E-414C-A4A0-373404F94F1D}" type="pres">
      <dgm:prSet presAssocID="{F8E0D257-41D1-49CC-88FE-EAF94D845540}" presName="rootText" presStyleLbl="node3" presStyleIdx="0" presStyleCnt="6">
        <dgm:presLayoutVars>
          <dgm:chPref val="3"/>
        </dgm:presLayoutVars>
      </dgm:prSet>
      <dgm:spPr/>
    </dgm:pt>
    <dgm:pt modelId="{C5B4CBFC-98F3-46A8-9FB7-DF2800A8509A}" type="pres">
      <dgm:prSet presAssocID="{F8E0D257-41D1-49CC-88FE-EAF94D845540}" presName="rootConnector" presStyleLbl="node3" presStyleIdx="0" presStyleCnt="6"/>
      <dgm:spPr/>
    </dgm:pt>
    <dgm:pt modelId="{2124B45F-2239-4B22-B63C-97464E125B36}" type="pres">
      <dgm:prSet presAssocID="{F8E0D257-41D1-49CC-88FE-EAF94D845540}" presName="hierChild4" presStyleCnt="0"/>
      <dgm:spPr/>
    </dgm:pt>
    <dgm:pt modelId="{777DDA2D-A3CA-48D1-9415-C4E6A2282C2D}" type="pres">
      <dgm:prSet presAssocID="{F8E0D257-41D1-49CC-88FE-EAF94D845540}" presName="hierChild5" presStyleCnt="0"/>
      <dgm:spPr/>
    </dgm:pt>
    <dgm:pt modelId="{14C7E624-E6F6-4BC0-818F-91BF34857315}" type="pres">
      <dgm:prSet presAssocID="{343A31FC-5CD8-44CF-9BEA-40C8E8A3D056}" presName="Name37" presStyleLbl="parChTrans1D3" presStyleIdx="1" presStyleCnt="6"/>
      <dgm:spPr/>
    </dgm:pt>
    <dgm:pt modelId="{D5E27271-3AC7-41F5-8322-E3AFB7675932}" type="pres">
      <dgm:prSet presAssocID="{C8A26361-7303-4112-AAA6-90119E8D3EC9}" presName="hierRoot2" presStyleCnt="0">
        <dgm:presLayoutVars>
          <dgm:hierBranch val="init"/>
        </dgm:presLayoutVars>
      </dgm:prSet>
      <dgm:spPr/>
    </dgm:pt>
    <dgm:pt modelId="{1DD709E1-67F4-47F0-9A67-5B0A5FE1DEFE}" type="pres">
      <dgm:prSet presAssocID="{C8A26361-7303-4112-AAA6-90119E8D3EC9}" presName="rootComposite" presStyleCnt="0"/>
      <dgm:spPr/>
    </dgm:pt>
    <dgm:pt modelId="{0671F9E9-3CB5-4981-9293-BC29F8217E3F}" type="pres">
      <dgm:prSet presAssocID="{C8A26361-7303-4112-AAA6-90119E8D3EC9}" presName="rootText" presStyleLbl="node3" presStyleIdx="1" presStyleCnt="6">
        <dgm:presLayoutVars>
          <dgm:chPref val="3"/>
        </dgm:presLayoutVars>
      </dgm:prSet>
      <dgm:spPr/>
    </dgm:pt>
    <dgm:pt modelId="{8228887F-E7E7-4427-A99E-4F4D2F5578E0}" type="pres">
      <dgm:prSet presAssocID="{C8A26361-7303-4112-AAA6-90119E8D3EC9}" presName="rootConnector" presStyleLbl="node3" presStyleIdx="1" presStyleCnt="6"/>
      <dgm:spPr/>
    </dgm:pt>
    <dgm:pt modelId="{80F8FBBE-6E04-4B3C-88D9-08B7467F76C4}" type="pres">
      <dgm:prSet presAssocID="{C8A26361-7303-4112-AAA6-90119E8D3EC9}" presName="hierChild4" presStyleCnt="0"/>
      <dgm:spPr/>
    </dgm:pt>
    <dgm:pt modelId="{8F9020E2-2055-476D-A42C-90FF002A7B6A}" type="pres">
      <dgm:prSet presAssocID="{C8A26361-7303-4112-AAA6-90119E8D3EC9}" presName="hierChild5" presStyleCnt="0"/>
      <dgm:spPr/>
    </dgm:pt>
    <dgm:pt modelId="{E4AB665B-3A8A-4A68-A8A1-DD267EB62F83}" type="pres">
      <dgm:prSet presAssocID="{5A21DFA5-6CBB-4A72-9E9B-C53E9C2C1599}" presName="Name37" presStyleLbl="parChTrans1D3" presStyleIdx="2" presStyleCnt="6"/>
      <dgm:spPr/>
    </dgm:pt>
    <dgm:pt modelId="{ACD323BF-9CFF-4394-9A9D-8D2721DD0F8B}" type="pres">
      <dgm:prSet presAssocID="{582BDCC5-CC2C-46E9-BA76-9AD07429C3D9}" presName="hierRoot2" presStyleCnt="0">
        <dgm:presLayoutVars>
          <dgm:hierBranch val="init"/>
        </dgm:presLayoutVars>
      </dgm:prSet>
      <dgm:spPr/>
    </dgm:pt>
    <dgm:pt modelId="{1784EFF4-07EB-4FCF-9F10-951D1E115833}" type="pres">
      <dgm:prSet presAssocID="{582BDCC5-CC2C-46E9-BA76-9AD07429C3D9}" presName="rootComposite" presStyleCnt="0"/>
      <dgm:spPr/>
    </dgm:pt>
    <dgm:pt modelId="{5138C6AF-1370-4452-BC08-4E032CE0F29C}" type="pres">
      <dgm:prSet presAssocID="{582BDCC5-CC2C-46E9-BA76-9AD07429C3D9}" presName="rootText" presStyleLbl="node3" presStyleIdx="2" presStyleCnt="6">
        <dgm:presLayoutVars>
          <dgm:chPref val="3"/>
        </dgm:presLayoutVars>
      </dgm:prSet>
      <dgm:spPr/>
    </dgm:pt>
    <dgm:pt modelId="{8BC6189C-2BCF-437D-8B14-D20FAED5D3C0}" type="pres">
      <dgm:prSet presAssocID="{582BDCC5-CC2C-46E9-BA76-9AD07429C3D9}" presName="rootConnector" presStyleLbl="node3" presStyleIdx="2" presStyleCnt="6"/>
      <dgm:spPr/>
    </dgm:pt>
    <dgm:pt modelId="{A12F1D5E-35E5-4D18-BD17-B166F9702A0D}" type="pres">
      <dgm:prSet presAssocID="{582BDCC5-CC2C-46E9-BA76-9AD07429C3D9}" presName="hierChild4" presStyleCnt="0"/>
      <dgm:spPr/>
    </dgm:pt>
    <dgm:pt modelId="{98384453-8C56-45E8-B6B3-009C43EB6719}" type="pres">
      <dgm:prSet presAssocID="{582BDCC5-CC2C-46E9-BA76-9AD07429C3D9}" presName="hierChild5" presStyleCnt="0"/>
      <dgm:spPr/>
    </dgm:pt>
    <dgm:pt modelId="{E1799D9D-CB96-4E1D-88F4-2F70A5A5BAB9}" type="pres">
      <dgm:prSet presAssocID="{8EB4162A-DA13-4BBA-8926-B313566CEFE6}" presName="hierChild5" presStyleCnt="0"/>
      <dgm:spPr/>
    </dgm:pt>
    <dgm:pt modelId="{4C6D967F-BEBF-4D69-9259-7F19C4CB7E2A}" type="pres">
      <dgm:prSet presAssocID="{60CF62F1-8906-46BF-AA75-9EED560EB2A0}" presName="Name37" presStyleLbl="parChTrans1D2" presStyleIdx="1" presStyleCnt="2"/>
      <dgm:spPr/>
    </dgm:pt>
    <dgm:pt modelId="{FB847A3F-9521-4192-A6B7-412AF67B53DC}" type="pres">
      <dgm:prSet presAssocID="{7EC3701C-8B90-4E74-8CD2-390212B9C340}" presName="hierRoot2" presStyleCnt="0">
        <dgm:presLayoutVars>
          <dgm:hierBranch val="init"/>
        </dgm:presLayoutVars>
      </dgm:prSet>
      <dgm:spPr/>
    </dgm:pt>
    <dgm:pt modelId="{2A7AC339-130F-4E3B-AB28-CC785563DFF6}" type="pres">
      <dgm:prSet presAssocID="{7EC3701C-8B90-4E74-8CD2-390212B9C340}" presName="rootComposite" presStyleCnt="0"/>
      <dgm:spPr/>
    </dgm:pt>
    <dgm:pt modelId="{F7BD6E9A-E354-4900-B4B8-5F789F2EE7F8}" type="pres">
      <dgm:prSet presAssocID="{7EC3701C-8B90-4E74-8CD2-390212B9C340}" presName="rootText" presStyleLbl="node2" presStyleIdx="1" presStyleCnt="2">
        <dgm:presLayoutVars>
          <dgm:chPref val="3"/>
        </dgm:presLayoutVars>
      </dgm:prSet>
      <dgm:spPr/>
    </dgm:pt>
    <dgm:pt modelId="{ACA5EBD1-2565-4FF9-82FD-18C64B9B7E88}" type="pres">
      <dgm:prSet presAssocID="{7EC3701C-8B90-4E74-8CD2-390212B9C340}" presName="rootConnector" presStyleLbl="node2" presStyleIdx="1" presStyleCnt="2"/>
      <dgm:spPr/>
    </dgm:pt>
    <dgm:pt modelId="{57E81260-DFC3-4DE6-8221-4DD1425F874C}" type="pres">
      <dgm:prSet presAssocID="{7EC3701C-8B90-4E74-8CD2-390212B9C340}" presName="hierChild4" presStyleCnt="0"/>
      <dgm:spPr/>
    </dgm:pt>
    <dgm:pt modelId="{8F41D81E-1A54-4BC2-936A-9F40857DB8C5}" type="pres">
      <dgm:prSet presAssocID="{6654F154-61BD-4E0E-B228-50C584407B13}" presName="Name37" presStyleLbl="parChTrans1D3" presStyleIdx="3" presStyleCnt="6"/>
      <dgm:spPr/>
    </dgm:pt>
    <dgm:pt modelId="{864D2908-CAD9-4244-B1F1-AC6B832FBC82}" type="pres">
      <dgm:prSet presAssocID="{DC1335EA-B0E3-4A57-B822-1F18C9218E39}" presName="hierRoot2" presStyleCnt="0">
        <dgm:presLayoutVars>
          <dgm:hierBranch val="init"/>
        </dgm:presLayoutVars>
      </dgm:prSet>
      <dgm:spPr/>
    </dgm:pt>
    <dgm:pt modelId="{8325F892-6F39-4A34-91CB-B222641D5A00}" type="pres">
      <dgm:prSet presAssocID="{DC1335EA-B0E3-4A57-B822-1F18C9218E39}" presName="rootComposite" presStyleCnt="0"/>
      <dgm:spPr/>
    </dgm:pt>
    <dgm:pt modelId="{224D68E1-2167-4A09-B8CC-D1D4B6E670F7}" type="pres">
      <dgm:prSet presAssocID="{DC1335EA-B0E3-4A57-B822-1F18C9218E39}" presName="rootText" presStyleLbl="node3" presStyleIdx="3" presStyleCnt="6">
        <dgm:presLayoutVars>
          <dgm:chPref val="3"/>
        </dgm:presLayoutVars>
      </dgm:prSet>
      <dgm:spPr/>
    </dgm:pt>
    <dgm:pt modelId="{3DFF666F-C493-4227-AC3B-92C8A5B22138}" type="pres">
      <dgm:prSet presAssocID="{DC1335EA-B0E3-4A57-B822-1F18C9218E39}" presName="rootConnector" presStyleLbl="node3" presStyleIdx="3" presStyleCnt="6"/>
      <dgm:spPr/>
    </dgm:pt>
    <dgm:pt modelId="{52EC421B-7AD4-40BA-9098-B3B5606D644B}" type="pres">
      <dgm:prSet presAssocID="{DC1335EA-B0E3-4A57-B822-1F18C9218E39}" presName="hierChild4" presStyleCnt="0"/>
      <dgm:spPr/>
    </dgm:pt>
    <dgm:pt modelId="{4F5EA49D-7054-4024-9837-F1ABAF433DAD}" type="pres">
      <dgm:prSet presAssocID="{DC1335EA-B0E3-4A57-B822-1F18C9218E39}" presName="hierChild5" presStyleCnt="0"/>
      <dgm:spPr/>
    </dgm:pt>
    <dgm:pt modelId="{2B49C2A6-91B5-4C8A-A578-C002BD30A916}" type="pres">
      <dgm:prSet presAssocID="{548EF43E-DE5C-4B39-82A4-8D823D2C4F81}" presName="Name37" presStyleLbl="parChTrans1D3" presStyleIdx="4" presStyleCnt="6"/>
      <dgm:spPr/>
    </dgm:pt>
    <dgm:pt modelId="{41A352C5-9686-4D51-AD88-2CCC0375642C}" type="pres">
      <dgm:prSet presAssocID="{A43B4254-DAAF-4547-B0DB-7D572B869DD2}" presName="hierRoot2" presStyleCnt="0">
        <dgm:presLayoutVars>
          <dgm:hierBranch val="init"/>
        </dgm:presLayoutVars>
      </dgm:prSet>
      <dgm:spPr/>
    </dgm:pt>
    <dgm:pt modelId="{A4A718BF-2D86-4651-88D0-2317A5928CFF}" type="pres">
      <dgm:prSet presAssocID="{A43B4254-DAAF-4547-B0DB-7D572B869DD2}" presName="rootComposite" presStyleCnt="0"/>
      <dgm:spPr/>
    </dgm:pt>
    <dgm:pt modelId="{379608CA-35BA-4BFF-AC10-1F303D24845C}" type="pres">
      <dgm:prSet presAssocID="{A43B4254-DAAF-4547-B0DB-7D572B869DD2}" presName="rootText" presStyleLbl="node3" presStyleIdx="4" presStyleCnt="6">
        <dgm:presLayoutVars>
          <dgm:chPref val="3"/>
        </dgm:presLayoutVars>
      </dgm:prSet>
      <dgm:spPr/>
    </dgm:pt>
    <dgm:pt modelId="{5C3ACA0C-A86C-4BE8-8743-5E4A91877046}" type="pres">
      <dgm:prSet presAssocID="{A43B4254-DAAF-4547-B0DB-7D572B869DD2}" presName="rootConnector" presStyleLbl="node3" presStyleIdx="4" presStyleCnt="6"/>
      <dgm:spPr/>
    </dgm:pt>
    <dgm:pt modelId="{49885920-ABF1-4B27-8A8F-B7D834568ED4}" type="pres">
      <dgm:prSet presAssocID="{A43B4254-DAAF-4547-B0DB-7D572B869DD2}" presName="hierChild4" presStyleCnt="0"/>
      <dgm:spPr/>
    </dgm:pt>
    <dgm:pt modelId="{F804C388-7247-41DB-AAD6-A9431CDCC0AB}" type="pres">
      <dgm:prSet presAssocID="{A43B4254-DAAF-4547-B0DB-7D572B869DD2}" presName="hierChild5" presStyleCnt="0"/>
      <dgm:spPr/>
    </dgm:pt>
    <dgm:pt modelId="{838EEE77-981B-456B-B649-B6C1C872EFA7}" type="pres">
      <dgm:prSet presAssocID="{BE6CD445-BBCB-479B-93F6-D1D525443AA5}" presName="Name37" presStyleLbl="parChTrans1D3" presStyleIdx="5" presStyleCnt="6"/>
      <dgm:spPr/>
    </dgm:pt>
    <dgm:pt modelId="{267A1AE6-AB1B-42AC-BB3C-34F6A0B693C2}" type="pres">
      <dgm:prSet presAssocID="{9C141A95-C206-473D-BE8A-29B939C2D36E}" presName="hierRoot2" presStyleCnt="0">
        <dgm:presLayoutVars>
          <dgm:hierBranch val="init"/>
        </dgm:presLayoutVars>
      </dgm:prSet>
      <dgm:spPr/>
    </dgm:pt>
    <dgm:pt modelId="{09525758-E60A-49A8-A083-4162B21ABB56}" type="pres">
      <dgm:prSet presAssocID="{9C141A95-C206-473D-BE8A-29B939C2D36E}" presName="rootComposite" presStyleCnt="0"/>
      <dgm:spPr/>
    </dgm:pt>
    <dgm:pt modelId="{D445035A-8EE4-4F6B-AB67-DF323E583B1E}" type="pres">
      <dgm:prSet presAssocID="{9C141A95-C206-473D-BE8A-29B939C2D36E}" presName="rootText" presStyleLbl="node3" presStyleIdx="5" presStyleCnt="6">
        <dgm:presLayoutVars>
          <dgm:chPref val="3"/>
        </dgm:presLayoutVars>
      </dgm:prSet>
      <dgm:spPr/>
    </dgm:pt>
    <dgm:pt modelId="{F1CE2E1C-A5A0-487A-AD8B-A1BC90E4B1BA}" type="pres">
      <dgm:prSet presAssocID="{9C141A95-C206-473D-BE8A-29B939C2D36E}" presName="rootConnector" presStyleLbl="node3" presStyleIdx="5" presStyleCnt="6"/>
      <dgm:spPr/>
    </dgm:pt>
    <dgm:pt modelId="{1975585C-B464-4ADC-B96B-37F4919A8F4E}" type="pres">
      <dgm:prSet presAssocID="{9C141A95-C206-473D-BE8A-29B939C2D36E}" presName="hierChild4" presStyleCnt="0"/>
      <dgm:spPr/>
    </dgm:pt>
    <dgm:pt modelId="{2A77F5FF-DDDD-4B1C-92EC-E60F22F008AC}" type="pres">
      <dgm:prSet presAssocID="{9C141A95-C206-473D-BE8A-29B939C2D36E}" presName="hierChild5" presStyleCnt="0"/>
      <dgm:spPr/>
    </dgm:pt>
    <dgm:pt modelId="{F2F442BC-66DF-4E38-A6EF-0E596E39554C}" type="pres">
      <dgm:prSet presAssocID="{7EC3701C-8B90-4E74-8CD2-390212B9C340}" presName="hierChild5" presStyleCnt="0"/>
      <dgm:spPr/>
    </dgm:pt>
    <dgm:pt modelId="{3CD202ED-4550-4339-AEA8-4680A7031C8C}" type="pres">
      <dgm:prSet presAssocID="{019B5290-57D3-4D45-A38E-1400C6C1D016}" presName="hierChild3" presStyleCnt="0"/>
      <dgm:spPr/>
    </dgm:pt>
  </dgm:ptLst>
  <dgm:cxnLst>
    <dgm:cxn modelId="{CABC0509-F5D8-40B3-9F89-01ADDF766E35}" type="presOf" srcId="{019B5290-57D3-4D45-A38E-1400C6C1D016}" destId="{37172EC2-1DF0-43C2-A2FE-2E2B1FC02A4A}" srcOrd="0" destOrd="0" presId="urn:microsoft.com/office/officeart/2005/8/layout/orgChart1"/>
    <dgm:cxn modelId="{066C0511-E78E-48A5-84D8-7A92327E9462}" srcId="{7EC3701C-8B90-4E74-8CD2-390212B9C340}" destId="{A43B4254-DAAF-4547-B0DB-7D572B869DD2}" srcOrd="1" destOrd="0" parTransId="{548EF43E-DE5C-4B39-82A4-8D823D2C4F81}" sibTransId="{4B99F253-6BCC-419B-A787-3AD21EC2ABC3}"/>
    <dgm:cxn modelId="{DB3FF624-B534-4421-8398-E21974A3FA88}" type="presOf" srcId="{C8A26361-7303-4112-AAA6-90119E8D3EC9}" destId="{0671F9E9-3CB5-4981-9293-BC29F8217E3F}" srcOrd="0" destOrd="0" presId="urn:microsoft.com/office/officeart/2005/8/layout/orgChart1"/>
    <dgm:cxn modelId="{A3026225-82E8-42D6-B60B-0D9115B0F0BE}" type="presOf" srcId="{C8A26361-7303-4112-AAA6-90119E8D3EC9}" destId="{8228887F-E7E7-4427-A99E-4F4D2F5578E0}" srcOrd="1" destOrd="0" presId="urn:microsoft.com/office/officeart/2005/8/layout/orgChart1"/>
    <dgm:cxn modelId="{63C16E25-7BC3-4474-B63D-E48790EFF44E}" type="presOf" srcId="{343A31FC-5CD8-44CF-9BEA-40C8E8A3D056}" destId="{14C7E624-E6F6-4BC0-818F-91BF34857315}" srcOrd="0" destOrd="0" presId="urn:microsoft.com/office/officeart/2005/8/layout/orgChart1"/>
    <dgm:cxn modelId="{817C1626-A4DE-403A-B51A-3D3D439867BA}" type="presOf" srcId="{DC1335EA-B0E3-4A57-B822-1F18C9218E39}" destId="{224D68E1-2167-4A09-B8CC-D1D4B6E670F7}" srcOrd="0" destOrd="0" presId="urn:microsoft.com/office/officeart/2005/8/layout/orgChart1"/>
    <dgm:cxn modelId="{11CA6564-A4A9-460B-AFB4-BF157E1BBA99}" type="presOf" srcId="{582BDCC5-CC2C-46E9-BA76-9AD07429C3D9}" destId="{5138C6AF-1370-4452-BC08-4E032CE0F29C}" srcOrd="0" destOrd="0" presId="urn:microsoft.com/office/officeart/2005/8/layout/orgChart1"/>
    <dgm:cxn modelId="{782ED966-DA45-4D03-BA92-B9C7285AF00A}" type="presOf" srcId="{A43B4254-DAAF-4547-B0DB-7D572B869DD2}" destId="{379608CA-35BA-4BFF-AC10-1F303D24845C}" srcOrd="0" destOrd="0" presId="urn:microsoft.com/office/officeart/2005/8/layout/orgChart1"/>
    <dgm:cxn modelId="{404ED470-1911-47D7-8FE9-676BDC6F80F9}" type="presOf" srcId="{019B5290-57D3-4D45-A38E-1400C6C1D016}" destId="{D75E304E-D37D-4DB1-B099-E5FF9F707CFF}" srcOrd="1" destOrd="0" presId="urn:microsoft.com/office/officeart/2005/8/layout/orgChart1"/>
    <dgm:cxn modelId="{79363751-27D4-46C4-B55A-F7014AA2572B}" srcId="{7EC3701C-8B90-4E74-8CD2-390212B9C340}" destId="{9C141A95-C206-473D-BE8A-29B939C2D36E}" srcOrd="2" destOrd="0" parTransId="{BE6CD445-BBCB-479B-93F6-D1D525443AA5}" sibTransId="{BCA450F3-864F-4B12-9EF5-C5C47BD47077}"/>
    <dgm:cxn modelId="{E915AA72-D77B-4716-BA4D-88DA1A20F0B4}" type="presOf" srcId="{9C141A95-C206-473D-BE8A-29B939C2D36E}" destId="{D445035A-8EE4-4F6B-AB67-DF323E583B1E}" srcOrd="0" destOrd="0" presId="urn:microsoft.com/office/officeart/2005/8/layout/orgChart1"/>
    <dgm:cxn modelId="{6E61B352-253F-4386-BD74-C017B0DD230F}" srcId="{7EC3701C-8B90-4E74-8CD2-390212B9C340}" destId="{DC1335EA-B0E3-4A57-B822-1F18C9218E39}" srcOrd="0" destOrd="0" parTransId="{6654F154-61BD-4E0E-B228-50C584407B13}" sibTransId="{66F1DDCB-4398-4282-B543-BD42403C3EB6}"/>
    <dgm:cxn modelId="{80AF4974-C8EA-4195-BEF1-F3FBF227D3E2}" type="presOf" srcId="{60CF62F1-8906-46BF-AA75-9EED560EB2A0}" destId="{4C6D967F-BEBF-4D69-9259-7F19C4CB7E2A}" srcOrd="0" destOrd="0" presId="urn:microsoft.com/office/officeart/2005/8/layout/orgChart1"/>
    <dgm:cxn modelId="{E45B7175-CEA7-42B8-9AA6-0539D6A082C0}" type="presOf" srcId="{DC1335EA-B0E3-4A57-B822-1F18C9218E39}" destId="{3DFF666F-C493-4227-AC3B-92C8A5B22138}" srcOrd="1" destOrd="0" presId="urn:microsoft.com/office/officeart/2005/8/layout/orgChart1"/>
    <dgm:cxn modelId="{FD0B9557-8D81-4BEA-9788-D3DB662C2644}" type="presOf" srcId="{92F545D7-33A2-40E4-8FD9-8CA722A11765}" destId="{6915E501-0235-4F25-8393-F0544E945A6D}" srcOrd="0" destOrd="0" presId="urn:microsoft.com/office/officeart/2005/8/layout/orgChart1"/>
    <dgm:cxn modelId="{83E62C7C-D633-4907-8D87-63EBB3FD41A9}" type="presOf" srcId="{548EF43E-DE5C-4B39-82A4-8D823D2C4F81}" destId="{2B49C2A6-91B5-4C8A-A578-C002BD30A916}" srcOrd="0" destOrd="0" presId="urn:microsoft.com/office/officeart/2005/8/layout/orgChart1"/>
    <dgm:cxn modelId="{98A7D081-CD31-419B-83E5-73950892DAEB}" srcId="{8EB4162A-DA13-4BBA-8926-B313566CEFE6}" destId="{C8A26361-7303-4112-AAA6-90119E8D3EC9}" srcOrd="1" destOrd="0" parTransId="{343A31FC-5CD8-44CF-9BEA-40C8E8A3D056}" sibTransId="{5BC144EA-0E19-4E91-B586-1F9AEB108AEE}"/>
    <dgm:cxn modelId="{B3F48484-58FB-462F-82B2-635711BABA54}" type="presOf" srcId="{F8E0D257-41D1-49CC-88FE-EAF94D845540}" destId="{C5B4CBFC-98F3-46A8-9FB7-DF2800A8509A}" srcOrd="1" destOrd="0" presId="urn:microsoft.com/office/officeart/2005/8/layout/orgChart1"/>
    <dgm:cxn modelId="{D9750486-5BD4-4199-BCF9-14CD52DAC630}" type="presOf" srcId="{D3A22CDB-0474-442C-B5E1-90782C0F6015}" destId="{4509AD83-B6D8-4BFC-B5FD-24F59E0EE0F3}" srcOrd="0" destOrd="0" presId="urn:microsoft.com/office/officeart/2005/8/layout/orgChart1"/>
    <dgm:cxn modelId="{B35B6D8E-CDB1-455A-8206-48327629E833}" srcId="{019B5290-57D3-4D45-A38E-1400C6C1D016}" destId="{7EC3701C-8B90-4E74-8CD2-390212B9C340}" srcOrd="1" destOrd="0" parTransId="{60CF62F1-8906-46BF-AA75-9EED560EB2A0}" sibTransId="{80475BD2-E40A-4352-81F0-DF3232394273}"/>
    <dgm:cxn modelId="{6539D592-5255-4CBC-8D64-B8E472BF93C1}" type="presOf" srcId="{BE6CD445-BBCB-479B-93F6-D1D525443AA5}" destId="{838EEE77-981B-456B-B649-B6C1C872EFA7}" srcOrd="0" destOrd="0" presId="urn:microsoft.com/office/officeart/2005/8/layout/orgChart1"/>
    <dgm:cxn modelId="{03F4EF95-124F-4F03-A777-99434AA8604A}" type="presOf" srcId="{8EB4162A-DA13-4BBA-8926-B313566CEFE6}" destId="{83B493CB-D4FC-47BA-9278-F5421FB6277C}" srcOrd="1" destOrd="0" presId="urn:microsoft.com/office/officeart/2005/8/layout/orgChart1"/>
    <dgm:cxn modelId="{BD813596-650D-4FEF-892A-87D74E3F1605}" type="presOf" srcId="{9C141A95-C206-473D-BE8A-29B939C2D36E}" destId="{F1CE2E1C-A5A0-487A-AD8B-A1BC90E4B1BA}" srcOrd="1" destOrd="0" presId="urn:microsoft.com/office/officeart/2005/8/layout/orgChart1"/>
    <dgm:cxn modelId="{5EF6FD9A-2F56-4A22-9E8C-8047178A034B}" type="presOf" srcId="{8EB4162A-DA13-4BBA-8926-B313566CEFE6}" destId="{3ACCFA50-7CAA-41D0-8913-860DE434FE96}" srcOrd="0" destOrd="0" presId="urn:microsoft.com/office/officeart/2005/8/layout/orgChart1"/>
    <dgm:cxn modelId="{B69DF1A0-6F55-46EB-A6AF-57B504291220}" srcId="{019B5290-57D3-4D45-A38E-1400C6C1D016}" destId="{8EB4162A-DA13-4BBA-8926-B313566CEFE6}" srcOrd="0" destOrd="0" parTransId="{D3A22CDB-0474-442C-B5E1-90782C0F6015}" sibTransId="{2779A510-99F2-4DC0-A5F3-B78E801BE869}"/>
    <dgm:cxn modelId="{C0B27EB0-FA6E-4253-BA60-6DDBE9195227}" type="presOf" srcId="{FB002E82-1F67-47D9-95BD-2A4305CBEFE4}" destId="{0A53FAE6-3AB0-475E-B4A4-04B81B6DBD46}" srcOrd="0" destOrd="0" presId="urn:microsoft.com/office/officeart/2005/8/layout/orgChart1"/>
    <dgm:cxn modelId="{1900ECB0-B7DA-4888-8682-8656E0971A1B}" type="presOf" srcId="{5A21DFA5-6CBB-4A72-9E9B-C53E9C2C1599}" destId="{E4AB665B-3A8A-4A68-A8A1-DD267EB62F83}" srcOrd="0" destOrd="0" presId="urn:microsoft.com/office/officeart/2005/8/layout/orgChart1"/>
    <dgm:cxn modelId="{9E4D96B7-5BB9-498A-98C6-30801D84FEC7}" type="presOf" srcId="{6654F154-61BD-4E0E-B228-50C584407B13}" destId="{8F41D81E-1A54-4BC2-936A-9F40857DB8C5}" srcOrd="0" destOrd="0" presId="urn:microsoft.com/office/officeart/2005/8/layout/orgChart1"/>
    <dgm:cxn modelId="{FCA364BA-2DEF-4136-A9FB-59AE4E6C82B0}" type="presOf" srcId="{F8E0D257-41D1-49CC-88FE-EAF94D845540}" destId="{9B3248EC-008E-414C-A4A0-373404F94F1D}" srcOrd="0" destOrd="0" presId="urn:microsoft.com/office/officeart/2005/8/layout/orgChart1"/>
    <dgm:cxn modelId="{4C74ECBB-4392-408B-8845-C5D49759E9E2}" srcId="{8EB4162A-DA13-4BBA-8926-B313566CEFE6}" destId="{582BDCC5-CC2C-46E9-BA76-9AD07429C3D9}" srcOrd="2" destOrd="0" parTransId="{5A21DFA5-6CBB-4A72-9E9B-C53E9C2C1599}" sibTransId="{FC41B680-F30A-4B50-9199-E9D3037C1AAC}"/>
    <dgm:cxn modelId="{3996B7E0-70DF-414F-BCAE-9EC362FFE024}" srcId="{FB002E82-1F67-47D9-95BD-2A4305CBEFE4}" destId="{019B5290-57D3-4D45-A38E-1400C6C1D016}" srcOrd="0" destOrd="0" parTransId="{97066CAF-424D-48B4-96C9-3085A7A61201}" sibTransId="{5794ACB4-6F36-45C6-809A-9E96D7E4BDAA}"/>
    <dgm:cxn modelId="{E3EC23E4-0231-4A70-8684-9143D3006A39}" srcId="{8EB4162A-DA13-4BBA-8926-B313566CEFE6}" destId="{F8E0D257-41D1-49CC-88FE-EAF94D845540}" srcOrd="0" destOrd="0" parTransId="{92F545D7-33A2-40E4-8FD9-8CA722A11765}" sibTransId="{1AB34E59-D3EF-473F-8A06-3927A0B41D8E}"/>
    <dgm:cxn modelId="{0317E9E8-5DE6-4CD0-A6CF-EB03374CF3AE}" type="presOf" srcId="{582BDCC5-CC2C-46E9-BA76-9AD07429C3D9}" destId="{8BC6189C-2BCF-437D-8B14-D20FAED5D3C0}" srcOrd="1" destOrd="0" presId="urn:microsoft.com/office/officeart/2005/8/layout/orgChart1"/>
    <dgm:cxn modelId="{7EFB04F0-0A20-4FD1-87AD-AC99050AA2E8}" type="presOf" srcId="{A43B4254-DAAF-4547-B0DB-7D572B869DD2}" destId="{5C3ACA0C-A86C-4BE8-8743-5E4A91877046}" srcOrd="1" destOrd="0" presId="urn:microsoft.com/office/officeart/2005/8/layout/orgChart1"/>
    <dgm:cxn modelId="{F58B74F4-5ECA-4ED8-BCAD-C95C08F3436A}" type="presOf" srcId="{7EC3701C-8B90-4E74-8CD2-390212B9C340}" destId="{ACA5EBD1-2565-4FF9-82FD-18C64B9B7E88}" srcOrd="1" destOrd="0" presId="urn:microsoft.com/office/officeart/2005/8/layout/orgChart1"/>
    <dgm:cxn modelId="{3CE2C5F5-E065-4BCF-81DA-B4448C0D738B}" type="presOf" srcId="{7EC3701C-8B90-4E74-8CD2-390212B9C340}" destId="{F7BD6E9A-E354-4900-B4B8-5F789F2EE7F8}" srcOrd="0" destOrd="0" presId="urn:microsoft.com/office/officeart/2005/8/layout/orgChart1"/>
    <dgm:cxn modelId="{1206D78F-A678-4FB1-BD1E-22ED92C312C7}" type="presParOf" srcId="{0A53FAE6-3AB0-475E-B4A4-04B81B6DBD46}" destId="{73F0FA5F-F40A-4E4A-9D91-87C54F2683F8}" srcOrd="0" destOrd="0" presId="urn:microsoft.com/office/officeart/2005/8/layout/orgChart1"/>
    <dgm:cxn modelId="{81D5B674-B7A8-41E2-A4BD-1F125E6A4EE0}" type="presParOf" srcId="{73F0FA5F-F40A-4E4A-9D91-87C54F2683F8}" destId="{51CBC6B3-BD70-4462-9F86-D64FFEC21B96}" srcOrd="0" destOrd="0" presId="urn:microsoft.com/office/officeart/2005/8/layout/orgChart1"/>
    <dgm:cxn modelId="{73A0CEE6-89BA-4886-A044-D9A820CE724E}" type="presParOf" srcId="{51CBC6B3-BD70-4462-9F86-D64FFEC21B96}" destId="{37172EC2-1DF0-43C2-A2FE-2E2B1FC02A4A}" srcOrd="0" destOrd="0" presId="urn:microsoft.com/office/officeart/2005/8/layout/orgChart1"/>
    <dgm:cxn modelId="{752D27E9-A6BC-43D1-869F-9E88A39483C1}" type="presParOf" srcId="{51CBC6B3-BD70-4462-9F86-D64FFEC21B96}" destId="{D75E304E-D37D-4DB1-B099-E5FF9F707CFF}" srcOrd="1" destOrd="0" presId="urn:microsoft.com/office/officeart/2005/8/layout/orgChart1"/>
    <dgm:cxn modelId="{0630D772-CFDD-4779-8E81-1D1132D123B2}" type="presParOf" srcId="{73F0FA5F-F40A-4E4A-9D91-87C54F2683F8}" destId="{2DDDCE95-8336-49C9-9ED9-00BEDDBCB596}" srcOrd="1" destOrd="0" presId="urn:microsoft.com/office/officeart/2005/8/layout/orgChart1"/>
    <dgm:cxn modelId="{4F0741D9-507E-4036-8956-B5ED0D1FB7E4}" type="presParOf" srcId="{2DDDCE95-8336-49C9-9ED9-00BEDDBCB596}" destId="{4509AD83-B6D8-4BFC-B5FD-24F59E0EE0F3}" srcOrd="0" destOrd="0" presId="urn:microsoft.com/office/officeart/2005/8/layout/orgChart1"/>
    <dgm:cxn modelId="{5C4296A4-25A3-4B58-89E7-A9099733B313}" type="presParOf" srcId="{2DDDCE95-8336-49C9-9ED9-00BEDDBCB596}" destId="{E6987E95-6C52-4874-920E-9986F36A78B8}" srcOrd="1" destOrd="0" presId="urn:microsoft.com/office/officeart/2005/8/layout/orgChart1"/>
    <dgm:cxn modelId="{6A52F6F6-9E51-4C21-A0FF-A4CF3DF27871}" type="presParOf" srcId="{E6987E95-6C52-4874-920E-9986F36A78B8}" destId="{D14892F5-9539-46DE-B78D-F99422FAAC34}" srcOrd="0" destOrd="0" presId="urn:microsoft.com/office/officeart/2005/8/layout/orgChart1"/>
    <dgm:cxn modelId="{9140E164-CE39-4093-807D-B6B998FC09E2}" type="presParOf" srcId="{D14892F5-9539-46DE-B78D-F99422FAAC34}" destId="{3ACCFA50-7CAA-41D0-8913-860DE434FE96}" srcOrd="0" destOrd="0" presId="urn:microsoft.com/office/officeart/2005/8/layout/orgChart1"/>
    <dgm:cxn modelId="{43845EFB-18CD-4399-BC63-177022DB4463}" type="presParOf" srcId="{D14892F5-9539-46DE-B78D-F99422FAAC34}" destId="{83B493CB-D4FC-47BA-9278-F5421FB6277C}" srcOrd="1" destOrd="0" presId="urn:microsoft.com/office/officeart/2005/8/layout/orgChart1"/>
    <dgm:cxn modelId="{EDE393E0-0DCE-47AB-B785-2ED225DCAA4F}" type="presParOf" srcId="{E6987E95-6C52-4874-920E-9986F36A78B8}" destId="{A33AFC74-3AB3-4637-BF29-43EF02ED1EF9}" srcOrd="1" destOrd="0" presId="urn:microsoft.com/office/officeart/2005/8/layout/orgChart1"/>
    <dgm:cxn modelId="{13939974-1EE6-467B-9905-17E77F9C4B1F}" type="presParOf" srcId="{A33AFC74-3AB3-4637-BF29-43EF02ED1EF9}" destId="{6915E501-0235-4F25-8393-F0544E945A6D}" srcOrd="0" destOrd="0" presId="urn:microsoft.com/office/officeart/2005/8/layout/orgChart1"/>
    <dgm:cxn modelId="{274A3D77-1F49-43F7-9DCC-7E6F5F10A525}" type="presParOf" srcId="{A33AFC74-3AB3-4637-BF29-43EF02ED1EF9}" destId="{9081CE74-9992-4230-A5C5-C06A86A2E9C4}" srcOrd="1" destOrd="0" presId="urn:microsoft.com/office/officeart/2005/8/layout/orgChart1"/>
    <dgm:cxn modelId="{855F3758-B629-4A5E-AAFD-9A08441D9BE6}" type="presParOf" srcId="{9081CE74-9992-4230-A5C5-C06A86A2E9C4}" destId="{FBCC7F01-2B70-4559-8BDE-EFEECF113FF9}" srcOrd="0" destOrd="0" presId="urn:microsoft.com/office/officeart/2005/8/layout/orgChart1"/>
    <dgm:cxn modelId="{B1C6BD45-6447-45F7-8BC3-4DB1FD6EAC53}" type="presParOf" srcId="{FBCC7F01-2B70-4559-8BDE-EFEECF113FF9}" destId="{9B3248EC-008E-414C-A4A0-373404F94F1D}" srcOrd="0" destOrd="0" presId="urn:microsoft.com/office/officeart/2005/8/layout/orgChart1"/>
    <dgm:cxn modelId="{E6EA2B30-E8CD-40DE-9861-83BAE63EBF9E}" type="presParOf" srcId="{FBCC7F01-2B70-4559-8BDE-EFEECF113FF9}" destId="{C5B4CBFC-98F3-46A8-9FB7-DF2800A8509A}" srcOrd="1" destOrd="0" presId="urn:microsoft.com/office/officeart/2005/8/layout/orgChart1"/>
    <dgm:cxn modelId="{43C023EC-9AC2-43F5-A553-6926796A4D85}" type="presParOf" srcId="{9081CE74-9992-4230-A5C5-C06A86A2E9C4}" destId="{2124B45F-2239-4B22-B63C-97464E125B36}" srcOrd="1" destOrd="0" presId="urn:microsoft.com/office/officeart/2005/8/layout/orgChart1"/>
    <dgm:cxn modelId="{9F341920-A3F8-463B-AD18-73E8F0B997C3}" type="presParOf" srcId="{9081CE74-9992-4230-A5C5-C06A86A2E9C4}" destId="{777DDA2D-A3CA-48D1-9415-C4E6A2282C2D}" srcOrd="2" destOrd="0" presId="urn:microsoft.com/office/officeart/2005/8/layout/orgChart1"/>
    <dgm:cxn modelId="{D15D8E3B-8886-466C-A9DA-A31C0F3B4795}" type="presParOf" srcId="{A33AFC74-3AB3-4637-BF29-43EF02ED1EF9}" destId="{14C7E624-E6F6-4BC0-818F-91BF34857315}" srcOrd="2" destOrd="0" presId="urn:microsoft.com/office/officeart/2005/8/layout/orgChart1"/>
    <dgm:cxn modelId="{C885DDC4-5E59-4DA8-BB3F-31FD6682BED8}" type="presParOf" srcId="{A33AFC74-3AB3-4637-BF29-43EF02ED1EF9}" destId="{D5E27271-3AC7-41F5-8322-E3AFB7675932}" srcOrd="3" destOrd="0" presId="urn:microsoft.com/office/officeart/2005/8/layout/orgChart1"/>
    <dgm:cxn modelId="{3DDB66CD-A7B3-426C-B35B-8AFBD4F14E32}" type="presParOf" srcId="{D5E27271-3AC7-41F5-8322-E3AFB7675932}" destId="{1DD709E1-67F4-47F0-9A67-5B0A5FE1DEFE}" srcOrd="0" destOrd="0" presId="urn:microsoft.com/office/officeart/2005/8/layout/orgChart1"/>
    <dgm:cxn modelId="{6D90447C-BC32-4E1A-9E5A-E90473CD7E1E}" type="presParOf" srcId="{1DD709E1-67F4-47F0-9A67-5B0A5FE1DEFE}" destId="{0671F9E9-3CB5-4981-9293-BC29F8217E3F}" srcOrd="0" destOrd="0" presId="urn:microsoft.com/office/officeart/2005/8/layout/orgChart1"/>
    <dgm:cxn modelId="{48DBACC6-1C1E-4541-8C31-609BB4111BEB}" type="presParOf" srcId="{1DD709E1-67F4-47F0-9A67-5B0A5FE1DEFE}" destId="{8228887F-E7E7-4427-A99E-4F4D2F5578E0}" srcOrd="1" destOrd="0" presId="urn:microsoft.com/office/officeart/2005/8/layout/orgChart1"/>
    <dgm:cxn modelId="{EFA262C3-F9AC-41AF-98B1-86ED9B812A59}" type="presParOf" srcId="{D5E27271-3AC7-41F5-8322-E3AFB7675932}" destId="{80F8FBBE-6E04-4B3C-88D9-08B7467F76C4}" srcOrd="1" destOrd="0" presId="urn:microsoft.com/office/officeart/2005/8/layout/orgChart1"/>
    <dgm:cxn modelId="{9BF9B0A8-954C-4AD3-9270-4BA3F6AB4288}" type="presParOf" srcId="{D5E27271-3AC7-41F5-8322-E3AFB7675932}" destId="{8F9020E2-2055-476D-A42C-90FF002A7B6A}" srcOrd="2" destOrd="0" presId="urn:microsoft.com/office/officeart/2005/8/layout/orgChart1"/>
    <dgm:cxn modelId="{DF0F761E-DA16-4395-9162-8869F9C3AFAE}" type="presParOf" srcId="{A33AFC74-3AB3-4637-BF29-43EF02ED1EF9}" destId="{E4AB665B-3A8A-4A68-A8A1-DD267EB62F83}" srcOrd="4" destOrd="0" presId="urn:microsoft.com/office/officeart/2005/8/layout/orgChart1"/>
    <dgm:cxn modelId="{FABF7D78-860B-4C0D-8542-B462F89ACF6A}" type="presParOf" srcId="{A33AFC74-3AB3-4637-BF29-43EF02ED1EF9}" destId="{ACD323BF-9CFF-4394-9A9D-8D2721DD0F8B}" srcOrd="5" destOrd="0" presId="urn:microsoft.com/office/officeart/2005/8/layout/orgChart1"/>
    <dgm:cxn modelId="{0E7C4115-5E4E-4674-B5DA-4EC32B5F3644}" type="presParOf" srcId="{ACD323BF-9CFF-4394-9A9D-8D2721DD0F8B}" destId="{1784EFF4-07EB-4FCF-9F10-951D1E115833}" srcOrd="0" destOrd="0" presId="urn:microsoft.com/office/officeart/2005/8/layout/orgChart1"/>
    <dgm:cxn modelId="{17E5FD4D-ED5C-449D-81AE-DC240E768F85}" type="presParOf" srcId="{1784EFF4-07EB-4FCF-9F10-951D1E115833}" destId="{5138C6AF-1370-4452-BC08-4E032CE0F29C}" srcOrd="0" destOrd="0" presId="urn:microsoft.com/office/officeart/2005/8/layout/orgChart1"/>
    <dgm:cxn modelId="{3682F47D-8AC0-495B-97EE-C04B89186495}" type="presParOf" srcId="{1784EFF4-07EB-4FCF-9F10-951D1E115833}" destId="{8BC6189C-2BCF-437D-8B14-D20FAED5D3C0}" srcOrd="1" destOrd="0" presId="urn:microsoft.com/office/officeart/2005/8/layout/orgChart1"/>
    <dgm:cxn modelId="{CCB50B21-D916-427D-B767-71364CB74334}" type="presParOf" srcId="{ACD323BF-9CFF-4394-9A9D-8D2721DD0F8B}" destId="{A12F1D5E-35E5-4D18-BD17-B166F9702A0D}" srcOrd="1" destOrd="0" presId="urn:microsoft.com/office/officeart/2005/8/layout/orgChart1"/>
    <dgm:cxn modelId="{2E74F413-BF70-453F-B9E2-E0449A3928D1}" type="presParOf" srcId="{ACD323BF-9CFF-4394-9A9D-8D2721DD0F8B}" destId="{98384453-8C56-45E8-B6B3-009C43EB6719}" srcOrd="2" destOrd="0" presId="urn:microsoft.com/office/officeart/2005/8/layout/orgChart1"/>
    <dgm:cxn modelId="{B3C47699-7492-43BE-B495-B91538E4AEC5}" type="presParOf" srcId="{E6987E95-6C52-4874-920E-9986F36A78B8}" destId="{E1799D9D-CB96-4E1D-88F4-2F70A5A5BAB9}" srcOrd="2" destOrd="0" presId="urn:microsoft.com/office/officeart/2005/8/layout/orgChart1"/>
    <dgm:cxn modelId="{B8E434C5-DC4C-4A62-B0D6-C5F33515BF54}" type="presParOf" srcId="{2DDDCE95-8336-49C9-9ED9-00BEDDBCB596}" destId="{4C6D967F-BEBF-4D69-9259-7F19C4CB7E2A}" srcOrd="2" destOrd="0" presId="urn:microsoft.com/office/officeart/2005/8/layout/orgChart1"/>
    <dgm:cxn modelId="{600FB03B-4FE3-49D5-840B-5E566C9FA58B}" type="presParOf" srcId="{2DDDCE95-8336-49C9-9ED9-00BEDDBCB596}" destId="{FB847A3F-9521-4192-A6B7-412AF67B53DC}" srcOrd="3" destOrd="0" presId="urn:microsoft.com/office/officeart/2005/8/layout/orgChart1"/>
    <dgm:cxn modelId="{67D54963-8DB8-4613-BD21-95DC730939CC}" type="presParOf" srcId="{FB847A3F-9521-4192-A6B7-412AF67B53DC}" destId="{2A7AC339-130F-4E3B-AB28-CC785563DFF6}" srcOrd="0" destOrd="0" presId="urn:microsoft.com/office/officeart/2005/8/layout/orgChart1"/>
    <dgm:cxn modelId="{99C8EBC7-ECBC-495E-B6D4-A3943979054C}" type="presParOf" srcId="{2A7AC339-130F-4E3B-AB28-CC785563DFF6}" destId="{F7BD6E9A-E354-4900-B4B8-5F789F2EE7F8}" srcOrd="0" destOrd="0" presId="urn:microsoft.com/office/officeart/2005/8/layout/orgChart1"/>
    <dgm:cxn modelId="{4D1C4CBB-2630-4076-B365-FD941F23F033}" type="presParOf" srcId="{2A7AC339-130F-4E3B-AB28-CC785563DFF6}" destId="{ACA5EBD1-2565-4FF9-82FD-18C64B9B7E88}" srcOrd="1" destOrd="0" presId="urn:microsoft.com/office/officeart/2005/8/layout/orgChart1"/>
    <dgm:cxn modelId="{FC8167F5-6162-4BC2-8A8B-B27E8D1340E1}" type="presParOf" srcId="{FB847A3F-9521-4192-A6B7-412AF67B53DC}" destId="{57E81260-DFC3-4DE6-8221-4DD1425F874C}" srcOrd="1" destOrd="0" presId="urn:microsoft.com/office/officeart/2005/8/layout/orgChart1"/>
    <dgm:cxn modelId="{9B55FD1F-9013-4279-9A61-4796A88EE21C}" type="presParOf" srcId="{57E81260-DFC3-4DE6-8221-4DD1425F874C}" destId="{8F41D81E-1A54-4BC2-936A-9F40857DB8C5}" srcOrd="0" destOrd="0" presId="urn:microsoft.com/office/officeart/2005/8/layout/orgChart1"/>
    <dgm:cxn modelId="{46CDD2C0-043B-45A0-9E9F-9AF34DDB21D3}" type="presParOf" srcId="{57E81260-DFC3-4DE6-8221-4DD1425F874C}" destId="{864D2908-CAD9-4244-B1F1-AC6B832FBC82}" srcOrd="1" destOrd="0" presId="urn:microsoft.com/office/officeart/2005/8/layout/orgChart1"/>
    <dgm:cxn modelId="{08A9CCBF-2465-4041-9D64-7470138C8BD8}" type="presParOf" srcId="{864D2908-CAD9-4244-B1F1-AC6B832FBC82}" destId="{8325F892-6F39-4A34-91CB-B222641D5A00}" srcOrd="0" destOrd="0" presId="urn:microsoft.com/office/officeart/2005/8/layout/orgChart1"/>
    <dgm:cxn modelId="{4F6833C6-A93F-4071-AB57-3210A234FE04}" type="presParOf" srcId="{8325F892-6F39-4A34-91CB-B222641D5A00}" destId="{224D68E1-2167-4A09-B8CC-D1D4B6E670F7}" srcOrd="0" destOrd="0" presId="urn:microsoft.com/office/officeart/2005/8/layout/orgChart1"/>
    <dgm:cxn modelId="{8446B123-EA72-4811-8C86-6E92F879B583}" type="presParOf" srcId="{8325F892-6F39-4A34-91CB-B222641D5A00}" destId="{3DFF666F-C493-4227-AC3B-92C8A5B22138}" srcOrd="1" destOrd="0" presId="urn:microsoft.com/office/officeart/2005/8/layout/orgChart1"/>
    <dgm:cxn modelId="{DD927B16-0861-470A-A812-7A43536D9A9D}" type="presParOf" srcId="{864D2908-CAD9-4244-B1F1-AC6B832FBC82}" destId="{52EC421B-7AD4-40BA-9098-B3B5606D644B}" srcOrd="1" destOrd="0" presId="urn:microsoft.com/office/officeart/2005/8/layout/orgChart1"/>
    <dgm:cxn modelId="{5FA40A63-B640-455F-85AE-F64B1D15FCC6}" type="presParOf" srcId="{864D2908-CAD9-4244-B1F1-AC6B832FBC82}" destId="{4F5EA49D-7054-4024-9837-F1ABAF433DAD}" srcOrd="2" destOrd="0" presId="urn:microsoft.com/office/officeart/2005/8/layout/orgChart1"/>
    <dgm:cxn modelId="{FA141E87-85CA-4658-A365-427B32AD1536}" type="presParOf" srcId="{57E81260-DFC3-4DE6-8221-4DD1425F874C}" destId="{2B49C2A6-91B5-4C8A-A578-C002BD30A916}" srcOrd="2" destOrd="0" presId="urn:microsoft.com/office/officeart/2005/8/layout/orgChart1"/>
    <dgm:cxn modelId="{4FD2F5BD-034E-4DB3-954F-8192A04E96E4}" type="presParOf" srcId="{57E81260-DFC3-4DE6-8221-4DD1425F874C}" destId="{41A352C5-9686-4D51-AD88-2CCC0375642C}" srcOrd="3" destOrd="0" presId="urn:microsoft.com/office/officeart/2005/8/layout/orgChart1"/>
    <dgm:cxn modelId="{69DD563E-ED9E-461D-9375-BBE7277EF14A}" type="presParOf" srcId="{41A352C5-9686-4D51-AD88-2CCC0375642C}" destId="{A4A718BF-2D86-4651-88D0-2317A5928CFF}" srcOrd="0" destOrd="0" presId="urn:microsoft.com/office/officeart/2005/8/layout/orgChart1"/>
    <dgm:cxn modelId="{C5B2D89D-75FF-4BA2-8DC5-839B61BE1B70}" type="presParOf" srcId="{A4A718BF-2D86-4651-88D0-2317A5928CFF}" destId="{379608CA-35BA-4BFF-AC10-1F303D24845C}" srcOrd="0" destOrd="0" presId="urn:microsoft.com/office/officeart/2005/8/layout/orgChart1"/>
    <dgm:cxn modelId="{D0B72B70-0C2F-4C73-8BEA-5E9D946F8C43}" type="presParOf" srcId="{A4A718BF-2D86-4651-88D0-2317A5928CFF}" destId="{5C3ACA0C-A86C-4BE8-8743-5E4A91877046}" srcOrd="1" destOrd="0" presId="urn:microsoft.com/office/officeart/2005/8/layout/orgChart1"/>
    <dgm:cxn modelId="{EDD11FF7-8AE1-47F3-A4E8-B1A8E46A8158}" type="presParOf" srcId="{41A352C5-9686-4D51-AD88-2CCC0375642C}" destId="{49885920-ABF1-4B27-8A8F-B7D834568ED4}" srcOrd="1" destOrd="0" presId="urn:microsoft.com/office/officeart/2005/8/layout/orgChart1"/>
    <dgm:cxn modelId="{0CAA8826-879E-4FF4-BDD9-0E77BC1138C0}" type="presParOf" srcId="{41A352C5-9686-4D51-AD88-2CCC0375642C}" destId="{F804C388-7247-41DB-AAD6-A9431CDCC0AB}" srcOrd="2" destOrd="0" presId="urn:microsoft.com/office/officeart/2005/8/layout/orgChart1"/>
    <dgm:cxn modelId="{5FFE6D74-E458-4F80-ABA7-E1BFD486F1A0}" type="presParOf" srcId="{57E81260-DFC3-4DE6-8221-4DD1425F874C}" destId="{838EEE77-981B-456B-B649-B6C1C872EFA7}" srcOrd="4" destOrd="0" presId="urn:microsoft.com/office/officeart/2005/8/layout/orgChart1"/>
    <dgm:cxn modelId="{5FF4EDB9-1BBB-46FA-8F92-A41F80EC7A6F}" type="presParOf" srcId="{57E81260-DFC3-4DE6-8221-4DD1425F874C}" destId="{267A1AE6-AB1B-42AC-BB3C-34F6A0B693C2}" srcOrd="5" destOrd="0" presId="urn:microsoft.com/office/officeart/2005/8/layout/orgChart1"/>
    <dgm:cxn modelId="{7423F059-5F14-48B4-ADFA-21CA433B76A2}" type="presParOf" srcId="{267A1AE6-AB1B-42AC-BB3C-34F6A0B693C2}" destId="{09525758-E60A-49A8-A083-4162B21ABB56}" srcOrd="0" destOrd="0" presId="urn:microsoft.com/office/officeart/2005/8/layout/orgChart1"/>
    <dgm:cxn modelId="{2483B6F9-4F01-4869-86D5-EB0E014B4AB2}" type="presParOf" srcId="{09525758-E60A-49A8-A083-4162B21ABB56}" destId="{D445035A-8EE4-4F6B-AB67-DF323E583B1E}" srcOrd="0" destOrd="0" presId="urn:microsoft.com/office/officeart/2005/8/layout/orgChart1"/>
    <dgm:cxn modelId="{CDC00175-51C5-4605-91EE-71337660916B}" type="presParOf" srcId="{09525758-E60A-49A8-A083-4162B21ABB56}" destId="{F1CE2E1C-A5A0-487A-AD8B-A1BC90E4B1BA}" srcOrd="1" destOrd="0" presId="urn:microsoft.com/office/officeart/2005/8/layout/orgChart1"/>
    <dgm:cxn modelId="{E4368625-EE6D-4058-A885-9F4ADF41078B}" type="presParOf" srcId="{267A1AE6-AB1B-42AC-BB3C-34F6A0B693C2}" destId="{1975585C-B464-4ADC-B96B-37F4919A8F4E}" srcOrd="1" destOrd="0" presId="urn:microsoft.com/office/officeart/2005/8/layout/orgChart1"/>
    <dgm:cxn modelId="{0ECB0AC3-7F67-4FDE-86BC-A514266B69A7}" type="presParOf" srcId="{267A1AE6-AB1B-42AC-BB3C-34F6A0B693C2}" destId="{2A77F5FF-DDDD-4B1C-92EC-E60F22F008AC}" srcOrd="2" destOrd="0" presId="urn:microsoft.com/office/officeart/2005/8/layout/orgChart1"/>
    <dgm:cxn modelId="{94E6265C-43CD-4995-A350-3D54630D6917}" type="presParOf" srcId="{FB847A3F-9521-4192-A6B7-412AF67B53DC}" destId="{F2F442BC-66DF-4E38-A6EF-0E596E39554C}" srcOrd="2" destOrd="0" presId="urn:microsoft.com/office/officeart/2005/8/layout/orgChart1"/>
    <dgm:cxn modelId="{DB516AF9-04A5-4C97-93B2-52252B56D6DB}" type="presParOf" srcId="{73F0FA5F-F40A-4E4A-9D91-87C54F2683F8}" destId="{3CD202ED-4550-4339-AEA8-4680A7031C8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6C0C92-4CED-4689-B662-821B37FAA7DD}" type="doc">
      <dgm:prSet loTypeId="urn:microsoft.com/office/officeart/2005/8/layout/process2" loCatId="process" qsTypeId="urn:microsoft.com/office/officeart/2005/8/quickstyle/3d3" qsCatId="3D" csTypeId="urn:microsoft.com/office/officeart/2005/8/colors/colorful3" csCatId="colorful" phldr="1"/>
      <dgm:spPr/>
      <dgm:t>
        <a:bodyPr/>
        <a:lstStyle/>
        <a:p>
          <a:pPr rtl="1"/>
          <a:endParaRPr lang="ar-SA"/>
        </a:p>
      </dgm:t>
    </dgm:pt>
    <dgm:pt modelId="{12B2A1FB-1922-4430-BCC9-D935747E18C6}">
      <dgm:prSet phldrT="[Text]"/>
      <dgm:spPr/>
      <dgm:t>
        <a:bodyPr/>
        <a:lstStyle/>
        <a:p>
          <a:pPr rtl="1"/>
          <a:r>
            <a:rPr lang="ar-SA" b="1" dirty="0">
              <a:solidFill>
                <a:schemeClr val="tx2"/>
              </a:solidFill>
            </a:rPr>
            <a:t>أهمية النماذج</a:t>
          </a:r>
        </a:p>
      </dgm:t>
    </dgm:pt>
    <dgm:pt modelId="{8C012E9F-2874-40BC-9549-2A60D463924C}" type="parTrans" cxnId="{7834AE0B-2FF8-4267-A472-4F0AD484BE34}">
      <dgm:prSet/>
      <dgm:spPr/>
      <dgm:t>
        <a:bodyPr/>
        <a:lstStyle/>
        <a:p>
          <a:pPr rtl="1"/>
          <a:endParaRPr lang="ar-SA"/>
        </a:p>
      </dgm:t>
    </dgm:pt>
    <dgm:pt modelId="{96DA74C9-15FB-4799-A49D-269CE3EF87D8}" type="sibTrans" cxnId="{7834AE0B-2FF8-4267-A472-4F0AD484BE34}">
      <dgm:prSet/>
      <dgm:spPr/>
      <dgm:t>
        <a:bodyPr/>
        <a:lstStyle/>
        <a:p>
          <a:pPr rtl="1"/>
          <a:endParaRPr lang="ar-SA"/>
        </a:p>
      </dgm:t>
    </dgm:pt>
    <dgm:pt modelId="{40070790-5E6E-47A2-AEC5-B7A2100699BD}">
      <dgm:prSet phldrT="[Text]"/>
      <dgm:spPr/>
      <dgm:t>
        <a:bodyPr/>
        <a:lstStyle/>
        <a:p>
          <a:pPr rtl="1"/>
          <a:r>
            <a:rPr lang="ar-SA" b="1" dirty="0">
              <a:solidFill>
                <a:schemeClr val="tx2"/>
              </a:solidFill>
            </a:rPr>
            <a:t>أنواع النماذج</a:t>
          </a:r>
        </a:p>
      </dgm:t>
    </dgm:pt>
    <dgm:pt modelId="{647CC01D-5AB3-4F93-BB61-17B626C548AA}" type="parTrans" cxnId="{3437AC2D-F99B-4680-A820-1897626295C1}">
      <dgm:prSet/>
      <dgm:spPr/>
      <dgm:t>
        <a:bodyPr/>
        <a:lstStyle/>
        <a:p>
          <a:pPr rtl="1"/>
          <a:endParaRPr lang="ar-SA"/>
        </a:p>
      </dgm:t>
    </dgm:pt>
    <dgm:pt modelId="{C5229351-FE10-443B-BFFA-DFAE5B635A5D}" type="sibTrans" cxnId="{3437AC2D-F99B-4680-A820-1897626295C1}">
      <dgm:prSet/>
      <dgm:spPr/>
      <dgm:t>
        <a:bodyPr/>
        <a:lstStyle/>
        <a:p>
          <a:pPr rtl="1"/>
          <a:endParaRPr lang="ar-SA"/>
        </a:p>
      </dgm:t>
    </dgm:pt>
    <dgm:pt modelId="{9F6D5A78-C4D9-4A4A-B1D2-17102947554D}">
      <dgm:prSet phldrT="[Text]"/>
      <dgm:spPr/>
      <dgm:t>
        <a:bodyPr/>
        <a:lstStyle/>
        <a:p>
          <a:pPr rtl="1"/>
          <a:r>
            <a:rPr lang="ar-SA" b="1" dirty="0">
              <a:solidFill>
                <a:schemeClr val="tx2"/>
              </a:solidFill>
            </a:rPr>
            <a:t>عمل النماذج</a:t>
          </a:r>
        </a:p>
      </dgm:t>
    </dgm:pt>
    <dgm:pt modelId="{69B8A63A-4BF0-415F-906C-C073D5FD5AD2}" type="parTrans" cxnId="{73416067-643A-4499-A955-94153196FA78}">
      <dgm:prSet/>
      <dgm:spPr/>
      <dgm:t>
        <a:bodyPr/>
        <a:lstStyle/>
        <a:p>
          <a:pPr rtl="1"/>
          <a:endParaRPr lang="ar-SA"/>
        </a:p>
      </dgm:t>
    </dgm:pt>
    <dgm:pt modelId="{839B1187-B632-44A0-89B1-E9ED6E6F9F29}" type="sibTrans" cxnId="{73416067-643A-4499-A955-94153196FA78}">
      <dgm:prSet/>
      <dgm:spPr/>
      <dgm:t>
        <a:bodyPr/>
        <a:lstStyle/>
        <a:p>
          <a:pPr rtl="1"/>
          <a:endParaRPr lang="ar-SA"/>
        </a:p>
      </dgm:t>
    </dgm:pt>
    <dgm:pt modelId="{4DB3EABE-2BD8-415C-AE92-5FB5F6FD2570}">
      <dgm:prSet phldrT="[Text]"/>
      <dgm:spPr/>
      <dgm:t>
        <a:bodyPr/>
        <a:lstStyle/>
        <a:p>
          <a:pPr rtl="1"/>
          <a:r>
            <a:rPr lang="ar-SA" b="1" dirty="0">
              <a:solidFill>
                <a:schemeClr val="tx2"/>
              </a:solidFill>
            </a:rPr>
            <a:t>استخدامات النماذج</a:t>
          </a:r>
        </a:p>
      </dgm:t>
    </dgm:pt>
    <dgm:pt modelId="{D8ADFF1E-C109-4F7E-AE63-313E6D1BC4CC}" type="parTrans" cxnId="{E747E2E1-CD36-4E3A-99B6-550D7B25A452}">
      <dgm:prSet/>
      <dgm:spPr/>
      <dgm:t>
        <a:bodyPr/>
        <a:lstStyle/>
        <a:p>
          <a:pPr rtl="1"/>
          <a:endParaRPr lang="ar-SA"/>
        </a:p>
      </dgm:t>
    </dgm:pt>
    <dgm:pt modelId="{A205E194-AA5D-4CB6-9375-77A9B11DBD1E}" type="sibTrans" cxnId="{E747E2E1-CD36-4E3A-99B6-550D7B25A452}">
      <dgm:prSet/>
      <dgm:spPr/>
      <dgm:t>
        <a:bodyPr/>
        <a:lstStyle/>
        <a:p>
          <a:pPr rtl="1"/>
          <a:endParaRPr lang="ar-SA"/>
        </a:p>
      </dgm:t>
    </dgm:pt>
    <dgm:pt modelId="{DBC5D455-33C3-4157-B829-1A114531FD08}">
      <dgm:prSet phldrT="[Text]"/>
      <dgm:spPr/>
      <dgm:t>
        <a:bodyPr/>
        <a:lstStyle/>
        <a:p>
          <a:pPr rtl="1"/>
          <a:r>
            <a:rPr lang="ar-SA" b="1" dirty="0">
              <a:solidFill>
                <a:schemeClr val="tx2"/>
              </a:solidFill>
            </a:rPr>
            <a:t>تطور النماذج</a:t>
          </a:r>
        </a:p>
      </dgm:t>
    </dgm:pt>
    <dgm:pt modelId="{93C69104-BCE8-4044-BDBA-9B67B135D365}" type="parTrans" cxnId="{BC9EA391-E727-40AD-9A60-3AEC829DEEFE}">
      <dgm:prSet/>
      <dgm:spPr/>
      <dgm:t>
        <a:bodyPr/>
        <a:lstStyle/>
        <a:p>
          <a:pPr rtl="1"/>
          <a:endParaRPr lang="ar-SA"/>
        </a:p>
      </dgm:t>
    </dgm:pt>
    <dgm:pt modelId="{C0D95302-8A9F-4C74-BC48-9878ACB9FA52}" type="sibTrans" cxnId="{BC9EA391-E727-40AD-9A60-3AEC829DEEFE}">
      <dgm:prSet/>
      <dgm:spPr/>
      <dgm:t>
        <a:bodyPr/>
        <a:lstStyle/>
        <a:p>
          <a:pPr rtl="1"/>
          <a:endParaRPr lang="ar-SA"/>
        </a:p>
      </dgm:t>
    </dgm:pt>
    <dgm:pt modelId="{9BD5D6ED-99E2-4038-8798-418B3D84DFC4}" type="pres">
      <dgm:prSet presAssocID="{FD6C0C92-4CED-4689-B662-821B37FAA7DD}" presName="linearFlow" presStyleCnt="0">
        <dgm:presLayoutVars>
          <dgm:resizeHandles val="exact"/>
        </dgm:presLayoutVars>
      </dgm:prSet>
      <dgm:spPr/>
    </dgm:pt>
    <dgm:pt modelId="{75E75ED4-BAF0-4CC8-BD26-F4D344DCFEC6}" type="pres">
      <dgm:prSet presAssocID="{12B2A1FB-1922-4430-BCC9-D935747E18C6}" presName="node" presStyleLbl="node1" presStyleIdx="0" presStyleCnt="5">
        <dgm:presLayoutVars>
          <dgm:bulletEnabled val="1"/>
        </dgm:presLayoutVars>
      </dgm:prSet>
      <dgm:spPr/>
    </dgm:pt>
    <dgm:pt modelId="{47E2C92E-8534-4BA8-B558-433796E61242}" type="pres">
      <dgm:prSet presAssocID="{96DA74C9-15FB-4799-A49D-269CE3EF87D8}" presName="sibTrans" presStyleLbl="sibTrans2D1" presStyleIdx="0" presStyleCnt="4"/>
      <dgm:spPr/>
    </dgm:pt>
    <dgm:pt modelId="{EF747D19-D81A-485E-8B4A-3609275E7758}" type="pres">
      <dgm:prSet presAssocID="{96DA74C9-15FB-4799-A49D-269CE3EF87D8}" presName="connectorText" presStyleLbl="sibTrans2D1" presStyleIdx="0" presStyleCnt="4"/>
      <dgm:spPr/>
    </dgm:pt>
    <dgm:pt modelId="{172C8CA7-16B0-4198-9E23-DCEA2A35583E}" type="pres">
      <dgm:prSet presAssocID="{40070790-5E6E-47A2-AEC5-B7A2100699BD}" presName="node" presStyleLbl="node1" presStyleIdx="1" presStyleCnt="5">
        <dgm:presLayoutVars>
          <dgm:bulletEnabled val="1"/>
        </dgm:presLayoutVars>
      </dgm:prSet>
      <dgm:spPr/>
    </dgm:pt>
    <dgm:pt modelId="{556D7345-0EBC-418C-964A-1C0A8BF92A4A}" type="pres">
      <dgm:prSet presAssocID="{C5229351-FE10-443B-BFFA-DFAE5B635A5D}" presName="sibTrans" presStyleLbl="sibTrans2D1" presStyleIdx="1" presStyleCnt="4"/>
      <dgm:spPr/>
    </dgm:pt>
    <dgm:pt modelId="{BBAD05E5-12FE-4841-B4E7-D20C0EA599BA}" type="pres">
      <dgm:prSet presAssocID="{C5229351-FE10-443B-BFFA-DFAE5B635A5D}" presName="connectorText" presStyleLbl="sibTrans2D1" presStyleIdx="1" presStyleCnt="4"/>
      <dgm:spPr/>
    </dgm:pt>
    <dgm:pt modelId="{63FF396A-656F-4465-B297-870E1B199F2F}" type="pres">
      <dgm:prSet presAssocID="{9F6D5A78-C4D9-4A4A-B1D2-17102947554D}" presName="node" presStyleLbl="node1" presStyleIdx="2" presStyleCnt="5">
        <dgm:presLayoutVars>
          <dgm:bulletEnabled val="1"/>
        </dgm:presLayoutVars>
      </dgm:prSet>
      <dgm:spPr/>
    </dgm:pt>
    <dgm:pt modelId="{6060F081-B372-4633-923A-8A6A17E5F5BB}" type="pres">
      <dgm:prSet presAssocID="{839B1187-B632-44A0-89B1-E9ED6E6F9F29}" presName="sibTrans" presStyleLbl="sibTrans2D1" presStyleIdx="2" presStyleCnt="4"/>
      <dgm:spPr/>
    </dgm:pt>
    <dgm:pt modelId="{66F8ADBC-D9E8-49DA-B837-6E3C3F3FE0CE}" type="pres">
      <dgm:prSet presAssocID="{839B1187-B632-44A0-89B1-E9ED6E6F9F29}" presName="connectorText" presStyleLbl="sibTrans2D1" presStyleIdx="2" presStyleCnt="4"/>
      <dgm:spPr/>
    </dgm:pt>
    <dgm:pt modelId="{E71DFB08-88F6-4597-8BD2-303A30E8011E}" type="pres">
      <dgm:prSet presAssocID="{4DB3EABE-2BD8-415C-AE92-5FB5F6FD2570}" presName="node" presStyleLbl="node1" presStyleIdx="3" presStyleCnt="5">
        <dgm:presLayoutVars>
          <dgm:bulletEnabled val="1"/>
        </dgm:presLayoutVars>
      </dgm:prSet>
      <dgm:spPr/>
    </dgm:pt>
    <dgm:pt modelId="{CA4DB1B1-5964-4982-B3B3-27761515C959}" type="pres">
      <dgm:prSet presAssocID="{A205E194-AA5D-4CB6-9375-77A9B11DBD1E}" presName="sibTrans" presStyleLbl="sibTrans2D1" presStyleIdx="3" presStyleCnt="4"/>
      <dgm:spPr/>
    </dgm:pt>
    <dgm:pt modelId="{E608EC48-41B3-40D4-B21C-FBC54A6414DE}" type="pres">
      <dgm:prSet presAssocID="{A205E194-AA5D-4CB6-9375-77A9B11DBD1E}" presName="connectorText" presStyleLbl="sibTrans2D1" presStyleIdx="3" presStyleCnt="4"/>
      <dgm:spPr/>
    </dgm:pt>
    <dgm:pt modelId="{9775E7E3-5926-4C04-B257-538BFA4B3914}" type="pres">
      <dgm:prSet presAssocID="{DBC5D455-33C3-4157-B829-1A114531FD08}" presName="node" presStyleLbl="node1" presStyleIdx="4" presStyleCnt="5">
        <dgm:presLayoutVars>
          <dgm:bulletEnabled val="1"/>
        </dgm:presLayoutVars>
      </dgm:prSet>
      <dgm:spPr/>
    </dgm:pt>
  </dgm:ptLst>
  <dgm:cxnLst>
    <dgm:cxn modelId="{D166AB05-8EAD-49C7-A748-94492115461D}" type="presOf" srcId="{839B1187-B632-44A0-89B1-E9ED6E6F9F29}" destId="{6060F081-B372-4633-923A-8A6A17E5F5BB}" srcOrd="0" destOrd="0" presId="urn:microsoft.com/office/officeart/2005/8/layout/process2"/>
    <dgm:cxn modelId="{A5AE3F07-5C83-4E0D-9BF4-F7EC4DE889FE}" type="presOf" srcId="{A205E194-AA5D-4CB6-9375-77A9B11DBD1E}" destId="{E608EC48-41B3-40D4-B21C-FBC54A6414DE}" srcOrd="1" destOrd="0" presId="urn:microsoft.com/office/officeart/2005/8/layout/process2"/>
    <dgm:cxn modelId="{7834AE0B-2FF8-4267-A472-4F0AD484BE34}" srcId="{FD6C0C92-4CED-4689-B662-821B37FAA7DD}" destId="{12B2A1FB-1922-4430-BCC9-D935747E18C6}" srcOrd="0" destOrd="0" parTransId="{8C012E9F-2874-40BC-9549-2A60D463924C}" sibTransId="{96DA74C9-15FB-4799-A49D-269CE3EF87D8}"/>
    <dgm:cxn modelId="{3437AC2D-F99B-4680-A820-1897626295C1}" srcId="{FD6C0C92-4CED-4689-B662-821B37FAA7DD}" destId="{40070790-5E6E-47A2-AEC5-B7A2100699BD}" srcOrd="1" destOrd="0" parTransId="{647CC01D-5AB3-4F93-BB61-17B626C548AA}" sibTransId="{C5229351-FE10-443B-BFFA-DFAE5B635A5D}"/>
    <dgm:cxn modelId="{57C14630-E5CF-4E24-92BA-5A677C009D53}" type="presOf" srcId="{A205E194-AA5D-4CB6-9375-77A9B11DBD1E}" destId="{CA4DB1B1-5964-4982-B3B3-27761515C959}" srcOrd="0" destOrd="0" presId="urn:microsoft.com/office/officeart/2005/8/layout/process2"/>
    <dgm:cxn modelId="{E6E74742-8A62-4EB1-85BA-2A339E9687C5}" type="presOf" srcId="{C5229351-FE10-443B-BFFA-DFAE5B635A5D}" destId="{556D7345-0EBC-418C-964A-1C0A8BF92A4A}" srcOrd="0" destOrd="0" presId="urn:microsoft.com/office/officeart/2005/8/layout/process2"/>
    <dgm:cxn modelId="{73416067-643A-4499-A955-94153196FA78}" srcId="{FD6C0C92-4CED-4689-B662-821B37FAA7DD}" destId="{9F6D5A78-C4D9-4A4A-B1D2-17102947554D}" srcOrd="2" destOrd="0" parTransId="{69B8A63A-4BF0-415F-906C-C073D5FD5AD2}" sibTransId="{839B1187-B632-44A0-89B1-E9ED6E6F9F29}"/>
    <dgm:cxn modelId="{57110C70-C25C-430D-805C-185080A992CD}" type="presOf" srcId="{12B2A1FB-1922-4430-BCC9-D935747E18C6}" destId="{75E75ED4-BAF0-4CC8-BD26-F4D344DCFEC6}" srcOrd="0" destOrd="0" presId="urn:microsoft.com/office/officeart/2005/8/layout/process2"/>
    <dgm:cxn modelId="{14C0F280-F596-4EDE-84EC-FA93FF94B549}" type="presOf" srcId="{40070790-5E6E-47A2-AEC5-B7A2100699BD}" destId="{172C8CA7-16B0-4198-9E23-DCEA2A35583E}" srcOrd="0" destOrd="0" presId="urn:microsoft.com/office/officeart/2005/8/layout/process2"/>
    <dgm:cxn modelId="{27C6A586-568F-4E76-BC2C-90B13DB13AF7}" type="presOf" srcId="{96DA74C9-15FB-4799-A49D-269CE3EF87D8}" destId="{EF747D19-D81A-485E-8B4A-3609275E7758}" srcOrd="1" destOrd="0" presId="urn:microsoft.com/office/officeart/2005/8/layout/process2"/>
    <dgm:cxn modelId="{BC9EA391-E727-40AD-9A60-3AEC829DEEFE}" srcId="{FD6C0C92-4CED-4689-B662-821B37FAA7DD}" destId="{DBC5D455-33C3-4157-B829-1A114531FD08}" srcOrd="4" destOrd="0" parTransId="{93C69104-BCE8-4044-BDBA-9B67B135D365}" sibTransId="{C0D95302-8A9F-4C74-BC48-9878ACB9FA52}"/>
    <dgm:cxn modelId="{D4697DA1-C68C-4BF0-8DFF-E0E63673B471}" type="presOf" srcId="{96DA74C9-15FB-4799-A49D-269CE3EF87D8}" destId="{47E2C92E-8534-4BA8-B558-433796E61242}" srcOrd="0" destOrd="0" presId="urn:microsoft.com/office/officeart/2005/8/layout/process2"/>
    <dgm:cxn modelId="{2CC89EB2-F43C-489D-9032-29F34B217D8D}" type="presOf" srcId="{839B1187-B632-44A0-89B1-E9ED6E6F9F29}" destId="{66F8ADBC-D9E8-49DA-B837-6E3C3F3FE0CE}" srcOrd="1" destOrd="0" presId="urn:microsoft.com/office/officeart/2005/8/layout/process2"/>
    <dgm:cxn modelId="{218CC7B6-B1ED-4A82-A90F-4257FB1CD8A3}" type="presOf" srcId="{FD6C0C92-4CED-4689-B662-821B37FAA7DD}" destId="{9BD5D6ED-99E2-4038-8798-418B3D84DFC4}" srcOrd="0" destOrd="0" presId="urn:microsoft.com/office/officeart/2005/8/layout/process2"/>
    <dgm:cxn modelId="{C51076C3-8761-4667-8214-F13314FF35FD}" type="presOf" srcId="{9F6D5A78-C4D9-4A4A-B1D2-17102947554D}" destId="{63FF396A-656F-4465-B297-870E1B199F2F}" srcOrd="0" destOrd="0" presId="urn:microsoft.com/office/officeart/2005/8/layout/process2"/>
    <dgm:cxn modelId="{159636C8-8522-48C4-8F4B-E52F874A9D93}" type="presOf" srcId="{C5229351-FE10-443B-BFFA-DFAE5B635A5D}" destId="{BBAD05E5-12FE-4841-B4E7-D20C0EA599BA}" srcOrd="1" destOrd="0" presId="urn:microsoft.com/office/officeart/2005/8/layout/process2"/>
    <dgm:cxn modelId="{9FFF3BD2-2211-444A-8D2B-CF21E9DA501F}" type="presOf" srcId="{DBC5D455-33C3-4157-B829-1A114531FD08}" destId="{9775E7E3-5926-4C04-B257-538BFA4B3914}" srcOrd="0" destOrd="0" presId="urn:microsoft.com/office/officeart/2005/8/layout/process2"/>
    <dgm:cxn modelId="{E747E2E1-CD36-4E3A-99B6-550D7B25A452}" srcId="{FD6C0C92-4CED-4689-B662-821B37FAA7DD}" destId="{4DB3EABE-2BD8-415C-AE92-5FB5F6FD2570}" srcOrd="3" destOrd="0" parTransId="{D8ADFF1E-C109-4F7E-AE63-313E6D1BC4CC}" sibTransId="{A205E194-AA5D-4CB6-9375-77A9B11DBD1E}"/>
    <dgm:cxn modelId="{4C11A3FB-AF66-40CD-AC00-8FCEC6F87D5E}" type="presOf" srcId="{4DB3EABE-2BD8-415C-AE92-5FB5F6FD2570}" destId="{E71DFB08-88F6-4597-8BD2-303A30E8011E}" srcOrd="0" destOrd="0" presId="urn:microsoft.com/office/officeart/2005/8/layout/process2"/>
    <dgm:cxn modelId="{7D20F5DD-26F2-473D-AD04-9D312E1B82EC}" type="presParOf" srcId="{9BD5D6ED-99E2-4038-8798-418B3D84DFC4}" destId="{75E75ED4-BAF0-4CC8-BD26-F4D344DCFEC6}" srcOrd="0" destOrd="0" presId="urn:microsoft.com/office/officeart/2005/8/layout/process2"/>
    <dgm:cxn modelId="{75917BB8-69F8-4168-A9CB-73BF3E2D2FE6}" type="presParOf" srcId="{9BD5D6ED-99E2-4038-8798-418B3D84DFC4}" destId="{47E2C92E-8534-4BA8-B558-433796E61242}" srcOrd="1" destOrd="0" presId="urn:microsoft.com/office/officeart/2005/8/layout/process2"/>
    <dgm:cxn modelId="{E6E42A14-546E-4E05-A9C1-5ACC30120E8E}" type="presParOf" srcId="{47E2C92E-8534-4BA8-B558-433796E61242}" destId="{EF747D19-D81A-485E-8B4A-3609275E7758}" srcOrd="0" destOrd="0" presId="urn:microsoft.com/office/officeart/2005/8/layout/process2"/>
    <dgm:cxn modelId="{D7C05B72-63F2-4C7A-BA14-6B6D3EBCA0AF}" type="presParOf" srcId="{9BD5D6ED-99E2-4038-8798-418B3D84DFC4}" destId="{172C8CA7-16B0-4198-9E23-DCEA2A35583E}" srcOrd="2" destOrd="0" presId="urn:microsoft.com/office/officeart/2005/8/layout/process2"/>
    <dgm:cxn modelId="{CDB15FFF-3923-40E2-85D6-970124BC38BE}" type="presParOf" srcId="{9BD5D6ED-99E2-4038-8798-418B3D84DFC4}" destId="{556D7345-0EBC-418C-964A-1C0A8BF92A4A}" srcOrd="3" destOrd="0" presId="urn:microsoft.com/office/officeart/2005/8/layout/process2"/>
    <dgm:cxn modelId="{D6A808F7-1ED6-4A57-BEFD-EC5CB187D316}" type="presParOf" srcId="{556D7345-0EBC-418C-964A-1C0A8BF92A4A}" destId="{BBAD05E5-12FE-4841-B4E7-D20C0EA599BA}" srcOrd="0" destOrd="0" presId="urn:microsoft.com/office/officeart/2005/8/layout/process2"/>
    <dgm:cxn modelId="{B3285889-CB29-4473-9785-72F4C2531481}" type="presParOf" srcId="{9BD5D6ED-99E2-4038-8798-418B3D84DFC4}" destId="{63FF396A-656F-4465-B297-870E1B199F2F}" srcOrd="4" destOrd="0" presId="urn:microsoft.com/office/officeart/2005/8/layout/process2"/>
    <dgm:cxn modelId="{19AFE004-C4BB-4E0E-A643-B663666BC773}" type="presParOf" srcId="{9BD5D6ED-99E2-4038-8798-418B3D84DFC4}" destId="{6060F081-B372-4633-923A-8A6A17E5F5BB}" srcOrd="5" destOrd="0" presId="urn:microsoft.com/office/officeart/2005/8/layout/process2"/>
    <dgm:cxn modelId="{948E2FBD-3325-4E4D-BE3A-25D0FA93B0BF}" type="presParOf" srcId="{6060F081-B372-4633-923A-8A6A17E5F5BB}" destId="{66F8ADBC-D9E8-49DA-B837-6E3C3F3FE0CE}" srcOrd="0" destOrd="0" presId="urn:microsoft.com/office/officeart/2005/8/layout/process2"/>
    <dgm:cxn modelId="{81CDAF90-0AA7-4326-8DEC-B020299FBE54}" type="presParOf" srcId="{9BD5D6ED-99E2-4038-8798-418B3D84DFC4}" destId="{E71DFB08-88F6-4597-8BD2-303A30E8011E}" srcOrd="6" destOrd="0" presId="urn:microsoft.com/office/officeart/2005/8/layout/process2"/>
    <dgm:cxn modelId="{C24FB5A4-1674-4C79-9AC8-407A435FAF8E}" type="presParOf" srcId="{9BD5D6ED-99E2-4038-8798-418B3D84DFC4}" destId="{CA4DB1B1-5964-4982-B3B3-27761515C959}" srcOrd="7" destOrd="0" presId="urn:microsoft.com/office/officeart/2005/8/layout/process2"/>
    <dgm:cxn modelId="{F7010190-D2C3-48D6-A684-66DAB5E2F2CA}" type="presParOf" srcId="{CA4DB1B1-5964-4982-B3B3-27761515C959}" destId="{E608EC48-41B3-40D4-B21C-FBC54A6414DE}" srcOrd="0" destOrd="0" presId="urn:microsoft.com/office/officeart/2005/8/layout/process2"/>
    <dgm:cxn modelId="{16F7CE16-B955-411A-AD5E-066BE762D305}" type="presParOf" srcId="{9BD5D6ED-99E2-4038-8798-418B3D84DFC4}" destId="{9775E7E3-5926-4C04-B257-538BFA4B3914}"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002E82-1F67-47D9-95BD-2A4305CBEFE4}" type="doc">
      <dgm:prSet loTypeId="urn:microsoft.com/office/officeart/2005/8/layout/orgChart1" loCatId="hierarchy" qsTypeId="urn:microsoft.com/office/officeart/2005/8/quickstyle/3d4" qsCatId="3D" csTypeId="urn:microsoft.com/office/officeart/2005/8/colors/accent5_3" csCatId="accent5" phldr="1"/>
      <dgm:spPr/>
      <dgm:t>
        <a:bodyPr/>
        <a:lstStyle/>
        <a:p>
          <a:pPr rtl="1"/>
          <a:endParaRPr lang="ar-SA"/>
        </a:p>
      </dgm:t>
    </dgm:pt>
    <dgm:pt modelId="{019B5290-57D3-4D45-A38E-1400C6C1D016}">
      <dgm:prSet phldrT="[نص]"/>
      <dgm:spPr/>
      <dgm:t>
        <a:bodyPr/>
        <a:lstStyle/>
        <a:p>
          <a:pPr rtl="1"/>
          <a:r>
            <a:rPr lang="ar-SA" baseline="0" dirty="0">
              <a:solidFill>
                <a:schemeClr val="tx1"/>
              </a:solidFill>
            </a:rPr>
            <a:t>الوحدة الأولى         </a:t>
          </a:r>
          <a:r>
            <a:rPr lang="ar-SA" baseline="0" dirty="0"/>
            <a:t>العلم وتفاعلات الأجسام</a:t>
          </a:r>
          <a:endParaRPr lang="ar-SA" dirty="0"/>
        </a:p>
      </dgm:t>
    </dgm:pt>
    <dgm:pt modelId="{97066CAF-424D-48B4-96C9-3085A7A61201}" type="parTrans" cxnId="{3996B7E0-70DF-414F-BCAE-9EC362FFE024}">
      <dgm:prSet/>
      <dgm:spPr/>
      <dgm:t>
        <a:bodyPr/>
        <a:lstStyle/>
        <a:p>
          <a:pPr rtl="1"/>
          <a:endParaRPr lang="ar-SA"/>
        </a:p>
      </dgm:t>
    </dgm:pt>
    <dgm:pt modelId="{5794ACB4-6F36-45C6-809A-9E96D7E4BDAA}" type="sibTrans" cxnId="{3996B7E0-70DF-414F-BCAE-9EC362FFE024}">
      <dgm:prSet/>
      <dgm:spPr/>
      <dgm:t>
        <a:bodyPr/>
        <a:lstStyle/>
        <a:p>
          <a:pPr rtl="1"/>
          <a:endParaRPr lang="ar-SA"/>
        </a:p>
      </dgm:t>
    </dgm:pt>
    <dgm:pt modelId="{8EB4162A-DA13-4BBA-8926-B313566CEFE6}">
      <dgm:prSet phldrT="[نص]"/>
      <dgm:spPr/>
      <dgm:t>
        <a:bodyPr/>
        <a:lstStyle/>
        <a:p>
          <a:pPr rtl="1"/>
          <a:r>
            <a:rPr lang="ar-SA" baseline="0" dirty="0">
              <a:solidFill>
                <a:srgbClr val="FF0000"/>
              </a:solidFill>
            </a:rPr>
            <a:t>الفصل الثاني  </a:t>
          </a:r>
          <a:r>
            <a:rPr lang="ar-SA" baseline="0" dirty="0"/>
            <a:t>الحركة والقوى والآلات البسيطة</a:t>
          </a:r>
          <a:endParaRPr lang="ar-SA" dirty="0"/>
        </a:p>
      </dgm:t>
    </dgm:pt>
    <dgm:pt modelId="{D3A22CDB-0474-442C-B5E1-90782C0F6015}" type="parTrans" cxnId="{B69DF1A0-6F55-46EB-A6AF-57B504291220}">
      <dgm:prSet/>
      <dgm:spPr/>
      <dgm:t>
        <a:bodyPr/>
        <a:lstStyle/>
        <a:p>
          <a:pPr rtl="1"/>
          <a:endParaRPr lang="ar-SA"/>
        </a:p>
      </dgm:t>
    </dgm:pt>
    <dgm:pt modelId="{2779A510-99F2-4DC0-A5F3-B78E801BE869}" type="sibTrans" cxnId="{B69DF1A0-6F55-46EB-A6AF-57B504291220}">
      <dgm:prSet/>
      <dgm:spPr/>
      <dgm:t>
        <a:bodyPr/>
        <a:lstStyle/>
        <a:p>
          <a:pPr rtl="1"/>
          <a:endParaRPr lang="ar-SA"/>
        </a:p>
      </dgm:t>
    </dgm:pt>
    <dgm:pt modelId="{7EC3701C-8B90-4E74-8CD2-390212B9C340}">
      <dgm:prSet phldrT="[نص]"/>
      <dgm:spPr/>
      <dgm:t>
        <a:bodyPr/>
        <a:lstStyle/>
        <a:p>
          <a:pPr rtl="1"/>
          <a:r>
            <a:rPr lang="ar-SA" baseline="0" dirty="0">
              <a:solidFill>
                <a:srgbClr val="FF0000"/>
              </a:solidFill>
            </a:rPr>
            <a:t>الفصل الأول </a:t>
          </a:r>
          <a:r>
            <a:rPr lang="ar-SA" dirty="0">
              <a:solidFill>
                <a:srgbClr val="FF0000"/>
              </a:solidFill>
            </a:rPr>
            <a:t>  </a:t>
          </a:r>
          <a:r>
            <a:rPr lang="ar-SA" dirty="0"/>
            <a:t>طبيعة العلم</a:t>
          </a:r>
        </a:p>
      </dgm:t>
    </dgm:pt>
    <dgm:pt modelId="{60CF62F1-8906-46BF-AA75-9EED560EB2A0}" type="parTrans" cxnId="{B35B6D8E-CDB1-455A-8206-48327629E833}">
      <dgm:prSet/>
      <dgm:spPr/>
      <dgm:t>
        <a:bodyPr/>
        <a:lstStyle/>
        <a:p>
          <a:pPr rtl="1"/>
          <a:endParaRPr lang="ar-SA"/>
        </a:p>
      </dgm:t>
    </dgm:pt>
    <dgm:pt modelId="{80475BD2-E40A-4352-81F0-DF3232394273}" type="sibTrans" cxnId="{B35B6D8E-CDB1-455A-8206-48327629E833}">
      <dgm:prSet/>
      <dgm:spPr/>
      <dgm:t>
        <a:bodyPr/>
        <a:lstStyle/>
        <a:p>
          <a:pPr rtl="1"/>
          <a:endParaRPr lang="ar-SA"/>
        </a:p>
      </dgm:t>
    </dgm:pt>
    <dgm:pt modelId="{F8E0D257-41D1-49CC-88FE-EAF94D845540}">
      <dgm:prSet phldrT="[نص]"/>
      <dgm:spPr/>
      <dgm:t>
        <a:bodyPr/>
        <a:lstStyle/>
        <a:p>
          <a:pPr rtl="1"/>
          <a:r>
            <a:rPr lang="ar-SA" dirty="0">
              <a:solidFill>
                <a:srgbClr val="FFFF00"/>
              </a:solidFill>
            </a:rPr>
            <a:t>الدرس الأول  </a:t>
          </a:r>
          <a:r>
            <a:rPr lang="ar-SA" dirty="0"/>
            <a:t>الحركة</a:t>
          </a:r>
        </a:p>
      </dgm:t>
    </dgm:pt>
    <dgm:pt modelId="{92F545D7-33A2-40E4-8FD9-8CA722A11765}" type="parTrans" cxnId="{E3EC23E4-0231-4A70-8684-9143D3006A39}">
      <dgm:prSet/>
      <dgm:spPr/>
      <dgm:t>
        <a:bodyPr/>
        <a:lstStyle/>
        <a:p>
          <a:pPr rtl="1"/>
          <a:endParaRPr lang="ar-SA"/>
        </a:p>
      </dgm:t>
    </dgm:pt>
    <dgm:pt modelId="{1AB34E59-D3EF-473F-8A06-3927A0B41D8E}" type="sibTrans" cxnId="{E3EC23E4-0231-4A70-8684-9143D3006A39}">
      <dgm:prSet/>
      <dgm:spPr/>
      <dgm:t>
        <a:bodyPr/>
        <a:lstStyle/>
        <a:p>
          <a:pPr rtl="1"/>
          <a:endParaRPr lang="ar-SA"/>
        </a:p>
      </dgm:t>
    </dgm:pt>
    <dgm:pt modelId="{DC1335EA-B0E3-4A57-B822-1F18C9218E39}">
      <dgm:prSet phldrT="[نص]"/>
      <dgm:spPr/>
      <dgm:t>
        <a:bodyPr/>
        <a:lstStyle/>
        <a:p>
          <a:pPr rtl="1"/>
          <a:r>
            <a:rPr lang="ar-SA" baseline="0" dirty="0">
              <a:solidFill>
                <a:srgbClr val="FFFF00"/>
              </a:solidFill>
            </a:rPr>
            <a:t>الدرس الأول     </a:t>
          </a:r>
          <a:r>
            <a:rPr lang="ar-SA" dirty="0"/>
            <a:t>العلم وعملياته</a:t>
          </a:r>
        </a:p>
      </dgm:t>
    </dgm:pt>
    <dgm:pt modelId="{6654F154-61BD-4E0E-B228-50C584407B13}" type="parTrans" cxnId="{6E61B352-253F-4386-BD74-C017B0DD230F}">
      <dgm:prSet/>
      <dgm:spPr/>
      <dgm:t>
        <a:bodyPr/>
        <a:lstStyle/>
        <a:p>
          <a:pPr rtl="1"/>
          <a:endParaRPr lang="ar-SA"/>
        </a:p>
      </dgm:t>
    </dgm:pt>
    <dgm:pt modelId="{66F1DDCB-4398-4282-B543-BD42403C3EB6}" type="sibTrans" cxnId="{6E61B352-253F-4386-BD74-C017B0DD230F}">
      <dgm:prSet/>
      <dgm:spPr/>
      <dgm:t>
        <a:bodyPr/>
        <a:lstStyle/>
        <a:p>
          <a:pPr rtl="1"/>
          <a:endParaRPr lang="ar-SA"/>
        </a:p>
      </dgm:t>
    </dgm:pt>
    <dgm:pt modelId="{A43B4254-DAAF-4547-B0DB-7D572B869DD2}">
      <dgm:prSet phldrT="[نص]"/>
      <dgm:spPr/>
      <dgm:t>
        <a:bodyPr/>
        <a:lstStyle/>
        <a:p>
          <a:pPr rtl="1"/>
          <a:r>
            <a:rPr lang="ar-SA" baseline="0" dirty="0">
              <a:solidFill>
                <a:srgbClr val="FFFF00"/>
              </a:solidFill>
            </a:rPr>
            <a:t>الدرس الثاني    </a:t>
          </a:r>
          <a:r>
            <a:rPr lang="ar-SA" dirty="0"/>
            <a:t>النماذج العلمية</a:t>
          </a:r>
        </a:p>
      </dgm:t>
    </dgm:pt>
    <dgm:pt modelId="{548EF43E-DE5C-4B39-82A4-8D823D2C4F81}" type="parTrans" cxnId="{066C0511-E78E-48A5-84D8-7A92327E9462}">
      <dgm:prSet/>
      <dgm:spPr/>
      <dgm:t>
        <a:bodyPr/>
        <a:lstStyle/>
        <a:p>
          <a:pPr rtl="1"/>
          <a:endParaRPr lang="ar-SA"/>
        </a:p>
      </dgm:t>
    </dgm:pt>
    <dgm:pt modelId="{4B99F253-6BCC-419B-A787-3AD21EC2ABC3}" type="sibTrans" cxnId="{066C0511-E78E-48A5-84D8-7A92327E9462}">
      <dgm:prSet/>
      <dgm:spPr/>
      <dgm:t>
        <a:bodyPr/>
        <a:lstStyle/>
        <a:p>
          <a:pPr rtl="1"/>
          <a:endParaRPr lang="ar-SA"/>
        </a:p>
      </dgm:t>
    </dgm:pt>
    <dgm:pt modelId="{C8A26361-7303-4112-AAA6-90119E8D3EC9}">
      <dgm:prSet phldrT="[نص]"/>
      <dgm:spPr/>
      <dgm:t>
        <a:bodyPr/>
        <a:lstStyle/>
        <a:p>
          <a:pPr rtl="1"/>
          <a:r>
            <a:rPr lang="ar-SA" dirty="0">
              <a:solidFill>
                <a:srgbClr val="FFFF00"/>
              </a:solidFill>
            </a:rPr>
            <a:t>الدرس الثاني   </a:t>
          </a:r>
          <a:r>
            <a:rPr lang="ar-SA" dirty="0"/>
            <a:t>قوانين نيوتن للحركة</a:t>
          </a:r>
        </a:p>
      </dgm:t>
    </dgm:pt>
    <dgm:pt modelId="{343A31FC-5CD8-44CF-9BEA-40C8E8A3D056}" type="parTrans" cxnId="{98A7D081-CD31-419B-83E5-73950892DAEB}">
      <dgm:prSet/>
      <dgm:spPr/>
      <dgm:t>
        <a:bodyPr/>
        <a:lstStyle/>
        <a:p>
          <a:pPr rtl="1"/>
          <a:endParaRPr lang="ar-SA"/>
        </a:p>
      </dgm:t>
    </dgm:pt>
    <dgm:pt modelId="{5BC144EA-0E19-4E91-B586-1F9AEB108AEE}" type="sibTrans" cxnId="{98A7D081-CD31-419B-83E5-73950892DAEB}">
      <dgm:prSet/>
      <dgm:spPr/>
      <dgm:t>
        <a:bodyPr/>
        <a:lstStyle/>
        <a:p>
          <a:pPr rtl="1"/>
          <a:endParaRPr lang="ar-SA"/>
        </a:p>
      </dgm:t>
    </dgm:pt>
    <dgm:pt modelId="{9C141A95-C206-473D-BE8A-29B939C2D36E}">
      <dgm:prSet phldrT="[نص]"/>
      <dgm:spPr/>
      <dgm:t>
        <a:bodyPr/>
        <a:lstStyle/>
        <a:p>
          <a:pPr rtl="1"/>
          <a:r>
            <a:rPr lang="ar-SA" baseline="0" dirty="0">
              <a:solidFill>
                <a:srgbClr val="FFFF00"/>
              </a:solidFill>
            </a:rPr>
            <a:t>الدرس الثالث    </a:t>
          </a:r>
          <a:r>
            <a:rPr lang="ar-SA" dirty="0"/>
            <a:t>تقويم التفسيرات العلمية</a:t>
          </a:r>
        </a:p>
      </dgm:t>
    </dgm:pt>
    <dgm:pt modelId="{BE6CD445-BBCB-479B-93F6-D1D525443AA5}" type="parTrans" cxnId="{79363751-27D4-46C4-B55A-F7014AA2572B}">
      <dgm:prSet/>
      <dgm:spPr/>
      <dgm:t>
        <a:bodyPr/>
        <a:lstStyle/>
        <a:p>
          <a:pPr rtl="1"/>
          <a:endParaRPr lang="ar-SA"/>
        </a:p>
      </dgm:t>
    </dgm:pt>
    <dgm:pt modelId="{BCA450F3-864F-4B12-9EF5-C5C47BD47077}" type="sibTrans" cxnId="{79363751-27D4-46C4-B55A-F7014AA2572B}">
      <dgm:prSet/>
      <dgm:spPr/>
      <dgm:t>
        <a:bodyPr/>
        <a:lstStyle/>
        <a:p>
          <a:pPr rtl="1"/>
          <a:endParaRPr lang="ar-SA"/>
        </a:p>
      </dgm:t>
    </dgm:pt>
    <dgm:pt modelId="{582BDCC5-CC2C-46E9-BA76-9AD07429C3D9}">
      <dgm:prSet phldrT="[نص]"/>
      <dgm:spPr/>
      <dgm:t>
        <a:bodyPr/>
        <a:lstStyle/>
        <a:p>
          <a:pPr rtl="1"/>
          <a:r>
            <a:rPr lang="ar-SA" dirty="0">
              <a:solidFill>
                <a:srgbClr val="FFFF00"/>
              </a:solidFill>
            </a:rPr>
            <a:t>الدرس الثالث    </a:t>
          </a:r>
          <a:r>
            <a:rPr lang="ar-SA" dirty="0"/>
            <a:t>الشغل والآلات البسيطة</a:t>
          </a:r>
        </a:p>
      </dgm:t>
    </dgm:pt>
    <dgm:pt modelId="{5A21DFA5-6CBB-4A72-9E9B-C53E9C2C1599}" type="parTrans" cxnId="{4C74ECBB-4392-408B-8845-C5D49759E9E2}">
      <dgm:prSet/>
      <dgm:spPr/>
      <dgm:t>
        <a:bodyPr/>
        <a:lstStyle/>
        <a:p>
          <a:pPr rtl="1"/>
          <a:endParaRPr lang="ar-SA"/>
        </a:p>
      </dgm:t>
    </dgm:pt>
    <dgm:pt modelId="{FC41B680-F30A-4B50-9199-E9D3037C1AAC}" type="sibTrans" cxnId="{4C74ECBB-4392-408B-8845-C5D49759E9E2}">
      <dgm:prSet/>
      <dgm:spPr/>
      <dgm:t>
        <a:bodyPr/>
        <a:lstStyle/>
        <a:p>
          <a:pPr rtl="1"/>
          <a:endParaRPr lang="ar-SA"/>
        </a:p>
      </dgm:t>
    </dgm:pt>
    <dgm:pt modelId="{0A53FAE6-3AB0-475E-B4A4-04B81B6DBD46}" type="pres">
      <dgm:prSet presAssocID="{FB002E82-1F67-47D9-95BD-2A4305CBEFE4}" presName="hierChild1" presStyleCnt="0">
        <dgm:presLayoutVars>
          <dgm:orgChart val="1"/>
          <dgm:chPref val="1"/>
          <dgm:dir/>
          <dgm:animOne val="branch"/>
          <dgm:animLvl val="lvl"/>
          <dgm:resizeHandles/>
        </dgm:presLayoutVars>
      </dgm:prSet>
      <dgm:spPr/>
    </dgm:pt>
    <dgm:pt modelId="{73F0FA5F-F40A-4E4A-9D91-87C54F2683F8}" type="pres">
      <dgm:prSet presAssocID="{019B5290-57D3-4D45-A38E-1400C6C1D016}" presName="hierRoot1" presStyleCnt="0">
        <dgm:presLayoutVars>
          <dgm:hierBranch val="init"/>
        </dgm:presLayoutVars>
      </dgm:prSet>
      <dgm:spPr/>
    </dgm:pt>
    <dgm:pt modelId="{51CBC6B3-BD70-4462-9F86-D64FFEC21B96}" type="pres">
      <dgm:prSet presAssocID="{019B5290-57D3-4D45-A38E-1400C6C1D016}" presName="rootComposite1" presStyleCnt="0"/>
      <dgm:spPr/>
    </dgm:pt>
    <dgm:pt modelId="{37172EC2-1DF0-43C2-A2FE-2E2B1FC02A4A}" type="pres">
      <dgm:prSet presAssocID="{019B5290-57D3-4D45-A38E-1400C6C1D016}" presName="rootText1" presStyleLbl="node0" presStyleIdx="0" presStyleCnt="1" custScaleX="122785">
        <dgm:presLayoutVars>
          <dgm:chPref val="3"/>
        </dgm:presLayoutVars>
      </dgm:prSet>
      <dgm:spPr/>
    </dgm:pt>
    <dgm:pt modelId="{D75E304E-D37D-4DB1-B099-E5FF9F707CFF}" type="pres">
      <dgm:prSet presAssocID="{019B5290-57D3-4D45-A38E-1400C6C1D016}" presName="rootConnector1" presStyleLbl="node1" presStyleIdx="0" presStyleCnt="0"/>
      <dgm:spPr/>
    </dgm:pt>
    <dgm:pt modelId="{2DDDCE95-8336-49C9-9ED9-00BEDDBCB596}" type="pres">
      <dgm:prSet presAssocID="{019B5290-57D3-4D45-A38E-1400C6C1D016}" presName="hierChild2" presStyleCnt="0"/>
      <dgm:spPr/>
    </dgm:pt>
    <dgm:pt modelId="{4509AD83-B6D8-4BFC-B5FD-24F59E0EE0F3}" type="pres">
      <dgm:prSet presAssocID="{D3A22CDB-0474-442C-B5E1-90782C0F6015}" presName="Name37" presStyleLbl="parChTrans1D2" presStyleIdx="0" presStyleCnt="2"/>
      <dgm:spPr/>
    </dgm:pt>
    <dgm:pt modelId="{E6987E95-6C52-4874-920E-9986F36A78B8}" type="pres">
      <dgm:prSet presAssocID="{8EB4162A-DA13-4BBA-8926-B313566CEFE6}" presName="hierRoot2" presStyleCnt="0">
        <dgm:presLayoutVars>
          <dgm:hierBranch val="init"/>
        </dgm:presLayoutVars>
      </dgm:prSet>
      <dgm:spPr/>
    </dgm:pt>
    <dgm:pt modelId="{D14892F5-9539-46DE-B78D-F99422FAAC34}" type="pres">
      <dgm:prSet presAssocID="{8EB4162A-DA13-4BBA-8926-B313566CEFE6}" presName="rootComposite" presStyleCnt="0"/>
      <dgm:spPr/>
    </dgm:pt>
    <dgm:pt modelId="{3ACCFA50-7CAA-41D0-8913-860DE434FE96}" type="pres">
      <dgm:prSet presAssocID="{8EB4162A-DA13-4BBA-8926-B313566CEFE6}" presName="rootText" presStyleLbl="node2" presStyleIdx="0" presStyleCnt="2">
        <dgm:presLayoutVars>
          <dgm:chPref val="3"/>
        </dgm:presLayoutVars>
      </dgm:prSet>
      <dgm:spPr/>
    </dgm:pt>
    <dgm:pt modelId="{83B493CB-D4FC-47BA-9278-F5421FB6277C}" type="pres">
      <dgm:prSet presAssocID="{8EB4162A-DA13-4BBA-8926-B313566CEFE6}" presName="rootConnector" presStyleLbl="node2" presStyleIdx="0" presStyleCnt="2"/>
      <dgm:spPr/>
    </dgm:pt>
    <dgm:pt modelId="{A33AFC74-3AB3-4637-BF29-43EF02ED1EF9}" type="pres">
      <dgm:prSet presAssocID="{8EB4162A-DA13-4BBA-8926-B313566CEFE6}" presName="hierChild4" presStyleCnt="0"/>
      <dgm:spPr/>
    </dgm:pt>
    <dgm:pt modelId="{6915E501-0235-4F25-8393-F0544E945A6D}" type="pres">
      <dgm:prSet presAssocID="{92F545D7-33A2-40E4-8FD9-8CA722A11765}" presName="Name37" presStyleLbl="parChTrans1D3" presStyleIdx="0" presStyleCnt="6"/>
      <dgm:spPr/>
    </dgm:pt>
    <dgm:pt modelId="{9081CE74-9992-4230-A5C5-C06A86A2E9C4}" type="pres">
      <dgm:prSet presAssocID="{F8E0D257-41D1-49CC-88FE-EAF94D845540}" presName="hierRoot2" presStyleCnt="0">
        <dgm:presLayoutVars>
          <dgm:hierBranch val="init"/>
        </dgm:presLayoutVars>
      </dgm:prSet>
      <dgm:spPr/>
    </dgm:pt>
    <dgm:pt modelId="{FBCC7F01-2B70-4559-8BDE-EFEECF113FF9}" type="pres">
      <dgm:prSet presAssocID="{F8E0D257-41D1-49CC-88FE-EAF94D845540}" presName="rootComposite" presStyleCnt="0"/>
      <dgm:spPr/>
    </dgm:pt>
    <dgm:pt modelId="{9B3248EC-008E-414C-A4A0-373404F94F1D}" type="pres">
      <dgm:prSet presAssocID="{F8E0D257-41D1-49CC-88FE-EAF94D845540}" presName="rootText" presStyleLbl="node3" presStyleIdx="0" presStyleCnt="6">
        <dgm:presLayoutVars>
          <dgm:chPref val="3"/>
        </dgm:presLayoutVars>
      </dgm:prSet>
      <dgm:spPr/>
    </dgm:pt>
    <dgm:pt modelId="{C5B4CBFC-98F3-46A8-9FB7-DF2800A8509A}" type="pres">
      <dgm:prSet presAssocID="{F8E0D257-41D1-49CC-88FE-EAF94D845540}" presName="rootConnector" presStyleLbl="node3" presStyleIdx="0" presStyleCnt="6"/>
      <dgm:spPr/>
    </dgm:pt>
    <dgm:pt modelId="{2124B45F-2239-4B22-B63C-97464E125B36}" type="pres">
      <dgm:prSet presAssocID="{F8E0D257-41D1-49CC-88FE-EAF94D845540}" presName="hierChild4" presStyleCnt="0"/>
      <dgm:spPr/>
    </dgm:pt>
    <dgm:pt modelId="{777DDA2D-A3CA-48D1-9415-C4E6A2282C2D}" type="pres">
      <dgm:prSet presAssocID="{F8E0D257-41D1-49CC-88FE-EAF94D845540}" presName="hierChild5" presStyleCnt="0"/>
      <dgm:spPr/>
    </dgm:pt>
    <dgm:pt modelId="{14C7E624-E6F6-4BC0-818F-91BF34857315}" type="pres">
      <dgm:prSet presAssocID="{343A31FC-5CD8-44CF-9BEA-40C8E8A3D056}" presName="Name37" presStyleLbl="parChTrans1D3" presStyleIdx="1" presStyleCnt="6"/>
      <dgm:spPr/>
    </dgm:pt>
    <dgm:pt modelId="{D5E27271-3AC7-41F5-8322-E3AFB7675932}" type="pres">
      <dgm:prSet presAssocID="{C8A26361-7303-4112-AAA6-90119E8D3EC9}" presName="hierRoot2" presStyleCnt="0">
        <dgm:presLayoutVars>
          <dgm:hierBranch val="init"/>
        </dgm:presLayoutVars>
      </dgm:prSet>
      <dgm:spPr/>
    </dgm:pt>
    <dgm:pt modelId="{1DD709E1-67F4-47F0-9A67-5B0A5FE1DEFE}" type="pres">
      <dgm:prSet presAssocID="{C8A26361-7303-4112-AAA6-90119E8D3EC9}" presName="rootComposite" presStyleCnt="0"/>
      <dgm:spPr/>
    </dgm:pt>
    <dgm:pt modelId="{0671F9E9-3CB5-4981-9293-BC29F8217E3F}" type="pres">
      <dgm:prSet presAssocID="{C8A26361-7303-4112-AAA6-90119E8D3EC9}" presName="rootText" presStyleLbl="node3" presStyleIdx="1" presStyleCnt="6">
        <dgm:presLayoutVars>
          <dgm:chPref val="3"/>
        </dgm:presLayoutVars>
      </dgm:prSet>
      <dgm:spPr/>
    </dgm:pt>
    <dgm:pt modelId="{8228887F-E7E7-4427-A99E-4F4D2F5578E0}" type="pres">
      <dgm:prSet presAssocID="{C8A26361-7303-4112-AAA6-90119E8D3EC9}" presName="rootConnector" presStyleLbl="node3" presStyleIdx="1" presStyleCnt="6"/>
      <dgm:spPr/>
    </dgm:pt>
    <dgm:pt modelId="{80F8FBBE-6E04-4B3C-88D9-08B7467F76C4}" type="pres">
      <dgm:prSet presAssocID="{C8A26361-7303-4112-AAA6-90119E8D3EC9}" presName="hierChild4" presStyleCnt="0"/>
      <dgm:spPr/>
    </dgm:pt>
    <dgm:pt modelId="{8F9020E2-2055-476D-A42C-90FF002A7B6A}" type="pres">
      <dgm:prSet presAssocID="{C8A26361-7303-4112-AAA6-90119E8D3EC9}" presName="hierChild5" presStyleCnt="0"/>
      <dgm:spPr/>
    </dgm:pt>
    <dgm:pt modelId="{E4AB665B-3A8A-4A68-A8A1-DD267EB62F83}" type="pres">
      <dgm:prSet presAssocID="{5A21DFA5-6CBB-4A72-9E9B-C53E9C2C1599}" presName="Name37" presStyleLbl="parChTrans1D3" presStyleIdx="2" presStyleCnt="6"/>
      <dgm:spPr/>
    </dgm:pt>
    <dgm:pt modelId="{ACD323BF-9CFF-4394-9A9D-8D2721DD0F8B}" type="pres">
      <dgm:prSet presAssocID="{582BDCC5-CC2C-46E9-BA76-9AD07429C3D9}" presName="hierRoot2" presStyleCnt="0">
        <dgm:presLayoutVars>
          <dgm:hierBranch val="init"/>
        </dgm:presLayoutVars>
      </dgm:prSet>
      <dgm:spPr/>
    </dgm:pt>
    <dgm:pt modelId="{1784EFF4-07EB-4FCF-9F10-951D1E115833}" type="pres">
      <dgm:prSet presAssocID="{582BDCC5-CC2C-46E9-BA76-9AD07429C3D9}" presName="rootComposite" presStyleCnt="0"/>
      <dgm:spPr/>
    </dgm:pt>
    <dgm:pt modelId="{5138C6AF-1370-4452-BC08-4E032CE0F29C}" type="pres">
      <dgm:prSet presAssocID="{582BDCC5-CC2C-46E9-BA76-9AD07429C3D9}" presName="rootText" presStyleLbl="node3" presStyleIdx="2" presStyleCnt="6">
        <dgm:presLayoutVars>
          <dgm:chPref val="3"/>
        </dgm:presLayoutVars>
      </dgm:prSet>
      <dgm:spPr/>
    </dgm:pt>
    <dgm:pt modelId="{8BC6189C-2BCF-437D-8B14-D20FAED5D3C0}" type="pres">
      <dgm:prSet presAssocID="{582BDCC5-CC2C-46E9-BA76-9AD07429C3D9}" presName="rootConnector" presStyleLbl="node3" presStyleIdx="2" presStyleCnt="6"/>
      <dgm:spPr/>
    </dgm:pt>
    <dgm:pt modelId="{A12F1D5E-35E5-4D18-BD17-B166F9702A0D}" type="pres">
      <dgm:prSet presAssocID="{582BDCC5-CC2C-46E9-BA76-9AD07429C3D9}" presName="hierChild4" presStyleCnt="0"/>
      <dgm:spPr/>
    </dgm:pt>
    <dgm:pt modelId="{98384453-8C56-45E8-B6B3-009C43EB6719}" type="pres">
      <dgm:prSet presAssocID="{582BDCC5-CC2C-46E9-BA76-9AD07429C3D9}" presName="hierChild5" presStyleCnt="0"/>
      <dgm:spPr/>
    </dgm:pt>
    <dgm:pt modelId="{E1799D9D-CB96-4E1D-88F4-2F70A5A5BAB9}" type="pres">
      <dgm:prSet presAssocID="{8EB4162A-DA13-4BBA-8926-B313566CEFE6}" presName="hierChild5" presStyleCnt="0"/>
      <dgm:spPr/>
    </dgm:pt>
    <dgm:pt modelId="{4C6D967F-BEBF-4D69-9259-7F19C4CB7E2A}" type="pres">
      <dgm:prSet presAssocID="{60CF62F1-8906-46BF-AA75-9EED560EB2A0}" presName="Name37" presStyleLbl="parChTrans1D2" presStyleIdx="1" presStyleCnt="2"/>
      <dgm:spPr/>
    </dgm:pt>
    <dgm:pt modelId="{FB847A3F-9521-4192-A6B7-412AF67B53DC}" type="pres">
      <dgm:prSet presAssocID="{7EC3701C-8B90-4E74-8CD2-390212B9C340}" presName="hierRoot2" presStyleCnt="0">
        <dgm:presLayoutVars>
          <dgm:hierBranch val="init"/>
        </dgm:presLayoutVars>
      </dgm:prSet>
      <dgm:spPr/>
    </dgm:pt>
    <dgm:pt modelId="{2A7AC339-130F-4E3B-AB28-CC785563DFF6}" type="pres">
      <dgm:prSet presAssocID="{7EC3701C-8B90-4E74-8CD2-390212B9C340}" presName="rootComposite" presStyleCnt="0"/>
      <dgm:spPr/>
    </dgm:pt>
    <dgm:pt modelId="{F7BD6E9A-E354-4900-B4B8-5F789F2EE7F8}" type="pres">
      <dgm:prSet presAssocID="{7EC3701C-8B90-4E74-8CD2-390212B9C340}" presName="rootText" presStyleLbl="node2" presStyleIdx="1" presStyleCnt="2">
        <dgm:presLayoutVars>
          <dgm:chPref val="3"/>
        </dgm:presLayoutVars>
      </dgm:prSet>
      <dgm:spPr/>
    </dgm:pt>
    <dgm:pt modelId="{ACA5EBD1-2565-4FF9-82FD-18C64B9B7E88}" type="pres">
      <dgm:prSet presAssocID="{7EC3701C-8B90-4E74-8CD2-390212B9C340}" presName="rootConnector" presStyleLbl="node2" presStyleIdx="1" presStyleCnt="2"/>
      <dgm:spPr/>
    </dgm:pt>
    <dgm:pt modelId="{57E81260-DFC3-4DE6-8221-4DD1425F874C}" type="pres">
      <dgm:prSet presAssocID="{7EC3701C-8B90-4E74-8CD2-390212B9C340}" presName="hierChild4" presStyleCnt="0"/>
      <dgm:spPr/>
    </dgm:pt>
    <dgm:pt modelId="{8F41D81E-1A54-4BC2-936A-9F40857DB8C5}" type="pres">
      <dgm:prSet presAssocID="{6654F154-61BD-4E0E-B228-50C584407B13}" presName="Name37" presStyleLbl="parChTrans1D3" presStyleIdx="3" presStyleCnt="6"/>
      <dgm:spPr/>
    </dgm:pt>
    <dgm:pt modelId="{864D2908-CAD9-4244-B1F1-AC6B832FBC82}" type="pres">
      <dgm:prSet presAssocID="{DC1335EA-B0E3-4A57-B822-1F18C9218E39}" presName="hierRoot2" presStyleCnt="0">
        <dgm:presLayoutVars>
          <dgm:hierBranch val="init"/>
        </dgm:presLayoutVars>
      </dgm:prSet>
      <dgm:spPr/>
    </dgm:pt>
    <dgm:pt modelId="{8325F892-6F39-4A34-91CB-B222641D5A00}" type="pres">
      <dgm:prSet presAssocID="{DC1335EA-B0E3-4A57-B822-1F18C9218E39}" presName="rootComposite" presStyleCnt="0"/>
      <dgm:spPr/>
    </dgm:pt>
    <dgm:pt modelId="{224D68E1-2167-4A09-B8CC-D1D4B6E670F7}" type="pres">
      <dgm:prSet presAssocID="{DC1335EA-B0E3-4A57-B822-1F18C9218E39}" presName="rootText" presStyleLbl="node3" presStyleIdx="3" presStyleCnt="6">
        <dgm:presLayoutVars>
          <dgm:chPref val="3"/>
        </dgm:presLayoutVars>
      </dgm:prSet>
      <dgm:spPr/>
    </dgm:pt>
    <dgm:pt modelId="{3DFF666F-C493-4227-AC3B-92C8A5B22138}" type="pres">
      <dgm:prSet presAssocID="{DC1335EA-B0E3-4A57-B822-1F18C9218E39}" presName="rootConnector" presStyleLbl="node3" presStyleIdx="3" presStyleCnt="6"/>
      <dgm:spPr/>
    </dgm:pt>
    <dgm:pt modelId="{52EC421B-7AD4-40BA-9098-B3B5606D644B}" type="pres">
      <dgm:prSet presAssocID="{DC1335EA-B0E3-4A57-B822-1F18C9218E39}" presName="hierChild4" presStyleCnt="0"/>
      <dgm:spPr/>
    </dgm:pt>
    <dgm:pt modelId="{4F5EA49D-7054-4024-9837-F1ABAF433DAD}" type="pres">
      <dgm:prSet presAssocID="{DC1335EA-B0E3-4A57-B822-1F18C9218E39}" presName="hierChild5" presStyleCnt="0"/>
      <dgm:spPr/>
    </dgm:pt>
    <dgm:pt modelId="{2B49C2A6-91B5-4C8A-A578-C002BD30A916}" type="pres">
      <dgm:prSet presAssocID="{548EF43E-DE5C-4B39-82A4-8D823D2C4F81}" presName="Name37" presStyleLbl="parChTrans1D3" presStyleIdx="4" presStyleCnt="6"/>
      <dgm:spPr/>
    </dgm:pt>
    <dgm:pt modelId="{41A352C5-9686-4D51-AD88-2CCC0375642C}" type="pres">
      <dgm:prSet presAssocID="{A43B4254-DAAF-4547-B0DB-7D572B869DD2}" presName="hierRoot2" presStyleCnt="0">
        <dgm:presLayoutVars>
          <dgm:hierBranch val="init"/>
        </dgm:presLayoutVars>
      </dgm:prSet>
      <dgm:spPr/>
    </dgm:pt>
    <dgm:pt modelId="{A4A718BF-2D86-4651-88D0-2317A5928CFF}" type="pres">
      <dgm:prSet presAssocID="{A43B4254-DAAF-4547-B0DB-7D572B869DD2}" presName="rootComposite" presStyleCnt="0"/>
      <dgm:spPr/>
    </dgm:pt>
    <dgm:pt modelId="{379608CA-35BA-4BFF-AC10-1F303D24845C}" type="pres">
      <dgm:prSet presAssocID="{A43B4254-DAAF-4547-B0DB-7D572B869DD2}" presName="rootText" presStyleLbl="node3" presStyleIdx="4" presStyleCnt="6">
        <dgm:presLayoutVars>
          <dgm:chPref val="3"/>
        </dgm:presLayoutVars>
      </dgm:prSet>
      <dgm:spPr/>
    </dgm:pt>
    <dgm:pt modelId="{5C3ACA0C-A86C-4BE8-8743-5E4A91877046}" type="pres">
      <dgm:prSet presAssocID="{A43B4254-DAAF-4547-B0DB-7D572B869DD2}" presName="rootConnector" presStyleLbl="node3" presStyleIdx="4" presStyleCnt="6"/>
      <dgm:spPr/>
    </dgm:pt>
    <dgm:pt modelId="{49885920-ABF1-4B27-8A8F-B7D834568ED4}" type="pres">
      <dgm:prSet presAssocID="{A43B4254-DAAF-4547-B0DB-7D572B869DD2}" presName="hierChild4" presStyleCnt="0"/>
      <dgm:spPr/>
    </dgm:pt>
    <dgm:pt modelId="{F804C388-7247-41DB-AAD6-A9431CDCC0AB}" type="pres">
      <dgm:prSet presAssocID="{A43B4254-DAAF-4547-B0DB-7D572B869DD2}" presName="hierChild5" presStyleCnt="0"/>
      <dgm:spPr/>
    </dgm:pt>
    <dgm:pt modelId="{838EEE77-981B-456B-B649-B6C1C872EFA7}" type="pres">
      <dgm:prSet presAssocID="{BE6CD445-BBCB-479B-93F6-D1D525443AA5}" presName="Name37" presStyleLbl="parChTrans1D3" presStyleIdx="5" presStyleCnt="6"/>
      <dgm:spPr/>
    </dgm:pt>
    <dgm:pt modelId="{267A1AE6-AB1B-42AC-BB3C-34F6A0B693C2}" type="pres">
      <dgm:prSet presAssocID="{9C141A95-C206-473D-BE8A-29B939C2D36E}" presName="hierRoot2" presStyleCnt="0">
        <dgm:presLayoutVars>
          <dgm:hierBranch val="init"/>
        </dgm:presLayoutVars>
      </dgm:prSet>
      <dgm:spPr/>
    </dgm:pt>
    <dgm:pt modelId="{09525758-E60A-49A8-A083-4162B21ABB56}" type="pres">
      <dgm:prSet presAssocID="{9C141A95-C206-473D-BE8A-29B939C2D36E}" presName="rootComposite" presStyleCnt="0"/>
      <dgm:spPr/>
    </dgm:pt>
    <dgm:pt modelId="{D445035A-8EE4-4F6B-AB67-DF323E583B1E}" type="pres">
      <dgm:prSet presAssocID="{9C141A95-C206-473D-BE8A-29B939C2D36E}" presName="rootText" presStyleLbl="node3" presStyleIdx="5" presStyleCnt="6">
        <dgm:presLayoutVars>
          <dgm:chPref val="3"/>
        </dgm:presLayoutVars>
      </dgm:prSet>
      <dgm:spPr/>
    </dgm:pt>
    <dgm:pt modelId="{F1CE2E1C-A5A0-487A-AD8B-A1BC90E4B1BA}" type="pres">
      <dgm:prSet presAssocID="{9C141A95-C206-473D-BE8A-29B939C2D36E}" presName="rootConnector" presStyleLbl="node3" presStyleIdx="5" presStyleCnt="6"/>
      <dgm:spPr/>
    </dgm:pt>
    <dgm:pt modelId="{1975585C-B464-4ADC-B96B-37F4919A8F4E}" type="pres">
      <dgm:prSet presAssocID="{9C141A95-C206-473D-BE8A-29B939C2D36E}" presName="hierChild4" presStyleCnt="0"/>
      <dgm:spPr/>
    </dgm:pt>
    <dgm:pt modelId="{2A77F5FF-DDDD-4B1C-92EC-E60F22F008AC}" type="pres">
      <dgm:prSet presAssocID="{9C141A95-C206-473D-BE8A-29B939C2D36E}" presName="hierChild5" presStyleCnt="0"/>
      <dgm:spPr/>
    </dgm:pt>
    <dgm:pt modelId="{F2F442BC-66DF-4E38-A6EF-0E596E39554C}" type="pres">
      <dgm:prSet presAssocID="{7EC3701C-8B90-4E74-8CD2-390212B9C340}" presName="hierChild5" presStyleCnt="0"/>
      <dgm:spPr/>
    </dgm:pt>
    <dgm:pt modelId="{3CD202ED-4550-4339-AEA8-4680A7031C8C}" type="pres">
      <dgm:prSet presAssocID="{019B5290-57D3-4D45-A38E-1400C6C1D016}" presName="hierChild3" presStyleCnt="0"/>
      <dgm:spPr/>
    </dgm:pt>
  </dgm:ptLst>
  <dgm:cxnLst>
    <dgm:cxn modelId="{066C0511-E78E-48A5-84D8-7A92327E9462}" srcId="{7EC3701C-8B90-4E74-8CD2-390212B9C340}" destId="{A43B4254-DAAF-4547-B0DB-7D572B869DD2}" srcOrd="1" destOrd="0" parTransId="{548EF43E-DE5C-4B39-82A4-8D823D2C4F81}" sibTransId="{4B99F253-6BCC-419B-A787-3AD21EC2ABC3}"/>
    <dgm:cxn modelId="{F453C313-646F-4652-85F3-A7B3F8B98DB2}" type="presOf" srcId="{9C141A95-C206-473D-BE8A-29B939C2D36E}" destId="{D445035A-8EE4-4F6B-AB67-DF323E583B1E}" srcOrd="0" destOrd="0" presId="urn:microsoft.com/office/officeart/2005/8/layout/orgChart1"/>
    <dgm:cxn modelId="{8752DE16-B84A-4601-8AD9-BEEEA221D20B}" type="presOf" srcId="{BE6CD445-BBCB-479B-93F6-D1D525443AA5}" destId="{838EEE77-981B-456B-B649-B6C1C872EFA7}" srcOrd="0" destOrd="0" presId="urn:microsoft.com/office/officeart/2005/8/layout/orgChart1"/>
    <dgm:cxn modelId="{CA634B19-0E98-40CA-9F13-F9A4023087A5}" type="presOf" srcId="{A43B4254-DAAF-4547-B0DB-7D572B869DD2}" destId="{5C3ACA0C-A86C-4BE8-8743-5E4A91877046}" srcOrd="1" destOrd="0" presId="urn:microsoft.com/office/officeart/2005/8/layout/orgChart1"/>
    <dgm:cxn modelId="{442DFA1F-CF27-4045-8716-D3839100B8D3}" type="presOf" srcId="{DC1335EA-B0E3-4A57-B822-1F18C9218E39}" destId="{224D68E1-2167-4A09-B8CC-D1D4B6E670F7}" srcOrd="0" destOrd="0" presId="urn:microsoft.com/office/officeart/2005/8/layout/orgChart1"/>
    <dgm:cxn modelId="{D6BBB223-1A4C-44CB-BCEC-A6451EB7DC17}" type="presOf" srcId="{6654F154-61BD-4E0E-B228-50C584407B13}" destId="{8F41D81E-1A54-4BC2-936A-9F40857DB8C5}" srcOrd="0" destOrd="0" presId="urn:microsoft.com/office/officeart/2005/8/layout/orgChart1"/>
    <dgm:cxn modelId="{27CE9C28-64BF-4136-8E5F-FBBA572057E9}" type="presOf" srcId="{582BDCC5-CC2C-46E9-BA76-9AD07429C3D9}" destId="{8BC6189C-2BCF-437D-8B14-D20FAED5D3C0}" srcOrd="1" destOrd="0" presId="urn:microsoft.com/office/officeart/2005/8/layout/orgChart1"/>
    <dgm:cxn modelId="{2D811E29-7F59-4125-9A54-018EAEE8E21A}" type="presOf" srcId="{8EB4162A-DA13-4BBA-8926-B313566CEFE6}" destId="{3ACCFA50-7CAA-41D0-8913-860DE434FE96}" srcOrd="0" destOrd="0" presId="urn:microsoft.com/office/officeart/2005/8/layout/orgChart1"/>
    <dgm:cxn modelId="{2749D236-BA82-4122-8382-0D118FF0D112}" type="presOf" srcId="{548EF43E-DE5C-4B39-82A4-8D823D2C4F81}" destId="{2B49C2A6-91B5-4C8A-A578-C002BD30A916}" srcOrd="0" destOrd="0" presId="urn:microsoft.com/office/officeart/2005/8/layout/orgChart1"/>
    <dgm:cxn modelId="{04EE7838-1B8C-47C8-832D-433146C393FE}" type="presOf" srcId="{F8E0D257-41D1-49CC-88FE-EAF94D845540}" destId="{C5B4CBFC-98F3-46A8-9FB7-DF2800A8509A}" srcOrd="1" destOrd="0" presId="urn:microsoft.com/office/officeart/2005/8/layout/orgChart1"/>
    <dgm:cxn modelId="{A29A143F-F2AF-41CD-B8A5-0ED1DD0F28A5}" type="presOf" srcId="{8EB4162A-DA13-4BBA-8926-B313566CEFE6}" destId="{83B493CB-D4FC-47BA-9278-F5421FB6277C}" srcOrd="1" destOrd="0" presId="urn:microsoft.com/office/officeart/2005/8/layout/orgChart1"/>
    <dgm:cxn modelId="{79363751-27D4-46C4-B55A-F7014AA2572B}" srcId="{7EC3701C-8B90-4E74-8CD2-390212B9C340}" destId="{9C141A95-C206-473D-BE8A-29B939C2D36E}" srcOrd="2" destOrd="0" parTransId="{BE6CD445-BBCB-479B-93F6-D1D525443AA5}" sibTransId="{BCA450F3-864F-4B12-9EF5-C5C47BD47077}"/>
    <dgm:cxn modelId="{6E61B352-253F-4386-BD74-C017B0DD230F}" srcId="{7EC3701C-8B90-4E74-8CD2-390212B9C340}" destId="{DC1335EA-B0E3-4A57-B822-1F18C9218E39}" srcOrd="0" destOrd="0" parTransId="{6654F154-61BD-4E0E-B228-50C584407B13}" sibTransId="{66F1DDCB-4398-4282-B543-BD42403C3EB6}"/>
    <dgm:cxn modelId="{82E94777-F534-4420-AC62-0AA562327419}" type="presOf" srcId="{019B5290-57D3-4D45-A38E-1400C6C1D016}" destId="{37172EC2-1DF0-43C2-A2FE-2E2B1FC02A4A}" srcOrd="0" destOrd="0" presId="urn:microsoft.com/office/officeart/2005/8/layout/orgChart1"/>
    <dgm:cxn modelId="{7852D47A-E248-4A95-8A6B-453F48E74C60}" type="presOf" srcId="{9C141A95-C206-473D-BE8A-29B939C2D36E}" destId="{F1CE2E1C-A5A0-487A-AD8B-A1BC90E4B1BA}" srcOrd="1" destOrd="0" presId="urn:microsoft.com/office/officeart/2005/8/layout/orgChart1"/>
    <dgm:cxn modelId="{98A7D081-CD31-419B-83E5-73950892DAEB}" srcId="{8EB4162A-DA13-4BBA-8926-B313566CEFE6}" destId="{C8A26361-7303-4112-AAA6-90119E8D3EC9}" srcOrd="1" destOrd="0" parTransId="{343A31FC-5CD8-44CF-9BEA-40C8E8A3D056}" sibTransId="{5BC144EA-0E19-4E91-B586-1F9AEB108AEE}"/>
    <dgm:cxn modelId="{A19CE784-985E-4EB1-B6F0-DEDBAC5F394D}" type="presOf" srcId="{92F545D7-33A2-40E4-8FD9-8CA722A11765}" destId="{6915E501-0235-4F25-8393-F0544E945A6D}" srcOrd="0" destOrd="0" presId="urn:microsoft.com/office/officeart/2005/8/layout/orgChart1"/>
    <dgm:cxn modelId="{BAAF7B85-C57B-4B44-A985-C58659BAF88E}" type="presOf" srcId="{7EC3701C-8B90-4E74-8CD2-390212B9C340}" destId="{F7BD6E9A-E354-4900-B4B8-5F789F2EE7F8}" srcOrd="0" destOrd="0" presId="urn:microsoft.com/office/officeart/2005/8/layout/orgChart1"/>
    <dgm:cxn modelId="{9CD4BD8B-E441-431E-BE33-9CDAB6E91267}" type="presOf" srcId="{019B5290-57D3-4D45-A38E-1400C6C1D016}" destId="{D75E304E-D37D-4DB1-B099-E5FF9F707CFF}" srcOrd="1" destOrd="0" presId="urn:microsoft.com/office/officeart/2005/8/layout/orgChart1"/>
    <dgm:cxn modelId="{B35B6D8E-CDB1-455A-8206-48327629E833}" srcId="{019B5290-57D3-4D45-A38E-1400C6C1D016}" destId="{7EC3701C-8B90-4E74-8CD2-390212B9C340}" srcOrd="1" destOrd="0" parTransId="{60CF62F1-8906-46BF-AA75-9EED560EB2A0}" sibTransId="{80475BD2-E40A-4352-81F0-DF3232394273}"/>
    <dgm:cxn modelId="{80362495-58C1-4986-AC8B-813FF21DE34F}" type="presOf" srcId="{F8E0D257-41D1-49CC-88FE-EAF94D845540}" destId="{9B3248EC-008E-414C-A4A0-373404F94F1D}" srcOrd="0" destOrd="0" presId="urn:microsoft.com/office/officeart/2005/8/layout/orgChart1"/>
    <dgm:cxn modelId="{B69DF1A0-6F55-46EB-A6AF-57B504291220}" srcId="{019B5290-57D3-4D45-A38E-1400C6C1D016}" destId="{8EB4162A-DA13-4BBA-8926-B313566CEFE6}" srcOrd="0" destOrd="0" parTransId="{D3A22CDB-0474-442C-B5E1-90782C0F6015}" sibTransId="{2779A510-99F2-4DC0-A5F3-B78E801BE869}"/>
    <dgm:cxn modelId="{BECC6DA5-C3E5-4D42-8900-08CD1847B989}" type="presOf" srcId="{DC1335EA-B0E3-4A57-B822-1F18C9218E39}" destId="{3DFF666F-C493-4227-AC3B-92C8A5B22138}" srcOrd="1" destOrd="0" presId="urn:microsoft.com/office/officeart/2005/8/layout/orgChart1"/>
    <dgm:cxn modelId="{CA9322AD-7A08-4547-847D-D1E4C10CCD73}" type="presOf" srcId="{C8A26361-7303-4112-AAA6-90119E8D3EC9}" destId="{0671F9E9-3CB5-4981-9293-BC29F8217E3F}" srcOrd="0" destOrd="0" presId="urn:microsoft.com/office/officeart/2005/8/layout/orgChart1"/>
    <dgm:cxn modelId="{7F2290B5-32F9-4F64-ACB3-51AA18ABAB9F}" type="presOf" srcId="{60CF62F1-8906-46BF-AA75-9EED560EB2A0}" destId="{4C6D967F-BEBF-4D69-9259-7F19C4CB7E2A}" srcOrd="0" destOrd="0" presId="urn:microsoft.com/office/officeart/2005/8/layout/orgChart1"/>
    <dgm:cxn modelId="{1EA623B9-ED29-40AD-A141-948CB4F6BE40}" type="presOf" srcId="{5A21DFA5-6CBB-4A72-9E9B-C53E9C2C1599}" destId="{E4AB665B-3A8A-4A68-A8A1-DD267EB62F83}" srcOrd="0" destOrd="0" presId="urn:microsoft.com/office/officeart/2005/8/layout/orgChart1"/>
    <dgm:cxn modelId="{4C74ECBB-4392-408B-8845-C5D49759E9E2}" srcId="{8EB4162A-DA13-4BBA-8926-B313566CEFE6}" destId="{582BDCC5-CC2C-46E9-BA76-9AD07429C3D9}" srcOrd="2" destOrd="0" parTransId="{5A21DFA5-6CBB-4A72-9E9B-C53E9C2C1599}" sibTransId="{FC41B680-F30A-4B50-9199-E9D3037C1AAC}"/>
    <dgm:cxn modelId="{3CAA03C2-45C0-4F3D-A9F9-AA1A6DD8C89F}" type="presOf" srcId="{C8A26361-7303-4112-AAA6-90119E8D3EC9}" destId="{8228887F-E7E7-4427-A99E-4F4D2F5578E0}" srcOrd="1" destOrd="0" presId="urn:microsoft.com/office/officeart/2005/8/layout/orgChart1"/>
    <dgm:cxn modelId="{317E3FC4-ACB1-40EC-B144-93909B186768}" type="presOf" srcId="{343A31FC-5CD8-44CF-9BEA-40C8E8A3D056}" destId="{14C7E624-E6F6-4BC0-818F-91BF34857315}" srcOrd="0" destOrd="0" presId="urn:microsoft.com/office/officeart/2005/8/layout/orgChart1"/>
    <dgm:cxn modelId="{BB2550CC-7191-45C5-B908-82F5BE30259E}" type="presOf" srcId="{D3A22CDB-0474-442C-B5E1-90782C0F6015}" destId="{4509AD83-B6D8-4BFC-B5FD-24F59E0EE0F3}" srcOrd="0" destOrd="0" presId="urn:microsoft.com/office/officeart/2005/8/layout/orgChart1"/>
    <dgm:cxn modelId="{8B3799CD-2B8F-4209-B8E9-FF192B4A9BC0}" type="presOf" srcId="{7EC3701C-8B90-4E74-8CD2-390212B9C340}" destId="{ACA5EBD1-2565-4FF9-82FD-18C64B9B7E88}" srcOrd="1" destOrd="0" presId="urn:microsoft.com/office/officeart/2005/8/layout/orgChart1"/>
    <dgm:cxn modelId="{2A02A3CF-797B-4E53-95A5-745EB693878F}" type="presOf" srcId="{FB002E82-1F67-47D9-95BD-2A4305CBEFE4}" destId="{0A53FAE6-3AB0-475E-B4A4-04B81B6DBD46}" srcOrd="0" destOrd="0" presId="urn:microsoft.com/office/officeart/2005/8/layout/orgChart1"/>
    <dgm:cxn modelId="{5F9FBCD0-1751-4127-801B-761EB559248F}" type="presOf" srcId="{A43B4254-DAAF-4547-B0DB-7D572B869DD2}" destId="{379608CA-35BA-4BFF-AC10-1F303D24845C}" srcOrd="0" destOrd="0" presId="urn:microsoft.com/office/officeart/2005/8/layout/orgChart1"/>
    <dgm:cxn modelId="{3156A7DD-2437-454D-A8BD-E44497ED3EDB}" type="presOf" srcId="{582BDCC5-CC2C-46E9-BA76-9AD07429C3D9}" destId="{5138C6AF-1370-4452-BC08-4E032CE0F29C}" srcOrd="0" destOrd="0" presId="urn:microsoft.com/office/officeart/2005/8/layout/orgChart1"/>
    <dgm:cxn modelId="{3996B7E0-70DF-414F-BCAE-9EC362FFE024}" srcId="{FB002E82-1F67-47D9-95BD-2A4305CBEFE4}" destId="{019B5290-57D3-4D45-A38E-1400C6C1D016}" srcOrd="0" destOrd="0" parTransId="{97066CAF-424D-48B4-96C9-3085A7A61201}" sibTransId="{5794ACB4-6F36-45C6-809A-9E96D7E4BDAA}"/>
    <dgm:cxn modelId="{E3EC23E4-0231-4A70-8684-9143D3006A39}" srcId="{8EB4162A-DA13-4BBA-8926-B313566CEFE6}" destId="{F8E0D257-41D1-49CC-88FE-EAF94D845540}" srcOrd="0" destOrd="0" parTransId="{92F545D7-33A2-40E4-8FD9-8CA722A11765}" sibTransId="{1AB34E59-D3EF-473F-8A06-3927A0B41D8E}"/>
    <dgm:cxn modelId="{8AAA49B4-F203-416F-888A-39E0C5D92BF5}" type="presParOf" srcId="{0A53FAE6-3AB0-475E-B4A4-04B81B6DBD46}" destId="{73F0FA5F-F40A-4E4A-9D91-87C54F2683F8}" srcOrd="0" destOrd="0" presId="urn:microsoft.com/office/officeart/2005/8/layout/orgChart1"/>
    <dgm:cxn modelId="{A79EBE37-22AA-4B65-B5A3-2BF3B12E6004}" type="presParOf" srcId="{73F0FA5F-F40A-4E4A-9D91-87C54F2683F8}" destId="{51CBC6B3-BD70-4462-9F86-D64FFEC21B96}" srcOrd="0" destOrd="0" presId="urn:microsoft.com/office/officeart/2005/8/layout/orgChart1"/>
    <dgm:cxn modelId="{304B9921-8174-4979-A5EA-D29DCA17859E}" type="presParOf" srcId="{51CBC6B3-BD70-4462-9F86-D64FFEC21B96}" destId="{37172EC2-1DF0-43C2-A2FE-2E2B1FC02A4A}" srcOrd="0" destOrd="0" presId="urn:microsoft.com/office/officeart/2005/8/layout/orgChart1"/>
    <dgm:cxn modelId="{4083AC10-E8D2-45F3-B358-11BFD0232014}" type="presParOf" srcId="{51CBC6B3-BD70-4462-9F86-D64FFEC21B96}" destId="{D75E304E-D37D-4DB1-B099-E5FF9F707CFF}" srcOrd="1" destOrd="0" presId="urn:microsoft.com/office/officeart/2005/8/layout/orgChart1"/>
    <dgm:cxn modelId="{7F22C820-ABB3-4EC0-8B78-BEE93AFAF8E8}" type="presParOf" srcId="{73F0FA5F-F40A-4E4A-9D91-87C54F2683F8}" destId="{2DDDCE95-8336-49C9-9ED9-00BEDDBCB596}" srcOrd="1" destOrd="0" presId="urn:microsoft.com/office/officeart/2005/8/layout/orgChart1"/>
    <dgm:cxn modelId="{4E916B9A-E525-4CC3-A8BB-1B737EDFFE35}" type="presParOf" srcId="{2DDDCE95-8336-49C9-9ED9-00BEDDBCB596}" destId="{4509AD83-B6D8-4BFC-B5FD-24F59E0EE0F3}" srcOrd="0" destOrd="0" presId="urn:microsoft.com/office/officeart/2005/8/layout/orgChart1"/>
    <dgm:cxn modelId="{368D3F86-5189-4927-9AF3-BD5D4795BF19}" type="presParOf" srcId="{2DDDCE95-8336-49C9-9ED9-00BEDDBCB596}" destId="{E6987E95-6C52-4874-920E-9986F36A78B8}" srcOrd="1" destOrd="0" presId="urn:microsoft.com/office/officeart/2005/8/layout/orgChart1"/>
    <dgm:cxn modelId="{5C317E8A-D17F-4F5D-981A-43A602607512}" type="presParOf" srcId="{E6987E95-6C52-4874-920E-9986F36A78B8}" destId="{D14892F5-9539-46DE-B78D-F99422FAAC34}" srcOrd="0" destOrd="0" presId="urn:microsoft.com/office/officeart/2005/8/layout/orgChart1"/>
    <dgm:cxn modelId="{96DB4309-E258-410F-8274-305F8DFF305B}" type="presParOf" srcId="{D14892F5-9539-46DE-B78D-F99422FAAC34}" destId="{3ACCFA50-7CAA-41D0-8913-860DE434FE96}" srcOrd="0" destOrd="0" presId="urn:microsoft.com/office/officeart/2005/8/layout/orgChart1"/>
    <dgm:cxn modelId="{8B1C632C-DE39-4CD9-A58A-5A41BC8C064D}" type="presParOf" srcId="{D14892F5-9539-46DE-B78D-F99422FAAC34}" destId="{83B493CB-D4FC-47BA-9278-F5421FB6277C}" srcOrd="1" destOrd="0" presId="urn:microsoft.com/office/officeart/2005/8/layout/orgChart1"/>
    <dgm:cxn modelId="{1B37087B-389E-42F3-A805-C7552EF5921E}" type="presParOf" srcId="{E6987E95-6C52-4874-920E-9986F36A78B8}" destId="{A33AFC74-3AB3-4637-BF29-43EF02ED1EF9}" srcOrd="1" destOrd="0" presId="urn:microsoft.com/office/officeart/2005/8/layout/orgChart1"/>
    <dgm:cxn modelId="{60ED4419-4DC3-472D-8A8B-DE11807A3617}" type="presParOf" srcId="{A33AFC74-3AB3-4637-BF29-43EF02ED1EF9}" destId="{6915E501-0235-4F25-8393-F0544E945A6D}" srcOrd="0" destOrd="0" presId="urn:microsoft.com/office/officeart/2005/8/layout/orgChart1"/>
    <dgm:cxn modelId="{A0DFBA1D-5A2B-4C29-92FF-9333CEB556A2}" type="presParOf" srcId="{A33AFC74-3AB3-4637-BF29-43EF02ED1EF9}" destId="{9081CE74-9992-4230-A5C5-C06A86A2E9C4}" srcOrd="1" destOrd="0" presId="urn:microsoft.com/office/officeart/2005/8/layout/orgChart1"/>
    <dgm:cxn modelId="{103C5ABF-7580-4AFB-97CC-AE87CE634C52}" type="presParOf" srcId="{9081CE74-9992-4230-A5C5-C06A86A2E9C4}" destId="{FBCC7F01-2B70-4559-8BDE-EFEECF113FF9}" srcOrd="0" destOrd="0" presId="urn:microsoft.com/office/officeart/2005/8/layout/orgChart1"/>
    <dgm:cxn modelId="{7DF6235F-4FCB-49F4-AE87-651BC48242A1}" type="presParOf" srcId="{FBCC7F01-2B70-4559-8BDE-EFEECF113FF9}" destId="{9B3248EC-008E-414C-A4A0-373404F94F1D}" srcOrd="0" destOrd="0" presId="urn:microsoft.com/office/officeart/2005/8/layout/orgChart1"/>
    <dgm:cxn modelId="{D2D03270-C19B-43AA-95B1-9CBE7557DBC2}" type="presParOf" srcId="{FBCC7F01-2B70-4559-8BDE-EFEECF113FF9}" destId="{C5B4CBFC-98F3-46A8-9FB7-DF2800A8509A}" srcOrd="1" destOrd="0" presId="urn:microsoft.com/office/officeart/2005/8/layout/orgChart1"/>
    <dgm:cxn modelId="{D0C52410-05B1-495A-858C-BE9AB0EE9111}" type="presParOf" srcId="{9081CE74-9992-4230-A5C5-C06A86A2E9C4}" destId="{2124B45F-2239-4B22-B63C-97464E125B36}" srcOrd="1" destOrd="0" presId="urn:microsoft.com/office/officeart/2005/8/layout/orgChart1"/>
    <dgm:cxn modelId="{5573DA14-DCE2-4F16-A461-9D23BC41DF12}" type="presParOf" srcId="{9081CE74-9992-4230-A5C5-C06A86A2E9C4}" destId="{777DDA2D-A3CA-48D1-9415-C4E6A2282C2D}" srcOrd="2" destOrd="0" presId="urn:microsoft.com/office/officeart/2005/8/layout/orgChart1"/>
    <dgm:cxn modelId="{E883D1B8-1986-4482-B5F9-57EDC9378766}" type="presParOf" srcId="{A33AFC74-3AB3-4637-BF29-43EF02ED1EF9}" destId="{14C7E624-E6F6-4BC0-818F-91BF34857315}" srcOrd="2" destOrd="0" presId="urn:microsoft.com/office/officeart/2005/8/layout/orgChart1"/>
    <dgm:cxn modelId="{DF775E3F-E291-4699-B47D-2749D60F98CD}" type="presParOf" srcId="{A33AFC74-3AB3-4637-BF29-43EF02ED1EF9}" destId="{D5E27271-3AC7-41F5-8322-E3AFB7675932}" srcOrd="3" destOrd="0" presId="urn:microsoft.com/office/officeart/2005/8/layout/orgChart1"/>
    <dgm:cxn modelId="{98AEBE35-5A0E-4355-B7CB-35A604EDEDC9}" type="presParOf" srcId="{D5E27271-3AC7-41F5-8322-E3AFB7675932}" destId="{1DD709E1-67F4-47F0-9A67-5B0A5FE1DEFE}" srcOrd="0" destOrd="0" presId="urn:microsoft.com/office/officeart/2005/8/layout/orgChart1"/>
    <dgm:cxn modelId="{EFAAE429-2A7F-4436-AFBA-73389E7BB5D0}" type="presParOf" srcId="{1DD709E1-67F4-47F0-9A67-5B0A5FE1DEFE}" destId="{0671F9E9-3CB5-4981-9293-BC29F8217E3F}" srcOrd="0" destOrd="0" presId="urn:microsoft.com/office/officeart/2005/8/layout/orgChart1"/>
    <dgm:cxn modelId="{4D9A3C0D-CF0C-464F-B216-CA592E5D6A5C}" type="presParOf" srcId="{1DD709E1-67F4-47F0-9A67-5B0A5FE1DEFE}" destId="{8228887F-E7E7-4427-A99E-4F4D2F5578E0}" srcOrd="1" destOrd="0" presId="urn:microsoft.com/office/officeart/2005/8/layout/orgChart1"/>
    <dgm:cxn modelId="{773A4265-D542-4639-981B-882B826C1615}" type="presParOf" srcId="{D5E27271-3AC7-41F5-8322-E3AFB7675932}" destId="{80F8FBBE-6E04-4B3C-88D9-08B7467F76C4}" srcOrd="1" destOrd="0" presId="urn:microsoft.com/office/officeart/2005/8/layout/orgChart1"/>
    <dgm:cxn modelId="{F16001AC-B462-4F58-9CA4-EB5F870EDC03}" type="presParOf" srcId="{D5E27271-3AC7-41F5-8322-E3AFB7675932}" destId="{8F9020E2-2055-476D-A42C-90FF002A7B6A}" srcOrd="2" destOrd="0" presId="urn:microsoft.com/office/officeart/2005/8/layout/orgChart1"/>
    <dgm:cxn modelId="{7A0C6E15-9A5A-417B-A4B1-4D2EE55D88D2}" type="presParOf" srcId="{A33AFC74-3AB3-4637-BF29-43EF02ED1EF9}" destId="{E4AB665B-3A8A-4A68-A8A1-DD267EB62F83}" srcOrd="4" destOrd="0" presId="urn:microsoft.com/office/officeart/2005/8/layout/orgChart1"/>
    <dgm:cxn modelId="{FB5C4FD4-0671-4216-AECA-BBC75E5CF618}" type="presParOf" srcId="{A33AFC74-3AB3-4637-BF29-43EF02ED1EF9}" destId="{ACD323BF-9CFF-4394-9A9D-8D2721DD0F8B}" srcOrd="5" destOrd="0" presId="urn:microsoft.com/office/officeart/2005/8/layout/orgChart1"/>
    <dgm:cxn modelId="{4655B734-D0EB-4233-8723-F0A8E585B340}" type="presParOf" srcId="{ACD323BF-9CFF-4394-9A9D-8D2721DD0F8B}" destId="{1784EFF4-07EB-4FCF-9F10-951D1E115833}" srcOrd="0" destOrd="0" presId="urn:microsoft.com/office/officeart/2005/8/layout/orgChart1"/>
    <dgm:cxn modelId="{512A2F69-E856-46BA-8656-2BCF6B260493}" type="presParOf" srcId="{1784EFF4-07EB-4FCF-9F10-951D1E115833}" destId="{5138C6AF-1370-4452-BC08-4E032CE0F29C}" srcOrd="0" destOrd="0" presId="urn:microsoft.com/office/officeart/2005/8/layout/orgChart1"/>
    <dgm:cxn modelId="{9742F8A5-D4BB-411D-9842-6E47FCB0306F}" type="presParOf" srcId="{1784EFF4-07EB-4FCF-9F10-951D1E115833}" destId="{8BC6189C-2BCF-437D-8B14-D20FAED5D3C0}" srcOrd="1" destOrd="0" presId="urn:microsoft.com/office/officeart/2005/8/layout/orgChart1"/>
    <dgm:cxn modelId="{905FD997-0362-4685-8371-F09BEB23CB8E}" type="presParOf" srcId="{ACD323BF-9CFF-4394-9A9D-8D2721DD0F8B}" destId="{A12F1D5E-35E5-4D18-BD17-B166F9702A0D}" srcOrd="1" destOrd="0" presId="urn:microsoft.com/office/officeart/2005/8/layout/orgChart1"/>
    <dgm:cxn modelId="{9F340ED7-A8E6-4FD2-9946-C5FD617C25A0}" type="presParOf" srcId="{ACD323BF-9CFF-4394-9A9D-8D2721DD0F8B}" destId="{98384453-8C56-45E8-B6B3-009C43EB6719}" srcOrd="2" destOrd="0" presId="urn:microsoft.com/office/officeart/2005/8/layout/orgChart1"/>
    <dgm:cxn modelId="{E4301D57-D04C-4EE9-99B7-3220D50764CC}" type="presParOf" srcId="{E6987E95-6C52-4874-920E-9986F36A78B8}" destId="{E1799D9D-CB96-4E1D-88F4-2F70A5A5BAB9}" srcOrd="2" destOrd="0" presId="urn:microsoft.com/office/officeart/2005/8/layout/orgChart1"/>
    <dgm:cxn modelId="{520F8AA9-58D5-4A37-8D3A-F7041280F8B7}" type="presParOf" srcId="{2DDDCE95-8336-49C9-9ED9-00BEDDBCB596}" destId="{4C6D967F-BEBF-4D69-9259-7F19C4CB7E2A}" srcOrd="2" destOrd="0" presId="urn:microsoft.com/office/officeart/2005/8/layout/orgChart1"/>
    <dgm:cxn modelId="{5D61D6F6-D89E-4E4C-BC76-A723D2C1F9B8}" type="presParOf" srcId="{2DDDCE95-8336-49C9-9ED9-00BEDDBCB596}" destId="{FB847A3F-9521-4192-A6B7-412AF67B53DC}" srcOrd="3" destOrd="0" presId="urn:microsoft.com/office/officeart/2005/8/layout/orgChart1"/>
    <dgm:cxn modelId="{01527819-1D8C-416E-AF49-2F26B28F8FF2}" type="presParOf" srcId="{FB847A3F-9521-4192-A6B7-412AF67B53DC}" destId="{2A7AC339-130F-4E3B-AB28-CC785563DFF6}" srcOrd="0" destOrd="0" presId="urn:microsoft.com/office/officeart/2005/8/layout/orgChart1"/>
    <dgm:cxn modelId="{081532E8-3FA9-40C3-90CA-A965F2A15098}" type="presParOf" srcId="{2A7AC339-130F-4E3B-AB28-CC785563DFF6}" destId="{F7BD6E9A-E354-4900-B4B8-5F789F2EE7F8}" srcOrd="0" destOrd="0" presId="urn:microsoft.com/office/officeart/2005/8/layout/orgChart1"/>
    <dgm:cxn modelId="{BF042BAC-6CCF-4B31-987A-B40FD1F9E3A2}" type="presParOf" srcId="{2A7AC339-130F-4E3B-AB28-CC785563DFF6}" destId="{ACA5EBD1-2565-4FF9-82FD-18C64B9B7E88}" srcOrd="1" destOrd="0" presId="urn:microsoft.com/office/officeart/2005/8/layout/orgChart1"/>
    <dgm:cxn modelId="{7E33E5EA-B315-4AF4-A952-907179D593D0}" type="presParOf" srcId="{FB847A3F-9521-4192-A6B7-412AF67B53DC}" destId="{57E81260-DFC3-4DE6-8221-4DD1425F874C}" srcOrd="1" destOrd="0" presId="urn:microsoft.com/office/officeart/2005/8/layout/orgChart1"/>
    <dgm:cxn modelId="{BD30CDB9-4E99-47F4-9F9E-06F46E08E70D}" type="presParOf" srcId="{57E81260-DFC3-4DE6-8221-4DD1425F874C}" destId="{8F41D81E-1A54-4BC2-936A-9F40857DB8C5}" srcOrd="0" destOrd="0" presId="urn:microsoft.com/office/officeart/2005/8/layout/orgChart1"/>
    <dgm:cxn modelId="{20AE3865-8FE6-4221-B46F-FB90FDCA9E45}" type="presParOf" srcId="{57E81260-DFC3-4DE6-8221-4DD1425F874C}" destId="{864D2908-CAD9-4244-B1F1-AC6B832FBC82}" srcOrd="1" destOrd="0" presId="urn:microsoft.com/office/officeart/2005/8/layout/orgChart1"/>
    <dgm:cxn modelId="{C23990B1-C001-41E9-ACF3-52E8FEE70ABC}" type="presParOf" srcId="{864D2908-CAD9-4244-B1F1-AC6B832FBC82}" destId="{8325F892-6F39-4A34-91CB-B222641D5A00}" srcOrd="0" destOrd="0" presId="urn:microsoft.com/office/officeart/2005/8/layout/orgChart1"/>
    <dgm:cxn modelId="{EE170118-E990-4C6C-8B75-612EA005F6E9}" type="presParOf" srcId="{8325F892-6F39-4A34-91CB-B222641D5A00}" destId="{224D68E1-2167-4A09-B8CC-D1D4B6E670F7}" srcOrd="0" destOrd="0" presId="urn:microsoft.com/office/officeart/2005/8/layout/orgChart1"/>
    <dgm:cxn modelId="{DF71A8DD-0736-4ADE-BC49-38A4AE2E0660}" type="presParOf" srcId="{8325F892-6F39-4A34-91CB-B222641D5A00}" destId="{3DFF666F-C493-4227-AC3B-92C8A5B22138}" srcOrd="1" destOrd="0" presId="urn:microsoft.com/office/officeart/2005/8/layout/orgChart1"/>
    <dgm:cxn modelId="{BE139241-B198-487F-8B16-08645DBBC04B}" type="presParOf" srcId="{864D2908-CAD9-4244-B1F1-AC6B832FBC82}" destId="{52EC421B-7AD4-40BA-9098-B3B5606D644B}" srcOrd="1" destOrd="0" presId="urn:microsoft.com/office/officeart/2005/8/layout/orgChart1"/>
    <dgm:cxn modelId="{B54172BE-4C7F-4DCD-99CC-3FAC9E77AEB4}" type="presParOf" srcId="{864D2908-CAD9-4244-B1F1-AC6B832FBC82}" destId="{4F5EA49D-7054-4024-9837-F1ABAF433DAD}" srcOrd="2" destOrd="0" presId="urn:microsoft.com/office/officeart/2005/8/layout/orgChart1"/>
    <dgm:cxn modelId="{D9EC306F-05B9-41C2-ABD7-46392B4D5331}" type="presParOf" srcId="{57E81260-DFC3-4DE6-8221-4DD1425F874C}" destId="{2B49C2A6-91B5-4C8A-A578-C002BD30A916}" srcOrd="2" destOrd="0" presId="urn:microsoft.com/office/officeart/2005/8/layout/orgChart1"/>
    <dgm:cxn modelId="{D60DD5C1-5B88-45AF-9144-501A74972155}" type="presParOf" srcId="{57E81260-DFC3-4DE6-8221-4DD1425F874C}" destId="{41A352C5-9686-4D51-AD88-2CCC0375642C}" srcOrd="3" destOrd="0" presId="urn:microsoft.com/office/officeart/2005/8/layout/orgChart1"/>
    <dgm:cxn modelId="{4D634561-3579-41F8-A332-B0FA32793C23}" type="presParOf" srcId="{41A352C5-9686-4D51-AD88-2CCC0375642C}" destId="{A4A718BF-2D86-4651-88D0-2317A5928CFF}" srcOrd="0" destOrd="0" presId="urn:microsoft.com/office/officeart/2005/8/layout/orgChart1"/>
    <dgm:cxn modelId="{DC5ECD4E-FB69-4B38-A6CB-6F3702EBFBDF}" type="presParOf" srcId="{A4A718BF-2D86-4651-88D0-2317A5928CFF}" destId="{379608CA-35BA-4BFF-AC10-1F303D24845C}" srcOrd="0" destOrd="0" presId="urn:microsoft.com/office/officeart/2005/8/layout/orgChart1"/>
    <dgm:cxn modelId="{C2F4A70E-6E70-43C1-8E8E-D3A7A43D2CB2}" type="presParOf" srcId="{A4A718BF-2D86-4651-88D0-2317A5928CFF}" destId="{5C3ACA0C-A86C-4BE8-8743-5E4A91877046}" srcOrd="1" destOrd="0" presId="urn:microsoft.com/office/officeart/2005/8/layout/orgChart1"/>
    <dgm:cxn modelId="{E14C4BFF-2F90-4E4D-B983-D6EDD5D1CB8A}" type="presParOf" srcId="{41A352C5-9686-4D51-AD88-2CCC0375642C}" destId="{49885920-ABF1-4B27-8A8F-B7D834568ED4}" srcOrd="1" destOrd="0" presId="urn:microsoft.com/office/officeart/2005/8/layout/orgChart1"/>
    <dgm:cxn modelId="{2AA419C8-118E-42D8-B48D-973B293EDA1E}" type="presParOf" srcId="{41A352C5-9686-4D51-AD88-2CCC0375642C}" destId="{F804C388-7247-41DB-AAD6-A9431CDCC0AB}" srcOrd="2" destOrd="0" presId="urn:microsoft.com/office/officeart/2005/8/layout/orgChart1"/>
    <dgm:cxn modelId="{EE8F48EA-2671-4E5B-A98A-5AA0BC437CB2}" type="presParOf" srcId="{57E81260-DFC3-4DE6-8221-4DD1425F874C}" destId="{838EEE77-981B-456B-B649-B6C1C872EFA7}" srcOrd="4" destOrd="0" presId="urn:microsoft.com/office/officeart/2005/8/layout/orgChart1"/>
    <dgm:cxn modelId="{08A4C6BF-E52F-465E-B62C-67FC41FB27B0}" type="presParOf" srcId="{57E81260-DFC3-4DE6-8221-4DD1425F874C}" destId="{267A1AE6-AB1B-42AC-BB3C-34F6A0B693C2}" srcOrd="5" destOrd="0" presId="urn:microsoft.com/office/officeart/2005/8/layout/orgChart1"/>
    <dgm:cxn modelId="{070AE914-F979-4749-AF9B-F8F80B379C90}" type="presParOf" srcId="{267A1AE6-AB1B-42AC-BB3C-34F6A0B693C2}" destId="{09525758-E60A-49A8-A083-4162B21ABB56}" srcOrd="0" destOrd="0" presId="urn:microsoft.com/office/officeart/2005/8/layout/orgChart1"/>
    <dgm:cxn modelId="{2FB9425B-1BB7-49B1-9DC2-C6CB437EC7C2}" type="presParOf" srcId="{09525758-E60A-49A8-A083-4162B21ABB56}" destId="{D445035A-8EE4-4F6B-AB67-DF323E583B1E}" srcOrd="0" destOrd="0" presId="urn:microsoft.com/office/officeart/2005/8/layout/orgChart1"/>
    <dgm:cxn modelId="{AD55C955-1709-4439-BD6A-0179FF7C3535}" type="presParOf" srcId="{09525758-E60A-49A8-A083-4162B21ABB56}" destId="{F1CE2E1C-A5A0-487A-AD8B-A1BC90E4B1BA}" srcOrd="1" destOrd="0" presId="urn:microsoft.com/office/officeart/2005/8/layout/orgChart1"/>
    <dgm:cxn modelId="{6091FD32-1D22-4A71-8C72-9E9EEDFCFB5E}" type="presParOf" srcId="{267A1AE6-AB1B-42AC-BB3C-34F6A0B693C2}" destId="{1975585C-B464-4ADC-B96B-37F4919A8F4E}" srcOrd="1" destOrd="0" presId="urn:microsoft.com/office/officeart/2005/8/layout/orgChart1"/>
    <dgm:cxn modelId="{E8DA846E-1DB0-4817-9A44-40F63200E3DD}" type="presParOf" srcId="{267A1AE6-AB1B-42AC-BB3C-34F6A0B693C2}" destId="{2A77F5FF-DDDD-4B1C-92EC-E60F22F008AC}" srcOrd="2" destOrd="0" presId="urn:microsoft.com/office/officeart/2005/8/layout/orgChart1"/>
    <dgm:cxn modelId="{4F29B2A1-7717-4A72-A56E-18FC98ABA5BA}" type="presParOf" srcId="{FB847A3F-9521-4192-A6B7-412AF67B53DC}" destId="{F2F442BC-66DF-4E38-A6EF-0E596E39554C}" srcOrd="2" destOrd="0" presId="urn:microsoft.com/office/officeart/2005/8/layout/orgChart1"/>
    <dgm:cxn modelId="{9B6E0B4E-0044-48F6-A94D-7E81F0045207}" type="presParOf" srcId="{73F0FA5F-F40A-4E4A-9D91-87C54F2683F8}" destId="{3CD202ED-4550-4339-AEA8-4680A7031C8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E77-981B-456B-B649-B6C1C872EFA7}">
      <dsp:nvSpPr>
        <dsp:cNvPr id="0" name=""/>
        <dsp:cNvSpPr/>
      </dsp:nvSpPr>
      <dsp:spPr>
        <a:xfrm>
          <a:off x="3186707" y="2098030"/>
          <a:ext cx="260077" cy="3259633"/>
        </a:xfrm>
        <a:custGeom>
          <a:avLst/>
          <a:gdLst/>
          <a:ahLst/>
          <a:cxnLst/>
          <a:rect l="0" t="0" r="0" b="0"/>
          <a:pathLst>
            <a:path>
              <a:moveTo>
                <a:pt x="0" y="0"/>
              </a:moveTo>
              <a:lnTo>
                <a:pt x="0" y="3259633"/>
              </a:lnTo>
              <a:lnTo>
                <a:pt x="260077" y="3259633"/>
              </a:lnTo>
            </a:path>
          </a:pathLst>
        </a:custGeom>
        <a:noFill/>
        <a:ln w="25400" cap="flat" cmpd="sng" algn="ctr">
          <a:solidFill>
            <a:schemeClr val="accent5">
              <a:tint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2B49C2A6-91B5-4C8A-A578-C002BD30A916}">
      <dsp:nvSpPr>
        <dsp:cNvPr id="0" name=""/>
        <dsp:cNvSpPr/>
      </dsp:nvSpPr>
      <dsp:spPr>
        <a:xfrm>
          <a:off x="3186707" y="2098030"/>
          <a:ext cx="260077" cy="2028601"/>
        </a:xfrm>
        <a:custGeom>
          <a:avLst/>
          <a:gdLst/>
          <a:ahLst/>
          <a:cxnLst/>
          <a:rect l="0" t="0" r="0" b="0"/>
          <a:pathLst>
            <a:path>
              <a:moveTo>
                <a:pt x="0" y="0"/>
              </a:moveTo>
              <a:lnTo>
                <a:pt x="0" y="2028601"/>
              </a:lnTo>
              <a:lnTo>
                <a:pt x="260077" y="2028601"/>
              </a:lnTo>
            </a:path>
          </a:pathLst>
        </a:custGeom>
        <a:noFill/>
        <a:ln w="25400" cap="flat" cmpd="sng" algn="ctr">
          <a:solidFill>
            <a:schemeClr val="accent5">
              <a:tint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F41D81E-1A54-4BC2-936A-9F40857DB8C5}">
      <dsp:nvSpPr>
        <dsp:cNvPr id="0" name=""/>
        <dsp:cNvSpPr/>
      </dsp:nvSpPr>
      <dsp:spPr>
        <a:xfrm>
          <a:off x="3186707" y="2098030"/>
          <a:ext cx="260077" cy="797569"/>
        </a:xfrm>
        <a:custGeom>
          <a:avLst/>
          <a:gdLst/>
          <a:ahLst/>
          <a:cxnLst/>
          <a:rect l="0" t="0" r="0" b="0"/>
          <a:pathLst>
            <a:path>
              <a:moveTo>
                <a:pt x="0" y="0"/>
              </a:moveTo>
              <a:lnTo>
                <a:pt x="0" y="797569"/>
              </a:lnTo>
              <a:lnTo>
                <a:pt x="260077" y="797569"/>
              </a:lnTo>
            </a:path>
          </a:pathLst>
        </a:custGeom>
        <a:noFill/>
        <a:ln w="25400" cap="flat" cmpd="sng" algn="ctr">
          <a:solidFill>
            <a:schemeClr val="accent5">
              <a:tint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4C6D967F-BEBF-4D69-9259-7F19C4CB7E2A}">
      <dsp:nvSpPr>
        <dsp:cNvPr id="0" name=""/>
        <dsp:cNvSpPr/>
      </dsp:nvSpPr>
      <dsp:spPr>
        <a:xfrm>
          <a:off x="2831269" y="866998"/>
          <a:ext cx="1048977" cy="364108"/>
        </a:xfrm>
        <a:custGeom>
          <a:avLst/>
          <a:gdLst/>
          <a:ahLst/>
          <a:cxnLst/>
          <a:rect l="0" t="0" r="0" b="0"/>
          <a:pathLst>
            <a:path>
              <a:moveTo>
                <a:pt x="0" y="0"/>
              </a:moveTo>
              <a:lnTo>
                <a:pt x="0" y="182054"/>
              </a:lnTo>
              <a:lnTo>
                <a:pt x="1048977" y="182054"/>
              </a:lnTo>
              <a:lnTo>
                <a:pt x="1048977" y="364108"/>
              </a:lnTo>
            </a:path>
          </a:pathLst>
        </a:custGeom>
        <a:noFill/>
        <a:ln w="25400" cap="flat" cmpd="sng" algn="ctr">
          <a:solidFill>
            <a:schemeClr val="accent5">
              <a:tint val="99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4AB665B-3A8A-4A68-A8A1-DD267EB62F83}">
      <dsp:nvSpPr>
        <dsp:cNvPr id="0" name=""/>
        <dsp:cNvSpPr/>
      </dsp:nvSpPr>
      <dsp:spPr>
        <a:xfrm>
          <a:off x="1088752" y="2098030"/>
          <a:ext cx="260077" cy="3259633"/>
        </a:xfrm>
        <a:custGeom>
          <a:avLst/>
          <a:gdLst/>
          <a:ahLst/>
          <a:cxnLst/>
          <a:rect l="0" t="0" r="0" b="0"/>
          <a:pathLst>
            <a:path>
              <a:moveTo>
                <a:pt x="0" y="0"/>
              </a:moveTo>
              <a:lnTo>
                <a:pt x="0" y="3259633"/>
              </a:lnTo>
              <a:lnTo>
                <a:pt x="260077" y="3259633"/>
              </a:lnTo>
            </a:path>
          </a:pathLst>
        </a:custGeom>
        <a:noFill/>
        <a:ln w="25400" cap="flat" cmpd="sng" algn="ctr">
          <a:solidFill>
            <a:schemeClr val="accent5">
              <a:tint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4C7E624-E6F6-4BC0-818F-91BF34857315}">
      <dsp:nvSpPr>
        <dsp:cNvPr id="0" name=""/>
        <dsp:cNvSpPr/>
      </dsp:nvSpPr>
      <dsp:spPr>
        <a:xfrm>
          <a:off x="1088752" y="2098030"/>
          <a:ext cx="260077" cy="2028601"/>
        </a:xfrm>
        <a:custGeom>
          <a:avLst/>
          <a:gdLst/>
          <a:ahLst/>
          <a:cxnLst/>
          <a:rect l="0" t="0" r="0" b="0"/>
          <a:pathLst>
            <a:path>
              <a:moveTo>
                <a:pt x="0" y="0"/>
              </a:moveTo>
              <a:lnTo>
                <a:pt x="0" y="2028601"/>
              </a:lnTo>
              <a:lnTo>
                <a:pt x="260077" y="2028601"/>
              </a:lnTo>
            </a:path>
          </a:pathLst>
        </a:custGeom>
        <a:noFill/>
        <a:ln w="25400" cap="flat" cmpd="sng" algn="ctr">
          <a:solidFill>
            <a:schemeClr val="accent5">
              <a:tint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6915E501-0235-4F25-8393-F0544E945A6D}">
      <dsp:nvSpPr>
        <dsp:cNvPr id="0" name=""/>
        <dsp:cNvSpPr/>
      </dsp:nvSpPr>
      <dsp:spPr>
        <a:xfrm>
          <a:off x="1088752" y="2098030"/>
          <a:ext cx="260077" cy="797569"/>
        </a:xfrm>
        <a:custGeom>
          <a:avLst/>
          <a:gdLst/>
          <a:ahLst/>
          <a:cxnLst/>
          <a:rect l="0" t="0" r="0" b="0"/>
          <a:pathLst>
            <a:path>
              <a:moveTo>
                <a:pt x="0" y="0"/>
              </a:moveTo>
              <a:lnTo>
                <a:pt x="0" y="797569"/>
              </a:lnTo>
              <a:lnTo>
                <a:pt x="260077" y="797569"/>
              </a:lnTo>
            </a:path>
          </a:pathLst>
        </a:custGeom>
        <a:noFill/>
        <a:ln w="25400" cap="flat" cmpd="sng" algn="ctr">
          <a:solidFill>
            <a:schemeClr val="accent5">
              <a:tint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4509AD83-B6D8-4BFC-B5FD-24F59E0EE0F3}">
      <dsp:nvSpPr>
        <dsp:cNvPr id="0" name=""/>
        <dsp:cNvSpPr/>
      </dsp:nvSpPr>
      <dsp:spPr>
        <a:xfrm>
          <a:off x="1782291" y="866998"/>
          <a:ext cx="1048977" cy="364108"/>
        </a:xfrm>
        <a:custGeom>
          <a:avLst/>
          <a:gdLst/>
          <a:ahLst/>
          <a:cxnLst/>
          <a:rect l="0" t="0" r="0" b="0"/>
          <a:pathLst>
            <a:path>
              <a:moveTo>
                <a:pt x="1048977" y="0"/>
              </a:moveTo>
              <a:lnTo>
                <a:pt x="1048977" y="182054"/>
              </a:lnTo>
              <a:lnTo>
                <a:pt x="0" y="182054"/>
              </a:lnTo>
              <a:lnTo>
                <a:pt x="0" y="364108"/>
              </a:lnTo>
            </a:path>
          </a:pathLst>
        </a:custGeom>
        <a:noFill/>
        <a:ln w="25400" cap="flat" cmpd="sng" algn="ctr">
          <a:solidFill>
            <a:schemeClr val="accent5">
              <a:tint val="99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7172EC2-1DF0-43C2-A2FE-2E2B1FC02A4A}">
      <dsp:nvSpPr>
        <dsp:cNvPr id="0" name=""/>
        <dsp:cNvSpPr/>
      </dsp:nvSpPr>
      <dsp:spPr>
        <a:xfrm>
          <a:off x="1766816" y="74"/>
          <a:ext cx="2128904" cy="866923"/>
        </a:xfrm>
        <a:prstGeom prst="rect">
          <a:avLst/>
        </a:prstGeom>
        <a:solidFill>
          <a:schemeClr val="accent5">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r-SA" sz="2000" kern="1200" baseline="0" dirty="0">
              <a:solidFill>
                <a:schemeClr val="tx1"/>
              </a:solidFill>
            </a:rPr>
            <a:t>الوحدة الأولى         </a:t>
          </a:r>
          <a:r>
            <a:rPr lang="ar-SA" sz="2000" kern="1200" baseline="0" dirty="0"/>
            <a:t>العلم وتفاعلات الأجسام</a:t>
          </a:r>
          <a:endParaRPr lang="ar-SA" sz="2000" kern="1200" dirty="0"/>
        </a:p>
      </dsp:txBody>
      <dsp:txXfrm>
        <a:off x="1766816" y="74"/>
        <a:ext cx="2128904" cy="866923"/>
      </dsp:txXfrm>
    </dsp:sp>
    <dsp:sp modelId="{3ACCFA50-7CAA-41D0-8913-860DE434FE96}">
      <dsp:nvSpPr>
        <dsp:cNvPr id="0" name=""/>
        <dsp:cNvSpPr/>
      </dsp:nvSpPr>
      <dsp:spPr>
        <a:xfrm>
          <a:off x="915367" y="1231106"/>
          <a:ext cx="1733847" cy="866923"/>
        </a:xfrm>
        <a:prstGeom prst="rect">
          <a:avLst/>
        </a:prstGeom>
        <a:solidFill>
          <a:schemeClr val="accent5">
            <a:tint val="99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r-SA" sz="2000" kern="1200" baseline="0" dirty="0">
              <a:solidFill>
                <a:srgbClr val="FF0000"/>
              </a:solidFill>
            </a:rPr>
            <a:t>الفصل الثاني  </a:t>
          </a:r>
          <a:r>
            <a:rPr lang="ar-SA" sz="2000" kern="1200" baseline="0" dirty="0"/>
            <a:t>الحركة والقوى والآلات البسيطة</a:t>
          </a:r>
          <a:endParaRPr lang="ar-SA" sz="2000" kern="1200" dirty="0"/>
        </a:p>
      </dsp:txBody>
      <dsp:txXfrm>
        <a:off x="915367" y="1231106"/>
        <a:ext cx="1733847" cy="866923"/>
      </dsp:txXfrm>
    </dsp:sp>
    <dsp:sp modelId="{9B3248EC-008E-414C-A4A0-373404F94F1D}">
      <dsp:nvSpPr>
        <dsp:cNvPr id="0" name=""/>
        <dsp:cNvSpPr/>
      </dsp:nvSpPr>
      <dsp:spPr>
        <a:xfrm>
          <a:off x="1348829" y="2462138"/>
          <a:ext cx="1733847" cy="866923"/>
        </a:xfrm>
        <a:prstGeom prst="rect">
          <a:avLst/>
        </a:prstGeom>
        <a:solidFill>
          <a:schemeClr val="accent5">
            <a:tint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rgbClr val="FFFF00"/>
              </a:solidFill>
            </a:rPr>
            <a:t>الدرس الأول  </a:t>
          </a:r>
          <a:r>
            <a:rPr lang="ar-SA" sz="2000" kern="1200" dirty="0"/>
            <a:t>الحركة</a:t>
          </a:r>
        </a:p>
      </dsp:txBody>
      <dsp:txXfrm>
        <a:off x="1348829" y="2462138"/>
        <a:ext cx="1733847" cy="866923"/>
      </dsp:txXfrm>
    </dsp:sp>
    <dsp:sp modelId="{0671F9E9-3CB5-4981-9293-BC29F8217E3F}">
      <dsp:nvSpPr>
        <dsp:cNvPr id="0" name=""/>
        <dsp:cNvSpPr/>
      </dsp:nvSpPr>
      <dsp:spPr>
        <a:xfrm>
          <a:off x="1348829" y="3693169"/>
          <a:ext cx="1733847" cy="866923"/>
        </a:xfrm>
        <a:prstGeom prst="rect">
          <a:avLst/>
        </a:prstGeom>
        <a:solidFill>
          <a:schemeClr val="accent5">
            <a:tint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rgbClr val="FFFF00"/>
              </a:solidFill>
            </a:rPr>
            <a:t>الدرس الثاني   </a:t>
          </a:r>
          <a:r>
            <a:rPr lang="ar-SA" sz="2000" kern="1200" dirty="0"/>
            <a:t>قوانين نيوتن للحركة</a:t>
          </a:r>
        </a:p>
      </dsp:txBody>
      <dsp:txXfrm>
        <a:off x="1348829" y="3693169"/>
        <a:ext cx="1733847" cy="866923"/>
      </dsp:txXfrm>
    </dsp:sp>
    <dsp:sp modelId="{5138C6AF-1370-4452-BC08-4E032CE0F29C}">
      <dsp:nvSpPr>
        <dsp:cNvPr id="0" name=""/>
        <dsp:cNvSpPr/>
      </dsp:nvSpPr>
      <dsp:spPr>
        <a:xfrm>
          <a:off x="1348829" y="4924201"/>
          <a:ext cx="1733847" cy="866923"/>
        </a:xfrm>
        <a:prstGeom prst="rect">
          <a:avLst/>
        </a:prstGeom>
        <a:solidFill>
          <a:schemeClr val="accent5">
            <a:tint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rgbClr val="FFFF00"/>
              </a:solidFill>
            </a:rPr>
            <a:t>الدرس الثالث    </a:t>
          </a:r>
          <a:r>
            <a:rPr lang="ar-SA" sz="2000" kern="1200" dirty="0"/>
            <a:t>الشغل والآلات البسيطة</a:t>
          </a:r>
        </a:p>
      </dsp:txBody>
      <dsp:txXfrm>
        <a:off x="1348829" y="4924201"/>
        <a:ext cx="1733847" cy="866923"/>
      </dsp:txXfrm>
    </dsp:sp>
    <dsp:sp modelId="{F7BD6E9A-E354-4900-B4B8-5F789F2EE7F8}">
      <dsp:nvSpPr>
        <dsp:cNvPr id="0" name=""/>
        <dsp:cNvSpPr/>
      </dsp:nvSpPr>
      <dsp:spPr>
        <a:xfrm>
          <a:off x="3013323" y="1231106"/>
          <a:ext cx="1733847" cy="866923"/>
        </a:xfrm>
        <a:prstGeom prst="rect">
          <a:avLst/>
        </a:prstGeom>
        <a:solidFill>
          <a:schemeClr val="accent5">
            <a:tint val="99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r-SA" sz="2000" kern="1200" baseline="0" dirty="0">
              <a:solidFill>
                <a:srgbClr val="FF0000"/>
              </a:solidFill>
            </a:rPr>
            <a:t>الفصل الأول </a:t>
          </a:r>
          <a:r>
            <a:rPr lang="ar-SA" sz="2000" kern="1200" dirty="0">
              <a:solidFill>
                <a:srgbClr val="FF0000"/>
              </a:solidFill>
            </a:rPr>
            <a:t>  </a:t>
          </a:r>
          <a:r>
            <a:rPr lang="ar-SA" sz="2000" kern="1200" dirty="0"/>
            <a:t>طبيعة العلم</a:t>
          </a:r>
        </a:p>
      </dsp:txBody>
      <dsp:txXfrm>
        <a:off x="3013323" y="1231106"/>
        <a:ext cx="1733847" cy="866923"/>
      </dsp:txXfrm>
    </dsp:sp>
    <dsp:sp modelId="{224D68E1-2167-4A09-B8CC-D1D4B6E670F7}">
      <dsp:nvSpPr>
        <dsp:cNvPr id="0" name=""/>
        <dsp:cNvSpPr/>
      </dsp:nvSpPr>
      <dsp:spPr>
        <a:xfrm>
          <a:off x="3446784" y="2462138"/>
          <a:ext cx="1733847" cy="866923"/>
        </a:xfrm>
        <a:prstGeom prst="rect">
          <a:avLst/>
        </a:prstGeom>
        <a:solidFill>
          <a:schemeClr val="accent5">
            <a:tint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r-SA" sz="2000" kern="1200" baseline="0" dirty="0">
              <a:solidFill>
                <a:srgbClr val="FFFF00"/>
              </a:solidFill>
            </a:rPr>
            <a:t>الدرس الأول     </a:t>
          </a:r>
          <a:r>
            <a:rPr lang="ar-SA" sz="2000" kern="1200" dirty="0"/>
            <a:t>العلم وعملياته</a:t>
          </a:r>
        </a:p>
      </dsp:txBody>
      <dsp:txXfrm>
        <a:off x="3446784" y="2462138"/>
        <a:ext cx="1733847" cy="866923"/>
      </dsp:txXfrm>
    </dsp:sp>
    <dsp:sp modelId="{379608CA-35BA-4BFF-AC10-1F303D24845C}">
      <dsp:nvSpPr>
        <dsp:cNvPr id="0" name=""/>
        <dsp:cNvSpPr/>
      </dsp:nvSpPr>
      <dsp:spPr>
        <a:xfrm>
          <a:off x="3446784" y="3693169"/>
          <a:ext cx="1733847" cy="866923"/>
        </a:xfrm>
        <a:prstGeom prst="rect">
          <a:avLst/>
        </a:prstGeom>
        <a:solidFill>
          <a:srgbClr val="FF0000"/>
        </a:solidFill>
        <a:ln>
          <a:solidFill>
            <a:schemeClr val="accent1"/>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r-SA" sz="2000" kern="1200" baseline="0" dirty="0">
              <a:solidFill>
                <a:srgbClr val="FFFF00"/>
              </a:solidFill>
            </a:rPr>
            <a:t>الدرس الثاني    </a:t>
          </a:r>
          <a:r>
            <a:rPr lang="ar-SA" sz="2000" kern="1200" dirty="0"/>
            <a:t>النماذج العلمية</a:t>
          </a:r>
        </a:p>
      </dsp:txBody>
      <dsp:txXfrm>
        <a:off x="3446784" y="3693169"/>
        <a:ext cx="1733847" cy="866923"/>
      </dsp:txXfrm>
    </dsp:sp>
    <dsp:sp modelId="{D445035A-8EE4-4F6B-AB67-DF323E583B1E}">
      <dsp:nvSpPr>
        <dsp:cNvPr id="0" name=""/>
        <dsp:cNvSpPr/>
      </dsp:nvSpPr>
      <dsp:spPr>
        <a:xfrm>
          <a:off x="3446784" y="4924201"/>
          <a:ext cx="1733847" cy="866923"/>
        </a:xfrm>
        <a:prstGeom prst="rect">
          <a:avLst/>
        </a:prstGeom>
        <a:solidFill>
          <a:schemeClr val="accent5">
            <a:tint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r-SA" sz="2000" kern="1200" baseline="0" dirty="0">
              <a:solidFill>
                <a:srgbClr val="FFFF00"/>
              </a:solidFill>
            </a:rPr>
            <a:t>الدرس الثالث    </a:t>
          </a:r>
          <a:r>
            <a:rPr lang="ar-SA" sz="2000" kern="1200" dirty="0"/>
            <a:t>تقويم التفسيرات العلمية</a:t>
          </a:r>
        </a:p>
      </dsp:txBody>
      <dsp:txXfrm>
        <a:off x="3446784" y="4924201"/>
        <a:ext cx="1733847" cy="8669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75ED4-BAF0-4CC8-BD26-F4D344DCFEC6}">
      <dsp:nvSpPr>
        <dsp:cNvPr id="0" name=""/>
        <dsp:cNvSpPr/>
      </dsp:nvSpPr>
      <dsp:spPr>
        <a:xfrm>
          <a:off x="3368018" y="625"/>
          <a:ext cx="1569762" cy="732250"/>
        </a:xfrm>
        <a:prstGeom prst="roundRect">
          <a:avLst>
            <a:gd name="adj" fmla="val 10000"/>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b="1" kern="1200" dirty="0">
              <a:solidFill>
                <a:schemeClr val="tx2"/>
              </a:solidFill>
            </a:rPr>
            <a:t>أهمية النماذج</a:t>
          </a:r>
        </a:p>
      </dsp:txBody>
      <dsp:txXfrm>
        <a:off x="3389465" y="22072"/>
        <a:ext cx="1526868" cy="689356"/>
      </dsp:txXfrm>
    </dsp:sp>
    <dsp:sp modelId="{47E2C92E-8534-4BA8-B558-433796E61242}">
      <dsp:nvSpPr>
        <dsp:cNvPr id="0" name=""/>
        <dsp:cNvSpPr/>
      </dsp:nvSpPr>
      <dsp:spPr>
        <a:xfrm rot="5400000">
          <a:off x="4015602" y="751183"/>
          <a:ext cx="274594" cy="329512"/>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rtl="1">
            <a:lnSpc>
              <a:spcPct val="90000"/>
            </a:lnSpc>
            <a:spcBef>
              <a:spcPct val="0"/>
            </a:spcBef>
            <a:spcAft>
              <a:spcPct val="35000"/>
            </a:spcAft>
            <a:buNone/>
          </a:pPr>
          <a:endParaRPr lang="ar-SA" sz="1100" kern="1200"/>
        </a:p>
      </dsp:txBody>
      <dsp:txXfrm rot="-5400000">
        <a:off x="4054045" y="778642"/>
        <a:ext cx="197708" cy="192216"/>
      </dsp:txXfrm>
    </dsp:sp>
    <dsp:sp modelId="{172C8CA7-16B0-4198-9E23-DCEA2A35583E}">
      <dsp:nvSpPr>
        <dsp:cNvPr id="0" name=""/>
        <dsp:cNvSpPr/>
      </dsp:nvSpPr>
      <dsp:spPr>
        <a:xfrm>
          <a:off x="3368018" y="1099002"/>
          <a:ext cx="1569762" cy="732250"/>
        </a:xfrm>
        <a:prstGeom prst="roundRect">
          <a:avLst>
            <a:gd name="adj" fmla="val 10000"/>
          </a:avLst>
        </a:prstGeom>
        <a:solidFill>
          <a:schemeClr val="accent3">
            <a:hueOff val="-284339"/>
            <a:satOff val="-1172"/>
            <a:lumOff val="-246"/>
            <a:alphaOff val="0"/>
          </a:schemeClr>
        </a:solidFill>
        <a:ln>
          <a:noFill/>
        </a:ln>
        <a:effectLst>
          <a:outerShdw blurRad="57150" dist="38100" dir="5400000" algn="ctr" rotWithShape="0">
            <a:schemeClr val="accent3">
              <a:hueOff val="-284339"/>
              <a:satOff val="-1172"/>
              <a:lumOff val="-246"/>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b="1" kern="1200" dirty="0">
              <a:solidFill>
                <a:schemeClr val="tx2"/>
              </a:solidFill>
            </a:rPr>
            <a:t>أنواع النماذج</a:t>
          </a:r>
        </a:p>
      </dsp:txBody>
      <dsp:txXfrm>
        <a:off x="3389465" y="1120449"/>
        <a:ext cx="1526868" cy="689356"/>
      </dsp:txXfrm>
    </dsp:sp>
    <dsp:sp modelId="{556D7345-0EBC-418C-964A-1C0A8BF92A4A}">
      <dsp:nvSpPr>
        <dsp:cNvPr id="0" name=""/>
        <dsp:cNvSpPr/>
      </dsp:nvSpPr>
      <dsp:spPr>
        <a:xfrm rot="5400000">
          <a:off x="4015602" y="1849559"/>
          <a:ext cx="274594" cy="329512"/>
        </a:xfrm>
        <a:prstGeom prst="rightArrow">
          <a:avLst>
            <a:gd name="adj1" fmla="val 60000"/>
            <a:gd name="adj2" fmla="val 50000"/>
          </a:avLst>
        </a:prstGeom>
        <a:solidFill>
          <a:schemeClr val="accent3">
            <a:hueOff val="-379119"/>
            <a:satOff val="-1563"/>
            <a:lumOff val="-32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rtl="1">
            <a:lnSpc>
              <a:spcPct val="90000"/>
            </a:lnSpc>
            <a:spcBef>
              <a:spcPct val="0"/>
            </a:spcBef>
            <a:spcAft>
              <a:spcPct val="35000"/>
            </a:spcAft>
            <a:buNone/>
          </a:pPr>
          <a:endParaRPr lang="ar-SA" sz="1100" kern="1200"/>
        </a:p>
      </dsp:txBody>
      <dsp:txXfrm rot="-5400000">
        <a:off x="4054045" y="1877018"/>
        <a:ext cx="197708" cy="192216"/>
      </dsp:txXfrm>
    </dsp:sp>
    <dsp:sp modelId="{63FF396A-656F-4465-B297-870E1B199F2F}">
      <dsp:nvSpPr>
        <dsp:cNvPr id="0" name=""/>
        <dsp:cNvSpPr/>
      </dsp:nvSpPr>
      <dsp:spPr>
        <a:xfrm>
          <a:off x="3368018" y="2197378"/>
          <a:ext cx="1569762" cy="732250"/>
        </a:xfrm>
        <a:prstGeom prst="roundRect">
          <a:avLst>
            <a:gd name="adj" fmla="val 10000"/>
          </a:avLst>
        </a:prstGeom>
        <a:solidFill>
          <a:schemeClr val="accent3">
            <a:hueOff val="-568678"/>
            <a:satOff val="-2344"/>
            <a:lumOff val="-491"/>
            <a:alphaOff val="0"/>
          </a:schemeClr>
        </a:solidFill>
        <a:ln>
          <a:noFill/>
        </a:ln>
        <a:effectLst>
          <a:outerShdw blurRad="57150" dist="38100" dir="5400000" algn="ctr" rotWithShape="0">
            <a:schemeClr val="accent3">
              <a:hueOff val="-568678"/>
              <a:satOff val="-2344"/>
              <a:lumOff val="-491"/>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b="1" kern="1200" dirty="0">
              <a:solidFill>
                <a:schemeClr val="tx2"/>
              </a:solidFill>
            </a:rPr>
            <a:t>عمل النماذج</a:t>
          </a:r>
        </a:p>
      </dsp:txBody>
      <dsp:txXfrm>
        <a:off x="3389465" y="2218825"/>
        <a:ext cx="1526868" cy="689356"/>
      </dsp:txXfrm>
    </dsp:sp>
    <dsp:sp modelId="{6060F081-B372-4633-923A-8A6A17E5F5BB}">
      <dsp:nvSpPr>
        <dsp:cNvPr id="0" name=""/>
        <dsp:cNvSpPr/>
      </dsp:nvSpPr>
      <dsp:spPr>
        <a:xfrm rot="5400000">
          <a:off x="4015602" y="2947935"/>
          <a:ext cx="274594" cy="329512"/>
        </a:xfrm>
        <a:prstGeom prst="rightArrow">
          <a:avLst>
            <a:gd name="adj1" fmla="val 60000"/>
            <a:gd name="adj2" fmla="val 50000"/>
          </a:avLst>
        </a:prstGeom>
        <a:solidFill>
          <a:schemeClr val="accent3">
            <a:hueOff val="-758238"/>
            <a:satOff val="-3126"/>
            <a:lumOff val="-65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rtl="1">
            <a:lnSpc>
              <a:spcPct val="90000"/>
            </a:lnSpc>
            <a:spcBef>
              <a:spcPct val="0"/>
            </a:spcBef>
            <a:spcAft>
              <a:spcPct val="35000"/>
            </a:spcAft>
            <a:buNone/>
          </a:pPr>
          <a:endParaRPr lang="ar-SA" sz="1100" kern="1200"/>
        </a:p>
      </dsp:txBody>
      <dsp:txXfrm rot="-5400000">
        <a:off x="4054045" y="2975394"/>
        <a:ext cx="197708" cy="192216"/>
      </dsp:txXfrm>
    </dsp:sp>
    <dsp:sp modelId="{E71DFB08-88F6-4597-8BD2-303A30E8011E}">
      <dsp:nvSpPr>
        <dsp:cNvPr id="0" name=""/>
        <dsp:cNvSpPr/>
      </dsp:nvSpPr>
      <dsp:spPr>
        <a:xfrm>
          <a:off x="3368018" y="3295754"/>
          <a:ext cx="1569762" cy="732250"/>
        </a:xfrm>
        <a:prstGeom prst="roundRect">
          <a:avLst>
            <a:gd name="adj" fmla="val 10000"/>
          </a:avLst>
        </a:prstGeom>
        <a:solidFill>
          <a:schemeClr val="accent3">
            <a:hueOff val="-853018"/>
            <a:satOff val="-3517"/>
            <a:lumOff val="-737"/>
            <a:alphaOff val="0"/>
          </a:schemeClr>
        </a:solidFill>
        <a:ln>
          <a:noFill/>
        </a:ln>
        <a:effectLst>
          <a:outerShdw blurRad="57150" dist="38100" dir="5400000" algn="ctr" rotWithShape="0">
            <a:schemeClr val="accent3">
              <a:hueOff val="-853018"/>
              <a:satOff val="-3517"/>
              <a:lumOff val="-737"/>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b="1" kern="1200" dirty="0">
              <a:solidFill>
                <a:schemeClr val="tx2"/>
              </a:solidFill>
            </a:rPr>
            <a:t>استخدامات النماذج</a:t>
          </a:r>
        </a:p>
      </dsp:txBody>
      <dsp:txXfrm>
        <a:off x="3389465" y="3317201"/>
        <a:ext cx="1526868" cy="689356"/>
      </dsp:txXfrm>
    </dsp:sp>
    <dsp:sp modelId="{CA4DB1B1-5964-4982-B3B3-27761515C959}">
      <dsp:nvSpPr>
        <dsp:cNvPr id="0" name=""/>
        <dsp:cNvSpPr/>
      </dsp:nvSpPr>
      <dsp:spPr>
        <a:xfrm rot="5400000">
          <a:off x="4015602" y="4046312"/>
          <a:ext cx="274594" cy="329512"/>
        </a:xfrm>
        <a:prstGeom prst="rightArrow">
          <a:avLst>
            <a:gd name="adj1" fmla="val 60000"/>
            <a:gd name="adj2" fmla="val 50000"/>
          </a:avLst>
        </a:prstGeom>
        <a:solidFill>
          <a:schemeClr val="accent3">
            <a:hueOff val="-1137357"/>
            <a:satOff val="-4689"/>
            <a:lumOff val="-98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rtl="1">
            <a:lnSpc>
              <a:spcPct val="90000"/>
            </a:lnSpc>
            <a:spcBef>
              <a:spcPct val="0"/>
            </a:spcBef>
            <a:spcAft>
              <a:spcPct val="35000"/>
            </a:spcAft>
            <a:buNone/>
          </a:pPr>
          <a:endParaRPr lang="ar-SA" sz="1100" kern="1200"/>
        </a:p>
      </dsp:txBody>
      <dsp:txXfrm rot="-5400000">
        <a:off x="4054045" y="4073771"/>
        <a:ext cx="197708" cy="192216"/>
      </dsp:txXfrm>
    </dsp:sp>
    <dsp:sp modelId="{9775E7E3-5926-4C04-B257-538BFA4B3914}">
      <dsp:nvSpPr>
        <dsp:cNvPr id="0" name=""/>
        <dsp:cNvSpPr/>
      </dsp:nvSpPr>
      <dsp:spPr>
        <a:xfrm>
          <a:off x="3368018" y="4394131"/>
          <a:ext cx="1569762" cy="732250"/>
        </a:xfrm>
        <a:prstGeom prst="roundRect">
          <a:avLst>
            <a:gd name="adj" fmla="val 10000"/>
          </a:avLst>
        </a:prstGeom>
        <a:solidFill>
          <a:schemeClr val="accent3">
            <a:hueOff val="-1137357"/>
            <a:satOff val="-4689"/>
            <a:lumOff val="-983"/>
            <a:alphaOff val="0"/>
          </a:schemeClr>
        </a:solidFill>
        <a:ln>
          <a:noFill/>
        </a:ln>
        <a:effectLst>
          <a:outerShdw blurRad="57150" dist="38100" dir="5400000" algn="ctr" rotWithShape="0">
            <a:schemeClr val="accent3">
              <a:hueOff val="-1137357"/>
              <a:satOff val="-4689"/>
              <a:lumOff val="-983"/>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b="1" kern="1200" dirty="0">
              <a:solidFill>
                <a:schemeClr val="tx2"/>
              </a:solidFill>
            </a:rPr>
            <a:t>تطور النماذج</a:t>
          </a:r>
        </a:p>
      </dsp:txBody>
      <dsp:txXfrm>
        <a:off x="3389465" y="4415578"/>
        <a:ext cx="1526868" cy="6893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E77-981B-456B-B649-B6C1C872EFA7}">
      <dsp:nvSpPr>
        <dsp:cNvPr id="0" name=""/>
        <dsp:cNvSpPr/>
      </dsp:nvSpPr>
      <dsp:spPr>
        <a:xfrm>
          <a:off x="3186707" y="2098030"/>
          <a:ext cx="260077" cy="3259633"/>
        </a:xfrm>
        <a:custGeom>
          <a:avLst/>
          <a:gdLst/>
          <a:ahLst/>
          <a:cxnLst/>
          <a:rect l="0" t="0" r="0" b="0"/>
          <a:pathLst>
            <a:path>
              <a:moveTo>
                <a:pt x="0" y="0"/>
              </a:moveTo>
              <a:lnTo>
                <a:pt x="0" y="3259633"/>
              </a:lnTo>
              <a:lnTo>
                <a:pt x="260077" y="3259633"/>
              </a:lnTo>
            </a:path>
          </a:pathLst>
        </a:custGeom>
        <a:noFill/>
        <a:ln w="25400" cap="flat" cmpd="sng" algn="ctr">
          <a:solidFill>
            <a:schemeClr val="accent5">
              <a:tint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2B49C2A6-91B5-4C8A-A578-C002BD30A916}">
      <dsp:nvSpPr>
        <dsp:cNvPr id="0" name=""/>
        <dsp:cNvSpPr/>
      </dsp:nvSpPr>
      <dsp:spPr>
        <a:xfrm>
          <a:off x="3186707" y="2098030"/>
          <a:ext cx="260077" cy="2028601"/>
        </a:xfrm>
        <a:custGeom>
          <a:avLst/>
          <a:gdLst/>
          <a:ahLst/>
          <a:cxnLst/>
          <a:rect l="0" t="0" r="0" b="0"/>
          <a:pathLst>
            <a:path>
              <a:moveTo>
                <a:pt x="0" y="0"/>
              </a:moveTo>
              <a:lnTo>
                <a:pt x="0" y="2028601"/>
              </a:lnTo>
              <a:lnTo>
                <a:pt x="260077" y="2028601"/>
              </a:lnTo>
            </a:path>
          </a:pathLst>
        </a:custGeom>
        <a:noFill/>
        <a:ln w="25400" cap="flat" cmpd="sng" algn="ctr">
          <a:solidFill>
            <a:schemeClr val="accent5">
              <a:tint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F41D81E-1A54-4BC2-936A-9F40857DB8C5}">
      <dsp:nvSpPr>
        <dsp:cNvPr id="0" name=""/>
        <dsp:cNvSpPr/>
      </dsp:nvSpPr>
      <dsp:spPr>
        <a:xfrm>
          <a:off x="3186707" y="2098030"/>
          <a:ext cx="260077" cy="797569"/>
        </a:xfrm>
        <a:custGeom>
          <a:avLst/>
          <a:gdLst/>
          <a:ahLst/>
          <a:cxnLst/>
          <a:rect l="0" t="0" r="0" b="0"/>
          <a:pathLst>
            <a:path>
              <a:moveTo>
                <a:pt x="0" y="0"/>
              </a:moveTo>
              <a:lnTo>
                <a:pt x="0" y="797569"/>
              </a:lnTo>
              <a:lnTo>
                <a:pt x="260077" y="797569"/>
              </a:lnTo>
            </a:path>
          </a:pathLst>
        </a:custGeom>
        <a:noFill/>
        <a:ln w="25400" cap="flat" cmpd="sng" algn="ctr">
          <a:solidFill>
            <a:schemeClr val="accent5">
              <a:tint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4C6D967F-BEBF-4D69-9259-7F19C4CB7E2A}">
      <dsp:nvSpPr>
        <dsp:cNvPr id="0" name=""/>
        <dsp:cNvSpPr/>
      </dsp:nvSpPr>
      <dsp:spPr>
        <a:xfrm>
          <a:off x="2831269" y="866998"/>
          <a:ext cx="1048977" cy="364108"/>
        </a:xfrm>
        <a:custGeom>
          <a:avLst/>
          <a:gdLst/>
          <a:ahLst/>
          <a:cxnLst/>
          <a:rect l="0" t="0" r="0" b="0"/>
          <a:pathLst>
            <a:path>
              <a:moveTo>
                <a:pt x="0" y="0"/>
              </a:moveTo>
              <a:lnTo>
                <a:pt x="0" y="182054"/>
              </a:lnTo>
              <a:lnTo>
                <a:pt x="1048977" y="182054"/>
              </a:lnTo>
              <a:lnTo>
                <a:pt x="1048977" y="364108"/>
              </a:lnTo>
            </a:path>
          </a:pathLst>
        </a:custGeom>
        <a:noFill/>
        <a:ln w="25400" cap="flat" cmpd="sng" algn="ctr">
          <a:solidFill>
            <a:schemeClr val="accent5">
              <a:tint val="99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4AB665B-3A8A-4A68-A8A1-DD267EB62F83}">
      <dsp:nvSpPr>
        <dsp:cNvPr id="0" name=""/>
        <dsp:cNvSpPr/>
      </dsp:nvSpPr>
      <dsp:spPr>
        <a:xfrm>
          <a:off x="1088752" y="2098030"/>
          <a:ext cx="260077" cy="3259633"/>
        </a:xfrm>
        <a:custGeom>
          <a:avLst/>
          <a:gdLst/>
          <a:ahLst/>
          <a:cxnLst/>
          <a:rect l="0" t="0" r="0" b="0"/>
          <a:pathLst>
            <a:path>
              <a:moveTo>
                <a:pt x="0" y="0"/>
              </a:moveTo>
              <a:lnTo>
                <a:pt x="0" y="3259633"/>
              </a:lnTo>
              <a:lnTo>
                <a:pt x="260077" y="3259633"/>
              </a:lnTo>
            </a:path>
          </a:pathLst>
        </a:custGeom>
        <a:noFill/>
        <a:ln w="25400" cap="flat" cmpd="sng" algn="ctr">
          <a:solidFill>
            <a:schemeClr val="accent5">
              <a:tint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4C7E624-E6F6-4BC0-818F-91BF34857315}">
      <dsp:nvSpPr>
        <dsp:cNvPr id="0" name=""/>
        <dsp:cNvSpPr/>
      </dsp:nvSpPr>
      <dsp:spPr>
        <a:xfrm>
          <a:off x="1088752" y="2098030"/>
          <a:ext cx="260077" cy="2028601"/>
        </a:xfrm>
        <a:custGeom>
          <a:avLst/>
          <a:gdLst/>
          <a:ahLst/>
          <a:cxnLst/>
          <a:rect l="0" t="0" r="0" b="0"/>
          <a:pathLst>
            <a:path>
              <a:moveTo>
                <a:pt x="0" y="0"/>
              </a:moveTo>
              <a:lnTo>
                <a:pt x="0" y="2028601"/>
              </a:lnTo>
              <a:lnTo>
                <a:pt x="260077" y="2028601"/>
              </a:lnTo>
            </a:path>
          </a:pathLst>
        </a:custGeom>
        <a:noFill/>
        <a:ln w="25400" cap="flat" cmpd="sng" algn="ctr">
          <a:solidFill>
            <a:schemeClr val="accent5">
              <a:tint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6915E501-0235-4F25-8393-F0544E945A6D}">
      <dsp:nvSpPr>
        <dsp:cNvPr id="0" name=""/>
        <dsp:cNvSpPr/>
      </dsp:nvSpPr>
      <dsp:spPr>
        <a:xfrm>
          <a:off x="1088752" y="2098030"/>
          <a:ext cx="260077" cy="797569"/>
        </a:xfrm>
        <a:custGeom>
          <a:avLst/>
          <a:gdLst/>
          <a:ahLst/>
          <a:cxnLst/>
          <a:rect l="0" t="0" r="0" b="0"/>
          <a:pathLst>
            <a:path>
              <a:moveTo>
                <a:pt x="0" y="0"/>
              </a:moveTo>
              <a:lnTo>
                <a:pt x="0" y="797569"/>
              </a:lnTo>
              <a:lnTo>
                <a:pt x="260077" y="797569"/>
              </a:lnTo>
            </a:path>
          </a:pathLst>
        </a:custGeom>
        <a:noFill/>
        <a:ln w="25400" cap="flat" cmpd="sng" algn="ctr">
          <a:solidFill>
            <a:schemeClr val="accent5">
              <a:tint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4509AD83-B6D8-4BFC-B5FD-24F59E0EE0F3}">
      <dsp:nvSpPr>
        <dsp:cNvPr id="0" name=""/>
        <dsp:cNvSpPr/>
      </dsp:nvSpPr>
      <dsp:spPr>
        <a:xfrm>
          <a:off x="1782291" y="866998"/>
          <a:ext cx="1048977" cy="364108"/>
        </a:xfrm>
        <a:custGeom>
          <a:avLst/>
          <a:gdLst/>
          <a:ahLst/>
          <a:cxnLst/>
          <a:rect l="0" t="0" r="0" b="0"/>
          <a:pathLst>
            <a:path>
              <a:moveTo>
                <a:pt x="1048977" y="0"/>
              </a:moveTo>
              <a:lnTo>
                <a:pt x="1048977" y="182054"/>
              </a:lnTo>
              <a:lnTo>
                <a:pt x="0" y="182054"/>
              </a:lnTo>
              <a:lnTo>
                <a:pt x="0" y="364108"/>
              </a:lnTo>
            </a:path>
          </a:pathLst>
        </a:custGeom>
        <a:noFill/>
        <a:ln w="25400" cap="flat" cmpd="sng" algn="ctr">
          <a:solidFill>
            <a:schemeClr val="accent5">
              <a:tint val="99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7172EC2-1DF0-43C2-A2FE-2E2B1FC02A4A}">
      <dsp:nvSpPr>
        <dsp:cNvPr id="0" name=""/>
        <dsp:cNvSpPr/>
      </dsp:nvSpPr>
      <dsp:spPr>
        <a:xfrm>
          <a:off x="1766816" y="74"/>
          <a:ext cx="2128904" cy="866923"/>
        </a:xfrm>
        <a:prstGeom prst="rect">
          <a:avLst/>
        </a:prstGeom>
        <a:solidFill>
          <a:schemeClr val="accent5">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1">
            <a:lnSpc>
              <a:spcPct val="90000"/>
            </a:lnSpc>
            <a:spcBef>
              <a:spcPct val="0"/>
            </a:spcBef>
            <a:spcAft>
              <a:spcPct val="35000"/>
            </a:spcAft>
            <a:buNone/>
          </a:pPr>
          <a:r>
            <a:rPr lang="ar-SA" sz="2100" kern="1200" baseline="0" dirty="0">
              <a:solidFill>
                <a:schemeClr val="tx1"/>
              </a:solidFill>
            </a:rPr>
            <a:t>الوحدة الأولى         </a:t>
          </a:r>
          <a:r>
            <a:rPr lang="ar-SA" sz="2100" kern="1200" baseline="0" dirty="0"/>
            <a:t>العلم وتفاعلات الأجسام</a:t>
          </a:r>
          <a:endParaRPr lang="ar-SA" sz="2100" kern="1200" dirty="0"/>
        </a:p>
      </dsp:txBody>
      <dsp:txXfrm>
        <a:off x="1766816" y="74"/>
        <a:ext cx="2128904" cy="866923"/>
      </dsp:txXfrm>
    </dsp:sp>
    <dsp:sp modelId="{3ACCFA50-7CAA-41D0-8913-860DE434FE96}">
      <dsp:nvSpPr>
        <dsp:cNvPr id="0" name=""/>
        <dsp:cNvSpPr/>
      </dsp:nvSpPr>
      <dsp:spPr>
        <a:xfrm>
          <a:off x="915367" y="1231106"/>
          <a:ext cx="1733847" cy="866923"/>
        </a:xfrm>
        <a:prstGeom prst="rect">
          <a:avLst/>
        </a:prstGeom>
        <a:solidFill>
          <a:schemeClr val="accent5">
            <a:tint val="99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1">
            <a:lnSpc>
              <a:spcPct val="90000"/>
            </a:lnSpc>
            <a:spcBef>
              <a:spcPct val="0"/>
            </a:spcBef>
            <a:spcAft>
              <a:spcPct val="35000"/>
            </a:spcAft>
            <a:buNone/>
          </a:pPr>
          <a:r>
            <a:rPr lang="ar-SA" sz="2100" kern="1200" baseline="0" dirty="0">
              <a:solidFill>
                <a:srgbClr val="FF0000"/>
              </a:solidFill>
            </a:rPr>
            <a:t>الفصل الثاني  </a:t>
          </a:r>
          <a:r>
            <a:rPr lang="ar-SA" sz="2100" kern="1200" baseline="0" dirty="0"/>
            <a:t>الحركة والقوى والآلات البسيطة</a:t>
          </a:r>
          <a:endParaRPr lang="ar-SA" sz="2100" kern="1200" dirty="0"/>
        </a:p>
      </dsp:txBody>
      <dsp:txXfrm>
        <a:off x="915367" y="1231106"/>
        <a:ext cx="1733847" cy="866923"/>
      </dsp:txXfrm>
    </dsp:sp>
    <dsp:sp modelId="{9B3248EC-008E-414C-A4A0-373404F94F1D}">
      <dsp:nvSpPr>
        <dsp:cNvPr id="0" name=""/>
        <dsp:cNvSpPr/>
      </dsp:nvSpPr>
      <dsp:spPr>
        <a:xfrm>
          <a:off x="1348829" y="2462138"/>
          <a:ext cx="1733847" cy="866923"/>
        </a:xfrm>
        <a:prstGeom prst="rect">
          <a:avLst/>
        </a:prstGeom>
        <a:solidFill>
          <a:schemeClr val="accent5">
            <a:tint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1">
            <a:lnSpc>
              <a:spcPct val="90000"/>
            </a:lnSpc>
            <a:spcBef>
              <a:spcPct val="0"/>
            </a:spcBef>
            <a:spcAft>
              <a:spcPct val="35000"/>
            </a:spcAft>
            <a:buNone/>
          </a:pPr>
          <a:r>
            <a:rPr lang="ar-SA" sz="2100" kern="1200" dirty="0">
              <a:solidFill>
                <a:srgbClr val="FFFF00"/>
              </a:solidFill>
            </a:rPr>
            <a:t>الدرس الأول  </a:t>
          </a:r>
          <a:r>
            <a:rPr lang="ar-SA" sz="2100" kern="1200" dirty="0"/>
            <a:t>الحركة</a:t>
          </a:r>
        </a:p>
      </dsp:txBody>
      <dsp:txXfrm>
        <a:off x="1348829" y="2462138"/>
        <a:ext cx="1733847" cy="866923"/>
      </dsp:txXfrm>
    </dsp:sp>
    <dsp:sp modelId="{0671F9E9-3CB5-4981-9293-BC29F8217E3F}">
      <dsp:nvSpPr>
        <dsp:cNvPr id="0" name=""/>
        <dsp:cNvSpPr/>
      </dsp:nvSpPr>
      <dsp:spPr>
        <a:xfrm>
          <a:off x="1348829" y="3693169"/>
          <a:ext cx="1733847" cy="866923"/>
        </a:xfrm>
        <a:prstGeom prst="rect">
          <a:avLst/>
        </a:prstGeom>
        <a:solidFill>
          <a:schemeClr val="accent5">
            <a:tint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1">
            <a:lnSpc>
              <a:spcPct val="90000"/>
            </a:lnSpc>
            <a:spcBef>
              <a:spcPct val="0"/>
            </a:spcBef>
            <a:spcAft>
              <a:spcPct val="35000"/>
            </a:spcAft>
            <a:buNone/>
          </a:pPr>
          <a:r>
            <a:rPr lang="ar-SA" sz="2100" kern="1200" dirty="0">
              <a:solidFill>
                <a:srgbClr val="FFFF00"/>
              </a:solidFill>
            </a:rPr>
            <a:t>الدرس الثاني   </a:t>
          </a:r>
          <a:r>
            <a:rPr lang="ar-SA" sz="2100" kern="1200" dirty="0"/>
            <a:t>قوانين نيوتن للحركة</a:t>
          </a:r>
        </a:p>
      </dsp:txBody>
      <dsp:txXfrm>
        <a:off x="1348829" y="3693169"/>
        <a:ext cx="1733847" cy="866923"/>
      </dsp:txXfrm>
    </dsp:sp>
    <dsp:sp modelId="{5138C6AF-1370-4452-BC08-4E032CE0F29C}">
      <dsp:nvSpPr>
        <dsp:cNvPr id="0" name=""/>
        <dsp:cNvSpPr/>
      </dsp:nvSpPr>
      <dsp:spPr>
        <a:xfrm>
          <a:off x="1348829" y="4924201"/>
          <a:ext cx="1733847" cy="866923"/>
        </a:xfrm>
        <a:prstGeom prst="rect">
          <a:avLst/>
        </a:prstGeom>
        <a:solidFill>
          <a:schemeClr val="accent5">
            <a:tint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1">
            <a:lnSpc>
              <a:spcPct val="90000"/>
            </a:lnSpc>
            <a:spcBef>
              <a:spcPct val="0"/>
            </a:spcBef>
            <a:spcAft>
              <a:spcPct val="35000"/>
            </a:spcAft>
            <a:buNone/>
          </a:pPr>
          <a:r>
            <a:rPr lang="ar-SA" sz="2100" kern="1200" dirty="0">
              <a:solidFill>
                <a:srgbClr val="FFFF00"/>
              </a:solidFill>
            </a:rPr>
            <a:t>الدرس الثالث    </a:t>
          </a:r>
          <a:r>
            <a:rPr lang="ar-SA" sz="2100" kern="1200" dirty="0"/>
            <a:t>الشغل والآلات البسيطة</a:t>
          </a:r>
        </a:p>
      </dsp:txBody>
      <dsp:txXfrm>
        <a:off x="1348829" y="4924201"/>
        <a:ext cx="1733847" cy="866923"/>
      </dsp:txXfrm>
    </dsp:sp>
    <dsp:sp modelId="{F7BD6E9A-E354-4900-B4B8-5F789F2EE7F8}">
      <dsp:nvSpPr>
        <dsp:cNvPr id="0" name=""/>
        <dsp:cNvSpPr/>
      </dsp:nvSpPr>
      <dsp:spPr>
        <a:xfrm>
          <a:off x="3013323" y="1231106"/>
          <a:ext cx="1733847" cy="866923"/>
        </a:xfrm>
        <a:prstGeom prst="rect">
          <a:avLst/>
        </a:prstGeom>
        <a:solidFill>
          <a:schemeClr val="accent5">
            <a:tint val="99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1">
            <a:lnSpc>
              <a:spcPct val="90000"/>
            </a:lnSpc>
            <a:spcBef>
              <a:spcPct val="0"/>
            </a:spcBef>
            <a:spcAft>
              <a:spcPct val="35000"/>
            </a:spcAft>
            <a:buNone/>
          </a:pPr>
          <a:r>
            <a:rPr lang="ar-SA" sz="2100" kern="1200" baseline="0" dirty="0">
              <a:solidFill>
                <a:srgbClr val="FF0000"/>
              </a:solidFill>
            </a:rPr>
            <a:t>الفصل الأول </a:t>
          </a:r>
          <a:r>
            <a:rPr lang="ar-SA" sz="2100" kern="1200" dirty="0">
              <a:solidFill>
                <a:srgbClr val="FF0000"/>
              </a:solidFill>
            </a:rPr>
            <a:t>  </a:t>
          </a:r>
          <a:r>
            <a:rPr lang="ar-SA" sz="2100" kern="1200" dirty="0"/>
            <a:t>طبيعة العلم</a:t>
          </a:r>
        </a:p>
      </dsp:txBody>
      <dsp:txXfrm>
        <a:off x="3013323" y="1231106"/>
        <a:ext cx="1733847" cy="866923"/>
      </dsp:txXfrm>
    </dsp:sp>
    <dsp:sp modelId="{224D68E1-2167-4A09-B8CC-D1D4B6E670F7}">
      <dsp:nvSpPr>
        <dsp:cNvPr id="0" name=""/>
        <dsp:cNvSpPr/>
      </dsp:nvSpPr>
      <dsp:spPr>
        <a:xfrm>
          <a:off x="3446784" y="2462138"/>
          <a:ext cx="1733847" cy="866923"/>
        </a:xfrm>
        <a:prstGeom prst="rect">
          <a:avLst/>
        </a:prstGeom>
        <a:solidFill>
          <a:schemeClr val="accent5">
            <a:tint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1">
            <a:lnSpc>
              <a:spcPct val="90000"/>
            </a:lnSpc>
            <a:spcBef>
              <a:spcPct val="0"/>
            </a:spcBef>
            <a:spcAft>
              <a:spcPct val="35000"/>
            </a:spcAft>
            <a:buNone/>
          </a:pPr>
          <a:r>
            <a:rPr lang="ar-SA" sz="2100" kern="1200" baseline="0" dirty="0">
              <a:solidFill>
                <a:srgbClr val="FFFF00"/>
              </a:solidFill>
            </a:rPr>
            <a:t>الدرس الأول     </a:t>
          </a:r>
          <a:r>
            <a:rPr lang="ar-SA" sz="2100" kern="1200" dirty="0"/>
            <a:t>العلم وعملياته</a:t>
          </a:r>
        </a:p>
      </dsp:txBody>
      <dsp:txXfrm>
        <a:off x="3446784" y="2462138"/>
        <a:ext cx="1733847" cy="866923"/>
      </dsp:txXfrm>
    </dsp:sp>
    <dsp:sp modelId="{379608CA-35BA-4BFF-AC10-1F303D24845C}">
      <dsp:nvSpPr>
        <dsp:cNvPr id="0" name=""/>
        <dsp:cNvSpPr/>
      </dsp:nvSpPr>
      <dsp:spPr>
        <a:xfrm>
          <a:off x="3446784" y="3693169"/>
          <a:ext cx="1733847" cy="866923"/>
        </a:xfrm>
        <a:prstGeom prst="rect">
          <a:avLst/>
        </a:prstGeom>
        <a:solidFill>
          <a:schemeClr val="accent5">
            <a:tint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1">
            <a:lnSpc>
              <a:spcPct val="90000"/>
            </a:lnSpc>
            <a:spcBef>
              <a:spcPct val="0"/>
            </a:spcBef>
            <a:spcAft>
              <a:spcPct val="35000"/>
            </a:spcAft>
            <a:buNone/>
          </a:pPr>
          <a:r>
            <a:rPr lang="ar-SA" sz="2100" kern="1200" baseline="0" dirty="0">
              <a:solidFill>
                <a:srgbClr val="FFFF00"/>
              </a:solidFill>
            </a:rPr>
            <a:t>الدرس الثاني    </a:t>
          </a:r>
          <a:r>
            <a:rPr lang="ar-SA" sz="2100" kern="1200" dirty="0"/>
            <a:t>النماذج العلمية</a:t>
          </a:r>
        </a:p>
      </dsp:txBody>
      <dsp:txXfrm>
        <a:off x="3446784" y="3693169"/>
        <a:ext cx="1733847" cy="866923"/>
      </dsp:txXfrm>
    </dsp:sp>
    <dsp:sp modelId="{D445035A-8EE4-4F6B-AB67-DF323E583B1E}">
      <dsp:nvSpPr>
        <dsp:cNvPr id="0" name=""/>
        <dsp:cNvSpPr/>
      </dsp:nvSpPr>
      <dsp:spPr>
        <a:xfrm>
          <a:off x="3446784" y="4924201"/>
          <a:ext cx="1733847" cy="866923"/>
        </a:xfrm>
        <a:prstGeom prst="rect">
          <a:avLst/>
        </a:prstGeom>
        <a:solidFill>
          <a:schemeClr val="accent5">
            <a:tint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1">
            <a:lnSpc>
              <a:spcPct val="90000"/>
            </a:lnSpc>
            <a:spcBef>
              <a:spcPct val="0"/>
            </a:spcBef>
            <a:spcAft>
              <a:spcPct val="35000"/>
            </a:spcAft>
            <a:buNone/>
          </a:pPr>
          <a:r>
            <a:rPr lang="ar-SA" sz="2100" kern="1200" baseline="0" dirty="0">
              <a:solidFill>
                <a:srgbClr val="FFFF00"/>
              </a:solidFill>
            </a:rPr>
            <a:t>الدرس الثالث    </a:t>
          </a:r>
          <a:r>
            <a:rPr lang="ar-SA" sz="2100" kern="1200" dirty="0"/>
            <a:t>تقويم التفسيرات العلمية</a:t>
          </a:r>
        </a:p>
      </dsp:txBody>
      <dsp:txXfrm>
        <a:off x="3446784" y="4924201"/>
        <a:ext cx="1733847" cy="86692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8195"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cs typeface="Arial"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solidFill>
            <a:srgbClr val="89D016">
              <a:alpha val="59000"/>
            </a:srgbClr>
          </a:solidFill>
          <a:ln w="9525">
            <a:solidFill>
              <a:srgbClr val="FF66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noProof="0"/>
              <a:t>انقر لتحرير أنماط النص الرئيسي</a:t>
            </a:r>
            <a:endParaRPr lang="en-US" noProof="0"/>
          </a:p>
          <a:p>
            <a:pPr lvl="1"/>
            <a:r>
              <a:rPr lang="ar-SA" noProof="0"/>
              <a:t>المستوى الثاني</a:t>
            </a:r>
            <a:endParaRPr lang="en-US" noProof="0"/>
          </a:p>
          <a:p>
            <a:pPr lvl="2"/>
            <a:r>
              <a:rPr lang="ar-SA" noProof="0"/>
              <a:t>المستوى الثالث</a:t>
            </a:r>
            <a:endParaRPr lang="en-US" noProof="0"/>
          </a:p>
          <a:p>
            <a:pPr lvl="3"/>
            <a:r>
              <a:rPr lang="ar-SA" noProof="0"/>
              <a:t>المستوى الرابع</a:t>
            </a:r>
            <a:endParaRPr lang="en-US" noProof="0"/>
          </a:p>
          <a:p>
            <a:pPr lvl="4"/>
            <a:r>
              <a:rPr lang="ar-SA" noProof="0"/>
              <a:t>المستوى الخامس</a:t>
            </a:r>
            <a:endParaRPr lang="en-US" noProof="0"/>
          </a:p>
        </p:txBody>
      </p:sp>
      <p:sp>
        <p:nvSpPr>
          <p:cNvPr id="8198"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Arial" charset="0"/>
              </a:defRPr>
            </a:lvl1pPr>
          </a:lstStyle>
          <a:p>
            <a:pPr>
              <a:defRPr/>
            </a:pPr>
            <a:fld id="{C6F46C94-4BF8-4911-97D8-4FD03F1A0F58}" type="slidenum">
              <a:rPr lang="ar-SA"/>
              <a:pPr>
                <a:defRPr/>
              </a:pPr>
              <a:t>‹#›</a:t>
            </a:fld>
            <a:endParaRPr lang="en-US"/>
          </a:p>
        </p:txBody>
      </p:sp>
    </p:spTree>
    <p:extLst>
      <p:ext uri="{BB962C8B-B14F-4D97-AF65-F5344CB8AC3E}">
        <p14:creationId xmlns:p14="http://schemas.microsoft.com/office/powerpoint/2010/main" val="317814638"/>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عنصر نائب لصورة الشريحة 1"/>
          <p:cNvSpPr>
            <a:spLocks noGrp="1" noRot="1" noChangeAspect="1" noTextEdit="1"/>
          </p:cNvSpPr>
          <p:nvPr>
            <p:ph type="sldImg"/>
          </p:nvPr>
        </p:nvSpPr>
        <p:spPr>
          <a:ln/>
        </p:spPr>
      </p:sp>
      <p:sp>
        <p:nvSpPr>
          <p:cNvPr id="19459" name="عنصر نائب للملاحظات 2"/>
          <p:cNvSpPr>
            <a:spLocks noGrp="1"/>
          </p:cNvSpPr>
          <p:nvPr>
            <p:ph type="body" idx="1"/>
          </p:nvPr>
        </p:nvSpPr>
        <p:spPr>
          <a:noFill/>
          <a:ln/>
        </p:spPr>
        <p:txBody>
          <a:bodyPr/>
          <a:lstStyle/>
          <a:p>
            <a:r>
              <a:rPr lang="ar-JO">
                <a:latin typeface="Arial" pitchFamily="34" charset="0"/>
                <a:cs typeface="Arial" pitchFamily="34" charset="0"/>
              </a:rPr>
              <a:t>للمعلم:</a:t>
            </a:r>
          </a:p>
          <a:p>
            <a:r>
              <a:rPr lang="ar-JO">
                <a:latin typeface="Arial" pitchFamily="34" charset="0"/>
                <a:cs typeface="Arial" pitchFamily="34" charset="0"/>
              </a:rPr>
              <a:t>الربط مع المعرفة السابقة:</a:t>
            </a:r>
          </a:p>
          <a:p>
            <a:r>
              <a:rPr lang="ar-JO">
                <a:latin typeface="Arial" pitchFamily="34" charset="0"/>
                <a:cs typeface="Arial" pitchFamily="34" charset="0"/>
              </a:rPr>
              <a:t>التصنيف: حضر الطلبة على تذكر عدد المرات التي طلب منهم فيها تصنيف الأشياء الى مجموعات، من مثل تصنيف الملابس حسب الألوان الفاتحة والغامقة، أو حسب قياساتها.سيتعلم الطلبة في هذا الدرس كيفية تصنيف المواد تبعا لخصائص معينة، وكيفية حدوث التغيرات في هذه الخصائص.</a:t>
            </a:r>
          </a:p>
        </p:txBody>
      </p:sp>
      <p:sp>
        <p:nvSpPr>
          <p:cNvPr id="19460" name="عنصر نائب لرقم الشريحة 3"/>
          <p:cNvSpPr>
            <a:spLocks noGrp="1"/>
          </p:cNvSpPr>
          <p:nvPr>
            <p:ph type="sldNum" sz="quarter" idx="5"/>
          </p:nvPr>
        </p:nvSpPr>
        <p:spPr>
          <a:noFill/>
        </p:spPr>
        <p:txBody>
          <a:bodyPr/>
          <a:lstStyle/>
          <a:p>
            <a:fld id="{CFFE9B86-BC69-451D-8453-A43422EB20DF}" type="slidenum">
              <a:rPr lang="ar-SA" smtClean="0">
                <a:latin typeface="Arial" pitchFamily="34" charset="0"/>
                <a:cs typeface="Arial" pitchFamily="34" charset="0"/>
              </a:rPr>
              <a:pPr/>
              <a:t>3</a:t>
            </a:fld>
            <a:endParaRPr lang="en-US">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6F46C94-4BF8-4911-97D8-4FD03F1A0F58}" type="slidenum">
              <a:rPr lang="ar-SA"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JO" dirty="0" err="1"/>
              <a:t>اجابة</a:t>
            </a:r>
            <a:r>
              <a:rPr lang="ar-JO" baseline="0" dirty="0"/>
              <a:t> السؤال:</a:t>
            </a:r>
          </a:p>
          <a:p>
            <a:r>
              <a:rPr lang="ar-JO" baseline="0" dirty="0"/>
              <a:t>82، 92، 55، 10 على التوالي من اليسار </a:t>
            </a:r>
            <a:r>
              <a:rPr lang="ar-JO" baseline="0" dirty="0" err="1"/>
              <a:t>الى</a:t>
            </a:r>
            <a:r>
              <a:rPr lang="ar-JO" baseline="0" dirty="0"/>
              <a:t> اليمين.</a:t>
            </a:r>
            <a:endParaRPr lang="ar-JO" dirty="0"/>
          </a:p>
        </p:txBody>
      </p:sp>
      <p:sp>
        <p:nvSpPr>
          <p:cNvPr id="4" name="عنصر نائب لرقم الشريحة 3"/>
          <p:cNvSpPr>
            <a:spLocks noGrp="1"/>
          </p:cNvSpPr>
          <p:nvPr>
            <p:ph type="sldNum" sz="quarter" idx="10"/>
          </p:nvPr>
        </p:nvSpPr>
        <p:spPr/>
        <p:txBody>
          <a:bodyPr/>
          <a:lstStyle/>
          <a:p>
            <a:fld id="{FA0A3252-18C8-49BC-8631-C57D875A1311}" type="slidenum">
              <a:rPr lang="ar-JO" smtClean="0"/>
              <a:pPr/>
              <a:t>8</a:t>
            </a:fld>
            <a:endParaRPr lang="ar-J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JO" dirty="0" err="1"/>
              <a:t>اجابة</a:t>
            </a:r>
            <a:r>
              <a:rPr lang="ar-JO" baseline="0" dirty="0"/>
              <a:t> السؤال:</a:t>
            </a:r>
          </a:p>
          <a:p>
            <a:r>
              <a:rPr lang="ar-JO" baseline="0" dirty="0"/>
              <a:t>82، 92، 55، 10 على التوالي من اليسار </a:t>
            </a:r>
            <a:r>
              <a:rPr lang="ar-JO" baseline="0" dirty="0" err="1"/>
              <a:t>الى</a:t>
            </a:r>
            <a:r>
              <a:rPr lang="ar-JO" baseline="0" dirty="0"/>
              <a:t> اليمين.</a:t>
            </a:r>
            <a:endParaRPr lang="ar-JO" dirty="0"/>
          </a:p>
        </p:txBody>
      </p:sp>
      <p:sp>
        <p:nvSpPr>
          <p:cNvPr id="4" name="عنصر نائب لرقم الشريحة 3"/>
          <p:cNvSpPr>
            <a:spLocks noGrp="1"/>
          </p:cNvSpPr>
          <p:nvPr>
            <p:ph type="sldNum" sz="quarter" idx="10"/>
          </p:nvPr>
        </p:nvSpPr>
        <p:spPr/>
        <p:txBody>
          <a:bodyPr/>
          <a:lstStyle/>
          <a:p>
            <a:fld id="{FA0A3252-18C8-49BC-8631-C57D875A1311}" type="slidenum">
              <a:rPr lang="ar-JO" smtClean="0"/>
              <a:pPr/>
              <a:t>9</a:t>
            </a:fld>
            <a:endParaRPr lang="ar-J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A2D45A2B-7F49-4D31-8DE8-E5E7F921467F}" type="slidenum">
              <a:rPr lang="ar-SA"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660A6FB-1F57-4493-AE09-1D90D14E7F0B}" type="slidenum">
              <a:rPr lang="ar-SA"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691DE8-56B4-4059-9D5A-E77D34033D5C}" type="slidenum">
              <a:rPr lang="ar-SA"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9E1BC66-3AEE-4CA2-A2A0-BD9061EF169E}" type="slidenum">
              <a:rPr lang="ar-SA"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43830E8-6BFC-4818-A84D-3C1D82A75866}" type="slidenum">
              <a:rPr lang="ar-SA"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0E2BE02-641D-4CBE-AD29-010C3454FAE7}" type="slidenum">
              <a:rPr lang="ar-SA"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2AC3143-BC54-4CF3-A714-57BEC8E971E2}" type="slidenum">
              <a:rPr lang="ar-SA"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25D8C83-2D4D-4E53-90DD-3F8B482741A7}" type="slidenum">
              <a:rPr lang="ar-SA"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AF53F1D-F656-47CC-B6CC-D1B2DEC5BC24}" type="slidenum">
              <a:rPr lang="ar-SA"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C60D3AD-41F9-4B17-976D-70D2DA1A9D3E}" type="slidenum">
              <a:rPr lang="ar-SA"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2FBE633D-F910-4D64-A41D-D490071BC5CB}" type="slidenum">
              <a:rPr lang="ar-SA"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B73D966F-72C0-4055-A2CB-F569C2B46090}" type="slidenum">
              <a:rPr lang="ar-SA"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428728" y="2438400"/>
            <a:ext cx="6500858" cy="2286000"/>
          </a:xfrm>
          <a:solidFill>
            <a:schemeClr val="accent1">
              <a:lumMod val="75000"/>
            </a:schemeClr>
          </a:solidFill>
          <a:ln>
            <a:solidFill>
              <a:schemeClr val="accent3">
                <a:lumMod val="60000"/>
                <a:lumOff val="40000"/>
              </a:schemeClr>
            </a:solidFill>
          </a:ln>
          <a:effectLst>
            <a:glow rad="228600">
              <a:schemeClr val="accent3">
                <a:satMod val="175000"/>
                <a:alpha val="40000"/>
              </a:schemeClr>
            </a:glow>
            <a:outerShdw blurRad="127000" dist="38100" dir="2700000" algn="ctr">
              <a:srgbClr val="000000">
                <a:alpha val="45000"/>
              </a:srgbClr>
            </a:outerShdw>
            <a:reflection blurRad="6350" stA="50000" endA="300" endPos="55500" dist="50800" dir="5400000" sy="-100000" algn="bl" rotWithShape="0"/>
            <a:softEdge rad="12700"/>
          </a:effectLst>
          <a:scene3d>
            <a:camera prst="perspectiveFront" fov="2700000">
              <a:rot lat="20376000" lon="1938000" rev="20112001"/>
            </a:camera>
            <a:lightRig rig="soft" dir="t">
              <a:rot lat="0" lon="0" rev="0"/>
            </a:lightRig>
          </a:scene3d>
          <a:sp3d prstMaterial="translucentPowder">
            <a:bevelT w="203200" h="50800" prst="convex"/>
          </a:sp3d>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algn="ctr">
              <a:lnSpc>
                <a:spcPct val="150000"/>
              </a:lnSpc>
              <a:spcBef>
                <a:spcPts val="600"/>
              </a:spcBef>
              <a:spcAft>
                <a:spcPts val="600"/>
              </a:spcAft>
            </a:pPr>
            <a:r>
              <a:rPr lang="ar-SA" sz="4000" dirty="0">
                <a:ln w="50800"/>
                <a:solidFill>
                  <a:schemeClr val="bg2">
                    <a:lumMod val="90000"/>
                  </a:schemeClr>
                </a:solidFill>
                <a:effectLst/>
                <a:cs typeface="MCS Rika S_U normal." pitchFamily="2" charset="-78"/>
              </a:rPr>
              <a:t>ا</a:t>
            </a:r>
            <a:r>
              <a:rPr lang="ar-SA" sz="5400" dirty="0">
                <a:ln w="50800"/>
                <a:solidFill>
                  <a:schemeClr val="bg2">
                    <a:lumMod val="90000"/>
                  </a:schemeClr>
                </a:solidFill>
                <a:effectLst/>
                <a:cs typeface="MCS Rika S_U normal." pitchFamily="2" charset="-78"/>
              </a:rPr>
              <a:t>لدرس الثاني : </a:t>
            </a:r>
            <a:r>
              <a:rPr lang="ar-SA" sz="4800" dirty="0"/>
              <a:t>النماذج العلمية</a:t>
            </a:r>
            <a:br>
              <a:rPr lang="ar-SA" sz="4800" dirty="0"/>
            </a:br>
            <a:endParaRPr lang="ar-SA" sz="1800" cap="none" dirty="0">
              <a:ln w="50800"/>
              <a:solidFill>
                <a:schemeClr val="bg2">
                  <a:lumMod val="90000"/>
                </a:schemeClr>
              </a:solidFill>
              <a:effectLst/>
              <a:cs typeface="MCS Rika S_U normal." pitchFamily="2" charset="-78"/>
            </a:endParaRPr>
          </a:p>
        </p:txBody>
      </p:sp>
      <p:sp>
        <p:nvSpPr>
          <p:cNvPr id="3" name="عنوان فرعي 2"/>
          <p:cNvSpPr>
            <a:spLocks noGrp="1"/>
          </p:cNvSpPr>
          <p:nvPr>
            <p:ph type="subTitle" idx="1"/>
          </p:nvPr>
        </p:nvSpPr>
        <p:spPr>
          <a:xfrm>
            <a:off x="6715140" y="428604"/>
            <a:ext cx="2143140" cy="1214446"/>
          </a:xfrm>
          <a:ln>
            <a:solidFill>
              <a:schemeClr val="accent3"/>
            </a:solidFill>
          </a:ln>
          <a:effectLst>
            <a:glow rad="228600">
              <a:schemeClr val="accent3">
                <a:satMod val="175000"/>
                <a:alpha val="40000"/>
              </a:schemeClr>
            </a:glow>
          </a:effectLst>
        </p:spPr>
        <p:txBody>
          <a:bodyPr>
            <a:noAutofit/>
          </a:bodyPr>
          <a:lstStyle/>
          <a:p>
            <a:pPr algn="ctr"/>
            <a:r>
              <a:rPr lang="ar-SA" sz="2400" i="1" dirty="0">
                <a:cs typeface="DecoType Naskh Special" pitchFamily="2" charset="-78"/>
              </a:rPr>
              <a:t>المملكة العربية السعودية</a:t>
            </a:r>
            <a:r>
              <a:rPr lang="ar-SA" sz="2400" dirty="0">
                <a:cs typeface="DecoType Naskh Special" pitchFamily="2" charset="-78"/>
              </a:rPr>
              <a:t> </a:t>
            </a:r>
            <a:br>
              <a:rPr lang="en-US" sz="2400" dirty="0">
                <a:cs typeface="DecoType Naskh Special" pitchFamily="2" charset="-78"/>
              </a:rPr>
            </a:br>
            <a:r>
              <a:rPr lang="ar-SA" sz="2400" dirty="0">
                <a:cs typeface="DecoType Naskh Special" pitchFamily="2" charset="-78"/>
              </a:rPr>
              <a:t>وزارة التربية والتعليم</a:t>
            </a:r>
            <a:br>
              <a:rPr lang="en-US" sz="2400" dirty="0">
                <a:cs typeface="DecoType Naskh Special" pitchFamily="2" charset="-78"/>
              </a:rPr>
            </a:br>
            <a:r>
              <a:rPr lang="ar-SA" sz="1800" dirty="0">
                <a:cs typeface="DecoType Naskh Special" pitchFamily="2" charset="-78"/>
              </a:rPr>
              <a:t>الإدارة العامة للتعليم بمنطقة  الرياض</a:t>
            </a:r>
            <a:endParaRPr lang="ar-SA" sz="2400" dirty="0"/>
          </a:p>
        </p:txBody>
      </p:sp>
      <p:pic>
        <p:nvPicPr>
          <p:cNvPr id="4" name="صورة 3" descr="شعار الرائدةنسخ.jpg"/>
          <p:cNvPicPr>
            <a:picLocks noChangeAspect="1"/>
          </p:cNvPicPr>
          <p:nvPr/>
        </p:nvPicPr>
        <p:blipFill>
          <a:blip r:embed="rId2" cstate="print"/>
          <a:stretch>
            <a:fillRect/>
          </a:stretch>
        </p:blipFill>
        <p:spPr>
          <a:xfrm>
            <a:off x="3857620" y="285728"/>
            <a:ext cx="2261938" cy="1393393"/>
          </a:xfrm>
          <a:prstGeom prst="roundRect">
            <a:avLst>
              <a:gd name="adj" fmla="val 16667"/>
            </a:avLst>
          </a:prstGeom>
          <a:ln>
            <a:solidFill>
              <a:schemeClr val="accent3"/>
            </a:solidFill>
          </a:ln>
          <a:effectLst>
            <a:glow rad="228600">
              <a:schemeClr val="accent3">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prst="riblet"/>
            <a:contourClr>
              <a:srgbClr val="969696"/>
            </a:contourClr>
          </a:sp3d>
        </p:spPr>
      </p:pic>
      <p:sp>
        <p:nvSpPr>
          <p:cNvPr id="5" name="مستطيل 4"/>
          <p:cNvSpPr/>
          <p:nvPr/>
        </p:nvSpPr>
        <p:spPr>
          <a:xfrm>
            <a:off x="857224" y="428604"/>
            <a:ext cx="2571776" cy="1200329"/>
          </a:xfrm>
          <a:prstGeom prst="rect">
            <a:avLst/>
          </a:prstGeom>
          <a:ln>
            <a:solidFill>
              <a:schemeClr val="accent3"/>
            </a:solidFill>
          </a:ln>
          <a:effectLst>
            <a:glow rad="228600">
              <a:schemeClr val="accent3">
                <a:satMod val="175000"/>
                <a:alpha val="40000"/>
              </a:schemeClr>
            </a:glow>
          </a:effectLst>
        </p:spPr>
        <p:txBody>
          <a:bodyPr wrap="square">
            <a:spAutoFit/>
          </a:bodyPr>
          <a:lstStyle/>
          <a:p>
            <a:pPr algn="ctr"/>
            <a:r>
              <a:rPr lang="ar-SA" sz="2400" b="1" dirty="0">
                <a:cs typeface="DecoType Naskh Special" pitchFamily="2" charset="-78"/>
              </a:rPr>
              <a:t>مكتب الإشراف التربوي بالروابي</a:t>
            </a:r>
            <a:br>
              <a:rPr lang="en-US" sz="2400" b="1" dirty="0">
                <a:cs typeface="DecoType Naskh Special" pitchFamily="2" charset="-78"/>
              </a:rPr>
            </a:br>
            <a:r>
              <a:rPr lang="ar-SA" sz="2400" b="1" dirty="0">
                <a:cs typeface="DecoType Naskh Special" pitchFamily="2" charset="-78"/>
              </a:rPr>
              <a:t>برنامج المدارس الرائدة</a:t>
            </a:r>
            <a:br>
              <a:rPr lang="en-US" sz="2400" b="1" dirty="0">
                <a:cs typeface="DecoType Naskh Special" pitchFamily="2" charset="-78"/>
              </a:rPr>
            </a:br>
            <a:r>
              <a:rPr lang="ar-SA" sz="2400" b="1" dirty="0">
                <a:cs typeface="DecoType Naskh Special" pitchFamily="2" charset="-78"/>
              </a:rPr>
              <a:t>متوسطة بشر بن </a:t>
            </a:r>
            <a:r>
              <a:rPr lang="ar-SA" sz="2400" b="1" dirty="0" err="1">
                <a:cs typeface="DecoType Naskh Special" pitchFamily="2" charset="-78"/>
              </a:rPr>
              <a:t>البراء</a:t>
            </a:r>
            <a:endParaRPr lang="ar-SA" sz="2400" b="1" spc="300" dirty="0">
              <a:ln w="11430" cmpd="sng">
                <a:solidFill>
                  <a:schemeClr val="accent1">
                    <a:tint val="10000"/>
                  </a:schemeClr>
                </a:solidFill>
                <a:prstDash val="solid"/>
                <a:miter lim="800000"/>
              </a:ln>
              <a:effectLst>
                <a:glow rad="45500">
                  <a:schemeClr val="accent1">
                    <a:satMod val="220000"/>
                    <a:alpha val="35000"/>
                  </a:schemeClr>
                </a:glow>
              </a:effectLst>
              <a:cs typeface="DecoType Naskh Special" pitchFamily="2" charset="-78"/>
            </a:endParaRPr>
          </a:p>
        </p:txBody>
      </p:sp>
      <p:sp>
        <p:nvSpPr>
          <p:cNvPr id="6" name="مستطيل 5"/>
          <p:cNvSpPr/>
          <p:nvPr/>
        </p:nvSpPr>
        <p:spPr>
          <a:xfrm rot="232785">
            <a:off x="486626" y="5224091"/>
            <a:ext cx="3796872" cy="1077218"/>
          </a:xfrm>
          <a:prstGeom prst="rect">
            <a:avLst/>
          </a:prstGeom>
          <a:solidFill>
            <a:schemeClr val="tx2">
              <a:lumMod val="60000"/>
              <a:lumOff val="40000"/>
            </a:schemeClr>
          </a:solidFill>
          <a:ln>
            <a:solidFill>
              <a:schemeClr val="accent3">
                <a:lumMod val="75000"/>
              </a:schemeClr>
            </a:solidFill>
          </a:ln>
          <a:effectLst>
            <a:glow rad="228600">
              <a:schemeClr val="accent3">
                <a:satMod val="175000"/>
                <a:alpha val="40000"/>
              </a:schemeClr>
            </a:glow>
          </a:effectLst>
          <a:scene3d>
            <a:camera prst="isometricOffAxis2Left"/>
            <a:lightRig rig="threePt" dir="t"/>
          </a:scene3d>
          <a:sp3d>
            <a:bevelT w="114300" prst="artDeco"/>
          </a:sp3d>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3200" b="1" dirty="0">
                <a:ln w="50800"/>
                <a:solidFill>
                  <a:srgbClr val="002060"/>
                </a:solidFill>
                <a:cs typeface="Diwani Simple Outline" pitchFamily="2" charset="-78"/>
              </a:rPr>
              <a:t>إعداد : </a:t>
            </a:r>
          </a:p>
          <a:p>
            <a:pPr algn="ctr"/>
            <a:r>
              <a:rPr lang="ar-SA" sz="3200" b="1" dirty="0">
                <a:ln w="50800"/>
                <a:solidFill>
                  <a:srgbClr val="002060"/>
                </a:solidFill>
                <a:cs typeface="Diwani Simple Outline" pitchFamily="2" charset="-78"/>
              </a:rPr>
              <a:t>أ / رشيد سعود الرشيد .</a:t>
            </a:r>
          </a:p>
        </p:txBody>
      </p:sp>
    </p:spTree>
    <p:extLst>
      <p:ext uri="{BB962C8B-B14F-4D97-AF65-F5344CB8AC3E}">
        <p14:creationId xmlns:p14="http://schemas.microsoft.com/office/powerpoint/2010/main" val="382103464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iterate type="wd">
                                    <p:tmPct val="10000"/>
                                  </p:iterate>
                                  <p:childTnLst>
                                    <p:set>
                                      <p:cBhvr>
                                        <p:cTn id="21" dur="1" fill="hold">
                                          <p:stCondLst>
                                            <p:cond delay="0"/>
                                          </p:stCondLst>
                                        </p:cTn>
                                        <p:tgtEl>
                                          <p:spTgt spid="2"/>
                                        </p:tgtEl>
                                        <p:attrNameLst>
                                          <p:attrName>style.visibility</p:attrName>
                                        </p:attrNameLst>
                                      </p:cBhvr>
                                      <p:to>
                                        <p:strVal val="visible"/>
                                      </p:to>
                                    </p:set>
                                    <p:animEffect transition="in" filter="wipe(down)">
                                      <p:cBhvr>
                                        <p:cTn id="22" dur="580">
                                          <p:stCondLst>
                                            <p:cond delay="0"/>
                                          </p:stCondLst>
                                        </p:cTn>
                                        <p:tgtEl>
                                          <p:spTgt spid="2"/>
                                        </p:tgtEl>
                                      </p:cBhvr>
                                    </p:animEffect>
                                    <p:anim calcmode="lin" valueType="num">
                                      <p:cBhvr>
                                        <p:cTn id="2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8" dur="26">
                                          <p:stCondLst>
                                            <p:cond delay="650"/>
                                          </p:stCondLst>
                                        </p:cTn>
                                        <p:tgtEl>
                                          <p:spTgt spid="2"/>
                                        </p:tgtEl>
                                      </p:cBhvr>
                                      <p:to x="100000" y="60000"/>
                                    </p:animScale>
                                    <p:animScale>
                                      <p:cBhvr>
                                        <p:cTn id="29" dur="166" decel="50000">
                                          <p:stCondLst>
                                            <p:cond delay="676"/>
                                          </p:stCondLst>
                                        </p:cTn>
                                        <p:tgtEl>
                                          <p:spTgt spid="2"/>
                                        </p:tgtEl>
                                      </p:cBhvr>
                                      <p:to x="100000" y="100000"/>
                                    </p:animScale>
                                    <p:animScale>
                                      <p:cBhvr>
                                        <p:cTn id="30" dur="26">
                                          <p:stCondLst>
                                            <p:cond delay="1312"/>
                                          </p:stCondLst>
                                        </p:cTn>
                                        <p:tgtEl>
                                          <p:spTgt spid="2"/>
                                        </p:tgtEl>
                                      </p:cBhvr>
                                      <p:to x="100000" y="80000"/>
                                    </p:animScale>
                                    <p:animScale>
                                      <p:cBhvr>
                                        <p:cTn id="31" dur="166" decel="50000">
                                          <p:stCondLst>
                                            <p:cond delay="1338"/>
                                          </p:stCondLst>
                                        </p:cTn>
                                        <p:tgtEl>
                                          <p:spTgt spid="2"/>
                                        </p:tgtEl>
                                      </p:cBhvr>
                                      <p:to x="100000" y="100000"/>
                                    </p:animScale>
                                    <p:animScale>
                                      <p:cBhvr>
                                        <p:cTn id="32" dur="26">
                                          <p:stCondLst>
                                            <p:cond delay="1642"/>
                                          </p:stCondLst>
                                        </p:cTn>
                                        <p:tgtEl>
                                          <p:spTgt spid="2"/>
                                        </p:tgtEl>
                                      </p:cBhvr>
                                      <p:to x="100000" y="90000"/>
                                    </p:animScale>
                                    <p:animScale>
                                      <p:cBhvr>
                                        <p:cTn id="33" dur="166" decel="50000">
                                          <p:stCondLst>
                                            <p:cond delay="1668"/>
                                          </p:stCondLst>
                                        </p:cTn>
                                        <p:tgtEl>
                                          <p:spTgt spid="2"/>
                                        </p:tgtEl>
                                      </p:cBhvr>
                                      <p:to x="100000" y="100000"/>
                                    </p:animScale>
                                    <p:animScale>
                                      <p:cBhvr>
                                        <p:cTn id="34" dur="26">
                                          <p:stCondLst>
                                            <p:cond delay="1808"/>
                                          </p:stCondLst>
                                        </p:cTn>
                                        <p:tgtEl>
                                          <p:spTgt spid="2"/>
                                        </p:tgtEl>
                                      </p:cBhvr>
                                      <p:to x="100000" y="95000"/>
                                    </p:animScale>
                                    <p:animScale>
                                      <p:cBhvr>
                                        <p:cTn id="35" dur="166" decel="50000">
                                          <p:stCondLst>
                                            <p:cond delay="1834"/>
                                          </p:stCondLst>
                                        </p:cTn>
                                        <p:tgtEl>
                                          <p:spTgt spid="2"/>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randombar(horizontal)">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52400" y="1524000"/>
            <a:ext cx="8839200" cy="149271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endParaRPr lang="ar-SA" sz="28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latin typeface="+mj-lt"/>
              <a:ea typeface="+mj-ea"/>
              <a:cs typeface="DecoType Naskh" pitchFamily="2" charset="-78"/>
              <a:sym typeface="Wingdings 2"/>
            </a:endParaRPr>
          </a:p>
          <a:p>
            <a:r>
              <a:rPr lang="ar-SA" sz="35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latin typeface="+mj-lt"/>
                <a:ea typeface="+mj-ea"/>
                <a:cs typeface="DecoType Naskh" pitchFamily="2" charset="-78"/>
                <a:sym typeface="Wingdings 2"/>
              </a:rPr>
              <a:t>من خلال الصور الآتية حاول أن تتعرف على أنواع النماذج المختلفة</a:t>
            </a:r>
            <a:endParaRPr lang="ar-SA" sz="3500" dirty="0">
              <a:sym typeface="Wingdings 2"/>
            </a:endParaRPr>
          </a:p>
          <a:p>
            <a:endParaRPr lang="ar-SA" sz="28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latin typeface="+mj-lt"/>
              <a:ea typeface="+mj-ea"/>
              <a:cs typeface="DecoType Naskh" pitchFamily="2" charset="-78"/>
              <a:sym typeface="Wingdings 2"/>
            </a:endParaRPr>
          </a:p>
        </p:txBody>
      </p:sp>
    </p:spTree>
    <p:extLst>
      <p:ext uri="{BB962C8B-B14F-4D97-AF65-F5344CB8AC3E}">
        <p14:creationId xmlns:p14="http://schemas.microsoft.com/office/powerpoint/2010/main" val="290320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123rf.com/400wm/400/400/tupungato/tupungato1105/tupungato110500100/9481534-hand-written-scribble-illustration--mathematical-equations-polynomials-with-variables-indetermina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25400"/>
            <a:ext cx="9205426" cy="683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302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365astronomy.com/images/roosevelt-replogle-desktop-glob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81600" cy="684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894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a7ib.com/up/uploads/a7ib-127150058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949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894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qqq-options-trading.com/images/bl/2009_01_04_sp5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
            <a:ext cx="9144000" cy="6764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894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brightcove01.brightcove.com/23/1877542090/201209/1960/1877542090_1826859758001_790AE7FC127C4F92879B6DFEE42FD4DF.jpg?pubId=18775420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200249"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894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4.bp.blogspot.com/-c0t2k2bxDoM/TWCMFaCrHwI/AAAAAAAAA2g/QYRH9Ox7FaQ/s1600/P10401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5400"/>
            <a:ext cx="9217271" cy="690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894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upload.wikimedia.org/wikipedia/commons/8/82/SEM_blood_cel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399"/>
            <a:ext cx="9144000" cy="673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264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ieatgravel.com/wp-content/uploads/2010/09/Blackeyegalax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0"/>
            <a:ext cx="9205913" cy="6866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45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mybroadband.co.za/news/wp-content/uploads/2012/08/Hawk-Ey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35742"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45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praxismh.ca/images/kits/animal%20ce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015" cy="6867014"/>
          </a:xfrm>
          <a:prstGeom prst="rect">
            <a:avLst/>
          </a:prstGeom>
          <a:noFill/>
          <a:extLst>
            <a:ext uri="{909E8E84-426E-40DD-AFC4-6F175D3DCCD1}">
              <a14:hiddenFill xmlns:a14="http://schemas.microsoft.com/office/drawing/2010/main">
                <a:solidFill>
                  <a:srgbClr val="FFFFFF"/>
                </a:solidFill>
              </a14:hiddenFill>
            </a:ext>
          </a:extLst>
        </p:spPr>
      </p:pic>
      <p:sp>
        <p:nvSpPr>
          <p:cNvPr id="4" name="عنوان 1"/>
          <p:cNvSpPr txBox="1">
            <a:spLocks/>
          </p:cNvSpPr>
          <p:nvPr/>
        </p:nvSpPr>
        <p:spPr bwMode="auto">
          <a:xfrm>
            <a:off x="305815" y="-152400"/>
            <a:ext cx="8839200" cy="1143000"/>
          </a:xfrm>
          <a:prstGeom prst="rect">
            <a:avLst/>
          </a:prstGeom>
          <a:noFill/>
          <a:ln w="9525">
            <a:noFill/>
            <a:miter lim="800000"/>
            <a:headEnd/>
            <a:tailEnd/>
          </a:ln>
        </p:spPr>
        <p:txBody>
          <a:bodyPr anchor="ctr"/>
          <a:lstStyle/>
          <a:p>
            <a:pPr lvl="0"/>
            <a:r>
              <a:rPr kumimoji="0" lang="ar-SA" sz="3600" b="1" i="0" u="none" strike="noStrike" kern="0" cap="none" spc="0" normalizeH="0" baseline="0" noProof="0" dirty="0">
                <a:ln>
                  <a:solidFill>
                    <a:schemeClr val="accent1">
                      <a:lumMod val="50000"/>
                    </a:schemeClr>
                  </a:solidFill>
                </a:ln>
                <a:solidFill>
                  <a:srgbClr val="8DC6FF">
                    <a:lumMod val="40000"/>
                    <a:lumOff val="60000"/>
                  </a:srgbClr>
                </a:solidFill>
                <a:effectLst/>
                <a:uLnTx/>
                <a:uFillTx/>
                <a:latin typeface="Arial"/>
                <a:ea typeface="+mj-ea"/>
                <a:cs typeface="Arial"/>
              </a:rPr>
              <a:t>الـ</a:t>
            </a:r>
            <a:r>
              <a:rPr lang="ar-SA" sz="4800" b="1" kern="0" dirty="0">
                <a:ln>
                  <a:solidFill>
                    <a:schemeClr val="accent1">
                      <a:lumMod val="50000"/>
                    </a:schemeClr>
                  </a:solidFill>
                </a:ln>
                <a:solidFill>
                  <a:srgbClr val="FF0000"/>
                </a:solidFill>
                <a:latin typeface="Arial"/>
                <a:ea typeface="+mj-ea"/>
                <a:cs typeface="Arial"/>
              </a:rPr>
              <a:t>2</a:t>
            </a:r>
            <a:r>
              <a:rPr kumimoji="0" lang="ar-SA" sz="3600" b="1" i="0" u="none" strike="noStrike" kern="0" cap="none" spc="0" normalizeH="0" baseline="0" noProof="0" dirty="0">
                <a:ln>
                  <a:solidFill>
                    <a:schemeClr val="accent1">
                      <a:lumMod val="50000"/>
                    </a:schemeClr>
                  </a:solidFill>
                </a:ln>
                <a:solidFill>
                  <a:srgbClr val="8DC6FF">
                    <a:lumMod val="40000"/>
                    <a:lumOff val="60000"/>
                  </a:srgbClr>
                </a:solidFill>
                <a:effectLst/>
                <a:uLnTx/>
                <a:uFillTx/>
                <a:latin typeface="Arial"/>
                <a:ea typeface="+mj-ea"/>
                <a:cs typeface="Arial"/>
              </a:rPr>
              <a:t>ـدرس : </a:t>
            </a:r>
            <a:r>
              <a:rPr lang="ar-SA" sz="4000" b="1" kern="0" dirty="0">
                <a:ln>
                  <a:solidFill>
                    <a:schemeClr val="accent1">
                      <a:lumMod val="50000"/>
                    </a:schemeClr>
                  </a:solidFill>
                </a:ln>
                <a:solidFill>
                  <a:srgbClr val="8DC6FF">
                    <a:lumMod val="40000"/>
                    <a:lumOff val="60000"/>
                  </a:srgbClr>
                </a:solidFill>
                <a:latin typeface="Arial"/>
                <a:ea typeface="+mj-ea"/>
                <a:cs typeface="Arial"/>
              </a:rPr>
              <a:t>النماذج العلمية</a:t>
            </a:r>
          </a:p>
        </p:txBody>
      </p:sp>
      <p:graphicFrame>
        <p:nvGraphicFramePr>
          <p:cNvPr id="5" name="عنصر نائب للمحتوى 3"/>
          <p:cNvGraphicFramePr>
            <a:graphicFrameLocks/>
          </p:cNvGraphicFramePr>
          <p:nvPr>
            <p:extLst>
              <p:ext uri="{D42A27DB-BD31-4B8C-83A1-F6EECF244321}">
                <p14:modId xmlns:p14="http://schemas.microsoft.com/office/powerpoint/2010/main" val="35994990"/>
              </p:ext>
            </p:extLst>
          </p:nvPr>
        </p:nvGraphicFramePr>
        <p:xfrm>
          <a:off x="3810000" y="914400"/>
          <a:ext cx="60960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87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anatomystuff.co.uk/repository/product/user/img_img_A10_human_skeleton_anatomical_mod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57800" cy="693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894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s.123rf.com/400wm/400/400/smit/smit0910/smit091000037/5651099-mathematical-formula-on-blackboard-close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73309"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894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90800" y="143435"/>
            <a:ext cx="4252064" cy="1107996"/>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defRPr/>
            </a:pPr>
            <a:r>
              <a:rPr lang="ar-SA" sz="6600" dirty="0">
                <a:ln w="11430">
                  <a:solidFill>
                    <a:srgbClr val="FF0000"/>
                  </a:solidFill>
                </a:ln>
                <a:solidFill>
                  <a:srgbClr val="FF0000"/>
                </a:solidFill>
                <a:effectLst>
                  <a:glow rad="101600">
                    <a:schemeClr val="tx1">
                      <a:alpha val="60000"/>
                    </a:schemeClr>
                  </a:glow>
                  <a:outerShdw blurRad="50800" dist="39000" dir="5460000" algn="tl">
                    <a:srgbClr val="000000">
                      <a:alpha val="38000"/>
                    </a:srgbClr>
                  </a:outerShdw>
                </a:effectLst>
                <a:cs typeface="Farsi Simple Bold" pitchFamily="2" charset="-78"/>
                <a:sym typeface="Wingdings 2"/>
              </a:rPr>
              <a:t>عمل النماذج </a:t>
            </a:r>
            <a:endParaRPr lang="ar-JO" sz="6600" b="1" dirty="0">
              <a:ln w="11430">
                <a:solidFill>
                  <a:srgbClr val="FF0000"/>
                </a:solidFill>
              </a:ln>
              <a:solidFill>
                <a:srgbClr val="FF0000"/>
              </a:solidFill>
              <a:effectLst>
                <a:glow rad="101600">
                  <a:schemeClr val="tx1">
                    <a:alpha val="60000"/>
                  </a:schemeClr>
                </a:glow>
                <a:outerShdw blurRad="50800" dist="39000" dir="5460000" algn="tl">
                  <a:srgbClr val="000000">
                    <a:alpha val="38000"/>
                  </a:srgbClr>
                </a:outerShdw>
              </a:effectLst>
              <a:latin typeface="+mn-lt"/>
              <a:cs typeface="Farsi Simple Bold" pitchFamily="2" charset="-78"/>
            </a:endParaRPr>
          </a:p>
        </p:txBody>
      </p:sp>
      <p:sp>
        <p:nvSpPr>
          <p:cNvPr id="5" name="مستطيل 4"/>
          <p:cNvSpPr/>
          <p:nvPr/>
        </p:nvSpPr>
        <p:spPr>
          <a:xfrm>
            <a:off x="139700" y="1905000"/>
            <a:ext cx="8890000" cy="184665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ar-SA" sz="36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ea typeface="+mj-ea"/>
                <a:cs typeface="DecoType Naskh" pitchFamily="2" charset="-78"/>
                <a:sym typeface="Wingdings 2"/>
              </a:rPr>
              <a:t>كلما زادت كمية المعلومات التي يجمعها العلماء للشيء المراد عمل نموذج له</a:t>
            </a:r>
          </a:p>
          <a:p>
            <a:endParaRPr lang="ar-SA" sz="14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ea typeface="+mj-ea"/>
              <a:cs typeface="DecoType Naskh" pitchFamily="2" charset="-78"/>
              <a:sym typeface="Wingdings 2"/>
            </a:endParaRPr>
          </a:p>
          <a:p>
            <a:r>
              <a:rPr lang="ar-SA" sz="36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ea typeface="+mj-ea"/>
                <a:cs typeface="DecoType Naskh" pitchFamily="2" charset="-78"/>
                <a:sym typeface="Wingdings 2"/>
              </a:rPr>
              <a:t>كلما كان النموذج أكثر دقة وأكثر قدرة على توضيح الأفكار والمفاهيم .</a:t>
            </a:r>
          </a:p>
          <a:p>
            <a:endParaRPr lang="ar-SA" sz="2800"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mj-lt"/>
              <a:ea typeface="+mj-ea"/>
              <a:cs typeface="DecoType Naskh" pitchFamily="2" charset="-78"/>
              <a:sym typeface="Wingdings 2"/>
            </a:endParaRPr>
          </a:p>
        </p:txBody>
      </p:sp>
    </p:spTree>
    <p:extLst>
      <p:ext uri="{BB962C8B-B14F-4D97-AF65-F5344CB8AC3E}">
        <p14:creationId xmlns:p14="http://schemas.microsoft.com/office/powerpoint/2010/main" val="381213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90800" y="143435"/>
            <a:ext cx="4252064" cy="1107996"/>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defRPr/>
            </a:pPr>
            <a:r>
              <a:rPr lang="ar-SA" sz="6600" dirty="0">
                <a:ln w="11430">
                  <a:solidFill>
                    <a:srgbClr val="FF0000"/>
                  </a:solidFill>
                </a:ln>
                <a:solidFill>
                  <a:srgbClr val="FF0000"/>
                </a:solidFill>
                <a:effectLst>
                  <a:glow rad="101600">
                    <a:schemeClr val="tx1">
                      <a:alpha val="60000"/>
                    </a:schemeClr>
                  </a:glow>
                  <a:outerShdw blurRad="50800" dist="39000" dir="5460000" algn="tl">
                    <a:srgbClr val="000000">
                      <a:alpha val="38000"/>
                    </a:srgbClr>
                  </a:outerShdw>
                </a:effectLst>
                <a:cs typeface="Farsi Simple Bold" pitchFamily="2" charset="-78"/>
                <a:sym typeface="Wingdings 2"/>
              </a:rPr>
              <a:t>تطور النماذج </a:t>
            </a:r>
            <a:endParaRPr lang="ar-JO" sz="6600" b="1" dirty="0">
              <a:ln w="11430">
                <a:solidFill>
                  <a:srgbClr val="FF0000"/>
                </a:solidFill>
              </a:ln>
              <a:solidFill>
                <a:srgbClr val="FF0000"/>
              </a:solidFill>
              <a:effectLst>
                <a:glow rad="101600">
                  <a:schemeClr val="tx1">
                    <a:alpha val="60000"/>
                  </a:schemeClr>
                </a:glow>
                <a:outerShdw blurRad="50800" dist="39000" dir="5460000" algn="tl">
                  <a:srgbClr val="000000">
                    <a:alpha val="38000"/>
                  </a:srgbClr>
                </a:outerShdw>
              </a:effectLst>
              <a:latin typeface="+mn-lt"/>
              <a:cs typeface="Farsi Simple Bold" pitchFamily="2" charset="-78"/>
            </a:endParaRPr>
          </a:p>
        </p:txBody>
      </p:sp>
      <p:sp>
        <p:nvSpPr>
          <p:cNvPr id="5" name="مستطيل 4"/>
          <p:cNvSpPr/>
          <p:nvPr/>
        </p:nvSpPr>
        <p:spPr>
          <a:xfrm>
            <a:off x="139700" y="1905000"/>
            <a:ext cx="8890000" cy="163121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ar-SA" sz="36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ea typeface="+mj-ea"/>
                <a:cs typeface="DecoType Naskh" pitchFamily="2" charset="-78"/>
                <a:sym typeface="Wingdings 2"/>
              </a:rPr>
              <a:t>تتغير النماذج بتطور المعرفة العلمية ، حيث يمكن تعديل النماذج في ضوء المعلومات الجديدة ، فهي قابلة للتطور .</a:t>
            </a:r>
          </a:p>
          <a:p>
            <a:endParaRPr lang="ar-SA" sz="2800"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mj-lt"/>
              <a:ea typeface="+mj-ea"/>
              <a:cs typeface="DecoType Naskh" pitchFamily="2" charset="-78"/>
              <a:sym typeface="Wingdings 2"/>
            </a:endParaRPr>
          </a:p>
        </p:txBody>
      </p:sp>
    </p:spTree>
    <p:extLst>
      <p:ext uri="{BB962C8B-B14F-4D97-AF65-F5344CB8AC3E}">
        <p14:creationId xmlns:p14="http://schemas.microsoft.com/office/powerpoint/2010/main" val="176228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0"/>
            <a:ext cx="9144000" cy="163121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ar-SA" sz="28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mj-lt"/>
                <a:ea typeface="+mj-ea"/>
                <a:cs typeface="DecoType Naskh" pitchFamily="2" charset="-78"/>
                <a:sym typeface="Wingdings 2"/>
              </a:rPr>
              <a:t> مثال على تطور النماذج :   </a:t>
            </a:r>
            <a:r>
              <a:rPr lang="ar-SA" sz="24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latin typeface="+mj-lt"/>
                <a:ea typeface="+mj-ea"/>
                <a:cs typeface="DecoType Naskh" pitchFamily="2" charset="-78"/>
                <a:sym typeface="Wingdings 2"/>
              </a:rPr>
              <a:t>مثل تطور نموذج النظام الشمسي ، ففي النموذج القديم ظهرت الأرض في </a:t>
            </a:r>
          </a:p>
          <a:p>
            <a:r>
              <a:rPr lang="ar-SA" sz="24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latin typeface="+mj-lt"/>
                <a:ea typeface="+mj-ea"/>
                <a:cs typeface="DecoType Naskh" pitchFamily="2" charset="-78"/>
                <a:sym typeface="Wingdings 2"/>
              </a:rPr>
              <a:t>                                        المركز بينما تدور بقية الأجرام السماوية حولها ، ثم تطور نموذج جديد بعد </a:t>
            </a:r>
          </a:p>
          <a:p>
            <a:r>
              <a:rPr lang="ar-SA" sz="24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latin typeface="+mj-lt"/>
                <a:ea typeface="+mj-ea"/>
                <a:cs typeface="DecoType Naskh" pitchFamily="2" charset="-78"/>
                <a:sym typeface="Wingdings 2"/>
              </a:rPr>
              <a:t>                                        توفر معلومات جديدة حيث ظهرت فيه الشمس في المركز وبقية الأجرام </a:t>
            </a:r>
          </a:p>
          <a:p>
            <a:r>
              <a:rPr lang="ar-SA" sz="24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latin typeface="+mj-lt"/>
                <a:ea typeface="+mj-ea"/>
                <a:cs typeface="DecoType Naskh" pitchFamily="2" charset="-78"/>
                <a:sym typeface="Wingdings 2"/>
              </a:rPr>
              <a:t>                                        تدور حولها .</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31216"/>
            <a:ext cx="9144001" cy="522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560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262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12700"/>
            <a:ext cx="9163050" cy="565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9574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5015" cy="6858000"/>
          </a:xfrm>
          <a:prstGeom prst="rect">
            <a:avLst/>
          </a:prstGeom>
        </p:spPr>
      </p:pic>
      <p:sp>
        <p:nvSpPr>
          <p:cNvPr id="4" name="عنوان 1"/>
          <p:cNvSpPr txBox="1">
            <a:spLocks/>
          </p:cNvSpPr>
          <p:nvPr/>
        </p:nvSpPr>
        <p:spPr bwMode="auto">
          <a:xfrm>
            <a:off x="305815" y="-152400"/>
            <a:ext cx="8839200" cy="1143000"/>
          </a:xfrm>
          <a:prstGeom prst="rect">
            <a:avLst/>
          </a:prstGeom>
          <a:noFill/>
          <a:ln w="9525">
            <a:noFill/>
            <a:miter lim="800000"/>
            <a:headEnd/>
            <a:tailEnd/>
          </a:ln>
        </p:spPr>
        <p:txBody>
          <a:bodyPr anchor="ctr"/>
          <a:lstStyle/>
          <a:p>
            <a:pPr lvl="0"/>
            <a:r>
              <a:rPr kumimoji="0" lang="ar-SA" sz="3600" b="1" i="0" u="none" strike="noStrike" kern="0" cap="none" spc="0" normalizeH="0" baseline="0" noProof="0" dirty="0">
                <a:ln>
                  <a:solidFill>
                    <a:schemeClr val="accent1">
                      <a:lumMod val="50000"/>
                    </a:schemeClr>
                  </a:solidFill>
                </a:ln>
                <a:solidFill>
                  <a:srgbClr val="8DC6FF">
                    <a:lumMod val="40000"/>
                    <a:lumOff val="60000"/>
                  </a:srgbClr>
                </a:solidFill>
                <a:effectLst/>
                <a:uLnTx/>
                <a:uFillTx/>
                <a:latin typeface="Arial"/>
                <a:ea typeface="+mj-ea"/>
                <a:cs typeface="Arial"/>
              </a:rPr>
              <a:t>الـ</a:t>
            </a:r>
            <a:r>
              <a:rPr lang="ar-SA" sz="4800" b="1" kern="0" dirty="0">
                <a:ln>
                  <a:solidFill>
                    <a:schemeClr val="accent1">
                      <a:lumMod val="50000"/>
                    </a:schemeClr>
                  </a:solidFill>
                </a:ln>
                <a:solidFill>
                  <a:srgbClr val="FF0000"/>
                </a:solidFill>
                <a:latin typeface="Arial"/>
                <a:ea typeface="+mj-ea"/>
                <a:cs typeface="Arial"/>
              </a:rPr>
              <a:t>1</a:t>
            </a:r>
            <a:r>
              <a:rPr kumimoji="0" lang="ar-SA" sz="3600" b="1" i="0" u="none" strike="noStrike" kern="0" cap="none" spc="0" normalizeH="0" baseline="0" noProof="0" dirty="0">
                <a:ln>
                  <a:solidFill>
                    <a:schemeClr val="accent1">
                      <a:lumMod val="50000"/>
                    </a:schemeClr>
                  </a:solidFill>
                </a:ln>
                <a:solidFill>
                  <a:srgbClr val="8DC6FF">
                    <a:lumMod val="40000"/>
                    <a:lumOff val="60000"/>
                  </a:srgbClr>
                </a:solidFill>
                <a:effectLst/>
                <a:uLnTx/>
                <a:uFillTx/>
                <a:latin typeface="Arial"/>
                <a:ea typeface="+mj-ea"/>
                <a:cs typeface="Arial"/>
              </a:rPr>
              <a:t>ـدرس : </a:t>
            </a:r>
            <a:r>
              <a:rPr lang="ar-SA" sz="4000" b="1" kern="0" dirty="0">
                <a:ln>
                  <a:solidFill>
                    <a:schemeClr val="accent1">
                      <a:lumMod val="50000"/>
                    </a:schemeClr>
                  </a:solidFill>
                </a:ln>
                <a:solidFill>
                  <a:srgbClr val="8DC6FF">
                    <a:lumMod val="40000"/>
                    <a:lumOff val="60000"/>
                  </a:srgbClr>
                </a:solidFill>
                <a:latin typeface="Arial"/>
                <a:ea typeface="+mj-ea"/>
                <a:cs typeface="Arial"/>
              </a:rPr>
              <a:t>العلم وعملياته</a:t>
            </a:r>
            <a:r>
              <a:rPr lang="ar-SA" sz="4000" b="1" kern="0" noProof="0" dirty="0">
                <a:ln>
                  <a:solidFill>
                    <a:schemeClr val="accent1">
                      <a:lumMod val="50000"/>
                    </a:schemeClr>
                  </a:solidFill>
                </a:ln>
                <a:solidFill>
                  <a:srgbClr val="8DC6FF">
                    <a:lumMod val="40000"/>
                    <a:lumOff val="60000"/>
                  </a:srgbClr>
                </a:solidFill>
                <a:latin typeface="Arial"/>
                <a:ea typeface="+mj-ea"/>
                <a:cs typeface="Arial"/>
              </a:rPr>
              <a:t> ؟</a:t>
            </a:r>
            <a:endParaRPr lang="ar-SA" sz="4000" b="1" kern="0" dirty="0">
              <a:ln>
                <a:solidFill>
                  <a:schemeClr val="accent1">
                    <a:lumMod val="50000"/>
                  </a:schemeClr>
                </a:solidFill>
              </a:ln>
              <a:solidFill>
                <a:srgbClr val="8DC6FF">
                  <a:lumMod val="40000"/>
                  <a:lumOff val="60000"/>
                </a:srgbClr>
              </a:solidFill>
              <a:latin typeface="Arial"/>
              <a:ea typeface="+mj-ea"/>
              <a:cs typeface="Arial"/>
            </a:endParaRPr>
          </a:p>
        </p:txBody>
      </p:sp>
      <p:graphicFrame>
        <p:nvGraphicFramePr>
          <p:cNvPr id="5" name="عنصر نائب للمحتوى 3"/>
          <p:cNvGraphicFramePr>
            <a:graphicFrameLocks/>
          </p:cNvGraphicFramePr>
          <p:nvPr>
            <p:extLst>
              <p:ext uri="{D42A27DB-BD31-4B8C-83A1-F6EECF244321}">
                <p14:modId xmlns:p14="http://schemas.microsoft.com/office/powerpoint/2010/main" val="1664552290"/>
              </p:ext>
            </p:extLst>
          </p:nvPr>
        </p:nvGraphicFramePr>
        <p:xfrm>
          <a:off x="3810000" y="914400"/>
          <a:ext cx="60960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505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p:cNvGraphicFramePr>
            <a:graphicFrameLocks noGrp="1"/>
          </p:cNvGraphicFramePr>
          <p:nvPr/>
        </p:nvGraphicFramePr>
        <p:xfrm>
          <a:off x="381000" y="762000"/>
          <a:ext cx="8458200" cy="5943600"/>
        </p:xfrm>
        <a:graphic>
          <a:graphicData uri="http://schemas.openxmlformats.org/drawingml/2006/table">
            <a:tbl>
              <a:tblPr firstRow="1" bandRow="1">
                <a:effectLst/>
                <a:tableStyleId>{5C22544A-7EE6-4342-B048-85BDC9FD1C3A}</a:tableStyleId>
              </a:tblPr>
              <a:tblGrid>
                <a:gridCol w="2514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222433">
                <a:tc rowSpan="2">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slope"/>
                      <a:lightRig rig="flood" dir="t"/>
                    </a:cell3D>
                    <a:solidFill>
                      <a:srgbClr val="92D050">
                        <a:alpha val="21000"/>
                      </a:srgbClr>
                    </a:solidFill>
                  </a:tcPr>
                </a:tc>
                <a:tc rowSpan="2">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slope"/>
                      <a:lightRig rig="flood" dir="t"/>
                    </a:cell3D>
                    <a:solidFill>
                      <a:srgbClr val="92D050">
                        <a:alpha val="21000"/>
                      </a:srgbClr>
                    </a:solidFill>
                  </a:tcPr>
                </a:tc>
                <a:tc>
                  <a:txBody>
                    <a:bodyPr/>
                    <a:lstStyle/>
                    <a:p>
                      <a:endParaRPr lang="ar-JO" dirty="0"/>
                    </a:p>
                    <a:p>
                      <a:endParaRPr lang="ar-JO" dirty="0"/>
                    </a:p>
                    <a:p>
                      <a:endParaRPr lang="ar-JO" sz="2800" dirty="0">
                        <a:solidFill>
                          <a:srgbClr val="C00000"/>
                        </a:solidFill>
                      </a:endParaRPr>
                    </a:p>
                    <a:p>
                      <a:endParaRPr lang="en-US" dirty="0">
                        <a:solidFill>
                          <a:srgbClr val="C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slope"/>
                      <a:lightRig rig="flood" dir="t"/>
                    </a:cell3D>
                    <a:solidFill>
                      <a:srgbClr val="92D050">
                        <a:alpha val="21000"/>
                      </a:srgbClr>
                    </a:solidFill>
                  </a:tcPr>
                </a:tc>
                <a:extLst>
                  <a:ext uri="{0D108BD9-81ED-4DB2-BD59-A6C34878D82A}">
                    <a16:rowId xmlns:a16="http://schemas.microsoft.com/office/drawing/2014/main" val="10000"/>
                  </a:ext>
                </a:extLst>
              </a:tr>
              <a:tr h="2721167">
                <a:tc vMerge="1">
                  <a:txBody>
                    <a:bodyPr/>
                    <a:lstStyle/>
                    <a:p>
                      <a:endParaRPr lang="en-US"/>
                    </a:p>
                  </a:txBody>
                  <a:tcPr/>
                </a:tc>
                <a:tc vMerge="1">
                  <a:txBody>
                    <a:bodyPr/>
                    <a:lstStyle/>
                    <a:p>
                      <a:pPr rtl="1"/>
                      <a:endParaRPr lang="ar-SA"/>
                    </a:p>
                  </a:txBody>
                  <a:tcPr/>
                </a:tc>
                <a:tc>
                  <a:txBody>
                    <a:bodyPr/>
                    <a:lstStyle/>
                    <a:p>
                      <a:endParaRPr lang="ar-JO" b="1" dirty="0">
                        <a:solidFill>
                          <a:srgbClr val="C00000"/>
                        </a:solidFill>
                      </a:endParaRPr>
                    </a:p>
                    <a:p>
                      <a:endParaRPr lang="en-US" b="1" dirty="0">
                        <a:solidFill>
                          <a:srgbClr val="C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slope"/>
                      <a:lightRig rig="flood" dir="t"/>
                    </a:cell3D>
                    <a:solidFill>
                      <a:srgbClr val="92D050">
                        <a:alpha val="21000"/>
                      </a:srgbClr>
                    </a:solidFill>
                  </a:tcPr>
                </a:tc>
                <a:extLst>
                  <a:ext uri="{0D108BD9-81ED-4DB2-BD59-A6C34878D82A}">
                    <a16:rowId xmlns:a16="http://schemas.microsoft.com/office/drawing/2014/main" val="10001"/>
                  </a:ext>
                </a:extLst>
              </a:tr>
            </a:tbl>
          </a:graphicData>
        </a:graphic>
      </p:graphicFrame>
      <p:sp>
        <p:nvSpPr>
          <p:cNvPr id="39" name="Rectangle 38"/>
          <p:cNvSpPr/>
          <p:nvPr/>
        </p:nvSpPr>
        <p:spPr>
          <a:xfrm>
            <a:off x="5867400" y="1219200"/>
            <a:ext cx="2819400" cy="533400"/>
          </a:xfrm>
          <a:prstGeom prst="rect">
            <a:avLst/>
          </a:prstGeom>
          <a:solidFill>
            <a:srgbClr val="FFFF99"/>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JO" sz="3200" b="1" dirty="0">
                <a:solidFill>
                  <a:srgbClr val="C00000"/>
                </a:solidFill>
              </a:rPr>
              <a:t>الأهداف</a:t>
            </a:r>
            <a:endParaRPr lang="en-US" sz="3200" b="1" dirty="0">
              <a:solidFill>
                <a:srgbClr val="C00000"/>
              </a:solidFill>
            </a:endParaRPr>
          </a:p>
        </p:txBody>
      </p:sp>
      <p:sp>
        <p:nvSpPr>
          <p:cNvPr id="40" name="Rectangle 39"/>
          <p:cNvSpPr/>
          <p:nvPr/>
        </p:nvSpPr>
        <p:spPr>
          <a:xfrm>
            <a:off x="381000" y="1219200"/>
            <a:ext cx="2438400" cy="533400"/>
          </a:xfrm>
          <a:prstGeom prst="rect">
            <a:avLst/>
          </a:prstGeom>
          <a:solidFill>
            <a:srgbClr val="FFFF99"/>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JO" sz="3200" b="1" dirty="0">
                <a:solidFill>
                  <a:srgbClr val="C00000"/>
                </a:solidFill>
              </a:rPr>
              <a:t>المفردات الجديدة</a:t>
            </a:r>
            <a:endParaRPr lang="en-US" sz="3200" b="1" dirty="0">
              <a:solidFill>
                <a:srgbClr val="C00000"/>
              </a:solidFill>
            </a:endParaRPr>
          </a:p>
        </p:txBody>
      </p:sp>
      <p:sp>
        <p:nvSpPr>
          <p:cNvPr id="42" name="Rounded Rectangle 41"/>
          <p:cNvSpPr/>
          <p:nvPr/>
        </p:nvSpPr>
        <p:spPr>
          <a:xfrm>
            <a:off x="5867400" y="1905000"/>
            <a:ext cx="2819400" cy="4648200"/>
          </a:xfrm>
          <a:prstGeom prst="roundRect">
            <a:avLst>
              <a:gd name="adj" fmla="val 5651"/>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Rounded Rectangle 42"/>
          <p:cNvSpPr/>
          <p:nvPr/>
        </p:nvSpPr>
        <p:spPr>
          <a:xfrm>
            <a:off x="2971800" y="4648200"/>
            <a:ext cx="2743200" cy="1905000"/>
          </a:xfrm>
          <a:prstGeom prst="roundRect">
            <a:avLst>
              <a:gd name="adj" fmla="val 5651"/>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p:cNvSpPr/>
          <p:nvPr/>
        </p:nvSpPr>
        <p:spPr bwMode="auto">
          <a:xfrm>
            <a:off x="29980" y="533400"/>
            <a:ext cx="9144000" cy="542610"/>
          </a:xfrm>
          <a:prstGeom prst="roundRect">
            <a:avLst>
              <a:gd name="adj" fmla="val 11947"/>
            </a:avLst>
          </a:prstGeom>
          <a:solidFill>
            <a:srgbClr val="5EB919"/>
          </a:solidFill>
          <a:ln w="12700">
            <a:noFill/>
          </a:ln>
          <a:effectLst>
            <a:outerShdw blurRad="149987" dist="250190" dir="8460000" algn="ctr">
              <a:srgbClr val="000000">
                <a:alpha val="2800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ar-JO" sz="1600" dirty="0">
                <a:solidFill>
                  <a:schemeClr val="tx1"/>
                </a:solidFill>
              </a:rPr>
              <a:t>                                         </a:t>
            </a:r>
            <a:r>
              <a:rPr lang="ar-SA" sz="1600" dirty="0">
                <a:solidFill>
                  <a:schemeClr val="tx1"/>
                </a:solidFill>
              </a:rPr>
              <a:t>                                                                                                                       </a:t>
            </a:r>
            <a:r>
              <a:rPr lang="ar-JO" sz="1600" dirty="0">
                <a:solidFill>
                  <a:schemeClr val="tx1"/>
                </a:solidFill>
              </a:rPr>
              <a:t> </a:t>
            </a:r>
            <a:endParaRPr lang="ar-SA" sz="1600" dirty="0">
              <a:solidFill>
                <a:schemeClr val="tx1"/>
              </a:solidFill>
            </a:endParaRPr>
          </a:p>
          <a:p>
            <a:pPr lvl="0">
              <a:defRPr/>
            </a:pPr>
            <a:r>
              <a:rPr lang="ar-SA" sz="1600" b="1" dirty="0">
                <a:solidFill>
                  <a:schemeClr val="tx1"/>
                </a:solidFill>
              </a:rPr>
              <a:t>                                                        </a:t>
            </a:r>
            <a:r>
              <a:rPr lang="ar-JO" b="1" dirty="0">
                <a:solidFill>
                  <a:schemeClr val="bg1"/>
                </a:solidFill>
              </a:rPr>
              <a:t>الدرس      </a:t>
            </a:r>
            <a:r>
              <a:rPr lang="ar-SA" b="1" dirty="0">
                <a:solidFill>
                  <a:schemeClr val="bg1"/>
                </a:solidFill>
              </a:rPr>
              <a:t>   النماذج العلمية </a:t>
            </a:r>
            <a:endParaRPr lang="ar-SA" dirty="0"/>
          </a:p>
          <a:p>
            <a:pPr>
              <a:defRPr/>
            </a:pPr>
            <a:endParaRPr lang="ar-JO" sz="2800" b="1" dirty="0"/>
          </a:p>
        </p:txBody>
      </p:sp>
      <p:sp>
        <p:nvSpPr>
          <p:cNvPr id="44" name="Oval 43"/>
          <p:cNvSpPr/>
          <p:nvPr/>
        </p:nvSpPr>
        <p:spPr>
          <a:xfrm flipH="1">
            <a:off x="4927270" y="548809"/>
            <a:ext cx="381000" cy="316687"/>
          </a:xfrm>
          <a:prstGeom prst="ellipse">
            <a:avLst/>
          </a:prstGeom>
          <a:solidFill>
            <a:srgbClr val="FFD3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solidFill>
                  <a:schemeClr val="tx1"/>
                </a:solidFill>
              </a:rPr>
              <a:t>2</a:t>
            </a:r>
            <a:endParaRPr lang="ar-JO" sz="2800" dirty="0">
              <a:solidFill>
                <a:schemeClr val="tx1"/>
              </a:solidFill>
            </a:endParaRPr>
          </a:p>
        </p:txBody>
      </p:sp>
      <p:sp>
        <p:nvSpPr>
          <p:cNvPr id="13" name="TextBox 12"/>
          <p:cNvSpPr txBox="1"/>
          <p:nvPr/>
        </p:nvSpPr>
        <p:spPr>
          <a:xfrm>
            <a:off x="5791200" y="1821945"/>
            <a:ext cx="2971800" cy="830997"/>
          </a:xfrm>
          <a:prstGeom prst="rect">
            <a:avLst/>
          </a:prstGeom>
          <a:noFill/>
        </p:spPr>
        <p:txBody>
          <a:bodyPr wrap="square" rtlCol="0">
            <a:spAutoFit/>
          </a:bodyPr>
          <a:lstStyle/>
          <a:p>
            <a:pPr marL="268288" indent="-268288">
              <a:lnSpc>
                <a:spcPct val="150000"/>
              </a:lnSpc>
              <a:buClr>
                <a:srgbClr val="0070C0"/>
              </a:buClr>
              <a:buSzPct val="150000"/>
              <a:buFont typeface="Wingdings" pitchFamily="2" charset="2"/>
              <a:buChar char="§"/>
              <a:tabLst>
                <a:tab pos="268288" algn="l"/>
              </a:tabLst>
            </a:pPr>
            <a:r>
              <a:rPr lang="ar-SA" sz="1600" b="1" dirty="0">
                <a:solidFill>
                  <a:srgbClr val="0070C0"/>
                </a:solidFill>
              </a:rPr>
              <a:t>تصف</a:t>
            </a:r>
            <a:r>
              <a:rPr lang="ar-JO" sz="1600" b="1" dirty="0">
                <a:solidFill>
                  <a:srgbClr val="0070C0"/>
                </a:solidFill>
              </a:rPr>
              <a:t> </a:t>
            </a:r>
            <a:r>
              <a:rPr lang="ar-SA" sz="1600" dirty="0"/>
              <a:t>تصف أنواعاً مختلفة من النماذج</a:t>
            </a:r>
          </a:p>
          <a:p>
            <a:pPr marL="268288" indent="-268288">
              <a:lnSpc>
                <a:spcPct val="150000"/>
              </a:lnSpc>
              <a:buClr>
                <a:srgbClr val="0070C0"/>
              </a:buClr>
              <a:buSzPct val="150000"/>
              <a:buFont typeface="Wingdings" pitchFamily="2" charset="2"/>
              <a:buChar char="§"/>
              <a:tabLst>
                <a:tab pos="268288" algn="l"/>
              </a:tabLst>
            </a:pPr>
            <a:r>
              <a:rPr lang="ar-SA" sz="1600" b="1" dirty="0">
                <a:solidFill>
                  <a:schemeClr val="accent1"/>
                </a:solidFill>
              </a:rPr>
              <a:t>تناقش</a:t>
            </a:r>
            <a:r>
              <a:rPr lang="ar-SA" sz="1600" b="1" dirty="0">
                <a:solidFill>
                  <a:srgbClr val="00B050"/>
                </a:solidFill>
              </a:rPr>
              <a:t> </a:t>
            </a:r>
            <a:r>
              <a:rPr lang="ar-SA" sz="1600" dirty="0"/>
              <a:t>تطور النماذج .</a:t>
            </a:r>
          </a:p>
        </p:txBody>
      </p:sp>
      <p:sp>
        <p:nvSpPr>
          <p:cNvPr id="25" name="Rectangle 24"/>
          <p:cNvSpPr/>
          <p:nvPr/>
        </p:nvSpPr>
        <p:spPr>
          <a:xfrm>
            <a:off x="2895600" y="4034970"/>
            <a:ext cx="2743200" cy="533400"/>
          </a:xfrm>
          <a:prstGeom prst="rect">
            <a:avLst/>
          </a:prstGeom>
          <a:solidFill>
            <a:srgbClr val="FFFF99"/>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JO" sz="3200" b="1" dirty="0">
                <a:solidFill>
                  <a:srgbClr val="C00000"/>
                </a:solidFill>
              </a:rPr>
              <a:t>مراجعة المفردات </a:t>
            </a:r>
            <a:endParaRPr lang="en-US" sz="3200" b="1" dirty="0">
              <a:solidFill>
                <a:srgbClr val="C00000"/>
              </a:solidFill>
            </a:endParaRPr>
          </a:p>
        </p:txBody>
      </p:sp>
      <p:sp>
        <p:nvSpPr>
          <p:cNvPr id="26" name="Rectangle 25"/>
          <p:cNvSpPr/>
          <p:nvPr/>
        </p:nvSpPr>
        <p:spPr>
          <a:xfrm>
            <a:off x="2971800" y="1219200"/>
            <a:ext cx="2667000" cy="533400"/>
          </a:xfrm>
          <a:prstGeom prst="rect">
            <a:avLst/>
          </a:prstGeom>
          <a:solidFill>
            <a:srgbClr val="FFFF99"/>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JO" sz="3200" b="1" dirty="0">
                <a:solidFill>
                  <a:srgbClr val="C00000"/>
                </a:solidFill>
              </a:rPr>
              <a:t>الأهمية</a:t>
            </a:r>
            <a:endParaRPr lang="en-US" sz="3200" b="1" dirty="0">
              <a:solidFill>
                <a:srgbClr val="C00000"/>
              </a:solidFill>
            </a:endParaRPr>
          </a:p>
        </p:txBody>
      </p:sp>
      <p:sp>
        <p:nvSpPr>
          <p:cNvPr id="53" name="Rounded Rectangle 52"/>
          <p:cNvSpPr/>
          <p:nvPr/>
        </p:nvSpPr>
        <p:spPr>
          <a:xfrm>
            <a:off x="2895600" y="1905000"/>
            <a:ext cx="2773180" cy="2057400"/>
          </a:xfrm>
          <a:prstGeom prst="roundRect">
            <a:avLst>
              <a:gd name="adj" fmla="val 5651"/>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819400" y="1905000"/>
            <a:ext cx="2819400" cy="707886"/>
          </a:xfrm>
          <a:prstGeom prst="rect">
            <a:avLst/>
          </a:prstGeom>
          <a:noFill/>
        </p:spPr>
        <p:txBody>
          <a:bodyPr wrap="square" rtlCol="1">
            <a:spAutoFit/>
          </a:bodyPr>
          <a:lstStyle/>
          <a:p>
            <a:pPr algn="ctr"/>
            <a:r>
              <a:rPr lang="ar-SA" sz="2000" dirty="0"/>
              <a:t>تساعد النماذج على توضيح المفاهيم الصعبة</a:t>
            </a:r>
            <a:endParaRPr lang="ar-JO" sz="2000" dirty="0"/>
          </a:p>
        </p:txBody>
      </p:sp>
      <p:sp>
        <p:nvSpPr>
          <p:cNvPr id="56" name="Regular Pentagon 55"/>
          <p:cNvSpPr/>
          <p:nvPr/>
        </p:nvSpPr>
        <p:spPr>
          <a:xfrm flipH="1">
            <a:off x="5791200" y="533400"/>
            <a:ext cx="3048000" cy="664192"/>
          </a:xfrm>
          <a:prstGeom prst="pentagon">
            <a:avLst/>
          </a:prstGeom>
          <a:solidFill>
            <a:srgbClr val="FFD3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800" b="1" dirty="0">
                <a:solidFill>
                  <a:schemeClr val="tx1"/>
                </a:solidFill>
              </a:rPr>
              <a:t>في هذا الدرس</a:t>
            </a:r>
          </a:p>
        </p:txBody>
      </p:sp>
      <p:sp>
        <p:nvSpPr>
          <p:cNvPr id="17" name="Rounded Rectangle 16"/>
          <p:cNvSpPr/>
          <p:nvPr/>
        </p:nvSpPr>
        <p:spPr>
          <a:xfrm>
            <a:off x="427220" y="1828800"/>
            <a:ext cx="2392180" cy="4648200"/>
          </a:xfrm>
          <a:prstGeom prst="roundRect">
            <a:avLst>
              <a:gd name="adj" fmla="val 5651"/>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381000" y="1905000"/>
            <a:ext cx="2438400" cy="1754326"/>
          </a:xfrm>
          <a:prstGeom prst="rect">
            <a:avLst/>
          </a:prstGeom>
          <a:noFill/>
        </p:spPr>
        <p:txBody>
          <a:bodyPr wrap="square" rtlCol="0">
            <a:spAutoFit/>
          </a:bodyPr>
          <a:lstStyle/>
          <a:p>
            <a:pPr marL="173038" indent="-157163">
              <a:lnSpc>
                <a:spcPct val="150000"/>
              </a:lnSpc>
              <a:buClr>
                <a:srgbClr val="008000"/>
              </a:buClr>
              <a:buSzPct val="121000"/>
              <a:buFont typeface="Arial" pitchFamily="34" charset="0"/>
              <a:buChar char="•"/>
            </a:pPr>
            <a:r>
              <a:rPr lang="ar-SA" b="1" dirty="0"/>
              <a:t>النموذج</a:t>
            </a:r>
          </a:p>
          <a:p>
            <a:pPr marL="173038" indent="-157163">
              <a:lnSpc>
                <a:spcPct val="150000"/>
              </a:lnSpc>
              <a:buClr>
                <a:srgbClr val="008000"/>
              </a:buClr>
              <a:buSzPct val="121000"/>
              <a:buFont typeface="Arial" pitchFamily="34" charset="0"/>
              <a:buChar char="•"/>
            </a:pPr>
            <a:r>
              <a:rPr lang="ar-SA" b="1" dirty="0"/>
              <a:t>النماذج المادية</a:t>
            </a:r>
          </a:p>
          <a:p>
            <a:pPr marL="173038" indent="-157163">
              <a:lnSpc>
                <a:spcPct val="150000"/>
              </a:lnSpc>
              <a:buClr>
                <a:srgbClr val="008000"/>
              </a:buClr>
              <a:buSzPct val="121000"/>
              <a:buFont typeface="Arial" pitchFamily="34" charset="0"/>
              <a:buChar char="•"/>
            </a:pPr>
            <a:r>
              <a:rPr lang="ar-SA" b="1" dirty="0"/>
              <a:t>النماذج الحاسوبية</a:t>
            </a:r>
          </a:p>
          <a:p>
            <a:pPr marL="173038" indent="-157163">
              <a:lnSpc>
                <a:spcPct val="150000"/>
              </a:lnSpc>
              <a:buClr>
                <a:srgbClr val="008000"/>
              </a:buClr>
              <a:buSzPct val="121000"/>
              <a:buFont typeface="Arial" pitchFamily="34" charset="0"/>
              <a:buChar char="•"/>
            </a:pPr>
            <a:r>
              <a:rPr lang="ar-SA" b="1" dirty="0"/>
              <a:t>النماذج الفكرية</a:t>
            </a:r>
          </a:p>
        </p:txBody>
      </p:sp>
      <p:sp>
        <p:nvSpPr>
          <p:cNvPr id="27" name="TextBox 26"/>
          <p:cNvSpPr txBox="1"/>
          <p:nvPr/>
        </p:nvSpPr>
        <p:spPr>
          <a:xfrm>
            <a:off x="2895600" y="4725650"/>
            <a:ext cx="2667000" cy="923330"/>
          </a:xfrm>
          <a:prstGeom prst="rect">
            <a:avLst/>
          </a:prstGeom>
          <a:noFill/>
        </p:spPr>
        <p:txBody>
          <a:bodyPr wrap="square" rtlCol="1">
            <a:spAutoFit/>
          </a:bodyPr>
          <a:lstStyle/>
          <a:p>
            <a:r>
              <a:rPr lang="ar-JO" sz="2200" b="1" dirty="0">
                <a:solidFill>
                  <a:srgbClr val="00B0F0"/>
                </a:solidFill>
              </a:rPr>
              <a:t>ال</a:t>
            </a:r>
            <a:r>
              <a:rPr lang="ar-SA" sz="2200" b="1" dirty="0">
                <a:solidFill>
                  <a:srgbClr val="00B0F0"/>
                </a:solidFill>
              </a:rPr>
              <a:t>طريقة العلمية </a:t>
            </a:r>
            <a:r>
              <a:rPr lang="ar-JO" sz="2200" b="1" dirty="0">
                <a:solidFill>
                  <a:srgbClr val="00B0F0"/>
                </a:solidFill>
              </a:rPr>
              <a:t>: </a:t>
            </a:r>
            <a:r>
              <a:rPr lang="ar-SA" sz="1600" dirty="0"/>
              <a:t>عمليات يستخدمها العلماء لجمع المعلومات والإجابة عن الاسئلة</a:t>
            </a:r>
            <a:endParaRPr lang="ar-JO" sz="1600" dirty="0">
              <a:solidFill>
                <a:schemeClr val="tx1">
                  <a:lumMod val="95000"/>
                  <a:lumOff val="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04926771"/>
              </p:ext>
            </p:extLst>
          </p:nvPr>
        </p:nvGraphicFramePr>
        <p:xfrm>
          <a:off x="419100" y="1058057"/>
          <a:ext cx="8458200" cy="5410200"/>
        </p:xfrm>
        <a:graphic>
          <a:graphicData uri="http://schemas.openxmlformats.org/drawingml/2006/table">
            <a:tbl>
              <a:tblPr firstRow="1" bandRow="1">
                <a:effectLst/>
                <a:tableStyleId>{5C22544A-7EE6-4342-B048-85BDC9FD1C3A}</a:tableStyleId>
              </a:tblPr>
              <a:tblGrid>
                <a:gridCol w="8458200">
                  <a:extLst>
                    <a:ext uri="{9D8B030D-6E8A-4147-A177-3AD203B41FA5}">
                      <a16:colId xmlns:a16="http://schemas.microsoft.com/office/drawing/2014/main" val="20000"/>
                    </a:ext>
                  </a:extLst>
                </a:gridCol>
              </a:tblGrid>
              <a:tr h="5410200">
                <a:tc>
                  <a:txBody>
                    <a:bodyPr/>
                    <a:lstStyle/>
                    <a:p>
                      <a:endParaRPr lang="ar-JO" dirty="0"/>
                    </a:p>
                    <a:p>
                      <a:endParaRPr lang="ar-JO" dirty="0"/>
                    </a:p>
                    <a:p>
                      <a:endParaRPr lang="ar-JO" sz="2800" dirty="0">
                        <a:solidFill>
                          <a:srgbClr val="C00000"/>
                        </a:solidFill>
                      </a:endParaRPr>
                    </a:p>
                    <a:p>
                      <a:endParaRPr lang="en-US" dirty="0">
                        <a:solidFill>
                          <a:srgbClr val="C00000"/>
                        </a:solidFill>
                      </a:endParaRPr>
                    </a:p>
                    <a:p>
                      <a:endParaRPr lang="ar-JO" b="1" dirty="0">
                        <a:solidFill>
                          <a:srgbClr val="C00000"/>
                        </a:solidFill>
                      </a:endParaRPr>
                    </a:p>
                    <a:p>
                      <a:endParaRPr lang="en-US" b="1" dirty="0">
                        <a:solidFill>
                          <a:srgbClr val="C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slope"/>
                      <a:lightRig rig="flood" dir="t"/>
                    </a:cell3D>
                    <a:solidFill>
                      <a:srgbClr val="92D050">
                        <a:alpha val="21000"/>
                      </a:srgbClr>
                    </a:solidFill>
                  </a:tcPr>
                </a:tc>
                <a:extLst>
                  <a:ext uri="{0D108BD9-81ED-4DB2-BD59-A6C34878D82A}">
                    <a16:rowId xmlns:a16="http://schemas.microsoft.com/office/drawing/2014/main" val="10000"/>
                  </a:ext>
                </a:extLst>
              </a:tr>
            </a:tbl>
          </a:graphicData>
        </a:graphic>
      </p:graphicFrame>
      <p:sp>
        <p:nvSpPr>
          <p:cNvPr id="3" name="Rounded Rectangle 2"/>
          <p:cNvSpPr/>
          <p:nvPr/>
        </p:nvSpPr>
        <p:spPr bwMode="auto">
          <a:xfrm>
            <a:off x="0" y="609600"/>
            <a:ext cx="9144000" cy="394648"/>
          </a:xfrm>
          <a:prstGeom prst="roundRect">
            <a:avLst>
              <a:gd name="adj" fmla="val 11947"/>
            </a:avLst>
          </a:prstGeom>
          <a:solidFill>
            <a:srgbClr val="5EB919"/>
          </a:solidFill>
          <a:ln w="12700">
            <a:noFill/>
          </a:ln>
          <a:effectLst>
            <a:outerShdw blurRad="149987" dist="250190" dir="8460000" algn="ctr">
              <a:srgbClr val="000000">
                <a:alpha val="2800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ar-JO" sz="2400" dirty="0">
                <a:solidFill>
                  <a:schemeClr val="tx1"/>
                </a:solidFill>
              </a:rPr>
              <a:t>                                     </a:t>
            </a:r>
            <a:r>
              <a:rPr lang="ar-JO" sz="2000" b="1" dirty="0">
                <a:solidFill>
                  <a:schemeClr val="bg1"/>
                </a:solidFill>
              </a:rPr>
              <a:t>الدرس </a:t>
            </a:r>
            <a:r>
              <a:rPr lang="en-US" sz="2000" b="1" dirty="0">
                <a:solidFill>
                  <a:schemeClr val="bg1"/>
                </a:solidFill>
              </a:rPr>
              <a:t> </a:t>
            </a:r>
            <a:r>
              <a:rPr lang="ar-JO" sz="2000" b="1" dirty="0">
                <a:solidFill>
                  <a:schemeClr val="bg1"/>
                </a:solidFill>
              </a:rPr>
              <a:t>  </a:t>
            </a:r>
            <a:r>
              <a:rPr lang="ar-SA" sz="2000" b="1" dirty="0">
                <a:solidFill>
                  <a:schemeClr val="bg1"/>
                </a:solidFill>
              </a:rPr>
              <a:t>  </a:t>
            </a:r>
            <a:r>
              <a:rPr lang="ar-JO" sz="2000" b="1" dirty="0">
                <a:solidFill>
                  <a:schemeClr val="bg1"/>
                </a:solidFill>
              </a:rPr>
              <a:t>  </a:t>
            </a:r>
            <a:r>
              <a:rPr lang="ar-SA" dirty="0"/>
              <a:t>النماذج العلمية</a:t>
            </a:r>
          </a:p>
        </p:txBody>
      </p:sp>
      <p:sp>
        <p:nvSpPr>
          <p:cNvPr id="4" name="Oval 3"/>
          <p:cNvSpPr/>
          <p:nvPr/>
        </p:nvSpPr>
        <p:spPr>
          <a:xfrm flipH="1">
            <a:off x="4953000" y="634629"/>
            <a:ext cx="381000" cy="381000"/>
          </a:xfrm>
          <a:prstGeom prst="ellipse">
            <a:avLst/>
          </a:prstGeom>
          <a:solidFill>
            <a:srgbClr val="FFD3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solidFill>
                  <a:schemeClr val="tx1"/>
                </a:solidFill>
              </a:rPr>
              <a:t>2</a:t>
            </a:r>
            <a:endParaRPr lang="ar-JO" sz="2800" dirty="0">
              <a:solidFill>
                <a:schemeClr val="tx1"/>
              </a:solidFill>
            </a:endParaRPr>
          </a:p>
        </p:txBody>
      </p:sp>
      <p:graphicFrame>
        <p:nvGraphicFramePr>
          <p:cNvPr id="5" name="Diagram 4"/>
          <p:cNvGraphicFramePr/>
          <p:nvPr>
            <p:extLst>
              <p:ext uri="{D42A27DB-BD31-4B8C-83A1-F6EECF244321}">
                <p14:modId xmlns:p14="http://schemas.microsoft.com/office/powerpoint/2010/main" val="328594813"/>
              </p:ext>
            </p:extLst>
          </p:nvPr>
        </p:nvGraphicFramePr>
        <p:xfrm>
          <a:off x="381000" y="1197592"/>
          <a:ext cx="8305800" cy="5127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gular Pentagon 5"/>
          <p:cNvSpPr/>
          <p:nvPr/>
        </p:nvSpPr>
        <p:spPr>
          <a:xfrm flipH="1">
            <a:off x="6096000" y="416833"/>
            <a:ext cx="3048000" cy="816592"/>
          </a:xfrm>
          <a:prstGeom prst="pentagon">
            <a:avLst/>
          </a:prstGeom>
          <a:solidFill>
            <a:srgbClr val="FFD3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800" b="1" dirty="0">
                <a:solidFill>
                  <a:schemeClr val="tx1"/>
                </a:solidFill>
              </a:rPr>
              <a:t>شرح الدرس</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90800" y="143435"/>
            <a:ext cx="4252064" cy="1107996"/>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defRPr/>
            </a:pPr>
            <a:r>
              <a:rPr lang="ar-SA" sz="6600" dirty="0">
                <a:ln w="11430">
                  <a:solidFill>
                    <a:srgbClr val="FF0000"/>
                  </a:solidFill>
                </a:ln>
                <a:solidFill>
                  <a:srgbClr val="FF0000"/>
                </a:solidFill>
                <a:effectLst>
                  <a:glow rad="101600">
                    <a:schemeClr val="tx1">
                      <a:alpha val="60000"/>
                    </a:schemeClr>
                  </a:glow>
                  <a:outerShdw blurRad="50800" dist="39000" dir="5460000" algn="tl">
                    <a:srgbClr val="000000">
                      <a:alpha val="38000"/>
                    </a:srgbClr>
                  </a:outerShdw>
                </a:effectLst>
                <a:cs typeface="Farsi Simple Bold" pitchFamily="2" charset="-78"/>
                <a:sym typeface="Wingdings 2"/>
              </a:rPr>
              <a:t>أهمية النماذج </a:t>
            </a:r>
            <a:endParaRPr lang="ar-JO" sz="6600" b="1" dirty="0">
              <a:ln w="11430">
                <a:solidFill>
                  <a:srgbClr val="FF0000"/>
                </a:solidFill>
              </a:ln>
              <a:solidFill>
                <a:srgbClr val="FF0000"/>
              </a:solidFill>
              <a:effectLst>
                <a:glow rad="101600">
                  <a:schemeClr val="tx1">
                    <a:alpha val="60000"/>
                  </a:schemeClr>
                </a:glow>
                <a:outerShdw blurRad="50800" dist="39000" dir="5460000" algn="tl">
                  <a:srgbClr val="000000">
                    <a:alpha val="38000"/>
                  </a:srgbClr>
                </a:outerShdw>
              </a:effectLst>
              <a:latin typeface="+mn-lt"/>
              <a:cs typeface="Farsi Simple Bold" pitchFamily="2" charset="-78"/>
            </a:endParaRPr>
          </a:p>
        </p:txBody>
      </p:sp>
      <p:sp>
        <p:nvSpPr>
          <p:cNvPr id="5" name="مستطيل 4"/>
          <p:cNvSpPr/>
          <p:nvPr/>
        </p:nvSpPr>
        <p:spPr>
          <a:xfrm>
            <a:off x="152400" y="1371600"/>
            <a:ext cx="8890000" cy="224676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ar-SA" sz="28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mj-lt"/>
                <a:ea typeface="+mj-ea"/>
                <a:cs typeface="DecoType Naskh" pitchFamily="2" charset="-78"/>
                <a:sym typeface="Wingdings 2"/>
              </a:rPr>
              <a:t>النموذج : </a:t>
            </a:r>
            <a:r>
              <a:rPr lang="ar-SA" sz="28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ea typeface="+mj-ea"/>
                <a:cs typeface="DecoType Naskh" pitchFamily="2" charset="-78"/>
                <a:sym typeface="Wingdings 2"/>
              </a:rPr>
              <a:t>هو محاكاة أو تمثيل لشيء ما أو حدثٍ ما ، ويُستخدم كأداة لفهم العالم الطبيعي .</a:t>
            </a:r>
          </a:p>
          <a:p>
            <a:endParaRPr lang="ar-SA" sz="28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ea typeface="+mj-ea"/>
              <a:cs typeface="DecoType Naskh" pitchFamily="2" charset="-78"/>
              <a:sym typeface="Wingdings 2"/>
            </a:endParaRPr>
          </a:p>
          <a:p>
            <a:r>
              <a:rPr lang="ar-SA" sz="28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mj-lt"/>
                <a:ea typeface="+mj-ea"/>
                <a:cs typeface="DecoType Naskh" pitchFamily="2" charset="-78"/>
                <a:sym typeface="Wingdings 2"/>
              </a:rPr>
              <a:t>  أهمية النماذج : </a:t>
            </a:r>
            <a:r>
              <a:rPr lang="ar-SA" sz="2800"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mj-lt"/>
                <a:ea typeface="+mj-ea"/>
                <a:cs typeface="DecoType Naskh" pitchFamily="2" charset="-78"/>
                <a:sym typeface="Wingdings 2"/>
              </a:rPr>
              <a:t>يضع العلماء النماذج لمساعدتهم على تصور المفاهيم الصعبة ، واختبار </a:t>
            </a:r>
          </a:p>
          <a:p>
            <a:r>
              <a:rPr lang="ar-SA" sz="2800"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mj-lt"/>
                <a:ea typeface="+mj-ea"/>
                <a:cs typeface="DecoType Naskh" pitchFamily="2" charset="-78"/>
                <a:sym typeface="Wingdings 2"/>
              </a:rPr>
              <a:t>                      الافكار وتوفير الجهد والمال .</a:t>
            </a:r>
          </a:p>
          <a:p>
            <a:endParaRPr lang="ar-SA" sz="2800"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mj-lt"/>
              <a:ea typeface="+mj-ea"/>
              <a:cs typeface="DecoType Naskh" pitchFamily="2" charset="-78"/>
              <a:sym typeface="Wingdings 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09800" y="165846"/>
            <a:ext cx="5398362" cy="769441"/>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defRPr/>
            </a:pPr>
            <a:r>
              <a:rPr lang="ar-SA" sz="4400" b="1" dirty="0">
                <a:ln w="11430">
                  <a:solidFill>
                    <a:srgbClr val="FF0000"/>
                  </a:solidFill>
                </a:ln>
                <a:solidFill>
                  <a:srgbClr val="FF0000"/>
                </a:solidFill>
                <a:effectLst>
                  <a:glow rad="101600">
                    <a:schemeClr val="tx1">
                      <a:alpha val="60000"/>
                    </a:schemeClr>
                  </a:glow>
                  <a:outerShdw blurRad="50800" dist="39000" dir="5460000" algn="tl">
                    <a:srgbClr val="000000">
                      <a:alpha val="38000"/>
                    </a:srgbClr>
                  </a:outerShdw>
                </a:effectLst>
                <a:cs typeface="Farsi Simple Bold" pitchFamily="2" charset="-78"/>
                <a:sym typeface="Wingdings 2"/>
              </a:rPr>
              <a:t>أنواع النماذج</a:t>
            </a:r>
            <a:endParaRPr lang="ar-JO" sz="4400" b="1" dirty="0">
              <a:ln w="11430">
                <a:solidFill>
                  <a:srgbClr val="FF0000"/>
                </a:solidFill>
              </a:ln>
              <a:solidFill>
                <a:srgbClr val="FF0000"/>
              </a:solidFill>
              <a:effectLst>
                <a:glow rad="101600">
                  <a:schemeClr val="tx1">
                    <a:alpha val="60000"/>
                  </a:schemeClr>
                </a:glow>
                <a:outerShdw blurRad="50800" dist="39000" dir="5460000" algn="tl">
                  <a:srgbClr val="000000">
                    <a:alpha val="38000"/>
                  </a:srgbClr>
                </a:outerShdw>
              </a:effectLst>
              <a:cs typeface="Farsi Simple Bold" pitchFamily="2" charset="-78"/>
            </a:endParaRPr>
          </a:p>
        </p:txBody>
      </p:sp>
      <p:graphicFrame>
        <p:nvGraphicFramePr>
          <p:cNvPr id="2" name="جدول 1"/>
          <p:cNvGraphicFramePr>
            <a:graphicFrameLocks noGrp="1"/>
          </p:cNvGraphicFramePr>
          <p:nvPr>
            <p:extLst>
              <p:ext uri="{D42A27DB-BD31-4B8C-83A1-F6EECF244321}">
                <p14:modId xmlns:p14="http://schemas.microsoft.com/office/powerpoint/2010/main" val="407913483"/>
              </p:ext>
            </p:extLst>
          </p:nvPr>
        </p:nvGraphicFramePr>
        <p:xfrm>
          <a:off x="234315" y="1295400"/>
          <a:ext cx="8757285" cy="5181600"/>
        </p:xfrm>
        <a:graphic>
          <a:graphicData uri="http://schemas.openxmlformats.org/drawingml/2006/table">
            <a:tbl>
              <a:tblPr rtl="1" firstRow="1" firstCol="1" bandRow="1">
                <a:tableStyleId>{073A0DAA-6AF3-43AB-8588-CEC1D06C72B9}</a:tableStyleId>
              </a:tblPr>
              <a:tblGrid>
                <a:gridCol w="1975485">
                  <a:extLst>
                    <a:ext uri="{9D8B030D-6E8A-4147-A177-3AD203B41FA5}">
                      <a16:colId xmlns:a16="http://schemas.microsoft.com/office/drawing/2014/main" val="20000"/>
                    </a:ext>
                  </a:extLst>
                </a:gridCol>
                <a:gridCol w="3370489">
                  <a:extLst>
                    <a:ext uri="{9D8B030D-6E8A-4147-A177-3AD203B41FA5}">
                      <a16:colId xmlns:a16="http://schemas.microsoft.com/office/drawing/2014/main" val="20001"/>
                    </a:ext>
                  </a:extLst>
                </a:gridCol>
                <a:gridCol w="3411311">
                  <a:extLst>
                    <a:ext uri="{9D8B030D-6E8A-4147-A177-3AD203B41FA5}">
                      <a16:colId xmlns:a16="http://schemas.microsoft.com/office/drawing/2014/main" val="20002"/>
                    </a:ext>
                  </a:extLst>
                </a:gridCol>
              </a:tblGrid>
              <a:tr h="647700">
                <a:tc>
                  <a:txBody>
                    <a:bodyPr/>
                    <a:lstStyle/>
                    <a:p>
                      <a:pPr algn="ctr" rtl="1">
                        <a:spcAft>
                          <a:spcPts val="0"/>
                        </a:spcAft>
                      </a:pPr>
                      <a:r>
                        <a:rPr lang="ar-SA" sz="2800" dirty="0">
                          <a:solidFill>
                            <a:srgbClr val="FFFF00"/>
                          </a:solidFill>
                          <a:effectLst/>
                        </a:rPr>
                        <a:t>أنواع النماذج</a:t>
                      </a:r>
                      <a:endParaRPr lang="en-US" sz="2800" dirty="0">
                        <a:solidFill>
                          <a:srgbClr val="FFFF00"/>
                        </a:solidFill>
                        <a:effectLst/>
                        <a:latin typeface="Calibri"/>
                        <a:ea typeface="Times New Roman"/>
                        <a:cs typeface="Arial"/>
                      </a:endParaRPr>
                    </a:p>
                  </a:txBody>
                  <a:tcPr marL="68580" marR="68580" marT="0" marB="0"/>
                </a:tc>
                <a:tc>
                  <a:txBody>
                    <a:bodyPr/>
                    <a:lstStyle/>
                    <a:p>
                      <a:pPr marL="0" algn="ctr" rtl="1" eaLnBrk="1" latinLnBrk="0" hangingPunct="1">
                        <a:spcAft>
                          <a:spcPts val="0"/>
                        </a:spcAft>
                      </a:pPr>
                      <a:r>
                        <a:rPr kumimoji="0" lang="ar-SA" sz="3200" b="1" kern="1200" dirty="0">
                          <a:solidFill>
                            <a:srgbClr val="FFFF00"/>
                          </a:solidFill>
                          <a:effectLst/>
                          <a:latin typeface="+mn-lt"/>
                          <a:ea typeface="+mn-ea"/>
                          <a:cs typeface="+mn-cs"/>
                        </a:rPr>
                        <a:t>تعريف</a:t>
                      </a:r>
                      <a:endParaRPr kumimoji="0" lang="en-US" sz="3200" b="1" kern="1200" dirty="0">
                        <a:solidFill>
                          <a:srgbClr val="FFFF00"/>
                        </a:solidFill>
                        <a:effectLst/>
                        <a:latin typeface="+mn-lt"/>
                        <a:ea typeface="+mn-ea"/>
                        <a:cs typeface="+mn-cs"/>
                      </a:endParaRPr>
                    </a:p>
                  </a:txBody>
                  <a:tcPr marL="68580" marR="68580" marT="0" marB="0"/>
                </a:tc>
                <a:tc>
                  <a:txBody>
                    <a:bodyPr/>
                    <a:lstStyle/>
                    <a:p>
                      <a:pPr marL="0" algn="ctr" rtl="1" eaLnBrk="1" latinLnBrk="0" hangingPunct="1">
                        <a:spcAft>
                          <a:spcPts val="0"/>
                        </a:spcAft>
                      </a:pPr>
                      <a:r>
                        <a:rPr kumimoji="0" lang="ar-SA" sz="3200" b="1" kern="1200" dirty="0">
                          <a:solidFill>
                            <a:srgbClr val="FFFF00"/>
                          </a:solidFill>
                          <a:effectLst/>
                          <a:latin typeface="+mn-lt"/>
                          <a:ea typeface="+mn-ea"/>
                          <a:cs typeface="+mn-cs"/>
                        </a:rPr>
                        <a:t>أمثلة</a:t>
                      </a:r>
                      <a:endParaRPr kumimoji="0" lang="en-US" sz="3200" b="1" kern="1200" dirty="0">
                        <a:solidFill>
                          <a:srgbClr val="FFFF00"/>
                        </a:solidFill>
                        <a:effectLst/>
                        <a:latin typeface="+mn-lt"/>
                        <a:ea typeface="+mn-ea"/>
                        <a:cs typeface="+mn-cs"/>
                      </a:endParaRPr>
                    </a:p>
                  </a:txBody>
                  <a:tcPr marL="68580" marR="68580" marT="0" marB="0"/>
                </a:tc>
                <a:extLst>
                  <a:ext uri="{0D108BD9-81ED-4DB2-BD59-A6C34878D82A}">
                    <a16:rowId xmlns:a16="http://schemas.microsoft.com/office/drawing/2014/main" val="10000"/>
                  </a:ext>
                </a:extLst>
              </a:tr>
              <a:tr h="1943100">
                <a:tc>
                  <a:txBody>
                    <a:bodyPr/>
                    <a:lstStyle/>
                    <a:p>
                      <a:pPr algn="ctr" rtl="1">
                        <a:spcAft>
                          <a:spcPts val="0"/>
                        </a:spcAft>
                      </a:pPr>
                      <a:r>
                        <a:rPr lang="ar-SA" sz="2400" dirty="0">
                          <a:solidFill>
                            <a:schemeClr val="accent6">
                              <a:lumMod val="60000"/>
                              <a:lumOff val="40000"/>
                            </a:schemeClr>
                          </a:solidFill>
                          <a:effectLst/>
                        </a:rPr>
                        <a:t>النماذج المادية</a:t>
                      </a:r>
                      <a:endParaRPr lang="en-US" sz="2400" dirty="0">
                        <a:solidFill>
                          <a:schemeClr val="accent6">
                            <a:lumMod val="60000"/>
                            <a:lumOff val="40000"/>
                          </a:schemeClr>
                        </a:solidFill>
                        <a:effectLst/>
                        <a:latin typeface="Calibri"/>
                        <a:ea typeface="Times New Roman"/>
                        <a:cs typeface="Arial"/>
                      </a:endParaRPr>
                    </a:p>
                  </a:txBody>
                  <a:tcPr marL="68580" marR="68580" marT="0" marB="0"/>
                </a:tc>
                <a:tc>
                  <a:txBody>
                    <a:bodyPr/>
                    <a:lstStyle/>
                    <a:p>
                      <a:pPr algn="r" rtl="1">
                        <a:spcAft>
                          <a:spcPts val="0"/>
                        </a:spcAft>
                      </a:pPr>
                      <a:r>
                        <a:rPr lang="ar-SA" sz="2400" dirty="0">
                          <a:effectLst/>
                        </a:rPr>
                        <a:t>هي مجسمات يمكن رؤيتها ولمسها .</a:t>
                      </a:r>
                      <a:endParaRPr lang="en-US" sz="2400" dirty="0">
                        <a:effectLst/>
                        <a:latin typeface="Calibri"/>
                        <a:ea typeface="Times New Roman"/>
                        <a:cs typeface="Arial"/>
                      </a:endParaRPr>
                    </a:p>
                  </a:txBody>
                  <a:tcPr marL="68580" marR="68580" marT="0" marB="0"/>
                </a:tc>
                <a:tc>
                  <a:txBody>
                    <a:bodyPr/>
                    <a:lstStyle/>
                    <a:p>
                      <a:pPr marL="20955" algn="r" rtl="0">
                        <a:spcAft>
                          <a:spcPts val="0"/>
                        </a:spcAft>
                      </a:pPr>
                      <a:r>
                        <a:rPr lang="ar-SA" sz="2400" dirty="0">
                          <a:effectLst/>
                        </a:rPr>
                        <a:t>مجسم الكرة الأرضية .</a:t>
                      </a:r>
                      <a:r>
                        <a:rPr lang="ar-SA" sz="2400" dirty="0">
                          <a:effectLst/>
                          <a:sym typeface="Wingdings 2"/>
                        </a:rPr>
                        <a:t> </a:t>
                      </a:r>
                      <a:endParaRPr lang="en-US" sz="2400" dirty="0">
                        <a:effectLst/>
                      </a:endParaRPr>
                    </a:p>
                    <a:p>
                      <a:pPr marL="20955" algn="r" rtl="1">
                        <a:spcAft>
                          <a:spcPts val="0"/>
                        </a:spcAft>
                      </a:pPr>
                      <a:r>
                        <a:rPr lang="ar-SA" sz="2400" dirty="0">
                          <a:effectLst/>
                          <a:sym typeface="Wingdings 2"/>
                        </a:rPr>
                        <a:t></a:t>
                      </a:r>
                      <a:r>
                        <a:rPr lang="ar-SA" sz="2400" dirty="0">
                          <a:effectLst/>
                        </a:rPr>
                        <a:t>مجسم الهيكل العظمي .</a:t>
                      </a:r>
                      <a:endParaRPr lang="en-US" sz="2400" dirty="0">
                        <a:effectLst/>
                      </a:endParaRPr>
                    </a:p>
                    <a:p>
                      <a:pPr marL="20955" algn="r" rtl="1">
                        <a:spcAft>
                          <a:spcPts val="0"/>
                        </a:spcAft>
                      </a:pPr>
                      <a:r>
                        <a:rPr lang="ar-SA" sz="2400" dirty="0">
                          <a:effectLst/>
                          <a:sym typeface="Wingdings 2"/>
                        </a:rPr>
                        <a:t></a:t>
                      </a:r>
                      <a:r>
                        <a:rPr lang="ar-SA" sz="2400" dirty="0">
                          <a:effectLst/>
                        </a:rPr>
                        <a:t>مجسم لتمركز لاعبين الفريق .</a:t>
                      </a:r>
                      <a:endParaRPr lang="en-US" sz="2400" dirty="0">
                        <a:effectLst/>
                        <a:latin typeface="Calibri"/>
                        <a:ea typeface="Times New Roman"/>
                        <a:cs typeface="Arial"/>
                      </a:endParaRPr>
                    </a:p>
                  </a:txBody>
                  <a:tcPr marL="68580" marR="68580" marT="0" marB="0"/>
                </a:tc>
                <a:extLst>
                  <a:ext uri="{0D108BD9-81ED-4DB2-BD59-A6C34878D82A}">
                    <a16:rowId xmlns:a16="http://schemas.microsoft.com/office/drawing/2014/main" val="10001"/>
                  </a:ext>
                </a:extLst>
              </a:tr>
              <a:tr h="1295400">
                <a:tc>
                  <a:txBody>
                    <a:bodyPr/>
                    <a:lstStyle/>
                    <a:p>
                      <a:pPr algn="ctr" rtl="1">
                        <a:spcAft>
                          <a:spcPts val="0"/>
                        </a:spcAft>
                      </a:pPr>
                      <a:r>
                        <a:rPr lang="ar-SA" sz="2400" dirty="0">
                          <a:solidFill>
                            <a:schemeClr val="accent6">
                              <a:lumMod val="60000"/>
                              <a:lumOff val="40000"/>
                            </a:schemeClr>
                          </a:solidFill>
                          <a:effectLst/>
                        </a:rPr>
                        <a:t>النماذج الحاسوبية</a:t>
                      </a:r>
                      <a:endParaRPr lang="en-US" sz="2400" dirty="0">
                        <a:solidFill>
                          <a:schemeClr val="accent6">
                            <a:lumMod val="60000"/>
                            <a:lumOff val="40000"/>
                          </a:schemeClr>
                        </a:solidFill>
                        <a:effectLst/>
                        <a:latin typeface="Calibri"/>
                        <a:ea typeface="Times New Roman"/>
                        <a:cs typeface="Arial"/>
                      </a:endParaRPr>
                    </a:p>
                  </a:txBody>
                  <a:tcPr marL="68580" marR="68580" marT="0" marB="0"/>
                </a:tc>
                <a:tc>
                  <a:txBody>
                    <a:bodyPr/>
                    <a:lstStyle/>
                    <a:p>
                      <a:pPr algn="r" rtl="1">
                        <a:spcAft>
                          <a:spcPts val="0"/>
                        </a:spcAft>
                      </a:pPr>
                      <a:r>
                        <a:rPr lang="ar-SA" sz="2400">
                          <a:effectLst/>
                        </a:rPr>
                        <a:t>هي نماذج يتم تصميمها ببرامج حاسوبية ، ولا يمكن لمسها بل تـُعرض على الشاشة .</a:t>
                      </a:r>
                      <a:endParaRPr lang="en-US" sz="2400">
                        <a:effectLst/>
                        <a:latin typeface="Calibri"/>
                        <a:ea typeface="Times New Roman"/>
                        <a:cs typeface="Arial"/>
                      </a:endParaRPr>
                    </a:p>
                  </a:txBody>
                  <a:tcPr marL="68580" marR="68580" marT="0" marB="0"/>
                </a:tc>
                <a:tc>
                  <a:txBody>
                    <a:bodyPr/>
                    <a:lstStyle/>
                    <a:p>
                      <a:pPr marL="20955" algn="r" rtl="0">
                        <a:spcAft>
                          <a:spcPts val="0"/>
                        </a:spcAft>
                      </a:pPr>
                      <a:r>
                        <a:rPr lang="ar-SA" sz="2400" dirty="0">
                          <a:effectLst/>
                        </a:rPr>
                        <a:t>خريطة الطقس في النشرة </a:t>
                      </a:r>
                      <a:r>
                        <a:rPr lang="ar-SA" sz="2400" dirty="0">
                          <a:effectLst/>
                          <a:sym typeface="Wingdings 2"/>
                        </a:rPr>
                        <a:t></a:t>
                      </a:r>
                      <a:endParaRPr lang="ar-SA" sz="2400" dirty="0">
                        <a:effectLst/>
                      </a:endParaRPr>
                    </a:p>
                    <a:p>
                      <a:pPr marL="20955" algn="r" rtl="0">
                        <a:spcAft>
                          <a:spcPts val="0"/>
                        </a:spcAft>
                      </a:pPr>
                      <a:r>
                        <a:rPr lang="ar-SA" sz="2400" dirty="0">
                          <a:effectLst/>
                        </a:rPr>
                        <a:t>   الجوية.</a:t>
                      </a:r>
                      <a:endParaRPr lang="en-US" sz="2400" dirty="0">
                        <a:effectLst/>
                      </a:endParaRPr>
                    </a:p>
                    <a:p>
                      <a:pPr marL="20955" algn="r" rtl="1">
                        <a:spcAft>
                          <a:spcPts val="0"/>
                        </a:spcAft>
                      </a:pPr>
                      <a:r>
                        <a:rPr lang="ar-SA" sz="2400" dirty="0">
                          <a:effectLst/>
                          <a:sym typeface="Wingdings 2"/>
                        </a:rPr>
                        <a:t> </a:t>
                      </a:r>
                      <a:r>
                        <a:rPr lang="ar-SA" sz="2400" dirty="0">
                          <a:effectLst/>
                        </a:rPr>
                        <a:t>مؤشر أسعار الأسهم .</a:t>
                      </a:r>
                      <a:endParaRPr lang="en-US" sz="2400" dirty="0">
                        <a:effectLst/>
                        <a:latin typeface="Calibri"/>
                        <a:ea typeface="Times New Roman"/>
                        <a:cs typeface="Arial"/>
                      </a:endParaRPr>
                    </a:p>
                  </a:txBody>
                  <a:tcPr marL="68580" marR="68580" marT="0" marB="0"/>
                </a:tc>
                <a:extLst>
                  <a:ext uri="{0D108BD9-81ED-4DB2-BD59-A6C34878D82A}">
                    <a16:rowId xmlns:a16="http://schemas.microsoft.com/office/drawing/2014/main" val="10002"/>
                  </a:ext>
                </a:extLst>
              </a:tr>
              <a:tr h="1295400">
                <a:tc>
                  <a:txBody>
                    <a:bodyPr/>
                    <a:lstStyle/>
                    <a:p>
                      <a:pPr algn="ctr" rtl="1">
                        <a:spcAft>
                          <a:spcPts val="0"/>
                        </a:spcAft>
                      </a:pPr>
                      <a:r>
                        <a:rPr lang="ar-SA" sz="2400" dirty="0">
                          <a:solidFill>
                            <a:schemeClr val="accent6">
                              <a:lumMod val="60000"/>
                              <a:lumOff val="40000"/>
                            </a:schemeClr>
                          </a:solidFill>
                          <a:effectLst/>
                        </a:rPr>
                        <a:t>النماذج الفكرية</a:t>
                      </a:r>
                      <a:endParaRPr lang="en-US" sz="2400" dirty="0">
                        <a:solidFill>
                          <a:schemeClr val="accent6">
                            <a:lumMod val="60000"/>
                            <a:lumOff val="40000"/>
                          </a:schemeClr>
                        </a:solidFill>
                        <a:effectLst/>
                        <a:latin typeface="Calibri"/>
                        <a:ea typeface="Times New Roman"/>
                        <a:cs typeface="Arial"/>
                      </a:endParaRPr>
                    </a:p>
                  </a:txBody>
                  <a:tcPr marL="68580" marR="68580" marT="0" marB="0"/>
                </a:tc>
                <a:tc>
                  <a:txBody>
                    <a:bodyPr/>
                    <a:lstStyle/>
                    <a:p>
                      <a:pPr algn="r" rtl="1">
                        <a:spcAft>
                          <a:spcPts val="0"/>
                        </a:spcAft>
                      </a:pPr>
                      <a:r>
                        <a:rPr lang="ar-SA" sz="2400" dirty="0">
                          <a:effectLst/>
                        </a:rPr>
                        <a:t>هي أفكار تصف كيف يفكر شخص ما في العالم الطبيعي .</a:t>
                      </a:r>
                      <a:endParaRPr lang="en-US" sz="2400" dirty="0">
                        <a:effectLst/>
                        <a:latin typeface="Calibri"/>
                        <a:ea typeface="Times New Roman"/>
                        <a:cs typeface="Arial"/>
                      </a:endParaRPr>
                    </a:p>
                  </a:txBody>
                  <a:tcPr marL="68580" marR="68580" marT="0" marB="0"/>
                </a:tc>
                <a:tc>
                  <a:txBody>
                    <a:bodyPr/>
                    <a:lstStyle/>
                    <a:p>
                      <a:pPr marL="20955" algn="r" rtl="0">
                        <a:spcAft>
                          <a:spcPts val="0"/>
                        </a:spcAft>
                      </a:pPr>
                      <a:r>
                        <a:rPr lang="ar-SA" sz="2400" dirty="0">
                          <a:effectLst/>
                        </a:rPr>
                        <a:t>المعادلات الرياضية .</a:t>
                      </a:r>
                      <a:r>
                        <a:rPr lang="ar-SA" sz="2400" dirty="0">
                          <a:effectLst/>
                          <a:sym typeface="Wingdings 2"/>
                        </a:rPr>
                        <a:t> </a:t>
                      </a:r>
                      <a:endParaRPr lang="en-US" sz="2400" dirty="0">
                        <a:effectLst/>
                        <a:latin typeface="Calibri"/>
                        <a:ea typeface="Times New Roman"/>
                        <a:cs typeface="Arial"/>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9285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0" y="0"/>
            <a:ext cx="916940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endParaRPr lang="ar-SA" sz="16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latin typeface="+mj-lt"/>
              <a:ea typeface="+mj-ea"/>
              <a:cs typeface="DecoType Naskh" pitchFamily="2" charset="-78"/>
              <a:sym typeface="Wingdings 2"/>
            </a:endParaRPr>
          </a:p>
          <a:p>
            <a:r>
              <a:rPr lang="ar-SA" sz="28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j-lt"/>
                <a:ea typeface="+mj-ea"/>
                <a:cs typeface="DecoType Naskh" pitchFamily="2" charset="-78"/>
                <a:sym typeface="Wingdings 2"/>
              </a:rPr>
              <a:t>أهمية النماذج الحاسوبية : </a:t>
            </a:r>
            <a:r>
              <a:rPr lang="ar-SA" sz="28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latin typeface="+mj-lt"/>
                <a:ea typeface="+mj-ea"/>
                <a:cs typeface="DecoType Naskh" pitchFamily="2" charset="-78"/>
                <a:sym typeface="Wingdings 2"/>
              </a:rPr>
              <a:t>مهمة في توضيح أشياء صغيرة جدا ً أو كبيرة جدا ً ، وكذلك توضح</a:t>
            </a:r>
          </a:p>
          <a:p>
            <a:r>
              <a:rPr lang="ar-SA" sz="28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latin typeface="+mj-lt"/>
                <a:ea typeface="+mj-ea"/>
                <a:cs typeface="DecoType Naskh" pitchFamily="2" charset="-78"/>
                <a:sym typeface="Wingdings 2"/>
              </a:rPr>
              <a:t>                           أشياء بطيئة جدا ً أو سريعة جدا ً .</a:t>
            </a:r>
          </a:p>
        </p:txBody>
      </p:sp>
    </p:spTree>
    <p:extLst>
      <p:ext uri="{BB962C8B-B14F-4D97-AF65-F5344CB8AC3E}">
        <p14:creationId xmlns:p14="http://schemas.microsoft.com/office/powerpoint/2010/main" val="119377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0"/>
          <p:cNvGrpSpPr>
            <a:grpSpLocks/>
          </p:cNvGrpSpPr>
          <p:nvPr/>
        </p:nvGrpSpPr>
        <p:grpSpPr bwMode="auto">
          <a:xfrm>
            <a:off x="914400" y="2311857"/>
            <a:ext cx="7967877" cy="2296418"/>
            <a:chOff x="1219570" y="1371600"/>
            <a:chExt cx="6724280" cy="2296418"/>
          </a:xfrm>
        </p:grpSpPr>
        <p:grpSp>
          <p:nvGrpSpPr>
            <p:cNvPr id="3" name="مجموعة 5"/>
            <p:cNvGrpSpPr>
              <a:grpSpLocks/>
            </p:cNvGrpSpPr>
            <p:nvPr/>
          </p:nvGrpSpPr>
          <p:grpSpPr bwMode="auto">
            <a:xfrm>
              <a:off x="1219570" y="1371600"/>
              <a:ext cx="6724280" cy="2296418"/>
              <a:chOff x="1219570" y="1371600"/>
              <a:chExt cx="6724280" cy="2296418"/>
            </a:xfrm>
          </p:grpSpPr>
          <p:pic>
            <p:nvPicPr>
              <p:cNvPr id="5" name="Picture 7"/>
              <p:cNvPicPr>
                <a:picLocks noChangeAspect="1" noChangeArrowheads="1"/>
              </p:cNvPicPr>
              <p:nvPr/>
            </p:nvPicPr>
            <p:blipFill>
              <a:blip r:embed="rId3" cstate="print"/>
              <a:srcRect/>
              <a:stretch>
                <a:fillRect/>
              </a:stretch>
            </p:blipFill>
            <p:spPr bwMode="auto">
              <a:xfrm>
                <a:off x="6553200" y="1371600"/>
                <a:ext cx="1390650" cy="762000"/>
              </a:xfrm>
              <a:prstGeom prst="rect">
                <a:avLst/>
              </a:prstGeom>
              <a:noFill/>
              <a:ln w="9525">
                <a:noFill/>
                <a:miter lim="800000"/>
                <a:headEnd/>
                <a:tailEnd/>
              </a:ln>
            </p:spPr>
          </p:pic>
          <p:sp>
            <p:nvSpPr>
              <p:cNvPr id="6" name="مستطيل مستدير الزوايا 5"/>
              <p:cNvSpPr/>
              <p:nvPr/>
            </p:nvSpPr>
            <p:spPr>
              <a:xfrm>
                <a:off x="1219570" y="2362200"/>
                <a:ext cx="6724280" cy="1305818"/>
              </a:xfrm>
              <a:prstGeom prst="roundRect">
                <a:avLst/>
              </a:prstGeom>
              <a:solidFill>
                <a:srgbClr val="D2E4B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grpSp>
        <p:sp>
          <p:nvSpPr>
            <p:cNvPr id="4" name="مربع نص 4"/>
            <p:cNvSpPr txBox="1">
              <a:spLocks noChangeArrowheads="1"/>
            </p:cNvSpPr>
            <p:nvPr/>
          </p:nvSpPr>
          <p:spPr bwMode="auto">
            <a:xfrm>
              <a:off x="1219570" y="2590800"/>
              <a:ext cx="6629030" cy="584775"/>
            </a:xfrm>
            <a:prstGeom prst="rect">
              <a:avLst/>
            </a:prstGeom>
            <a:noFill/>
            <a:ln w="9525">
              <a:noFill/>
              <a:miter lim="800000"/>
              <a:headEnd/>
              <a:tailEnd/>
            </a:ln>
          </p:spPr>
          <p:txBody>
            <a:bodyPr wrap="square">
              <a:spAutoFit/>
            </a:bodyPr>
            <a:lstStyle/>
            <a:p>
              <a:r>
                <a:rPr lang="ar-SA" sz="3200" dirty="0">
                  <a:solidFill>
                    <a:srgbClr val="C00000"/>
                  </a:solidFill>
                  <a:cs typeface="Simplified Arabic" pitchFamily="2" charset="-78"/>
                </a:rPr>
                <a:t>ما أهمية النماذج الحاسوبية ؟ صفحة 27</a:t>
              </a:r>
              <a:r>
                <a:rPr lang="ar-JO" sz="3200" dirty="0">
                  <a:solidFill>
                    <a:srgbClr val="C00000"/>
                  </a:solidFill>
                  <a:cs typeface="Simplified Arabic" pitchFamily="2" charset="-78"/>
                </a:rPr>
                <a:t> </a:t>
              </a:r>
            </a:p>
          </p:txBody>
        </p:sp>
      </p:grpSp>
      <p:grpSp>
        <p:nvGrpSpPr>
          <p:cNvPr id="7" name="Group 6"/>
          <p:cNvGrpSpPr>
            <a:grpSpLocks/>
          </p:cNvGrpSpPr>
          <p:nvPr/>
        </p:nvGrpSpPr>
        <p:grpSpPr bwMode="auto">
          <a:xfrm rot="-996101">
            <a:off x="850900" y="1003300"/>
            <a:ext cx="1981200" cy="1981200"/>
            <a:chOff x="431" y="618"/>
            <a:chExt cx="1242" cy="759"/>
          </a:xfrm>
        </p:grpSpPr>
        <p:pic>
          <p:nvPicPr>
            <p:cNvPr id="8" name="Picture 7"/>
            <p:cNvPicPr>
              <a:picLocks noChangeAspect="1" noChangeArrowheads="1"/>
            </p:cNvPicPr>
            <p:nvPr/>
          </p:nvPicPr>
          <p:blipFill>
            <a:blip r:embed="rId4" cstate="print"/>
            <a:srcRect/>
            <a:stretch>
              <a:fillRect/>
            </a:stretch>
          </p:blipFill>
          <p:spPr bwMode="auto">
            <a:xfrm>
              <a:off x="431" y="663"/>
              <a:ext cx="1242" cy="714"/>
            </a:xfrm>
            <a:prstGeom prst="rect">
              <a:avLst/>
            </a:prstGeom>
            <a:noFill/>
            <a:ln w="9525">
              <a:noFill/>
              <a:miter lim="800000"/>
              <a:headEnd/>
              <a:tailEnd/>
            </a:ln>
          </p:spPr>
        </p:pic>
        <p:pic>
          <p:nvPicPr>
            <p:cNvPr id="9" name="Picture 8" descr="PENCIL"/>
            <p:cNvPicPr>
              <a:picLocks noChangeAspect="1" noChangeArrowheads="1" noCrop="1"/>
            </p:cNvPicPr>
            <p:nvPr/>
          </p:nvPicPr>
          <p:blipFill>
            <a:blip r:embed="rId5" cstate="print"/>
            <a:srcRect/>
            <a:stretch>
              <a:fillRect/>
            </a:stretch>
          </p:blipFill>
          <p:spPr bwMode="auto">
            <a:xfrm>
              <a:off x="930" y="618"/>
              <a:ext cx="468" cy="456"/>
            </a:xfrm>
            <a:prstGeom prst="rect">
              <a:avLst/>
            </a:prstGeom>
            <a:noFill/>
            <a:ln w="9525">
              <a:noFill/>
              <a:miter lim="800000"/>
              <a:headEnd/>
              <a:tailEnd/>
            </a:ln>
          </p:spPr>
        </p:pic>
      </p:grpSp>
    </p:spTree>
    <p:extLst>
      <p:ext uri="{BB962C8B-B14F-4D97-AF65-F5344CB8AC3E}">
        <p14:creationId xmlns:p14="http://schemas.microsoft.com/office/powerpoint/2010/main" val="28108013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0"/>
          <p:cNvGrpSpPr>
            <a:grpSpLocks/>
          </p:cNvGrpSpPr>
          <p:nvPr/>
        </p:nvGrpSpPr>
        <p:grpSpPr bwMode="auto">
          <a:xfrm>
            <a:off x="914400" y="2311857"/>
            <a:ext cx="7967877" cy="2296418"/>
            <a:chOff x="1219570" y="1371600"/>
            <a:chExt cx="6724280" cy="2296418"/>
          </a:xfrm>
        </p:grpSpPr>
        <p:grpSp>
          <p:nvGrpSpPr>
            <p:cNvPr id="3" name="مجموعة 5"/>
            <p:cNvGrpSpPr>
              <a:grpSpLocks/>
            </p:cNvGrpSpPr>
            <p:nvPr/>
          </p:nvGrpSpPr>
          <p:grpSpPr bwMode="auto">
            <a:xfrm>
              <a:off x="1219570" y="1371600"/>
              <a:ext cx="6724280" cy="2296418"/>
              <a:chOff x="1219570" y="1371600"/>
              <a:chExt cx="6724280" cy="2296418"/>
            </a:xfrm>
          </p:grpSpPr>
          <p:pic>
            <p:nvPicPr>
              <p:cNvPr id="5" name="Picture 7"/>
              <p:cNvPicPr>
                <a:picLocks noChangeAspect="1" noChangeArrowheads="1"/>
              </p:cNvPicPr>
              <p:nvPr/>
            </p:nvPicPr>
            <p:blipFill>
              <a:blip r:embed="rId3" cstate="print"/>
              <a:srcRect/>
              <a:stretch>
                <a:fillRect/>
              </a:stretch>
            </p:blipFill>
            <p:spPr bwMode="auto">
              <a:xfrm>
                <a:off x="6553200" y="1371600"/>
                <a:ext cx="1390650" cy="762000"/>
              </a:xfrm>
              <a:prstGeom prst="rect">
                <a:avLst/>
              </a:prstGeom>
              <a:noFill/>
              <a:ln w="9525">
                <a:noFill/>
                <a:miter lim="800000"/>
                <a:headEnd/>
                <a:tailEnd/>
              </a:ln>
            </p:spPr>
          </p:pic>
          <p:sp>
            <p:nvSpPr>
              <p:cNvPr id="6" name="مستطيل مستدير الزوايا 5"/>
              <p:cNvSpPr/>
              <p:nvPr/>
            </p:nvSpPr>
            <p:spPr>
              <a:xfrm>
                <a:off x="1219570" y="2362200"/>
                <a:ext cx="6724280" cy="1305818"/>
              </a:xfrm>
              <a:prstGeom prst="roundRect">
                <a:avLst/>
              </a:prstGeom>
              <a:solidFill>
                <a:srgbClr val="D2E4B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grpSp>
        <p:sp>
          <p:nvSpPr>
            <p:cNvPr id="4" name="مربع نص 4"/>
            <p:cNvSpPr txBox="1">
              <a:spLocks noChangeArrowheads="1"/>
            </p:cNvSpPr>
            <p:nvPr/>
          </p:nvSpPr>
          <p:spPr bwMode="auto">
            <a:xfrm>
              <a:off x="1219570" y="2590800"/>
              <a:ext cx="6629030" cy="584775"/>
            </a:xfrm>
            <a:prstGeom prst="rect">
              <a:avLst/>
            </a:prstGeom>
            <a:noFill/>
            <a:ln w="9525">
              <a:noFill/>
              <a:miter lim="800000"/>
              <a:headEnd/>
              <a:tailEnd/>
            </a:ln>
          </p:spPr>
          <p:txBody>
            <a:bodyPr wrap="square">
              <a:spAutoFit/>
            </a:bodyPr>
            <a:lstStyle/>
            <a:p>
              <a:r>
                <a:rPr lang="ar-SA" sz="3200" dirty="0">
                  <a:solidFill>
                    <a:srgbClr val="C00000"/>
                  </a:solidFill>
                  <a:cs typeface="Simplified Arabic" pitchFamily="2" charset="-78"/>
                </a:rPr>
                <a:t>ما أهمية النماذج الحاسوبية ؟ صفحة 27</a:t>
              </a:r>
              <a:r>
                <a:rPr lang="ar-JO" sz="3200" dirty="0">
                  <a:solidFill>
                    <a:srgbClr val="C00000"/>
                  </a:solidFill>
                  <a:cs typeface="Simplified Arabic" pitchFamily="2" charset="-78"/>
                </a:rPr>
                <a:t> </a:t>
              </a:r>
            </a:p>
          </p:txBody>
        </p:sp>
      </p:grpSp>
      <p:grpSp>
        <p:nvGrpSpPr>
          <p:cNvPr id="7" name="Group 6"/>
          <p:cNvGrpSpPr>
            <a:grpSpLocks/>
          </p:cNvGrpSpPr>
          <p:nvPr/>
        </p:nvGrpSpPr>
        <p:grpSpPr bwMode="auto">
          <a:xfrm rot="-996101">
            <a:off x="850900" y="1003300"/>
            <a:ext cx="1981200" cy="1981200"/>
            <a:chOff x="431" y="618"/>
            <a:chExt cx="1242" cy="759"/>
          </a:xfrm>
        </p:grpSpPr>
        <p:pic>
          <p:nvPicPr>
            <p:cNvPr id="8" name="Picture 7"/>
            <p:cNvPicPr>
              <a:picLocks noChangeAspect="1" noChangeArrowheads="1"/>
            </p:cNvPicPr>
            <p:nvPr/>
          </p:nvPicPr>
          <p:blipFill>
            <a:blip r:embed="rId4" cstate="print"/>
            <a:srcRect/>
            <a:stretch>
              <a:fillRect/>
            </a:stretch>
          </p:blipFill>
          <p:spPr bwMode="auto">
            <a:xfrm>
              <a:off x="431" y="663"/>
              <a:ext cx="1242" cy="714"/>
            </a:xfrm>
            <a:prstGeom prst="rect">
              <a:avLst/>
            </a:prstGeom>
            <a:noFill/>
            <a:ln w="9525">
              <a:noFill/>
              <a:miter lim="800000"/>
              <a:headEnd/>
              <a:tailEnd/>
            </a:ln>
          </p:spPr>
        </p:pic>
        <p:pic>
          <p:nvPicPr>
            <p:cNvPr id="9" name="Picture 8" descr="PENCIL"/>
            <p:cNvPicPr>
              <a:picLocks noChangeAspect="1" noChangeArrowheads="1" noCrop="1"/>
            </p:cNvPicPr>
            <p:nvPr/>
          </p:nvPicPr>
          <p:blipFill>
            <a:blip r:embed="rId5" cstate="print"/>
            <a:srcRect/>
            <a:stretch>
              <a:fillRect/>
            </a:stretch>
          </p:blipFill>
          <p:spPr bwMode="auto">
            <a:xfrm>
              <a:off x="930" y="618"/>
              <a:ext cx="468" cy="456"/>
            </a:xfrm>
            <a:prstGeom prst="rect">
              <a:avLst/>
            </a:prstGeom>
            <a:noFill/>
            <a:ln w="9525">
              <a:noFill/>
              <a:miter lim="800000"/>
              <a:headEnd/>
              <a:tailEnd/>
            </a:ln>
          </p:spPr>
        </p:pic>
      </p:grpSp>
      <p:sp>
        <p:nvSpPr>
          <p:cNvPr id="10" name="مربع نص 9"/>
          <p:cNvSpPr txBox="1"/>
          <p:nvPr/>
        </p:nvSpPr>
        <p:spPr>
          <a:xfrm>
            <a:off x="0" y="4754048"/>
            <a:ext cx="9144000" cy="523220"/>
          </a:xfrm>
          <a:prstGeom prst="rect">
            <a:avLst/>
          </a:prstGeom>
          <a:noFill/>
        </p:spPr>
        <p:txBody>
          <a:bodyPr wrap="square" rtlCol="1">
            <a:spAutoFit/>
          </a:bodyPr>
          <a:lstStyle/>
          <a:p>
            <a:r>
              <a:rPr lang="ar-SA" sz="2800" dirty="0"/>
              <a:t>مهمة في توضيح الأشياء الصغيرة جداً والكبيرة جداً والبطيئة جداً والسريعة جدا ً</a:t>
            </a:r>
          </a:p>
        </p:txBody>
      </p:sp>
    </p:spTree>
    <p:extLst>
      <p:ext uri="{BB962C8B-B14F-4D97-AF65-F5344CB8AC3E}">
        <p14:creationId xmlns:p14="http://schemas.microsoft.com/office/powerpoint/2010/main" val="22779424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14786</TotalTime>
  <Words>570</Words>
  <Application>Microsoft Office PowerPoint</Application>
  <PresentationFormat>عرض على الشاشة (4:3)</PresentationFormat>
  <Paragraphs>106</Paragraphs>
  <Slides>27</Slides>
  <Notes>4</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27</vt:i4>
      </vt:variant>
    </vt:vector>
  </HeadingPairs>
  <TitlesOfParts>
    <vt:vector size="33" baseType="lpstr">
      <vt:lpstr>Arial</vt:lpstr>
      <vt:lpstr>Calibri</vt:lpstr>
      <vt:lpstr>Constantia</vt:lpstr>
      <vt:lpstr>Wingdings</vt:lpstr>
      <vt:lpstr>Wingdings 2</vt:lpstr>
      <vt:lpstr>تدفق</vt:lpstr>
      <vt:lpstr>الدرس الثاني : النماذج العلمية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Laila Yahya</dc:creator>
  <cp:lastModifiedBy>ساهرة اليوز</cp:lastModifiedBy>
  <cp:revision>1368</cp:revision>
  <cp:lastPrinted>1601-01-01T00:00:00Z</cp:lastPrinted>
  <dcterms:created xsi:type="dcterms:W3CDTF">1601-01-01T00:00:00Z</dcterms:created>
  <dcterms:modified xsi:type="dcterms:W3CDTF">2021-09-03T18:01:43Z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