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14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4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547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77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885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19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41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64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680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5305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09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83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9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3252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9E3A3E-D51F-44F4-93A4-6215CEE7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10927A-E5FF-4DAF-8E90-F806CCBD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4F2C47-20E8-48EC-A0F5-533E036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C446E4-9BF9-4F49-AC24-2C0F0596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8EC797-F66C-4A53-A83C-BD22002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0938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BF6E37-1A8E-4A0A-B1F9-A33EC019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21533F-EAFE-411E-AC7D-9B5A734E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8EE636-FDC7-4838-B2F7-231B987B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26A030-56C5-4B8C-8E31-649B01B6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7D78DE-89E0-43BF-8BC7-C0F4E6F0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613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90692-0474-43BD-A35E-4D3DA32D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8F523B-6CBD-443E-A944-E6E466602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13EF32-B491-4638-9D80-105BA5295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B16EA-4F12-4AFF-8B11-C7B317DE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02B389-6713-4393-BAFB-36B033A0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53232E-4893-488C-A7E0-FEB82186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899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4D21DD-E84B-48E2-A3BF-4CA7E9BE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1665CC-DBCB-4BFB-8C95-D4DD2B96D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9F7998-4D5C-4AF5-A61D-158346070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5D6532C-9CC1-47CD-BF7F-FB28AC3F5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D936A46-A962-4EA3-97E8-C95CE6375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CF3334F-EC84-4356-851B-F428FE44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29A720-CF53-4884-877E-2B7F7D83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F4EE3CD-4CE2-46AC-8F42-61271DC6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883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6FFE9C-6541-4E5A-88CE-5EB389C3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11C7562-242E-4A9F-9171-7A87731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D90E0BC-9C23-4A21-AB35-E10B15F5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EC6080A-32FA-45FB-8EEC-A5620FD1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8805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BE9DE2B-1659-40FC-B86C-A5792634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3303D73-022E-4DEA-8081-5508227C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E7C045-7D88-4180-97D8-8B26F3AE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439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108A49-0881-4D07-B993-FE2D37E0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9FB8EC-7869-48C4-B518-30E71ADB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C662B5-B812-4948-8C88-C2381B19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FFCF045-8A04-4F05-A417-641EFFFD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801EC5-7598-4112-ABBE-52790082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EC5354-F0C6-4432-82A5-62D4034A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83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FB0ADF-2343-4271-93D5-7ACE7DF2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33E1C78-B642-40AE-BC60-3F9F5523C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A636CB-43C1-460C-BDD2-0BF95F7A3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2FD7BD-D7EF-464D-819B-A063E9BD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8DE561-A4F3-434E-BB4E-BBFD6EC1E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86906C-041D-4014-B83E-23B1EEE8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036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6264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C416E-FAE5-4C9A-8090-9961FE59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D79B04B-166A-430F-8BE8-64F085710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49746F-1DF0-4D7A-A321-8A1762E3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1E692A-446A-4C82-9693-9101345D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442808-0EA0-4A98-94C7-5923E3A4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218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FDF7847-0D72-4F76-ACBC-1492DFD80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F1C93F-5A69-4BBC-B50F-70802CC42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DCABB-F78F-40BA-A26E-EA48EFF8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8B5FF4-138C-4C00-AABF-C3567AAE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A52E38-571D-47E0-A7CD-8F0C053F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30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40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9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53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4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01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B2642-2352-459E-BC1F-77F3F70E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1FDD21-FB59-466C-AEEC-F5E61D4CD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01B150-7EEC-418F-9A7C-B29359CC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83ED6-042D-4471-8F27-F6CA077C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3E21-DC8E-42FA-9E7A-7FD234B2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854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6188FC-1018-4C48-89AD-B75B4835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C0E4B2-A519-4319-AFCC-4C03E35C6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D9ADDF-CA30-4878-BD29-6CA27CEE2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3E6A-ADFC-4808-BF89-08BA9B81CBC1}" type="datetimeFigureOut">
              <a:rPr lang="ar-SA" smtClean="0"/>
              <a:t>27/03/44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D91E57-B1DC-4DC1-9542-C9F91F3B7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8BB0EB-CA5D-473F-847E-801FA0AD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8D3C-2FE9-4A47-9A42-68E5DF015C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81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0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527083" y="360587"/>
            <a:ext cx="1279048" cy="127904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5AF1D2-4467-4907-A868-94F900D4ADE3}"/>
              </a:ext>
            </a:extLst>
          </p:cNvPr>
          <p:cNvSpPr txBox="1"/>
          <p:nvPr/>
        </p:nvSpPr>
        <p:spPr>
          <a:xfrm>
            <a:off x="4819612" y="1683279"/>
            <a:ext cx="342660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32B9E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المادة / الرياضيات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CB4B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الصف / الرابع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F2D97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اليوم/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D9BDB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التاريخ/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DF6D170-DE32-450B-8611-D5FE0857865C}"/>
              </a:ext>
            </a:extLst>
          </p:cNvPr>
          <p:cNvSpPr txBox="1"/>
          <p:nvPr/>
        </p:nvSpPr>
        <p:spPr>
          <a:xfrm>
            <a:off x="703099" y="4880081"/>
            <a:ext cx="43441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معلمة المادة / مباركة الزبيدي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7" y="885839"/>
            <a:ext cx="1913486" cy="1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3" y="960763"/>
            <a:ext cx="5459349" cy="4558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C3C1A46-ABAC-47B2-BAEF-F270338A2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062" y="1461400"/>
            <a:ext cx="8169928" cy="928202"/>
          </a:xfrm>
          <a:prstGeom prst="rect">
            <a:avLst/>
          </a:prstGeom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33476"/>
              </p:ext>
            </p:extLst>
          </p:nvPr>
        </p:nvGraphicFramePr>
        <p:xfrm>
          <a:off x="1534010" y="2222939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345406" y="2272342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4806447" y="3023148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1828690" y="3102107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3787272" y="23849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2967118" y="2965624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3896809" y="30308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606883" y="349196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3498743" y="35186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2937318" y="356484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1723681" y="3555485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4640698" y="448952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3498873" y="447365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2937318" y="450501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1824425" y="4494720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12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4622481" y="396959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3514618" y="398311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2933002" y="404143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1820109" y="403114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4645617" y="495546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528485" y="494499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2945038" y="500127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1802398" y="497475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708A64E-ED8B-430F-B385-F071D44F48B1}"/>
              </a:ext>
            </a:extLst>
          </p:cNvPr>
          <p:cNvSpPr txBox="1"/>
          <p:nvPr/>
        </p:nvSpPr>
        <p:spPr>
          <a:xfrm>
            <a:off x="6273119" y="3195986"/>
            <a:ext cx="42486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كلما زادت </a:t>
            </a:r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المدخلات     بمقدار واحد 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زادت</a:t>
            </a:r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المخرجات      </a:t>
            </a:r>
            <a:r>
              <a:rPr lang="ar-SA" sz="3200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بمقدار 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5E9AE4D-94DA-497F-8269-06A38D79F85E}"/>
              </a:ext>
            </a:extLst>
          </p:cNvPr>
          <p:cNvSpPr txBox="1"/>
          <p:nvPr/>
        </p:nvSpPr>
        <p:spPr>
          <a:xfrm>
            <a:off x="7181566" y="2505695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37" name="مثلث متساوي الساقين 36">
            <a:extLst>
              <a:ext uri="{FF2B5EF4-FFF2-40B4-BE49-F238E27FC236}">
                <a16:creationId xmlns:a16="http://schemas.microsoft.com/office/drawing/2014/main" id="{31C0DD8F-56F7-4A6B-97A0-3DB9ABB77A81}"/>
              </a:ext>
            </a:extLst>
          </p:cNvPr>
          <p:cNvSpPr/>
          <p:nvPr/>
        </p:nvSpPr>
        <p:spPr>
          <a:xfrm>
            <a:off x="8623432" y="26183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ثلث متساوي الساقين 37">
            <a:extLst>
              <a:ext uri="{FF2B5EF4-FFF2-40B4-BE49-F238E27FC236}">
                <a16:creationId xmlns:a16="http://schemas.microsoft.com/office/drawing/2014/main" id="{8B1D2693-0500-4DBC-A469-84C390B1A5F0}"/>
              </a:ext>
            </a:extLst>
          </p:cNvPr>
          <p:cNvSpPr/>
          <p:nvPr/>
        </p:nvSpPr>
        <p:spPr>
          <a:xfrm>
            <a:off x="7793695" y="329168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A34D534-D099-429F-92ED-693F09EC34EB}"/>
              </a:ext>
            </a:extLst>
          </p:cNvPr>
          <p:cNvSpPr/>
          <p:nvPr/>
        </p:nvSpPr>
        <p:spPr>
          <a:xfrm>
            <a:off x="8384154" y="3790798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2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/>
      <p:bldP spid="52" grpId="0" animBg="1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70" grpId="0"/>
      <p:bldP spid="71" grpId="0"/>
      <p:bldP spid="72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/>
        </p:nvGraphicFramePr>
        <p:xfrm>
          <a:off x="1534010" y="2222939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345406" y="2272342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4748139" y="30308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1828690" y="3102107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3787272" y="23849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2967118" y="2965624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3896809" y="30308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593331" y="35006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3598739" y="35186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2937318" y="356484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1824425" y="3557189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4640698" y="448952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3600360" y="447365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2937318" y="450501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1824425" y="4494720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4640698" y="406475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3606329" y="398326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2933002" y="404143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1820109" y="403114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4645617" y="495546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609923" y="493316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2945038" y="500127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1890126" y="4973099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708A64E-ED8B-430F-B385-F071D44F48B1}"/>
              </a:ext>
            </a:extLst>
          </p:cNvPr>
          <p:cNvSpPr txBox="1"/>
          <p:nvPr/>
        </p:nvSpPr>
        <p:spPr>
          <a:xfrm>
            <a:off x="6849655" y="3024432"/>
            <a:ext cx="2722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علب بــــــــــــ 12 ريال </a:t>
            </a:r>
            <a:endParaRPr lang="ar-SA" sz="3200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ثلث متساوي الساقين 37">
            <a:extLst>
              <a:ext uri="{FF2B5EF4-FFF2-40B4-BE49-F238E27FC236}">
                <a16:creationId xmlns:a16="http://schemas.microsoft.com/office/drawing/2014/main" id="{8B1D2693-0500-4DBC-A469-84C390B1A5F0}"/>
              </a:ext>
            </a:extLst>
          </p:cNvPr>
          <p:cNvSpPr/>
          <p:nvPr/>
        </p:nvSpPr>
        <p:spPr>
          <a:xfrm>
            <a:off x="6756282" y="3119008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A34D534-D099-429F-92ED-693F09EC34EB}"/>
              </a:ext>
            </a:extLst>
          </p:cNvPr>
          <p:cNvSpPr/>
          <p:nvPr/>
        </p:nvSpPr>
        <p:spPr>
          <a:xfrm>
            <a:off x="9598635" y="3119008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FB4E8EC-EC14-435F-800D-67FBA1352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543" y="1345644"/>
            <a:ext cx="4296721" cy="1387130"/>
          </a:xfrm>
          <a:prstGeom prst="rect">
            <a:avLst/>
          </a:prstGeom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3" y="967065"/>
            <a:ext cx="5459349" cy="443234"/>
          </a:xfrm>
          <a:prstGeom prst="rect">
            <a:avLst/>
          </a:prstGeom>
        </p:spPr>
      </p:pic>
      <p:sp>
        <p:nvSpPr>
          <p:cNvPr id="8" name="سهم: منحني لليمين 7">
            <a:extLst>
              <a:ext uri="{FF2B5EF4-FFF2-40B4-BE49-F238E27FC236}">
                <a16:creationId xmlns:a16="http://schemas.microsoft.com/office/drawing/2014/main" id="{48E67016-1B53-4CAA-9460-5CD43B0229B4}"/>
              </a:ext>
            </a:extLst>
          </p:cNvPr>
          <p:cNvSpPr/>
          <p:nvPr/>
        </p:nvSpPr>
        <p:spPr>
          <a:xfrm rot="16200000">
            <a:off x="8415126" y="3019682"/>
            <a:ext cx="421711" cy="1382124"/>
          </a:xfrm>
          <a:prstGeom prst="curvedRightArrow">
            <a:avLst>
              <a:gd name="adj1" fmla="val 29896"/>
              <a:gd name="adj2" fmla="val 83267"/>
              <a:gd name="adj3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24FD789-8F89-40D7-89B9-DC0672A2BBC2}"/>
              </a:ext>
            </a:extLst>
          </p:cNvPr>
          <p:cNvSpPr txBox="1"/>
          <p:nvPr/>
        </p:nvSpPr>
        <p:spPr>
          <a:xfrm>
            <a:off x="8141152" y="3440023"/>
            <a:ext cx="780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7504478-D89E-40B0-919F-052355C2CDEE}"/>
              </a:ext>
            </a:extLst>
          </p:cNvPr>
          <p:cNvSpPr txBox="1"/>
          <p:nvPr/>
        </p:nvSpPr>
        <p:spPr>
          <a:xfrm>
            <a:off x="6864534" y="4287530"/>
            <a:ext cx="2722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علب بــــــــــــ 12 ريال </a:t>
            </a:r>
            <a:endParaRPr lang="ar-SA" sz="3200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مثلث متساوي الساقين 43">
            <a:extLst>
              <a:ext uri="{FF2B5EF4-FFF2-40B4-BE49-F238E27FC236}">
                <a16:creationId xmlns:a16="http://schemas.microsoft.com/office/drawing/2014/main" id="{CB7DF494-C649-4957-8A80-792D489A2ABF}"/>
              </a:ext>
            </a:extLst>
          </p:cNvPr>
          <p:cNvSpPr/>
          <p:nvPr/>
        </p:nvSpPr>
        <p:spPr>
          <a:xfrm>
            <a:off x="9670126" y="4362942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EA6BECD-F1BF-4F9A-A784-D7E888380A82}"/>
              </a:ext>
            </a:extLst>
          </p:cNvPr>
          <p:cNvSpPr/>
          <p:nvPr/>
        </p:nvSpPr>
        <p:spPr>
          <a:xfrm>
            <a:off x="6773498" y="4381093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سهم: منحني لليمين 64">
            <a:extLst>
              <a:ext uri="{FF2B5EF4-FFF2-40B4-BE49-F238E27FC236}">
                <a16:creationId xmlns:a16="http://schemas.microsoft.com/office/drawing/2014/main" id="{F8AF3B09-95BA-4118-9433-078FED3609D6}"/>
              </a:ext>
            </a:extLst>
          </p:cNvPr>
          <p:cNvSpPr/>
          <p:nvPr/>
        </p:nvSpPr>
        <p:spPr>
          <a:xfrm rot="5400000" flipH="1">
            <a:off x="8303572" y="4283620"/>
            <a:ext cx="421711" cy="1382124"/>
          </a:xfrm>
          <a:prstGeom prst="curvedRightArrow">
            <a:avLst>
              <a:gd name="adj1" fmla="val 29896"/>
              <a:gd name="adj2" fmla="val 83267"/>
              <a:gd name="adj3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371C25EB-E440-4192-8480-211A5C345551}"/>
              </a:ext>
            </a:extLst>
          </p:cNvPr>
          <p:cNvSpPr txBox="1"/>
          <p:nvPr/>
        </p:nvSpPr>
        <p:spPr>
          <a:xfrm>
            <a:off x="8156031" y="4703121"/>
            <a:ext cx="780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2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EEE7146-C3AD-42F4-94AB-F2B61D6F5656}"/>
              </a:ext>
            </a:extLst>
          </p:cNvPr>
          <p:cNvSpPr/>
          <p:nvPr/>
        </p:nvSpPr>
        <p:spPr>
          <a:xfrm>
            <a:off x="6430981" y="2845687"/>
            <a:ext cx="3749121" cy="12459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7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/>
      <p:bldP spid="52" grpId="0" animBg="1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70" grpId="0"/>
      <p:bldP spid="71" grpId="0"/>
      <p:bldP spid="72" grpId="0"/>
      <p:bldP spid="35" grpId="0"/>
      <p:bldP spid="38" grpId="0" animBg="1"/>
      <p:bldP spid="39" grpId="0" animBg="1"/>
      <p:bldP spid="8" grpId="0" animBg="1"/>
      <p:bldP spid="41" grpId="0"/>
      <p:bldP spid="43" grpId="0"/>
      <p:bldP spid="44" grpId="0" animBg="1"/>
      <p:bldP spid="45" grpId="0" animBg="1"/>
      <p:bldP spid="65" grpId="0" animBg="1"/>
      <p:bldP spid="6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/>
        </p:nvGraphicFramePr>
        <p:xfrm>
          <a:off x="1534010" y="2222939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345406" y="2272342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4748139" y="30308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1828690" y="3102107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3787272" y="23849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2967118" y="2965624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3896809" y="303087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593331" y="35006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3598739" y="351861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2937318" y="356484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1824425" y="3557189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4640698" y="448952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3600360" y="447365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2937318" y="450501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1824425" y="4494720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20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4640698" y="4064751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3606329" y="398326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2933002" y="404143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1820109" y="403114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4645617" y="495546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609923" y="493316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2945038" y="500127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1890126" y="4973099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25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708A64E-ED8B-430F-B385-F071D44F48B1}"/>
              </a:ext>
            </a:extLst>
          </p:cNvPr>
          <p:cNvSpPr txBox="1"/>
          <p:nvPr/>
        </p:nvSpPr>
        <p:spPr>
          <a:xfrm>
            <a:off x="6380735" y="3169476"/>
            <a:ext cx="36165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الأفراد = تذكرة 5 ريالات </a:t>
            </a:r>
            <a:endParaRPr lang="ar-SA" sz="3200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ثلث متساوي الساقين 37">
            <a:extLst>
              <a:ext uri="{FF2B5EF4-FFF2-40B4-BE49-F238E27FC236}">
                <a16:creationId xmlns:a16="http://schemas.microsoft.com/office/drawing/2014/main" id="{8B1D2693-0500-4DBC-A469-84C390B1A5F0}"/>
              </a:ext>
            </a:extLst>
          </p:cNvPr>
          <p:cNvSpPr/>
          <p:nvPr/>
        </p:nvSpPr>
        <p:spPr>
          <a:xfrm>
            <a:off x="9977630" y="3244065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A34D534-D099-429F-92ED-693F09EC34EB}"/>
              </a:ext>
            </a:extLst>
          </p:cNvPr>
          <p:cNvSpPr/>
          <p:nvPr/>
        </p:nvSpPr>
        <p:spPr>
          <a:xfrm>
            <a:off x="6377662" y="3292413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3" y="967065"/>
            <a:ext cx="5459349" cy="443234"/>
          </a:xfrm>
          <a:prstGeom prst="rect">
            <a:avLst/>
          </a:prstGeom>
        </p:spPr>
      </p:pic>
      <p:sp>
        <p:nvSpPr>
          <p:cNvPr id="8" name="سهم: منحني لليمين 7">
            <a:extLst>
              <a:ext uri="{FF2B5EF4-FFF2-40B4-BE49-F238E27FC236}">
                <a16:creationId xmlns:a16="http://schemas.microsoft.com/office/drawing/2014/main" id="{48E67016-1B53-4CAA-9460-5CD43B0229B4}"/>
              </a:ext>
            </a:extLst>
          </p:cNvPr>
          <p:cNvSpPr/>
          <p:nvPr/>
        </p:nvSpPr>
        <p:spPr>
          <a:xfrm rot="5400000" flipH="1">
            <a:off x="8338318" y="3247169"/>
            <a:ext cx="421711" cy="1382124"/>
          </a:xfrm>
          <a:prstGeom prst="curvedRightArrow">
            <a:avLst>
              <a:gd name="adj1" fmla="val 29896"/>
              <a:gd name="adj2" fmla="val 83267"/>
              <a:gd name="adj3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24FD789-8F89-40D7-89B9-DC0672A2BBC2}"/>
              </a:ext>
            </a:extLst>
          </p:cNvPr>
          <p:cNvSpPr txBox="1"/>
          <p:nvPr/>
        </p:nvSpPr>
        <p:spPr>
          <a:xfrm>
            <a:off x="8235877" y="3619520"/>
            <a:ext cx="780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5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7504478-D89E-40B0-919F-052355C2CDEE}"/>
              </a:ext>
            </a:extLst>
          </p:cNvPr>
          <p:cNvSpPr txBox="1"/>
          <p:nvPr/>
        </p:nvSpPr>
        <p:spPr>
          <a:xfrm>
            <a:off x="6641933" y="4518763"/>
            <a:ext cx="35788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الأفراد = تذكرة 5 ريالات </a:t>
            </a:r>
            <a:endParaRPr lang="ar-SA" sz="3200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مثلث متساوي الساقين 43">
            <a:extLst>
              <a:ext uri="{FF2B5EF4-FFF2-40B4-BE49-F238E27FC236}">
                <a16:creationId xmlns:a16="http://schemas.microsoft.com/office/drawing/2014/main" id="{CB7DF494-C649-4957-8A80-792D489A2ABF}"/>
              </a:ext>
            </a:extLst>
          </p:cNvPr>
          <p:cNvSpPr/>
          <p:nvPr/>
        </p:nvSpPr>
        <p:spPr>
          <a:xfrm>
            <a:off x="6579900" y="4591217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EA6BECD-F1BF-4F9A-A784-D7E888380A82}"/>
              </a:ext>
            </a:extLst>
          </p:cNvPr>
          <p:cNvSpPr/>
          <p:nvPr/>
        </p:nvSpPr>
        <p:spPr>
          <a:xfrm>
            <a:off x="10196125" y="4588205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سهم: منحني لليمين 64">
            <a:extLst>
              <a:ext uri="{FF2B5EF4-FFF2-40B4-BE49-F238E27FC236}">
                <a16:creationId xmlns:a16="http://schemas.microsoft.com/office/drawing/2014/main" id="{F8AF3B09-95BA-4118-9433-078FED3609D6}"/>
              </a:ext>
            </a:extLst>
          </p:cNvPr>
          <p:cNvSpPr/>
          <p:nvPr/>
        </p:nvSpPr>
        <p:spPr>
          <a:xfrm rot="16200000">
            <a:off x="8445349" y="4569581"/>
            <a:ext cx="421711" cy="1382124"/>
          </a:xfrm>
          <a:prstGeom prst="curvedRightArrow">
            <a:avLst>
              <a:gd name="adj1" fmla="val 29896"/>
              <a:gd name="adj2" fmla="val 83267"/>
              <a:gd name="adj3" fmla="val 46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371C25EB-E440-4192-8480-211A5C345551}"/>
              </a:ext>
            </a:extLst>
          </p:cNvPr>
          <p:cNvSpPr txBox="1"/>
          <p:nvPr/>
        </p:nvSpPr>
        <p:spPr>
          <a:xfrm>
            <a:off x="8156031" y="4930966"/>
            <a:ext cx="780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÷ 5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EEE7146-C3AD-42F4-94AB-F2B61D6F5656}"/>
              </a:ext>
            </a:extLst>
          </p:cNvPr>
          <p:cNvSpPr/>
          <p:nvPr/>
        </p:nvSpPr>
        <p:spPr>
          <a:xfrm>
            <a:off x="6269848" y="3073532"/>
            <a:ext cx="4173563" cy="124590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0B76DDC-2C9C-40CA-8BEA-F7CD2AD5F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332" y="1356808"/>
            <a:ext cx="3809695" cy="1470729"/>
          </a:xfrm>
          <a:prstGeom prst="rect">
            <a:avLst/>
          </a:prstGeom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/>
      <p:bldP spid="52" grpId="0" animBg="1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70" grpId="0"/>
      <p:bldP spid="71" grpId="0"/>
      <p:bldP spid="72" grpId="0"/>
      <p:bldP spid="35" grpId="0"/>
      <p:bldP spid="38" grpId="0" animBg="1"/>
      <p:bldP spid="39" grpId="0" animBg="1"/>
      <p:bldP spid="8" grpId="0" animBg="1"/>
      <p:bldP spid="41" grpId="0"/>
      <p:bldP spid="43" grpId="0"/>
      <p:bldP spid="44" grpId="0" animBg="1"/>
      <p:bldP spid="45" grpId="0" animBg="1"/>
      <p:bldP spid="65" grpId="0" animBg="1"/>
      <p:bldP spid="6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708A64E-ED8B-430F-B385-F071D44F48B1}"/>
              </a:ext>
            </a:extLst>
          </p:cNvPr>
          <p:cNvSpPr txBox="1"/>
          <p:nvPr/>
        </p:nvSpPr>
        <p:spPr>
          <a:xfrm>
            <a:off x="2817403" y="3893688"/>
            <a:ext cx="66187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كلما نقصت      بمقدار 6  نقصت المخرجات      بمقدار 2</a:t>
            </a:r>
            <a:endParaRPr lang="ar-SA" sz="3200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ثلث متساوي الساقين 37">
            <a:extLst>
              <a:ext uri="{FF2B5EF4-FFF2-40B4-BE49-F238E27FC236}">
                <a16:creationId xmlns:a16="http://schemas.microsoft.com/office/drawing/2014/main" id="{8B1D2693-0500-4DBC-A469-84C390B1A5F0}"/>
              </a:ext>
            </a:extLst>
          </p:cNvPr>
          <p:cNvSpPr/>
          <p:nvPr/>
        </p:nvSpPr>
        <p:spPr>
          <a:xfrm>
            <a:off x="7528792" y="3996769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EA6BECD-F1BF-4F9A-A784-D7E888380A82}"/>
              </a:ext>
            </a:extLst>
          </p:cNvPr>
          <p:cNvSpPr/>
          <p:nvPr/>
        </p:nvSpPr>
        <p:spPr>
          <a:xfrm>
            <a:off x="4071659" y="4005574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9E6B334-7B5B-4E1E-A704-3EEC04D62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867" y="1969151"/>
            <a:ext cx="4219575" cy="1971675"/>
          </a:xfrm>
          <a:prstGeom prst="rect">
            <a:avLst/>
          </a:prstGeom>
        </p:spPr>
      </p:pic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FCD0DE5-9C72-475C-9FCE-7F6B61615FCD}"/>
              </a:ext>
            </a:extLst>
          </p:cNvPr>
          <p:cNvSpPr txBox="1"/>
          <p:nvPr/>
        </p:nvSpPr>
        <p:spPr>
          <a:xfrm>
            <a:off x="7940028" y="1000111"/>
            <a:ext cx="19987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تقويم 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9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  <p:bldP spid="45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989D4BE-EA3E-4A41-BCAB-12E7075E31BE}"/>
              </a:ext>
            </a:extLst>
          </p:cNvPr>
          <p:cNvSpPr txBox="1"/>
          <p:nvPr/>
        </p:nvSpPr>
        <p:spPr>
          <a:xfrm>
            <a:off x="3667432" y="1469974"/>
            <a:ext cx="485713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199E9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الواجب /</a:t>
            </a:r>
          </a:p>
          <a:p>
            <a:pPr algn="ctr"/>
            <a:r>
              <a:rPr lang="ar-SA" sz="4400" b="1" dirty="0">
                <a:solidFill>
                  <a:schemeClr val="bg1">
                    <a:lumMod val="6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رقم 4 -5 صفحة 135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E49C1FB-BC62-4CA2-96AA-B23CB3277A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b="23243"/>
          <a:stretch/>
        </p:blipFill>
        <p:spPr>
          <a:xfrm>
            <a:off x="4647054" y="3392323"/>
            <a:ext cx="3732245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527083" y="360587"/>
            <a:ext cx="1279048" cy="127904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65AF1D2-4467-4907-A868-94F900D4ADE3}"/>
              </a:ext>
            </a:extLst>
          </p:cNvPr>
          <p:cNvSpPr txBox="1"/>
          <p:nvPr/>
        </p:nvSpPr>
        <p:spPr>
          <a:xfrm>
            <a:off x="7471299" y="792080"/>
            <a:ext cx="22725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32B9E4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مراجعة ما سبق</a:t>
            </a:r>
            <a:endParaRPr kumimoji="0" lang="ar-SA" sz="4800" b="0" i="0" u="none" strike="noStrike" kern="1200" cap="none" spc="0" normalizeH="0" baseline="0" noProof="0" dirty="0">
              <a:ln>
                <a:noFill/>
              </a:ln>
              <a:solidFill>
                <a:srgbClr val="D9BDB4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7" y="885839"/>
            <a:ext cx="1913486" cy="153078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7D57D90-CF3E-45DC-B207-B7D9338ABD66}"/>
              </a:ext>
            </a:extLst>
          </p:cNvPr>
          <p:cNvSpPr txBox="1"/>
          <p:nvPr/>
        </p:nvSpPr>
        <p:spPr>
          <a:xfrm>
            <a:off x="2906796" y="1583231"/>
            <a:ext cx="67524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منى 3 ملفات : أحمر ، وأخضر ، و أزرق . بكم طريقة يمكنها ترتيب هذه الملفات .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6B0EE2-38D6-4E4B-9CDB-94B1116D04AB}"/>
              </a:ext>
            </a:extLst>
          </p:cNvPr>
          <p:cNvSpPr txBox="1"/>
          <p:nvPr/>
        </p:nvSpPr>
        <p:spPr>
          <a:xfrm>
            <a:off x="3287755" y="2000222"/>
            <a:ext cx="603925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معطى 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منى 3 ملفات أحمر و أخضر و أزرق 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المطلوب/</a:t>
            </a:r>
          </a:p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بكم طريقة يمكن ترتيبها ..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8C777AB-8C45-43BA-A549-D7CDC726AE74}"/>
              </a:ext>
            </a:extLst>
          </p:cNvPr>
          <p:cNvSpPr txBox="1"/>
          <p:nvPr/>
        </p:nvSpPr>
        <p:spPr>
          <a:xfrm>
            <a:off x="8888618" y="2298047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7BDE3F4-B7CD-4A11-8B7E-146791C306EA}"/>
              </a:ext>
            </a:extLst>
          </p:cNvPr>
          <p:cNvSpPr txBox="1"/>
          <p:nvPr/>
        </p:nvSpPr>
        <p:spPr>
          <a:xfrm>
            <a:off x="3203088" y="3373579"/>
            <a:ext cx="57858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نستخدم خطة تمثيل المسألة للحل ..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73354DA-0673-46B1-84B5-46E36CA04FCC}"/>
              </a:ext>
            </a:extLst>
          </p:cNvPr>
          <p:cNvSpPr txBox="1"/>
          <p:nvPr/>
        </p:nvSpPr>
        <p:spPr>
          <a:xfrm>
            <a:off x="8704860" y="3340263"/>
            <a:ext cx="834207" cy="519351"/>
          </a:xfrm>
          <a:custGeom>
            <a:avLst/>
            <a:gdLst>
              <a:gd name="connsiteX0" fmla="*/ 0 w 834207"/>
              <a:gd name="connsiteY0" fmla="*/ 259676 h 519351"/>
              <a:gd name="connsiteX1" fmla="*/ 417104 w 834207"/>
              <a:gd name="connsiteY1" fmla="*/ 0 h 519351"/>
              <a:gd name="connsiteX2" fmla="*/ 834208 w 834207"/>
              <a:gd name="connsiteY2" fmla="*/ 259676 h 519351"/>
              <a:gd name="connsiteX3" fmla="*/ 417104 w 834207"/>
              <a:gd name="connsiteY3" fmla="*/ 519352 h 519351"/>
              <a:gd name="connsiteX4" fmla="*/ 0 w 834207"/>
              <a:gd name="connsiteY4" fmla="*/ 259676 h 51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519351" fill="none" extrusionOk="0">
                <a:moveTo>
                  <a:pt x="0" y="259676"/>
                </a:moveTo>
                <a:cubicBezTo>
                  <a:pt x="26281" y="118201"/>
                  <a:pt x="190914" y="7293"/>
                  <a:pt x="417104" y="0"/>
                </a:cubicBezTo>
                <a:cubicBezTo>
                  <a:pt x="649852" y="21929"/>
                  <a:pt x="833449" y="118777"/>
                  <a:pt x="834208" y="259676"/>
                </a:cubicBezTo>
                <a:cubicBezTo>
                  <a:pt x="854830" y="375666"/>
                  <a:pt x="640891" y="520891"/>
                  <a:pt x="417104" y="519352"/>
                </a:cubicBezTo>
                <a:cubicBezTo>
                  <a:pt x="192623" y="518555"/>
                  <a:pt x="13719" y="393851"/>
                  <a:pt x="0" y="259676"/>
                </a:cubicBezTo>
                <a:close/>
              </a:path>
              <a:path w="834207" h="519351" stroke="0" extrusionOk="0">
                <a:moveTo>
                  <a:pt x="0" y="259676"/>
                </a:moveTo>
                <a:cubicBezTo>
                  <a:pt x="-14670" y="116888"/>
                  <a:pt x="195288" y="8400"/>
                  <a:pt x="417104" y="0"/>
                </a:cubicBezTo>
                <a:cubicBezTo>
                  <a:pt x="655960" y="17437"/>
                  <a:pt x="834981" y="139859"/>
                  <a:pt x="834208" y="259676"/>
                </a:cubicBezTo>
                <a:cubicBezTo>
                  <a:pt x="815608" y="375030"/>
                  <a:pt x="674143" y="551609"/>
                  <a:pt x="417104" y="519352"/>
                </a:cubicBezTo>
                <a:cubicBezTo>
                  <a:pt x="190531" y="505264"/>
                  <a:pt x="4989" y="412392"/>
                  <a:pt x="0" y="25967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9EDD434-AD16-4B70-BE9C-71E9BCE512F1}"/>
              </a:ext>
            </a:extLst>
          </p:cNvPr>
          <p:cNvSpPr txBox="1"/>
          <p:nvPr/>
        </p:nvSpPr>
        <p:spPr>
          <a:xfrm>
            <a:off x="3135650" y="3868290"/>
            <a:ext cx="5785823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BFA9D59-6316-4495-A5DA-8DD25498C9AE}"/>
              </a:ext>
            </a:extLst>
          </p:cNvPr>
          <p:cNvSpPr txBox="1"/>
          <p:nvPr/>
        </p:nvSpPr>
        <p:spPr>
          <a:xfrm>
            <a:off x="8390432" y="4414003"/>
            <a:ext cx="834207" cy="649188"/>
          </a:xfrm>
          <a:custGeom>
            <a:avLst/>
            <a:gdLst>
              <a:gd name="connsiteX0" fmla="*/ 0 w 834207"/>
              <a:gd name="connsiteY0" fmla="*/ 324594 h 649188"/>
              <a:gd name="connsiteX1" fmla="*/ 417104 w 834207"/>
              <a:gd name="connsiteY1" fmla="*/ 0 h 649188"/>
              <a:gd name="connsiteX2" fmla="*/ 834208 w 834207"/>
              <a:gd name="connsiteY2" fmla="*/ 324594 h 649188"/>
              <a:gd name="connsiteX3" fmla="*/ 417104 w 834207"/>
              <a:gd name="connsiteY3" fmla="*/ 649188 h 649188"/>
              <a:gd name="connsiteX4" fmla="*/ 0 w 834207"/>
              <a:gd name="connsiteY4" fmla="*/ 324594 h 6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07" h="649188" fill="none" extrusionOk="0">
                <a:moveTo>
                  <a:pt x="0" y="324594"/>
                </a:moveTo>
                <a:cubicBezTo>
                  <a:pt x="39559" y="148245"/>
                  <a:pt x="197521" y="18850"/>
                  <a:pt x="417104" y="0"/>
                </a:cubicBezTo>
                <a:cubicBezTo>
                  <a:pt x="651112" y="33502"/>
                  <a:pt x="825248" y="175047"/>
                  <a:pt x="834208" y="324594"/>
                </a:cubicBezTo>
                <a:cubicBezTo>
                  <a:pt x="848867" y="484367"/>
                  <a:pt x="632004" y="652807"/>
                  <a:pt x="417104" y="649188"/>
                </a:cubicBezTo>
                <a:cubicBezTo>
                  <a:pt x="214079" y="645482"/>
                  <a:pt x="14348" y="494199"/>
                  <a:pt x="0" y="324594"/>
                </a:cubicBezTo>
                <a:close/>
              </a:path>
              <a:path w="834207" h="649188" stroke="0" extrusionOk="0">
                <a:moveTo>
                  <a:pt x="0" y="324594"/>
                </a:moveTo>
                <a:cubicBezTo>
                  <a:pt x="-38708" y="146982"/>
                  <a:pt x="210560" y="23415"/>
                  <a:pt x="417104" y="0"/>
                </a:cubicBezTo>
                <a:cubicBezTo>
                  <a:pt x="651559" y="8405"/>
                  <a:pt x="835297" y="178561"/>
                  <a:pt x="834208" y="324594"/>
                </a:cubicBezTo>
                <a:cubicBezTo>
                  <a:pt x="815074" y="474995"/>
                  <a:pt x="657206" y="660967"/>
                  <a:pt x="417104" y="649188"/>
                </a:cubicBezTo>
                <a:cubicBezTo>
                  <a:pt x="195480" y="616694"/>
                  <a:pt x="6371" y="515740"/>
                  <a:pt x="0" y="3245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  <a:endParaRPr lang="ar-SA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4B325856-BD26-41D3-A622-32AFB13542D0}"/>
              </a:ext>
            </a:extLst>
          </p:cNvPr>
          <p:cNvSpPr/>
          <p:nvPr/>
        </p:nvSpPr>
        <p:spPr>
          <a:xfrm>
            <a:off x="7437993" y="4120661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286189C-EF9B-4FC6-95B9-A630EBC51E97}"/>
              </a:ext>
            </a:extLst>
          </p:cNvPr>
          <p:cNvSpPr/>
          <p:nvPr/>
        </p:nvSpPr>
        <p:spPr>
          <a:xfrm>
            <a:off x="7205127" y="4120661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1B153B3-FA17-4416-872F-3AD692967F12}"/>
              </a:ext>
            </a:extLst>
          </p:cNvPr>
          <p:cNvSpPr/>
          <p:nvPr/>
        </p:nvSpPr>
        <p:spPr>
          <a:xfrm>
            <a:off x="6953919" y="4120661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38EAA62-971A-41A7-8C62-6CA981E14183}"/>
              </a:ext>
            </a:extLst>
          </p:cNvPr>
          <p:cNvSpPr/>
          <p:nvPr/>
        </p:nvSpPr>
        <p:spPr>
          <a:xfrm>
            <a:off x="7434202" y="4601548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B64028D3-AF64-4C21-AB41-BD7235E4D1B6}"/>
              </a:ext>
            </a:extLst>
          </p:cNvPr>
          <p:cNvSpPr/>
          <p:nvPr/>
        </p:nvSpPr>
        <p:spPr>
          <a:xfrm>
            <a:off x="7188239" y="4597996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74FACF6-7A9E-4304-9A1F-C3607523A11C}"/>
              </a:ext>
            </a:extLst>
          </p:cNvPr>
          <p:cNvSpPr/>
          <p:nvPr/>
        </p:nvSpPr>
        <p:spPr>
          <a:xfrm>
            <a:off x="6953918" y="4594449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A4A74C01-3FB2-4A7D-B246-7C67D0EDAE0B}"/>
              </a:ext>
            </a:extLst>
          </p:cNvPr>
          <p:cNvSpPr/>
          <p:nvPr/>
        </p:nvSpPr>
        <p:spPr>
          <a:xfrm>
            <a:off x="5980536" y="4124053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8E9FA022-2820-47A5-96FB-2669993F0A81}"/>
              </a:ext>
            </a:extLst>
          </p:cNvPr>
          <p:cNvSpPr/>
          <p:nvPr/>
        </p:nvSpPr>
        <p:spPr>
          <a:xfrm>
            <a:off x="6214602" y="4120661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6060D1FE-2B06-49E9-B82D-241530450C8F}"/>
              </a:ext>
            </a:extLst>
          </p:cNvPr>
          <p:cNvSpPr/>
          <p:nvPr/>
        </p:nvSpPr>
        <p:spPr>
          <a:xfrm>
            <a:off x="5747670" y="4121874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85184B17-18FE-4C1C-A2A8-3D11EC62B090}"/>
              </a:ext>
            </a:extLst>
          </p:cNvPr>
          <p:cNvSpPr/>
          <p:nvPr/>
        </p:nvSpPr>
        <p:spPr>
          <a:xfrm>
            <a:off x="5736027" y="4601757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93FDB27-DC2F-43CD-8C3C-27B9C6BB15A5}"/>
              </a:ext>
            </a:extLst>
          </p:cNvPr>
          <p:cNvSpPr/>
          <p:nvPr/>
        </p:nvSpPr>
        <p:spPr>
          <a:xfrm>
            <a:off x="5981990" y="4599209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9CB39B90-3A84-445E-83A4-17D42C4CD716}"/>
              </a:ext>
            </a:extLst>
          </p:cNvPr>
          <p:cNvSpPr/>
          <p:nvPr/>
        </p:nvSpPr>
        <p:spPr>
          <a:xfrm>
            <a:off x="6235638" y="4601548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F8BD7594-9821-432B-B5B5-A6A6FDD80146}"/>
              </a:ext>
            </a:extLst>
          </p:cNvPr>
          <p:cNvSpPr/>
          <p:nvPr/>
        </p:nvSpPr>
        <p:spPr>
          <a:xfrm>
            <a:off x="4564948" y="4130052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15F9147-F6C2-4836-80A5-8C0E0B38341B}"/>
              </a:ext>
            </a:extLst>
          </p:cNvPr>
          <p:cNvSpPr/>
          <p:nvPr/>
        </p:nvSpPr>
        <p:spPr>
          <a:xfrm>
            <a:off x="4816295" y="4130052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2411981-AF38-4093-B61F-718295055659}"/>
              </a:ext>
            </a:extLst>
          </p:cNvPr>
          <p:cNvSpPr/>
          <p:nvPr/>
        </p:nvSpPr>
        <p:spPr>
          <a:xfrm>
            <a:off x="5045085" y="4130052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B1D8C332-6311-4C64-A29D-71402B7841B2}"/>
              </a:ext>
            </a:extLst>
          </p:cNvPr>
          <p:cNvSpPr/>
          <p:nvPr/>
        </p:nvSpPr>
        <p:spPr>
          <a:xfrm>
            <a:off x="4812634" y="4594449"/>
            <a:ext cx="184201" cy="421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FC21E05E-4367-4795-9387-ED47FF78B1A4}"/>
              </a:ext>
            </a:extLst>
          </p:cNvPr>
          <p:cNvSpPr/>
          <p:nvPr/>
        </p:nvSpPr>
        <p:spPr>
          <a:xfrm>
            <a:off x="5034640" y="4594449"/>
            <a:ext cx="184201" cy="421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797D64E-A8B3-4BAB-820D-F7DED8461E1E}"/>
              </a:ext>
            </a:extLst>
          </p:cNvPr>
          <p:cNvSpPr/>
          <p:nvPr/>
        </p:nvSpPr>
        <p:spPr>
          <a:xfrm>
            <a:off x="4565086" y="4603840"/>
            <a:ext cx="184201" cy="421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269FB440-2B4C-4749-A82C-3409BD9D5BCC}"/>
              </a:ext>
            </a:extLst>
          </p:cNvPr>
          <p:cNvSpPr/>
          <p:nvPr/>
        </p:nvSpPr>
        <p:spPr>
          <a:xfrm>
            <a:off x="6977580" y="4196848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C0947473-1B7F-4C90-8711-412D62AC4956}"/>
              </a:ext>
            </a:extLst>
          </p:cNvPr>
          <p:cNvSpPr/>
          <p:nvPr/>
        </p:nvSpPr>
        <p:spPr>
          <a:xfrm>
            <a:off x="6983342" y="4693285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144ADC37-31E6-49A9-BC33-F9DD6FA2D830}"/>
              </a:ext>
            </a:extLst>
          </p:cNvPr>
          <p:cNvSpPr/>
          <p:nvPr/>
        </p:nvSpPr>
        <p:spPr>
          <a:xfrm>
            <a:off x="5806286" y="4214193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2631CFEB-27E2-43E8-ABBA-32C8EA9CED24}"/>
              </a:ext>
            </a:extLst>
          </p:cNvPr>
          <p:cNvSpPr/>
          <p:nvPr/>
        </p:nvSpPr>
        <p:spPr>
          <a:xfrm>
            <a:off x="5810605" y="4701329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C0B7EE70-8D48-4351-9E5E-17504F9A5EC5}"/>
              </a:ext>
            </a:extLst>
          </p:cNvPr>
          <p:cNvSpPr/>
          <p:nvPr/>
        </p:nvSpPr>
        <p:spPr>
          <a:xfrm>
            <a:off x="4632091" y="4235197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" name="شكل بيضاوي 46">
            <a:extLst>
              <a:ext uri="{FF2B5EF4-FFF2-40B4-BE49-F238E27FC236}">
                <a16:creationId xmlns:a16="http://schemas.microsoft.com/office/drawing/2014/main" id="{380F415B-0282-47F5-86F4-190EB6ACDC8C}"/>
              </a:ext>
            </a:extLst>
          </p:cNvPr>
          <p:cNvSpPr/>
          <p:nvPr/>
        </p:nvSpPr>
        <p:spPr>
          <a:xfrm>
            <a:off x="4633362" y="4699967"/>
            <a:ext cx="548722" cy="2097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483BA6B7-8804-4D2C-BD2C-5BEB105D3C51}"/>
              </a:ext>
            </a:extLst>
          </p:cNvPr>
          <p:cNvSpPr txBox="1"/>
          <p:nvPr/>
        </p:nvSpPr>
        <p:spPr>
          <a:xfrm>
            <a:off x="4874895" y="5192101"/>
            <a:ext cx="2263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لدى منى 6 طرق مختلفة للترتيب .</a:t>
            </a:r>
          </a:p>
        </p:txBody>
      </p:sp>
    </p:spTree>
    <p:extLst>
      <p:ext uri="{BB962C8B-B14F-4D97-AF65-F5344CB8AC3E}">
        <p14:creationId xmlns:p14="http://schemas.microsoft.com/office/powerpoint/2010/main" val="2251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527083" y="360587"/>
            <a:ext cx="1279048" cy="12790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7" y="885839"/>
            <a:ext cx="1913486" cy="153078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002CB50-B2DE-4654-90EF-D895F95010B7}"/>
              </a:ext>
            </a:extLst>
          </p:cNvPr>
          <p:cNvSpPr txBox="1"/>
          <p:nvPr/>
        </p:nvSpPr>
        <p:spPr>
          <a:xfrm>
            <a:off x="2914650" y="1512494"/>
            <a:ext cx="69814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جداول الدوال : جداول الضرب والقسمة </a:t>
            </a:r>
            <a:endParaRPr lang="ar-SA" sz="6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72DF2BB-FBFA-4C16-98F6-1DE9D17F4B66}"/>
              </a:ext>
            </a:extLst>
          </p:cNvPr>
          <p:cNvSpPr txBox="1"/>
          <p:nvPr/>
        </p:nvSpPr>
        <p:spPr>
          <a:xfrm>
            <a:off x="4945114" y="2593131"/>
            <a:ext cx="3180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 /</a:t>
            </a:r>
            <a:endParaRPr lang="ar-SA" sz="80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6884638-E86B-4D49-AAEA-76B7CB43E5DE}"/>
              </a:ext>
            </a:extLst>
          </p:cNvPr>
          <p:cNvSpPr txBox="1"/>
          <p:nvPr/>
        </p:nvSpPr>
        <p:spPr>
          <a:xfrm>
            <a:off x="3766305" y="3617470"/>
            <a:ext cx="57504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عمليتي الضرب والقسمة لأنشئ جدولاً أو أكمله .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1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527083" y="360587"/>
            <a:ext cx="1279048" cy="127904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2550FB7-C076-4427-8780-99A601D91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165" y="1988268"/>
            <a:ext cx="8023376" cy="28157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7" y="671659"/>
            <a:ext cx="1913486" cy="15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527083" y="360587"/>
            <a:ext cx="1279048" cy="12790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89" y="788594"/>
            <a:ext cx="1302172" cy="104173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9BE4576-A850-489F-8030-1043F87388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113" b="35032"/>
          <a:stretch/>
        </p:blipFill>
        <p:spPr>
          <a:xfrm>
            <a:off x="7657963" y="1834611"/>
            <a:ext cx="1840769" cy="19766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6C69D52-D858-403A-B630-8215174EFCCA}"/>
              </a:ext>
            </a:extLst>
          </p:cNvPr>
          <p:cNvSpPr txBox="1"/>
          <p:nvPr/>
        </p:nvSpPr>
        <p:spPr>
          <a:xfrm>
            <a:off x="3554539" y="1034894"/>
            <a:ext cx="6156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اشترى سعيد قارب صيد جديداً طوله 5 أمتار ، و أراد أن يعرف طوله بالسنتمترات فأنشأ الجدول المجاور . ما النمط الذي تلاحظه في المدخلات و المخرجات؟</a:t>
            </a:r>
          </a:p>
        </p:txBody>
      </p:sp>
      <p:graphicFrame>
        <p:nvGraphicFramePr>
          <p:cNvPr id="11" name="جدول 9">
            <a:extLst>
              <a:ext uri="{FF2B5EF4-FFF2-40B4-BE49-F238E27FC236}">
                <a16:creationId xmlns:a16="http://schemas.microsoft.com/office/drawing/2014/main" id="{380F96FD-940A-4082-A66C-84196FCBA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64392"/>
              </p:ext>
            </p:extLst>
          </p:nvPr>
        </p:nvGraphicFramePr>
        <p:xfrm>
          <a:off x="1961047" y="1778410"/>
          <a:ext cx="4346448" cy="37460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18226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01C4774-234F-4A9E-A5E6-69E9E0615BE4}"/>
              </a:ext>
            </a:extLst>
          </p:cNvPr>
          <p:cNvSpPr txBox="1"/>
          <p:nvPr/>
        </p:nvSpPr>
        <p:spPr>
          <a:xfrm>
            <a:off x="2804448" y="1799221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100</a:t>
            </a:r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946EADD5-0009-437A-A332-FF9553CE2825}"/>
              </a:ext>
            </a:extLst>
          </p:cNvPr>
          <p:cNvSpPr/>
          <p:nvPr/>
        </p:nvSpPr>
        <p:spPr>
          <a:xfrm>
            <a:off x="5288321" y="2582147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8194A64D-B1EC-4FA1-A3B3-D8276E051853}"/>
              </a:ext>
            </a:extLst>
          </p:cNvPr>
          <p:cNvSpPr/>
          <p:nvPr/>
        </p:nvSpPr>
        <p:spPr>
          <a:xfrm>
            <a:off x="2310564" y="2661106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5720FE60-888B-48CA-816F-2ADF590FD5C2}"/>
              </a:ext>
            </a:extLst>
          </p:cNvPr>
          <p:cNvSpPr/>
          <p:nvPr/>
        </p:nvSpPr>
        <p:spPr>
          <a:xfrm>
            <a:off x="4269146" y="1943972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6DFB617-02E2-410E-AEEC-ABDB9C66CAFA}"/>
              </a:ext>
            </a:extLst>
          </p:cNvPr>
          <p:cNvSpPr txBox="1"/>
          <p:nvPr/>
        </p:nvSpPr>
        <p:spPr>
          <a:xfrm>
            <a:off x="3448992" y="2524623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×100</a:t>
            </a: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6E7FFF63-707C-4CA7-A3B5-5F7F954ADF3A}"/>
              </a:ext>
            </a:extLst>
          </p:cNvPr>
          <p:cNvSpPr/>
          <p:nvPr/>
        </p:nvSpPr>
        <p:spPr>
          <a:xfrm>
            <a:off x="4378683" y="2589872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3DC0203-4482-4054-88FE-EE96F368CF1E}"/>
              </a:ext>
            </a:extLst>
          </p:cNvPr>
          <p:cNvSpPr txBox="1"/>
          <p:nvPr/>
        </p:nvSpPr>
        <p:spPr>
          <a:xfrm>
            <a:off x="5108671" y="30519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E92FD81-7E1C-46C4-B2EE-559E4BC19EAA}"/>
              </a:ext>
            </a:extLst>
          </p:cNvPr>
          <p:cNvSpPr txBox="1"/>
          <p:nvPr/>
        </p:nvSpPr>
        <p:spPr>
          <a:xfrm>
            <a:off x="3909847" y="309540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FF2C51F-E616-4DD1-9315-B50D07AC76E1}"/>
              </a:ext>
            </a:extLst>
          </p:cNvPr>
          <p:cNvSpPr txBox="1"/>
          <p:nvPr/>
        </p:nvSpPr>
        <p:spPr>
          <a:xfrm>
            <a:off x="3419192" y="3123840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100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27CEA3-AC8F-4DB7-8F5E-0EECB4D2C9F8}"/>
              </a:ext>
            </a:extLst>
          </p:cNvPr>
          <p:cNvSpPr txBox="1"/>
          <p:nvPr/>
        </p:nvSpPr>
        <p:spPr>
          <a:xfrm>
            <a:off x="2306299" y="3113549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100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FDD85D9-8662-4925-A925-4FC2DD037827}"/>
              </a:ext>
            </a:extLst>
          </p:cNvPr>
          <p:cNvSpPr txBox="1"/>
          <p:nvPr/>
        </p:nvSpPr>
        <p:spPr>
          <a:xfrm>
            <a:off x="5122572" y="404852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ABE1D4C-250B-44D1-AFFD-899FE71D3AE6}"/>
              </a:ext>
            </a:extLst>
          </p:cNvPr>
          <p:cNvSpPr txBox="1"/>
          <p:nvPr/>
        </p:nvSpPr>
        <p:spPr>
          <a:xfrm>
            <a:off x="3909847" y="403557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127BEA3-28E5-466B-948B-DE8D0DEE38D1}"/>
              </a:ext>
            </a:extLst>
          </p:cNvPr>
          <p:cNvSpPr txBox="1"/>
          <p:nvPr/>
        </p:nvSpPr>
        <p:spPr>
          <a:xfrm>
            <a:off x="3419192" y="4064010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100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7790776-2C63-4D61-AC74-A8D04FA05315}"/>
              </a:ext>
            </a:extLst>
          </p:cNvPr>
          <p:cNvSpPr txBox="1"/>
          <p:nvPr/>
        </p:nvSpPr>
        <p:spPr>
          <a:xfrm>
            <a:off x="2306299" y="4053719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300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364DA78-1825-4C9B-8678-F380B96DD79F}"/>
              </a:ext>
            </a:extLst>
          </p:cNvPr>
          <p:cNvSpPr txBox="1"/>
          <p:nvPr/>
        </p:nvSpPr>
        <p:spPr>
          <a:xfrm>
            <a:off x="5104355" y="352859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25B6749-3B00-439D-B7BB-419CE4838853}"/>
              </a:ext>
            </a:extLst>
          </p:cNvPr>
          <p:cNvSpPr txBox="1"/>
          <p:nvPr/>
        </p:nvSpPr>
        <p:spPr>
          <a:xfrm>
            <a:off x="3905531" y="3572006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B624768-4D42-42A8-B030-B0C315D8DB79}"/>
              </a:ext>
            </a:extLst>
          </p:cNvPr>
          <p:cNvSpPr txBox="1"/>
          <p:nvPr/>
        </p:nvSpPr>
        <p:spPr>
          <a:xfrm>
            <a:off x="3414876" y="3600438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100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322004F-A4C4-4CBE-954F-9D7D60BC2258}"/>
              </a:ext>
            </a:extLst>
          </p:cNvPr>
          <p:cNvSpPr txBox="1"/>
          <p:nvPr/>
        </p:nvSpPr>
        <p:spPr>
          <a:xfrm>
            <a:off x="2301983" y="3590147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200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A72D80C-D002-453A-9779-FCC44C6FCB55}"/>
              </a:ext>
            </a:extLst>
          </p:cNvPr>
          <p:cNvSpPr txBox="1"/>
          <p:nvPr/>
        </p:nvSpPr>
        <p:spPr>
          <a:xfrm>
            <a:off x="5104355" y="500231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5E0AF7E-DC15-4018-927A-C8ED502AA585}"/>
              </a:ext>
            </a:extLst>
          </p:cNvPr>
          <p:cNvSpPr txBox="1"/>
          <p:nvPr/>
        </p:nvSpPr>
        <p:spPr>
          <a:xfrm>
            <a:off x="3985520" y="501689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13FC0D0-3C49-4538-BC95-7B9A7A290590}"/>
              </a:ext>
            </a:extLst>
          </p:cNvPr>
          <p:cNvSpPr txBox="1"/>
          <p:nvPr/>
        </p:nvSpPr>
        <p:spPr>
          <a:xfrm>
            <a:off x="3494865" y="5045324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100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4CD60A8-F9D8-43B9-AD6A-B260D46B7C08}"/>
              </a:ext>
            </a:extLst>
          </p:cNvPr>
          <p:cNvSpPr txBox="1"/>
          <p:nvPr/>
        </p:nvSpPr>
        <p:spPr>
          <a:xfrm>
            <a:off x="2381972" y="5035033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500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49B61B6-E93F-49CC-BB05-B6957FF47A83}"/>
              </a:ext>
            </a:extLst>
          </p:cNvPr>
          <p:cNvSpPr txBox="1"/>
          <p:nvPr/>
        </p:nvSpPr>
        <p:spPr>
          <a:xfrm>
            <a:off x="5127491" y="451445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8EBE4FC-643F-43EF-B5AF-C07CD5A378F1}"/>
              </a:ext>
            </a:extLst>
          </p:cNvPr>
          <p:cNvSpPr txBox="1"/>
          <p:nvPr/>
        </p:nvSpPr>
        <p:spPr>
          <a:xfrm>
            <a:off x="3985520" y="451169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AEAFD5C-433B-478A-A548-D37CB24A8EAA}"/>
              </a:ext>
            </a:extLst>
          </p:cNvPr>
          <p:cNvSpPr txBox="1"/>
          <p:nvPr/>
        </p:nvSpPr>
        <p:spPr>
          <a:xfrm>
            <a:off x="3494865" y="4540127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100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AFF374-22E2-4478-B07C-F4ED6A3A684E}"/>
              </a:ext>
            </a:extLst>
          </p:cNvPr>
          <p:cNvSpPr txBox="1"/>
          <p:nvPr/>
        </p:nvSpPr>
        <p:spPr>
          <a:xfrm>
            <a:off x="2381972" y="4529836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20176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4144D9-1E7E-4138-9D24-31CEC359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557" y="3187781"/>
            <a:ext cx="1452563" cy="14338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0A887EE-C53F-4A2E-BB2C-DF03915AA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73" y="1415990"/>
            <a:ext cx="4637334" cy="160668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7" name="صورة 1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60" y="1000111"/>
            <a:ext cx="2508379" cy="444523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40E248A8-6D24-49F9-A602-101226F62BCF}"/>
              </a:ext>
            </a:extLst>
          </p:cNvPr>
          <p:cNvSpPr/>
          <p:nvPr/>
        </p:nvSpPr>
        <p:spPr>
          <a:xfrm>
            <a:off x="4091418" y="1000111"/>
            <a:ext cx="32704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إيجاد القاعدة باستعمال جدول دالة ×</a:t>
            </a:r>
          </a:p>
        </p:txBody>
      </p:sp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9614"/>
              </p:ext>
            </p:extLst>
          </p:nvPr>
        </p:nvGraphicFramePr>
        <p:xfrm>
          <a:off x="1616499" y="2377417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427895" y="2426820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 4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4888936" y="31776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1911179" y="3256585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3869761" y="25394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3049607" y="3120102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×4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3979298" y="31853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709286" y="364747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3510462" y="36908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3019807" y="371931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4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1906914" y="370902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4723187" y="464400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3510462" y="463105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3019807" y="465948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4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1906914" y="464919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12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4704970" y="412407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3506146" y="416748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3015491" y="4195917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4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1902598" y="4185626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4728106" y="510993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586135" y="510717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3095480" y="5135606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× 4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1982587" y="5125315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16</a:t>
            </a:r>
          </a:p>
        </p:txBody>
      </p:sp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/>
      <p:bldP spid="52" grpId="0" animBg="1"/>
      <p:bldP spid="54" grpId="0"/>
      <p:bldP spid="55" grpId="0"/>
      <p:bldP spid="58" grpId="0"/>
      <p:bldP spid="59" grpId="0"/>
      <p:bldP spid="62" grpId="0"/>
      <p:bldP spid="63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4144D9-1E7E-4138-9D24-31CEC359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557" y="3187781"/>
            <a:ext cx="1452563" cy="1433860"/>
          </a:xfrm>
          <a:prstGeom prst="rect">
            <a:avLst/>
          </a:prstGeom>
        </p:spPr>
      </p:pic>
      <p:pic>
        <p:nvPicPr>
          <p:cNvPr id="17" name="صورة 1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60" y="1000111"/>
            <a:ext cx="2508379" cy="444523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40E248A8-6D24-49F9-A602-101226F62BCF}"/>
              </a:ext>
            </a:extLst>
          </p:cNvPr>
          <p:cNvSpPr/>
          <p:nvPr/>
        </p:nvSpPr>
        <p:spPr>
          <a:xfrm>
            <a:off x="4091418" y="1000111"/>
            <a:ext cx="32704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إيجاد القاعدة باستعمال جدول دالة ÷</a:t>
            </a:r>
          </a:p>
        </p:txBody>
      </p:sp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/>
        </p:nvGraphicFramePr>
        <p:xfrm>
          <a:off x="1616499" y="2377417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427895" y="2426820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4888936" y="31776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1911179" y="3256585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3869761" y="25394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3049607" y="3120102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3979298" y="31853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709286" y="364747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3702639" y="36908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3019807" y="371931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1906914" y="370902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4723187" y="464400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3684022" y="462802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3019807" y="465948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1906914" y="464919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4704970" y="412407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3700182" y="416939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3015491" y="4195917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1902598" y="4185626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4728106" y="510993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611125" y="510114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3027527" y="5155757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1982587" y="5125315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AB1E2D-D6AE-4FF7-A816-2EC6579C5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473" y="1470556"/>
            <a:ext cx="4684452" cy="164355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/>
      <p:bldP spid="52" grpId="0" animBg="1"/>
      <p:bldP spid="54" grpId="0"/>
      <p:bldP spid="55" grpId="0"/>
      <p:bldP spid="58" grpId="0"/>
      <p:bldP spid="59" grpId="0"/>
      <p:bldP spid="62" grpId="0"/>
      <p:bldP spid="63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pic>
        <p:nvPicPr>
          <p:cNvPr id="17" name="صورة 16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60" y="1000111"/>
            <a:ext cx="2508379" cy="444523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40E248A8-6D24-49F9-A602-101226F62BCF}"/>
              </a:ext>
            </a:extLst>
          </p:cNvPr>
          <p:cNvSpPr/>
          <p:nvPr/>
        </p:nvSpPr>
        <p:spPr>
          <a:xfrm>
            <a:off x="4091418" y="1000111"/>
            <a:ext cx="32704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إيجاد القاعدة باستعمال جدول دالة ÷</a:t>
            </a:r>
          </a:p>
        </p:txBody>
      </p:sp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/>
        </p:nvGraphicFramePr>
        <p:xfrm>
          <a:off x="1616499" y="2377417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427895" y="2426820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4888936" y="3177626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1911179" y="3256585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3869761" y="25394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3049607" y="3120102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3979298" y="3185351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709286" y="364747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3702639" y="369088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3019807" y="371931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1906914" y="370902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4723187" y="4644007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3684022" y="4628023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3019807" y="465948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1906914" y="464919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4704970" y="412407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3700182" y="416939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3015491" y="4195917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1902598" y="4185626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8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4728106" y="510993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611125" y="5101148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3027527" y="5155757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3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1982587" y="5125315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AB1E2D-D6AE-4FF7-A816-2EC6579C5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473" y="1470556"/>
            <a:ext cx="4684452" cy="164355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 animBg="1"/>
      <p:bldP spid="51" grpId="0"/>
      <p:bldP spid="52" grpId="0" animBg="1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B327012-7C1D-42AD-BC54-08E89A90E41E}"/>
              </a:ext>
            </a:extLst>
          </p:cNvPr>
          <p:cNvGrpSpPr/>
          <p:nvPr/>
        </p:nvGrpSpPr>
        <p:grpSpPr>
          <a:xfrm>
            <a:off x="51484" y="885839"/>
            <a:ext cx="11862684" cy="5972161"/>
            <a:chOff x="163133" y="982731"/>
            <a:chExt cx="11862684" cy="5972161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D169047-1768-426F-B7CE-4AAFC3CA183E}"/>
                </a:ext>
              </a:extLst>
            </p:cNvPr>
            <p:cNvSpPr/>
            <p:nvPr/>
          </p:nvSpPr>
          <p:spPr>
            <a:xfrm>
              <a:off x="1290458" y="982731"/>
              <a:ext cx="9568277" cy="4972050"/>
            </a:xfrm>
            <a:custGeom>
              <a:avLst/>
              <a:gdLst>
                <a:gd name="connsiteX0" fmla="*/ 0 w 9568277"/>
                <a:gd name="connsiteY0" fmla="*/ 0 h 4972050"/>
                <a:gd name="connsiteX1" fmla="*/ 492083 w 9568277"/>
                <a:gd name="connsiteY1" fmla="*/ 0 h 4972050"/>
                <a:gd name="connsiteX2" fmla="*/ 984166 w 9568277"/>
                <a:gd name="connsiteY2" fmla="*/ 0 h 4972050"/>
                <a:gd name="connsiteX3" fmla="*/ 1571931 w 9568277"/>
                <a:gd name="connsiteY3" fmla="*/ 0 h 4972050"/>
                <a:gd name="connsiteX4" fmla="*/ 2159697 w 9568277"/>
                <a:gd name="connsiteY4" fmla="*/ 0 h 4972050"/>
                <a:gd name="connsiteX5" fmla="*/ 3034511 w 9568277"/>
                <a:gd name="connsiteY5" fmla="*/ 0 h 4972050"/>
                <a:gd name="connsiteX6" fmla="*/ 3622276 w 9568277"/>
                <a:gd name="connsiteY6" fmla="*/ 0 h 4972050"/>
                <a:gd name="connsiteX7" fmla="*/ 4401407 w 9568277"/>
                <a:gd name="connsiteY7" fmla="*/ 0 h 4972050"/>
                <a:gd name="connsiteX8" fmla="*/ 4989173 w 9568277"/>
                <a:gd name="connsiteY8" fmla="*/ 0 h 4972050"/>
                <a:gd name="connsiteX9" fmla="*/ 5481256 w 9568277"/>
                <a:gd name="connsiteY9" fmla="*/ 0 h 4972050"/>
                <a:gd name="connsiteX10" fmla="*/ 6164704 w 9568277"/>
                <a:gd name="connsiteY10" fmla="*/ 0 h 4972050"/>
                <a:gd name="connsiteX11" fmla="*/ 6752470 w 9568277"/>
                <a:gd name="connsiteY11" fmla="*/ 0 h 4972050"/>
                <a:gd name="connsiteX12" fmla="*/ 7627284 w 9568277"/>
                <a:gd name="connsiteY12" fmla="*/ 0 h 4972050"/>
                <a:gd name="connsiteX13" fmla="*/ 8023684 w 9568277"/>
                <a:gd name="connsiteY13" fmla="*/ 0 h 4972050"/>
                <a:gd name="connsiteX14" fmla="*/ 8420084 w 9568277"/>
                <a:gd name="connsiteY14" fmla="*/ 0 h 4972050"/>
                <a:gd name="connsiteX15" fmla="*/ 9568277 w 9568277"/>
                <a:gd name="connsiteY15" fmla="*/ 0 h 4972050"/>
                <a:gd name="connsiteX16" fmla="*/ 9568277 w 9568277"/>
                <a:gd name="connsiteY16" fmla="*/ 522065 h 4972050"/>
                <a:gd name="connsiteX17" fmla="*/ 9568277 w 9568277"/>
                <a:gd name="connsiteY17" fmla="*/ 1093851 h 4972050"/>
                <a:gd name="connsiteX18" fmla="*/ 9568277 w 9568277"/>
                <a:gd name="connsiteY18" fmla="*/ 1715357 h 4972050"/>
                <a:gd name="connsiteX19" fmla="*/ 9568277 w 9568277"/>
                <a:gd name="connsiteY19" fmla="*/ 2287143 h 4972050"/>
                <a:gd name="connsiteX20" fmla="*/ 9568277 w 9568277"/>
                <a:gd name="connsiteY20" fmla="*/ 2759488 h 4972050"/>
                <a:gd name="connsiteX21" fmla="*/ 9568277 w 9568277"/>
                <a:gd name="connsiteY21" fmla="*/ 3231832 h 4972050"/>
                <a:gd name="connsiteX22" fmla="*/ 9568277 w 9568277"/>
                <a:gd name="connsiteY22" fmla="*/ 3853339 h 4972050"/>
                <a:gd name="connsiteX23" fmla="*/ 9568277 w 9568277"/>
                <a:gd name="connsiteY23" fmla="*/ 4325683 h 4972050"/>
                <a:gd name="connsiteX24" fmla="*/ 9568277 w 9568277"/>
                <a:gd name="connsiteY24" fmla="*/ 4972050 h 4972050"/>
                <a:gd name="connsiteX25" fmla="*/ 8884829 w 9568277"/>
                <a:gd name="connsiteY25" fmla="*/ 4972050 h 4972050"/>
                <a:gd name="connsiteX26" fmla="*/ 8392746 w 9568277"/>
                <a:gd name="connsiteY26" fmla="*/ 4972050 h 4972050"/>
                <a:gd name="connsiteX27" fmla="*/ 7900663 w 9568277"/>
                <a:gd name="connsiteY27" fmla="*/ 4972050 h 4972050"/>
                <a:gd name="connsiteX28" fmla="*/ 7408580 w 9568277"/>
                <a:gd name="connsiteY28" fmla="*/ 4972050 h 4972050"/>
                <a:gd name="connsiteX29" fmla="*/ 6533766 w 9568277"/>
                <a:gd name="connsiteY29" fmla="*/ 4972050 h 4972050"/>
                <a:gd name="connsiteX30" fmla="*/ 6137366 w 9568277"/>
                <a:gd name="connsiteY30" fmla="*/ 4972050 h 4972050"/>
                <a:gd name="connsiteX31" fmla="*/ 5453918 w 9568277"/>
                <a:gd name="connsiteY31" fmla="*/ 4972050 h 4972050"/>
                <a:gd name="connsiteX32" fmla="*/ 4866152 w 9568277"/>
                <a:gd name="connsiteY32" fmla="*/ 4972050 h 4972050"/>
                <a:gd name="connsiteX33" fmla="*/ 4469752 w 9568277"/>
                <a:gd name="connsiteY33" fmla="*/ 4972050 h 4972050"/>
                <a:gd name="connsiteX34" fmla="*/ 3786304 w 9568277"/>
                <a:gd name="connsiteY34" fmla="*/ 4972050 h 4972050"/>
                <a:gd name="connsiteX35" fmla="*/ 3198538 w 9568277"/>
                <a:gd name="connsiteY35" fmla="*/ 4972050 h 4972050"/>
                <a:gd name="connsiteX36" fmla="*/ 2706455 w 9568277"/>
                <a:gd name="connsiteY36" fmla="*/ 4972050 h 4972050"/>
                <a:gd name="connsiteX37" fmla="*/ 2310055 w 9568277"/>
                <a:gd name="connsiteY37" fmla="*/ 4972050 h 4972050"/>
                <a:gd name="connsiteX38" fmla="*/ 1722290 w 9568277"/>
                <a:gd name="connsiteY38" fmla="*/ 4972050 h 4972050"/>
                <a:gd name="connsiteX39" fmla="*/ 1230207 w 9568277"/>
                <a:gd name="connsiteY39" fmla="*/ 4972050 h 4972050"/>
                <a:gd name="connsiteX40" fmla="*/ 738124 w 9568277"/>
                <a:gd name="connsiteY40" fmla="*/ 4972050 h 4972050"/>
                <a:gd name="connsiteX41" fmla="*/ 0 w 9568277"/>
                <a:gd name="connsiteY41" fmla="*/ 4972050 h 4972050"/>
                <a:gd name="connsiteX42" fmla="*/ 0 w 9568277"/>
                <a:gd name="connsiteY42" fmla="*/ 4499705 h 4972050"/>
                <a:gd name="connsiteX43" fmla="*/ 0 w 9568277"/>
                <a:gd name="connsiteY43" fmla="*/ 3878199 h 4972050"/>
                <a:gd name="connsiteX44" fmla="*/ 0 w 9568277"/>
                <a:gd name="connsiteY44" fmla="*/ 3306413 h 4972050"/>
                <a:gd name="connsiteX45" fmla="*/ 0 w 9568277"/>
                <a:gd name="connsiteY45" fmla="*/ 2734628 h 4972050"/>
                <a:gd name="connsiteX46" fmla="*/ 0 w 9568277"/>
                <a:gd name="connsiteY46" fmla="*/ 2013680 h 4972050"/>
                <a:gd name="connsiteX47" fmla="*/ 0 w 9568277"/>
                <a:gd name="connsiteY47" fmla="*/ 1441895 h 4972050"/>
                <a:gd name="connsiteX48" fmla="*/ 0 w 9568277"/>
                <a:gd name="connsiteY48" fmla="*/ 770668 h 4972050"/>
                <a:gd name="connsiteX49" fmla="*/ 0 w 9568277"/>
                <a:gd name="connsiteY49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568277" h="4972050" fill="none" extrusionOk="0">
                  <a:moveTo>
                    <a:pt x="0" y="0"/>
                  </a:moveTo>
                  <a:cubicBezTo>
                    <a:pt x="244322" y="-6448"/>
                    <a:pt x="313976" y="11936"/>
                    <a:pt x="492083" y="0"/>
                  </a:cubicBezTo>
                  <a:cubicBezTo>
                    <a:pt x="670190" y="-11936"/>
                    <a:pt x="832623" y="11792"/>
                    <a:pt x="984166" y="0"/>
                  </a:cubicBezTo>
                  <a:cubicBezTo>
                    <a:pt x="1135709" y="-11792"/>
                    <a:pt x="1370465" y="-25500"/>
                    <a:pt x="1571931" y="0"/>
                  </a:cubicBezTo>
                  <a:cubicBezTo>
                    <a:pt x="1773398" y="25500"/>
                    <a:pt x="2020303" y="1641"/>
                    <a:pt x="2159697" y="0"/>
                  </a:cubicBezTo>
                  <a:cubicBezTo>
                    <a:pt x="2299091" y="-1641"/>
                    <a:pt x="2709255" y="-18854"/>
                    <a:pt x="3034511" y="0"/>
                  </a:cubicBezTo>
                  <a:cubicBezTo>
                    <a:pt x="3359767" y="18854"/>
                    <a:pt x="3503478" y="-17538"/>
                    <a:pt x="3622276" y="0"/>
                  </a:cubicBezTo>
                  <a:cubicBezTo>
                    <a:pt x="3741075" y="17538"/>
                    <a:pt x="4030643" y="-4932"/>
                    <a:pt x="4401407" y="0"/>
                  </a:cubicBezTo>
                  <a:cubicBezTo>
                    <a:pt x="4772171" y="4932"/>
                    <a:pt x="4853477" y="829"/>
                    <a:pt x="4989173" y="0"/>
                  </a:cubicBezTo>
                  <a:cubicBezTo>
                    <a:pt x="5124869" y="-829"/>
                    <a:pt x="5327006" y="-5593"/>
                    <a:pt x="5481256" y="0"/>
                  </a:cubicBezTo>
                  <a:cubicBezTo>
                    <a:pt x="5635506" y="5593"/>
                    <a:pt x="5865389" y="-1442"/>
                    <a:pt x="6164704" y="0"/>
                  </a:cubicBezTo>
                  <a:cubicBezTo>
                    <a:pt x="6464019" y="1442"/>
                    <a:pt x="6529325" y="4430"/>
                    <a:pt x="6752470" y="0"/>
                  </a:cubicBezTo>
                  <a:cubicBezTo>
                    <a:pt x="6975615" y="-4430"/>
                    <a:pt x="7430000" y="32090"/>
                    <a:pt x="7627284" y="0"/>
                  </a:cubicBezTo>
                  <a:cubicBezTo>
                    <a:pt x="7824568" y="-32090"/>
                    <a:pt x="7846935" y="6281"/>
                    <a:pt x="8023684" y="0"/>
                  </a:cubicBezTo>
                  <a:cubicBezTo>
                    <a:pt x="8200433" y="-6281"/>
                    <a:pt x="8334099" y="-4033"/>
                    <a:pt x="8420084" y="0"/>
                  </a:cubicBezTo>
                  <a:cubicBezTo>
                    <a:pt x="8506069" y="4033"/>
                    <a:pt x="9105976" y="12739"/>
                    <a:pt x="9568277" y="0"/>
                  </a:cubicBezTo>
                  <a:cubicBezTo>
                    <a:pt x="9588618" y="105598"/>
                    <a:pt x="9568579" y="399345"/>
                    <a:pt x="9568277" y="522065"/>
                  </a:cubicBezTo>
                  <a:cubicBezTo>
                    <a:pt x="9567975" y="644785"/>
                    <a:pt x="9541768" y="856896"/>
                    <a:pt x="9568277" y="1093851"/>
                  </a:cubicBezTo>
                  <a:cubicBezTo>
                    <a:pt x="9594786" y="1330806"/>
                    <a:pt x="9559807" y="1569854"/>
                    <a:pt x="9568277" y="1715357"/>
                  </a:cubicBezTo>
                  <a:cubicBezTo>
                    <a:pt x="9576747" y="1860860"/>
                    <a:pt x="9552291" y="2016240"/>
                    <a:pt x="9568277" y="2287143"/>
                  </a:cubicBezTo>
                  <a:cubicBezTo>
                    <a:pt x="9584263" y="2558046"/>
                    <a:pt x="9571321" y="2661099"/>
                    <a:pt x="9568277" y="2759488"/>
                  </a:cubicBezTo>
                  <a:cubicBezTo>
                    <a:pt x="9565233" y="2857878"/>
                    <a:pt x="9545399" y="3012596"/>
                    <a:pt x="9568277" y="3231832"/>
                  </a:cubicBezTo>
                  <a:cubicBezTo>
                    <a:pt x="9591155" y="3451068"/>
                    <a:pt x="9580816" y="3705135"/>
                    <a:pt x="9568277" y="3853339"/>
                  </a:cubicBezTo>
                  <a:cubicBezTo>
                    <a:pt x="9555738" y="4001543"/>
                    <a:pt x="9580042" y="4124299"/>
                    <a:pt x="9568277" y="4325683"/>
                  </a:cubicBezTo>
                  <a:cubicBezTo>
                    <a:pt x="9556512" y="4527067"/>
                    <a:pt x="9595027" y="4833015"/>
                    <a:pt x="9568277" y="4972050"/>
                  </a:cubicBezTo>
                  <a:cubicBezTo>
                    <a:pt x="9250046" y="4949338"/>
                    <a:pt x="9066564" y="4977042"/>
                    <a:pt x="8884829" y="4972050"/>
                  </a:cubicBezTo>
                  <a:cubicBezTo>
                    <a:pt x="8703094" y="4967058"/>
                    <a:pt x="8529266" y="4955003"/>
                    <a:pt x="8392746" y="4972050"/>
                  </a:cubicBezTo>
                  <a:cubicBezTo>
                    <a:pt x="8256226" y="4989097"/>
                    <a:pt x="8015461" y="4955609"/>
                    <a:pt x="7900663" y="4972050"/>
                  </a:cubicBezTo>
                  <a:cubicBezTo>
                    <a:pt x="7785865" y="4988491"/>
                    <a:pt x="7588275" y="4993479"/>
                    <a:pt x="7408580" y="4972050"/>
                  </a:cubicBezTo>
                  <a:cubicBezTo>
                    <a:pt x="7228885" y="4950621"/>
                    <a:pt x="6883933" y="4959023"/>
                    <a:pt x="6533766" y="4972050"/>
                  </a:cubicBezTo>
                  <a:cubicBezTo>
                    <a:pt x="6183599" y="4985077"/>
                    <a:pt x="6264522" y="4970625"/>
                    <a:pt x="6137366" y="4972050"/>
                  </a:cubicBezTo>
                  <a:cubicBezTo>
                    <a:pt x="6010210" y="4973475"/>
                    <a:pt x="5771229" y="4939493"/>
                    <a:pt x="5453918" y="4972050"/>
                  </a:cubicBezTo>
                  <a:cubicBezTo>
                    <a:pt x="5136607" y="5004607"/>
                    <a:pt x="5119909" y="4958267"/>
                    <a:pt x="4866152" y="4972050"/>
                  </a:cubicBezTo>
                  <a:cubicBezTo>
                    <a:pt x="4612395" y="4985833"/>
                    <a:pt x="4661797" y="4952620"/>
                    <a:pt x="4469752" y="4972050"/>
                  </a:cubicBezTo>
                  <a:cubicBezTo>
                    <a:pt x="4277707" y="4991480"/>
                    <a:pt x="4019609" y="4976713"/>
                    <a:pt x="3786304" y="4972050"/>
                  </a:cubicBezTo>
                  <a:cubicBezTo>
                    <a:pt x="3552999" y="4967387"/>
                    <a:pt x="3345625" y="4965339"/>
                    <a:pt x="3198538" y="4972050"/>
                  </a:cubicBezTo>
                  <a:cubicBezTo>
                    <a:pt x="3051451" y="4978761"/>
                    <a:pt x="2920794" y="4982968"/>
                    <a:pt x="2706455" y="4972050"/>
                  </a:cubicBezTo>
                  <a:cubicBezTo>
                    <a:pt x="2492116" y="4961132"/>
                    <a:pt x="2441579" y="4961171"/>
                    <a:pt x="2310055" y="4972050"/>
                  </a:cubicBezTo>
                  <a:cubicBezTo>
                    <a:pt x="2178531" y="4982929"/>
                    <a:pt x="1980496" y="4992739"/>
                    <a:pt x="1722290" y="4972050"/>
                  </a:cubicBezTo>
                  <a:cubicBezTo>
                    <a:pt x="1464084" y="4951361"/>
                    <a:pt x="1386321" y="4964218"/>
                    <a:pt x="1230207" y="4972050"/>
                  </a:cubicBezTo>
                  <a:cubicBezTo>
                    <a:pt x="1074093" y="4979882"/>
                    <a:pt x="947118" y="4963993"/>
                    <a:pt x="738124" y="4972050"/>
                  </a:cubicBezTo>
                  <a:cubicBezTo>
                    <a:pt x="529130" y="4980107"/>
                    <a:pt x="272499" y="4977905"/>
                    <a:pt x="0" y="4972050"/>
                  </a:cubicBezTo>
                  <a:cubicBezTo>
                    <a:pt x="7982" y="4793537"/>
                    <a:pt x="18189" y="4718388"/>
                    <a:pt x="0" y="4499705"/>
                  </a:cubicBezTo>
                  <a:cubicBezTo>
                    <a:pt x="-18189" y="4281023"/>
                    <a:pt x="-27249" y="4103114"/>
                    <a:pt x="0" y="3878199"/>
                  </a:cubicBezTo>
                  <a:cubicBezTo>
                    <a:pt x="27249" y="3653284"/>
                    <a:pt x="15771" y="3455872"/>
                    <a:pt x="0" y="3306413"/>
                  </a:cubicBezTo>
                  <a:cubicBezTo>
                    <a:pt x="-15771" y="3156954"/>
                    <a:pt x="-26798" y="2891336"/>
                    <a:pt x="0" y="2734628"/>
                  </a:cubicBezTo>
                  <a:cubicBezTo>
                    <a:pt x="26798" y="2577921"/>
                    <a:pt x="2121" y="2348085"/>
                    <a:pt x="0" y="2013680"/>
                  </a:cubicBezTo>
                  <a:cubicBezTo>
                    <a:pt x="-2121" y="1679275"/>
                    <a:pt x="21727" y="1596960"/>
                    <a:pt x="0" y="1441895"/>
                  </a:cubicBezTo>
                  <a:cubicBezTo>
                    <a:pt x="-21727" y="1286831"/>
                    <a:pt x="20952" y="945386"/>
                    <a:pt x="0" y="770668"/>
                  </a:cubicBezTo>
                  <a:cubicBezTo>
                    <a:pt x="-20952" y="595950"/>
                    <a:pt x="-20144" y="195351"/>
                    <a:pt x="0" y="0"/>
                  </a:cubicBezTo>
                  <a:close/>
                </a:path>
                <a:path w="9568277" h="4972050" stroke="0" extrusionOk="0">
                  <a:moveTo>
                    <a:pt x="0" y="0"/>
                  </a:moveTo>
                  <a:cubicBezTo>
                    <a:pt x="178385" y="7366"/>
                    <a:pt x="350006" y="5112"/>
                    <a:pt x="587766" y="0"/>
                  </a:cubicBezTo>
                  <a:cubicBezTo>
                    <a:pt x="825526" y="-5112"/>
                    <a:pt x="1166776" y="-20957"/>
                    <a:pt x="1366897" y="0"/>
                  </a:cubicBezTo>
                  <a:cubicBezTo>
                    <a:pt x="1567018" y="20957"/>
                    <a:pt x="1639014" y="-20971"/>
                    <a:pt x="1858980" y="0"/>
                  </a:cubicBezTo>
                  <a:cubicBezTo>
                    <a:pt x="2078946" y="20971"/>
                    <a:pt x="2475357" y="-1419"/>
                    <a:pt x="2638111" y="0"/>
                  </a:cubicBezTo>
                  <a:cubicBezTo>
                    <a:pt x="2800865" y="1419"/>
                    <a:pt x="3039252" y="1829"/>
                    <a:pt x="3321559" y="0"/>
                  </a:cubicBezTo>
                  <a:cubicBezTo>
                    <a:pt x="3603866" y="-1829"/>
                    <a:pt x="3619045" y="-15869"/>
                    <a:pt x="3717959" y="0"/>
                  </a:cubicBezTo>
                  <a:cubicBezTo>
                    <a:pt x="3816873" y="15869"/>
                    <a:pt x="4286918" y="15671"/>
                    <a:pt x="4592773" y="0"/>
                  </a:cubicBezTo>
                  <a:cubicBezTo>
                    <a:pt x="4898628" y="-15671"/>
                    <a:pt x="5082767" y="8385"/>
                    <a:pt x="5371904" y="0"/>
                  </a:cubicBezTo>
                  <a:cubicBezTo>
                    <a:pt x="5661041" y="-8385"/>
                    <a:pt x="5671080" y="-25705"/>
                    <a:pt x="5959670" y="0"/>
                  </a:cubicBezTo>
                  <a:cubicBezTo>
                    <a:pt x="6248260" y="25705"/>
                    <a:pt x="6232295" y="5608"/>
                    <a:pt x="6451752" y="0"/>
                  </a:cubicBezTo>
                  <a:cubicBezTo>
                    <a:pt x="6671209" y="-5608"/>
                    <a:pt x="6962779" y="11372"/>
                    <a:pt x="7230884" y="0"/>
                  </a:cubicBezTo>
                  <a:cubicBezTo>
                    <a:pt x="7498989" y="-11372"/>
                    <a:pt x="7579137" y="20413"/>
                    <a:pt x="7722966" y="0"/>
                  </a:cubicBezTo>
                  <a:cubicBezTo>
                    <a:pt x="7866795" y="-20413"/>
                    <a:pt x="8043818" y="-19145"/>
                    <a:pt x="8215049" y="0"/>
                  </a:cubicBezTo>
                  <a:cubicBezTo>
                    <a:pt x="8386280" y="19145"/>
                    <a:pt x="8554539" y="7019"/>
                    <a:pt x="8707132" y="0"/>
                  </a:cubicBezTo>
                  <a:cubicBezTo>
                    <a:pt x="8859725" y="-7019"/>
                    <a:pt x="9275504" y="-19454"/>
                    <a:pt x="9568277" y="0"/>
                  </a:cubicBezTo>
                  <a:cubicBezTo>
                    <a:pt x="9579546" y="187158"/>
                    <a:pt x="9544155" y="316103"/>
                    <a:pt x="9568277" y="571786"/>
                  </a:cubicBezTo>
                  <a:cubicBezTo>
                    <a:pt x="9592399" y="827469"/>
                    <a:pt x="9564696" y="834508"/>
                    <a:pt x="9568277" y="1093851"/>
                  </a:cubicBezTo>
                  <a:cubicBezTo>
                    <a:pt x="9571858" y="1353194"/>
                    <a:pt x="9582055" y="1349709"/>
                    <a:pt x="9568277" y="1566196"/>
                  </a:cubicBezTo>
                  <a:cubicBezTo>
                    <a:pt x="9554499" y="1782683"/>
                    <a:pt x="9542933" y="1989320"/>
                    <a:pt x="9568277" y="2137982"/>
                  </a:cubicBezTo>
                  <a:cubicBezTo>
                    <a:pt x="9593621" y="2286644"/>
                    <a:pt x="9562521" y="2435419"/>
                    <a:pt x="9568277" y="2660047"/>
                  </a:cubicBezTo>
                  <a:cubicBezTo>
                    <a:pt x="9574033" y="2884675"/>
                    <a:pt x="9578105" y="3174299"/>
                    <a:pt x="9568277" y="3331274"/>
                  </a:cubicBezTo>
                  <a:cubicBezTo>
                    <a:pt x="9558449" y="3488249"/>
                    <a:pt x="9563039" y="3595600"/>
                    <a:pt x="9568277" y="3853339"/>
                  </a:cubicBezTo>
                  <a:cubicBezTo>
                    <a:pt x="9573515" y="4111079"/>
                    <a:pt x="9567534" y="4418668"/>
                    <a:pt x="9568277" y="4972050"/>
                  </a:cubicBezTo>
                  <a:cubicBezTo>
                    <a:pt x="9399799" y="4966756"/>
                    <a:pt x="9343963" y="4955793"/>
                    <a:pt x="9171877" y="4972050"/>
                  </a:cubicBezTo>
                  <a:cubicBezTo>
                    <a:pt x="8999791" y="4988307"/>
                    <a:pt x="8737070" y="4990714"/>
                    <a:pt x="8584111" y="4972050"/>
                  </a:cubicBezTo>
                  <a:cubicBezTo>
                    <a:pt x="8431152" y="4953386"/>
                    <a:pt x="8350599" y="4990174"/>
                    <a:pt x="8187711" y="4972050"/>
                  </a:cubicBezTo>
                  <a:cubicBezTo>
                    <a:pt x="8024823" y="4953926"/>
                    <a:pt x="7805220" y="4985721"/>
                    <a:pt x="7599946" y="4972050"/>
                  </a:cubicBezTo>
                  <a:cubicBezTo>
                    <a:pt x="7394673" y="4958379"/>
                    <a:pt x="6981196" y="4970404"/>
                    <a:pt x="6820815" y="4972050"/>
                  </a:cubicBezTo>
                  <a:cubicBezTo>
                    <a:pt x="6660434" y="4973696"/>
                    <a:pt x="6214062" y="4969648"/>
                    <a:pt x="5946001" y="4972050"/>
                  </a:cubicBezTo>
                  <a:cubicBezTo>
                    <a:pt x="5677940" y="4974452"/>
                    <a:pt x="5630178" y="4965349"/>
                    <a:pt x="5358235" y="4972050"/>
                  </a:cubicBezTo>
                  <a:cubicBezTo>
                    <a:pt x="5086292" y="4978751"/>
                    <a:pt x="4887138" y="4944595"/>
                    <a:pt x="4483421" y="4972050"/>
                  </a:cubicBezTo>
                  <a:cubicBezTo>
                    <a:pt x="4079704" y="4999505"/>
                    <a:pt x="3837866" y="4988102"/>
                    <a:pt x="3608607" y="4972050"/>
                  </a:cubicBezTo>
                  <a:cubicBezTo>
                    <a:pt x="3379348" y="4955998"/>
                    <a:pt x="2982387" y="5000413"/>
                    <a:pt x="2733793" y="4972050"/>
                  </a:cubicBezTo>
                  <a:cubicBezTo>
                    <a:pt x="2485199" y="4943687"/>
                    <a:pt x="2271705" y="4977142"/>
                    <a:pt x="2146028" y="4972050"/>
                  </a:cubicBezTo>
                  <a:cubicBezTo>
                    <a:pt x="2020352" y="4966958"/>
                    <a:pt x="1550220" y="4997657"/>
                    <a:pt x="1271214" y="4972050"/>
                  </a:cubicBezTo>
                  <a:cubicBezTo>
                    <a:pt x="992208" y="4946443"/>
                    <a:pt x="608044" y="4911282"/>
                    <a:pt x="0" y="4972050"/>
                  </a:cubicBezTo>
                  <a:cubicBezTo>
                    <a:pt x="-19357" y="4766509"/>
                    <a:pt x="-19096" y="4705557"/>
                    <a:pt x="0" y="4449985"/>
                  </a:cubicBezTo>
                  <a:cubicBezTo>
                    <a:pt x="19096" y="4194413"/>
                    <a:pt x="-22794" y="4077282"/>
                    <a:pt x="0" y="3927920"/>
                  </a:cubicBezTo>
                  <a:cubicBezTo>
                    <a:pt x="22794" y="3778558"/>
                    <a:pt x="-30698" y="3602449"/>
                    <a:pt x="0" y="3306413"/>
                  </a:cubicBezTo>
                  <a:cubicBezTo>
                    <a:pt x="30698" y="3010377"/>
                    <a:pt x="-29533" y="2888865"/>
                    <a:pt x="0" y="2635187"/>
                  </a:cubicBezTo>
                  <a:cubicBezTo>
                    <a:pt x="29533" y="2381509"/>
                    <a:pt x="24031" y="2250610"/>
                    <a:pt x="0" y="1914239"/>
                  </a:cubicBezTo>
                  <a:cubicBezTo>
                    <a:pt x="-24031" y="1577868"/>
                    <a:pt x="20703" y="1537840"/>
                    <a:pt x="0" y="1441895"/>
                  </a:cubicBezTo>
                  <a:cubicBezTo>
                    <a:pt x="-20703" y="1345950"/>
                    <a:pt x="-4213" y="952007"/>
                    <a:pt x="0" y="720947"/>
                  </a:cubicBezTo>
                  <a:cubicBezTo>
                    <a:pt x="4213" y="489887"/>
                    <a:pt x="-34860" y="1845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494500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4DEB209-D012-4268-AF8E-BBEA6DFCC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509" r="1" b="754"/>
            <a:stretch/>
          </p:blipFill>
          <p:spPr>
            <a:xfrm>
              <a:off x="163133" y="5176481"/>
              <a:ext cx="11862684" cy="1778411"/>
            </a:xfrm>
            <a:custGeom>
              <a:avLst/>
              <a:gdLst/>
              <a:ahLst/>
              <a:cxnLst/>
              <a:rect l="l" t="t" r="r" b="b"/>
              <a:pathLst>
                <a:path w="11862684" h="6858000">
                  <a:moveTo>
                    <a:pt x="1047342" y="0"/>
                  </a:moveTo>
                  <a:lnTo>
                    <a:pt x="4590463" y="0"/>
                  </a:lnTo>
                  <a:lnTo>
                    <a:pt x="5499874" y="0"/>
                  </a:lnTo>
                  <a:lnTo>
                    <a:pt x="5723425" y="0"/>
                  </a:lnTo>
                  <a:lnTo>
                    <a:pt x="7580390" y="0"/>
                  </a:lnTo>
                  <a:lnTo>
                    <a:pt x="7747884" y="0"/>
                  </a:lnTo>
                  <a:lnTo>
                    <a:pt x="7824084" y="0"/>
                  </a:lnTo>
                  <a:lnTo>
                    <a:pt x="11862684" y="0"/>
                  </a:lnTo>
                  <a:lnTo>
                    <a:pt x="11862684" y="6858000"/>
                  </a:lnTo>
                  <a:lnTo>
                    <a:pt x="7824084" y="6858000"/>
                  </a:lnTo>
                  <a:lnTo>
                    <a:pt x="7747884" y="6858000"/>
                  </a:lnTo>
                  <a:lnTo>
                    <a:pt x="7580390" y="6858000"/>
                  </a:lnTo>
                  <a:lnTo>
                    <a:pt x="5723425" y="6858000"/>
                  </a:lnTo>
                  <a:lnTo>
                    <a:pt x="5499874" y="6858000"/>
                  </a:lnTo>
                  <a:lnTo>
                    <a:pt x="4590463" y="6858000"/>
                  </a:lnTo>
                  <a:lnTo>
                    <a:pt x="1654188" y="6858000"/>
                  </a:lnTo>
                  <a:cubicBezTo>
                    <a:pt x="1530404" y="6786859"/>
                    <a:pt x="1412658" y="6701489"/>
                    <a:pt x="1279816" y="6658805"/>
                  </a:cubicBezTo>
                  <a:cubicBezTo>
                    <a:pt x="1189242" y="6630349"/>
                    <a:pt x="1101686" y="6580550"/>
                    <a:pt x="1116783" y="6431153"/>
                  </a:cubicBezTo>
                  <a:cubicBezTo>
                    <a:pt x="1119802" y="6388469"/>
                    <a:pt x="1095648" y="6356456"/>
                    <a:pt x="1059419" y="6367127"/>
                  </a:cubicBezTo>
                  <a:cubicBezTo>
                    <a:pt x="989979" y="6388469"/>
                    <a:pt x="956768" y="6327999"/>
                    <a:pt x="917520" y="6281757"/>
                  </a:cubicBezTo>
                  <a:cubicBezTo>
                    <a:pt x="848079" y="6199945"/>
                    <a:pt x="781658" y="6114575"/>
                    <a:pt x="669950" y="6100347"/>
                  </a:cubicBezTo>
                  <a:cubicBezTo>
                    <a:pt x="691084" y="6036320"/>
                    <a:pt x="727312" y="6043434"/>
                    <a:pt x="760524" y="6057663"/>
                  </a:cubicBezTo>
                  <a:cubicBezTo>
                    <a:pt x="848079" y="6093234"/>
                    <a:pt x="935634" y="6132361"/>
                    <a:pt x="1023188" y="6167932"/>
                  </a:cubicBezTo>
                  <a:cubicBezTo>
                    <a:pt x="1080552" y="6189274"/>
                    <a:pt x="1137916" y="6221287"/>
                    <a:pt x="1213395" y="6196388"/>
                  </a:cubicBezTo>
                  <a:cubicBezTo>
                    <a:pt x="1146974" y="6068335"/>
                    <a:pt x="1035266" y="6043434"/>
                    <a:pt x="944692" y="6004307"/>
                  </a:cubicBezTo>
                  <a:cubicBezTo>
                    <a:pt x="832982" y="5954508"/>
                    <a:pt x="766562" y="5862025"/>
                    <a:pt x="685045" y="5755314"/>
                  </a:cubicBezTo>
                  <a:cubicBezTo>
                    <a:pt x="766562" y="5726858"/>
                    <a:pt x="817887" y="5805112"/>
                    <a:pt x="884310" y="5801555"/>
                  </a:cubicBezTo>
                  <a:cubicBezTo>
                    <a:pt x="887328" y="5790884"/>
                    <a:pt x="893366" y="5769542"/>
                    <a:pt x="893366" y="5769542"/>
                  </a:cubicBezTo>
                  <a:cubicBezTo>
                    <a:pt x="784676" y="5712629"/>
                    <a:pt x="736372" y="5605917"/>
                    <a:pt x="718256" y="5474306"/>
                  </a:cubicBezTo>
                  <a:cubicBezTo>
                    <a:pt x="712218" y="5406721"/>
                    <a:pt x="672970" y="5385379"/>
                    <a:pt x="633720" y="5353367"/>
                  </a:cubicBezTo>
                  <a:cubicBezTo>
                    <a:pt x="500878" y="5243097"/>
                    <a:pt x="358980" y="5143500"/>
                    <a:pt x="247270" y="4994104"/>
                  </a:cubicBezTo>
                  <a:cubicBezTo>
                    <a:pt x="377094" y="5011889"/>
                    <a:pt x="479744" y="5111487"/>
                    <a:pt x="615606" y="5154171"/>
                  </a:cubicBezTo>
                  <a:cubicBezTo>
                    <a:pt x="506917" y="4990547"/>
                    <a:pt x="365016" y="4905177"/>
                    <a:pt x="235194" y="4805580"/>
                  </a:cubicBezTo>
                  <a:cubicBezTo>
                    <a:pt x="174810" y="4759339"/>
                    <a:pt x="120468" y="4702425"/>
                    <a:pt x="51026" y="4677526"/>
                  </a:cubicBezTo>
                  <a:cubicBezTo>
                    <a:pt x="26873" y="4670412"/>
                    <a:pt x="-15396" y="4652628"/>
                    <a:pt x="5740" y="4602828"/>
                  </a:cubicBezTo>
                  <a:cubicBezTo>
                    <a:pt x="23854" y="4560144"/>
                    <a:pt x="57065" y="4574373"/>
                    <a:pt x="87257" y="4585042"/>
                  </a:cubicBezTo>
                  <a:cubicBezTo>
                    <a:pt x="159715" y="4613499"/>
                    <a:pt x="238213" y="4613499"/>
                    <a:pt x="337844" y="4613499"/>
                  </a:cubicBezTo>
                  <a:cubicBezTo>
                    <a:pt x="253310" y="4478331"/>
                    <a:pt x="99332" y="4521016"/>
                    <a:pt x="26873" y="4378734"/>
                  </a:cubicBezTo>
                  <a:cubicBezTo>
                    <a:pt x="117448" y="4353835"/>
                    <a:pt x="186888" y="4403633"/>
                    <a:pt x="259346" y="4414305"/>
                  </a:cubicBezTo>
                  <a:cubicBezTo>
                    <a:pt x="325769" y="4424975"/>
                    <a:pt x="340863" y="4400076"/>
                    <a:pt x="325769" y="4321821"/>
                  </a:cubicBezTo>
                  <a:cubicBezTo>
                    <a:pt x="301616" y="4200882"/>
                    <a:pt x="337844" y="4140411"/>
                    <a:pt x="434458" y="4172424"/>
                  </a:cubicBezTo>
                  <a:cubicBezTo>
                    <a:pt x="525031" y="4204438"/>
                    <a:pt x="534089" y="4158196"/>
                    <a:pt x="509936" y="4090612"/>
                  </a:cubicBezTo>
                  <a:cubicBezTo>
                    <a:pt x="473706" y="3991015"/>
                    <a:pt x="512954" y="3912759"/>
                    <a:pt x="540128" y="3827390"/>
                  </a:cubicBezTo>
                  <a:cubicBezTo>
                    <a:pt x="582395" y="3699337"/>
                    <a:pt x="564281" y="3635309"/>
                    <a:pt x="476725" y="3539269"/>
                  </a:cubicBezTo>
                  <a:cubicBezTo>
                    <a:pt x="425400" y="3485914"/>
                    <a:pt x="374074" y="3439672"/>
                    <a:pt x="301616" y="3393429"/>
                  </a:cubicBezTo>
                  <a:cubicBezTo>
                    <a:pt x="467668" y="3368530"/>
                    <a:pt x="295577" y="3283162"/>
                    <a:pt x="352940" y="3229805"/>
                  </a:cubicBezTo>
                  <a:cubicBezTo>
                    <a:pt x="470686" y="3208463"/>
                    <a:pt x="564281" y="3379202"/>
                    <a:pt x="724294" y="3329402"/>
                  </a:cubicBezTo>
                  <a:cubicBezTo>
                    <a:pt x="531070" y="3183563"/>
                    <a:pt x="313691" y="3137322"/>
                    <a:pt x="171792" y="2941684"/>
                  </a:cubicBezTo>
                  <a:cubicBezTo>
                    <a:pt x="205002" y="2899000"/>
                    <a:pt x="238213" y="2941684"/>
                    <a:pt x="265385" y="2923898"/>
                  </a:cubicBezTo>
                  <a:cubicBezTo>
                    <a:pt x="265385" y="2913227"/>
                    <a:pt x="582395" y="2980812"/>
                    <a:pt x="600510" y="2703362"/>
                  </a:cubicBezTo>
                  <a:cubicBezTo>
                    <a:pt x="606548" y="2703362"/>
                    <a:pt x="612587" y="2703362"/>
                    <a:pt x="618624" y="2692689"/>
                  </a:cubicBezTo>
                  <a:cubicBezTo>
                    <a:pt x="651834" y="2653563"/>
                    <a:pt x="621644" y="2561080"/>
                    <a:pt x="675988" y="2553965"/>
                  </a:cubicBezTo>
                  <a:cubicBezTo>
                    <a:pt x="736372" y="2546851"/>
                    <a:pt x="793735" y="2514837"/>
                    <a:pt x="857136" y="2532623"/>
                  </a:cubicBezTo>
                  <a:cubicBezTo>
                    <a:pt x="905443" y="2546851"/>
                    <a:pt x="956768" y="2564636"/>
                    <a:pt x="1008094" y="2564636"/>
                  </a:cubicBezTo>
                  <a:cubicBezTo>
                    <a:pt x="1062438" y="2564636"/>
                    <a:pt x="1137916" y="2685576"/>
                    <a:pt x="1171128" y="2525509"/>
                  </a:cubicBezTo>
                  <a:cubicBezTo>
                    <a:pt x="1171128" y="2518395"/>
                    <a:pt x="1264720" y="2536181"/>
                    <a:pt x="1316045" y="2543294"/>
                  </a:cubicBezTo>
                  <a:cubicBezTo>
                    <a:pt x="1358314" y="2550408"/>
                    <a:pt x="1409640" y="2582422"/>
                    <a:pt x="1439830" y="2518395"/>
                  </a:cubicBezTo>
                  <a:cubicBezTo>
                    <a:pt x="1454926" y="2479267"/>
                    <a:pt x="1382466" y="2408126"/>
                    <a:pt x="1319065" y="2401012"/>
                  </a:cubicBezTo>
                  <a:cubicBezTo>
                    <a:pt x="1261702" y="2393898"/>
                    <a:pt x="1204338" y="2386784"/>
                    <a:pt x="1149994" y="2401012"/>
                  </a:cubicBezTo>
                  <a:cubicBezTo>
                    <a:pt x="1083572" y="2418796"/>
                    <a:pt x="1047342" y="2390340"/>
                    <a:pt x="1029227" y="2326314"/>
                  </a:cubicBezTo>
                  <a:cubicBezTo>
                    <a:pt x="1008094" y="2258731"/>
                    <a:pt x="968844" y="2223159"/>
                    <a:pt x="914500" y="2191146"/>
                  </a:cubicBezTo>
                  <a:cubicBezTo>
                    <a:pt x="781658" y="2112891"/>
                    <a:pt x="654854" y="2020407"/>
                    <a:pt x="509936" y="1974165"/>
                  </a:cubicBezTo>
                  <a:cubicBezTo>
                    <a:pt x="482764" y="1967051"/>
                    <a:pt x="449553" y="1952823"/>
                    <a:pt x="437476" y="1892353"/>
                  </a:cubicBezTo>
                  <a:cubicBezTo>
                    <a:pt x="829964" y="1984836"/>
                    <a:pt x="1186222" y="2223159"/>
                    <a:pt x="1590788" y="2208931"/>
                  </a:cubicBezTo>
                  <a:cubicBezTo>
                    <a:pt x="1482098" y="2134233"/>
                    <a:pt x="1352276" y="2130676"/>
                    <a:pt x="1234528" y="2077320"/>
                  </a:cubicBezTo>
                  <a:cubicBezTo>
                    <a:pt x="1319065" y="2038192"/>
                    <a:pt x="1397562" y="2080877"/>
                    <a:pt x="1476060" y="2102219"/>
                  </a:cubicBezTo>
                  <a:cubicBezTo>
                    <a:pt x="1542482" y="2120004"/>
                    <a:pt x="1602864" y="2123562"/>
                    <a:pt x="1608902" y="2013292"/>
                  </a:cubicBezTo>
                  <a:cubicBezTo>
                    <a:pt x="1608902" y="2002622"/>
                    <a:pt x="1608902" y="1995507"/>
                    <a:pt x="1608902" y="1984836"/>
                  </a:cubicBezTo>
                  <a:cubicBezTo>
                    <a:pt x="1584749" y="1938595"/>
                    <a:pt x="1551538" y="1917252"/>
                    <a:pt x="1509271" y="1903025"/>
                  </a:cubicBezTo>
                  <a:cubicBezTo>
                    <a:pt x="1485118" y="1895910"/>
                    <a:pt x="1451907" y="1881683"/>
                    <a:pt x="1451907" y="1849668"/>
                  </a:cubicBezTo>
                  <a:cubicBezTo>
                    <a:pt x="1454926" y="1728729"/>
                    <a:pt x="1373409" y="1693158"/>
                    <a:pt x="1294912" y="1657587"/>
                  </a:cubicBezTo>
                  <a:cubicBezTo>
                    <a:pt x="1337180" y="1597117"/>
                    <a:pt x="1373409" y="1639802"/>
                    <a:pt x="1406620" y="1636245"/>
                  </a:cubicBezTo>
                  <a:cubicBezTo>
                    <a:pt x="1427754" y="1632688"/>
                    <a:pt x="1448887" y="1629132"/>
                    <a:pt x="1448887" y="1597117"/>
                  </a:cubicBezTo>
                  <a:cubicBezTo>
                    <a:pt x="1448887" y="1572219"/>
                    <a:pt x="1439830" y="1540204"/>
                    <a:pt x="1418696" y="1540204"/>
                  </a:cubicBezTo>
                  <a:cubicBezTo>
                    <a:pt x="1285854" y="1536647"/>
                    <a:pt x="1210375" y="1365909"/>
                    <a:pt x="1071494" y="1365909"/>
                  </a:cubicBezTo>
                  <a:cubicBezTo>
                    <a:pt x="986960" y="1365909"/>
                    <a:pt x="1113764" y="1269868"/>
                    <a:pt x="1044324" y="1230741"/>
                  </a:cubicBezTo>
                  <a:cubicBezTo>
                    <a:pt x="1029227" y="1220069"/>
                    <a:pt x="1086591" y="1205842"/>
                    <a:pt x="1110744" y="1209399"/>
                  </a:cubicBezTo>
                  <a:cubicBezTo>
                    <a:pt x="1134897" y="1212955"/>
                    <a:pt x="1156032" y="1237855"/>
                    <a:pt x="1186222" y="1220069"/>
                  </a:cubicBezTo>
                  <a:cubicBezTo>
                    <a:pt x="1201318" y="1156043"/>
                    <a:pt x="1162069" y="1131144"/>
                    <a:pt x="1125840" y="1113358"/>
                  </a:cubicBezTo>
                  <a:cubicBezTo>
                    <a:pt x="1047342" y="1070674"/>
                    <a:pt x="968844" y="1020875"/>
                    <a:pt x="881290" y="1006647"/>
                  </a:cubicBezTo>
                  <a:cubicBezTo>
                    <a:pt x="851099" y="1003089"/>
                    <a:pt x="832982" y="985305"/>
                    <a:pt x="836002" y="949734"/>
                  </a:cubicBezTo>
                  <a:cubicBezTo>
                    <a:pt x="842040" y="903491"/>
                    <a:pt x="872232" y="917720"/>
                    <a:pt x="896385" y="921277"/>
                  </a:cubicBezTo>
                  <a:cubicBezTo>
                    <a:pt x="911482" y="924835"/>
                    <a:pt x="926577" y="935506"/>
                    <a:pt x="941672" y="910606"/>
                  </a:cubicBezTo>
                  <a:cubicBezTo>
                    <a:pt x="588434" y="658055"/>
                    <a:pt x="401247" y="672284"/>
                    <a:pt x="5740" y="465975"/>
                  </a:cubicBezTo>
                  <a:cubicBezTo>
                    <a:pt x="93294" y="426847"/>
                    <a:pt x="156696" y="455303"/>
                    <a:pt x="217079" y="462417"/>
                  </a:cubicBezTo>
                  <a:cubicBezTo>
                    <a:pt x="368036" y="480203"/>
                    <a:pt x="274442" y="512216"/>
                    <a:pt x="425400" y="533558"/>
                  </a:cubicBezTo>
                  <a:cubicBezTo>
                    <a:pt x="497860" y="544229"/>
                    <a:pt x="564281" y="579800"/>
                    <a:pt x="645798" y="522887"/>
                  </a:cubicBezTo>
                  <a:cubicBezTo>
                    <a:pt x="700142" y="483759"/>
                    <a:pt x="787696" y="526444"/>
                    <a:pt x="854118" y="558458"/>
                  </a:cubicBezTo>
                  <a:cubicBezTo>
                    <a:pt x="908462" y="586915"/>
                    <a:pt x="962806" y="594028"/>
                    <a:pt x="1035266" y="558458"/>
                  </a:cubicBezTo>
                  <a:cubicBezTo>
                    <a:pt x="968844" y="537116"/>
                    <a:pt x="917520" y="519330"/>
                    <a:pt x="866193" y="505101"/>
                  </a:cubicBezTo>
                  <a:cubicBezTo>
                    <a:pt x="823926" y="494431"/>
                    <a:pt x="799772" y="469532"/>
                    <a:pt x="802792" y="416176"/>
                  </a:cubicBezTo>
                  <a:cubicBezTo>
                    <a:pt x="802792" y="387720"/>
                    <a:pt x="793735" y="348592"/>
                    <a:pt x="823926" y="334364"/>
                  </a:cubicBezTo>
                  <a:cubicBezTo>
                    <a:pt x="848079" y="320135"/>
                    <a:pt x="881290" y="334364"/>
                    <a:pt x="893366" y="359262"/>
                  </a:cubicBezTo>
                  <a:cubicBezTo>
                    <a:pt x="908462" y="405504"/>
                    <a:pt x="923557" y="448189"/>
                    <a:pt x="974883" y="451747"/>
                  </a:cubicBezTo>
                  <a:cubicBezTo>
                    <a:pt x="1044324" y="458860"/>
                    <a:pt x="1005074" y="430405"/>
                    <a:pt x="992998" y="394834"/>
                  </a:cubicBezTo>
                  <a:cubicBezTo>
                    <a:pt x="980921" y="355706"/>
                    <a:pt x="1017152" y="345034"/>
                    <a:pt x="1041304" y="352148"/>
                  </a:cubicBezTo>
                  <a:cubicBezTo>
                    <a:pt x="1131878" y="384162"/>
                    <a:pt x="1225472" y="327250"/>
                    <a:pt x="1319065" y="373491"/>
                  </a:cubicBezTo>
                  <a:cubicBezTo>
                    <a:pt x="1294912" y="259665"/>
                    <a:pt x="1243586" y="209867"/>
                    <a:pt x="1134897" y="192082"/>
                  </a:cubicBezTo>
                  <a:cubicBezTo>
                    <a:pt x="1095648" y="188525"/>
                    <a:pt x="1053380" y="195638"/>
                    <a:pt x="1017152" y="163625"/>
                  </a:cubicBezTo>
                  <a:cubicBezTo>
                    <a:pt x="996016" y="145839"/>
                    <a:pt x="974883" y="124497"/>
                    <a:pt x="989979" y="88927"/>
                  </a:cubicBezTo>
                  <a:cubicBezTo>
                    <a:pt x="999036" y="64027"/>
                    <a:pt x="1023188" y="64027"/>
                    <a:pt x="1044324" y="71141"/>
                  </a:cubicBezTo>
                  <a:cubicBezTo>
                    <a:pt x="1131878" y="110269"/>
                    <a:pt x="1225472" y="120941"/>
                    <a:pt x="1316045" y="135168"/>
                  </a:cubicBezTo>
                  <a:cubicBezTo>
                    <a:pt x="1331142" y="138725"/>
                    <a:pt x="1346237" y="145839"/>
                    <a:pt x="1361334" y="110269"/>
                  </a:cubicBezTo>
                  <a:cubicBezTo>
                    <a:pt x="1255664" y="78255"/>
                    <a:pt x="1153012" y="35571"/>
                    <a:pt x="1047342" y="0"/>
                  </a:cubicBezTo>
                  <a:close/>
                </a:path>
              </a:pathLst>
            </a:cu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D318480-F799-45AC-9EB7-2C89E7C0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822214"/>
            <a:ext cx="1246684" cy="997347"/>
          </a:xfrm>
          <a:prstGeom prst="rect">
            <a:avLst/>
          </a:prstGeom>
        </p:spPr>
      </p:pic>
      <p:graphicFrame>
        <p:nvGraphicFramePr>
          <p:cNvPr id="46" name="جدول 9">
            <a:extLst>
              <a:ext uri="{FF2B5EF4-FFF2-40B4-BE49-F238E27FC236}">
                <a16:creationId xmlns:a16="http://schemas.microsoft.com/office/drawing/2014/main" id="{E04787B9-915A-4772-9C2C-FC4558D23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878304"/>
              </p:ext>
            </p:extLst>
          </p:nvPr>
        </p:nvGraphicFramePr>
        <p:xfrm>
          <a:off x="1947123" y="1934309"/>
          <a:ext cx="4346448" cy="326116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8816">
                  <a:extLst>
                    <a:ext uri="{9D8B030D-6E8A-4147-A177-3AD203B41FA5}">
                      <a16:colId xmlns:a16="http://schemas.microsoft.com/office/drawing/2014/main" val="2770017287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3309513682"/>
                    </a:ext>
                  </a:extLst>
                </a:gridCol>
                <a:gridCol w="1448816">
                  <a:extLst>
                    <a:ext uri="{9D8B030D-6E8A-4147-A177-3AD203B41FA5}">
                      <a16:colId xmlns:a16="http://schemas.microsoft.com/office/drawing/2014/main" val="849194269"/>
                    </a:ext>
                  </a:extLst>
                </a:gridCol>
              </a:tblGrid>
              <a:tr h="702034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    القاعدة /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894573"/>
                  </a:ext>
                </a:extLst>
              </a:tr>
              <a:tr h="619441"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المدخلة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المخرجة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06695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214383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1534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284011"/>
                  </a:ext>
                </a:extLst>
              </a:tr>
              <a:tr h="484923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426105"/>
                  </a:ext>
                </a:extLst>
              </a:tr>
            </a:tbl>
          </a:graphicData>
        </a:graphic>
      </p:graphicFrame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F732CC9-0684-4F8C-B8B9-AC4D23BDED3E}"/>
              </a:ext>
            </a:extLst>
          </p:cNvPr>
          <p:cNvSpPr txBox="1"/>
          <p:nvPr/>
        </p:nvSpPr>
        <p:spPr>
          <a:xfrm>
            <a:off x="2758519" y="1983712"/>
            <a:ext cx="142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48" name="مثلث متساوي الساقين 47">
            <a:extLst>
              <a:ext uri="{FF2B5EF4-FFF2-40B4-BE49-F238E27FC236}">
                <a16:creationId xmlns:a16="http://schemas.microsoft.com/office/drawing/2014/main" id="{4440A2F4-0C75-473B-B5C4-6E64EFA676A0}"/>
              </a:ext>
            </a:extLst>
          </p:cNvPr>
          <p:cNvSpPr/>
          <p:nvPr/>
        </p:nvSpPr>
        <p:spPr>
          <a:xfrm>
            <a:off x="5219560" y="2734518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71EB16A-1AD4-4373-938D-7041718D53AD}"/>
              </a:ext>
            </a:extLst>
          </p:cNvPr>
          <p:cNvSpPr/>
          <p:nvPr/>
        </p:nvSpPr>
        <p:spPr>
          <a:xfrm>
            <a:off x="2241803" y="2813477"/>
            <a:ext cx="342900" cy="2952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ثلث متساوي الساقين 49">
            <a:extLst>
              <a:ext uri="{FF2B5EF4-FFF2-40B4-BE49-F238E27FC236}">
                <a16:creationId xmlns:a16="http://schemas.microsoft.com/office/drawing/2014/main" id="{B3C9F7C6-AD30-4744-8A2F-6F349E001150}"/>
              </a:ext>
            </a:extLst>
          </p:cNvPr>
          <p:cNvSpPr/>
          <p:nvPr/>
        </p:nvSpPr>
        <p:spPr>
          <a:xfrm>
            <a:off x="4200385" y="209634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22521937-F2BF-41F0-BC6E-90894F3FB259}"/>
              </a:ext>
            </a:extLst>
          </p:cNvPr>
          <p:cNvSpPr txBox="1"/>
          <p:nvPr/>
        </p:nvSpPr>
        <p:spPr>
          <a:xfrm>
            <a:off x="3380231" y="2676994"/>
            <a:ext cx="9916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52" name="مثلث متساوي الساقين 51">
            <a:extLst>
              <a:ext uri="{FF2B5EF4-FFF2-40B4-BE49-F238E27FC236}">
                <a16:creationId xmlns:a16="http://schemas.microsoft.com/office/drawing/2014/main" id="{7E32C308-EB30-47B9-97C4-425C7CD0A7EE}"/>
              </a:ext>
            </a:extLst>
          </p:cNvPr>
          <p:cNvSpPr/>
          <p:nvPr/>
        </p:nvSpPr>
        <p:spPr>
          <a:xfrm>
            <a:off x="4309922" y="2742243"/>
            <a:ext cx="342900" cy="2952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1DCE3B-09C9-4E35-B57E-9971A4A12320}"/>
              </a:ext>
            </a:extLst>
          </p:cNvPr>
          <p:cNvSpPr txBox="1"/>
          <p:nvPr/>
        </p:nvSpPr>
        <p:spPr>
          <a:xfrm>
            <a:off x="4961380" y="3204492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24CEE27-2E51-499C-BF57-2121471B3BA6}"/>
              </a:ext>
            </a:extLst>
          </p:cNvPr>
          <p:cNvSpPr txBox="1"/>
          <p:nvPr/>
        </p:nvSpPr>
        <p:spPr>
          <a:xfrm>
            <a:off x="4033263" y="324777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03C4667-C0A8-4228-A644-66DC89F1ED56}"/>
              </a:ext>
            </a:extLst>
          </p:cNvPr>
          <p:cNvSpPr txBox="1"/>
          <p:nvPr/>
        </p:nvSpPr>
        <p:spPr>
          <a:xfrm>
            <a:off x="3350431" y="327621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CFB4624-71F3-44A1-8173-4BE7B2C138B8}"/>
              </a:ext>
            </a:extLst>
          </p:cNvPr>
          <p:cNvSpPr txBox="1"/>
          <p:nvPr/>
        </p:nvSpPr>
        <p:spPr>
          <a:xfrm>
            <a:off x="2237538" y="3265920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5B054A3-90B4-4DA0-9DAF-4968DC61407D}"/>
              </a:ext>
            </a:extLst>
          </p:cNvPr>
          <p:cNvSpPr txBox="1"/>
          <p:nvPr/>
        </p:nvSpPr>
        <p:spPr>
          <a:xfrm>
            <a:off x="5053811" y="4200899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F3C5E54-AC0B-49E7-BE62-616394E4DD4F}"/>
              </a:ext>
            </a:extLst>
          </p:cNvPr>
          <p:cNvSpPr txBox="1"/>
          <p:nvPr/>
        </p:nvSpPr>
        <p:spPr>
          <a:xfrm>
            <a:off x="4014646" y="4184915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71A9CCE-49A4-4DF8-99B9-41233CFAC3B8}"/>
              </a:ext>
            </a:extLst>
          </p:cNvPr>
          <p:cNvSpPr txBox="1"/>
          <p:nvPr/>
        </p:nvSpPr>
        <p:spPr>
          <a:xfrm>
            <a:off x="3350431" y="4216381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7FECDE1C-DD40-497A-A5D8-BDF51EE0828D}"/>
              </a:ext>
            </a:extLst>
          </p:cNvPr>
          <p:cNvSpPr txBox="1"/>
          <p:nvPr/>
        </p:nvSpPr>
        <p:spPr>
          <a:xfrm>
            <a:off x="2237538" y="4206090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47A24A-0915-4AC9-AA19-B3F275A1FEDC}"/>
              </a:ext>
            </a:extLst>
          </p:cNvPr>
          <p:cNvSpPr txBox="1"/>
          <p:nvPr/>
        </p:nvSpPr>
        <p:spPr>
          <a:xfrm>
            <a:off x="5035594" y="368096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7CA3633-25CB-407C-8D64-A9312D412E9E}"/>
              </a:ext>
            </a:extLst>
          </p:cNvPr>
          <p:cNvSpPr txBox="1"/>
          <p:nvPr/>
        </p:nvSpPr>
        <p:spPr>
          <a:xfrm>
            <a:off x="4030806" y="3726284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34F40A4-2479-4C56-AD09-B01C0C043CE8}"/>
              </a:ext>
            </a:extLst>
          </p:cNvPr>
          <p:cNvSpPr txBox="1"/>
          <p:nvPr/>
        </p:nvSpPr>
        <p:spPr>
          <a:xfrm>
            <a:off x="3346115" y="375280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55829152-26A2-498D-BA7E-38DCDC0D270D}"/>
              </a:ext>
            </a:extLst>
          </p:cNvPr>
          <p:cNvSpPr txBox="1"/>
          <p:nvPr/>
        </p:nvSpPr>
        <p:spPr>
          <a:xfrm>
            <a:off x="2233222" y="3742518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9DBA4C6-0A1F-4CFA-93AA-95832AB5624F}"/>
              </a:ext>
            </a:extLst>
          </p:cNvPr>
          <p:cNvSpPr txBox="1"/>
          <p:nvPr/>
        </p:nvSpPr>
        <p:spPr>
          <a:xfrm>
            <a:off x="5058730" y="466683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52602D9-5BFB-41AF-9768-EB5CF5329A1F}"/>
              </a:ext>
            </a:extLst>
          </p:cNvPr>
          <p:cNvSpPr txBox="1"/>
          <p:nvPr/>
        </p:nvSpPr>
        <p:spPr>
          <a:xfrm>
            <a:off x="3941749" y="4658040"/>
            <a:ext cx="7643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58E52BD-3219-4E87-9083-6D05F76295A6}"/>
              </a:ext>
            </a:extLst>
          </p:cNvPr>
          <p:cNvSpPr txBox="1"/>
          <p:nvPr/>
        </p:nvSpPr>
        <p:spPr>
          <a:xfrm>
            <a:off x="3358151" y="4712649"/>
            <a:ext cx="1021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</a:rPr>
              <a:t>÷ 2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486EA8A-D8B5-4FD7-A1A6-6E982506C228}"/>
              </a:ext>
            </a:extLst>
          </p:cNvPr>
          <p:cNvSpPr txBox="1"/>
          <p:nvPr/>
        </p:nvSpPr>
        <p:spPr>
          <a:xfrm>
            <a:off x="2313211" y="4682207"/>
            <a:ext cx="7643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F0"/>
                </a:solidFill>
              </a:rPr>
              <a:t>7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7BF39FD-0963-485D-AE57-E177957DA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400" y="1409341"/>
            <a:ext cx="4307857" cy="120322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2691B18-4BE7-408A-84C9-CC4B7C50F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7983" y="960763"/>
            <a:ext cx="5459349" cy="455839"/>
          </a:xfrm>
          <a:prstGeom prst="rect">
            <a:avLst/>
          </a:prstGeom>
        </p:spPr>
      </p:pic>
      <p:pic>
        <p:nvPicPr>
          <p:cNvPr id="9" name="صورة 8" descr="صورة تحتوي على مشبك الورق, قرطاسية&#10;&#10;تم إنشاء الوصف تلقائياً">
            <a:extLst>
              <a:ext uri="{FF2B5EF4-FFF2-40B4-BE49-F238E27FC236}">
                <a16:creationId xmlns:a16="http://schemas.microsoft.com/office/drawing/2014/main" id="{3A68903D-EE3E-4CD1-87EB-40A3DE71E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14">
            <a:off x="9643238" y="217566"/>
            <a:ext cx="1279048" cy="12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4" grpId="0"/>
      <p:bldP spid="55" grpId="0"/>
      <p:bldP spid="56" grpId="0"/>
      <p:bldP spid="58" grpId="0"/>
      <p:bldP spid="59" grpId="0"/>
      <p:bldP spid="62" grpId="0"/>
      <p:bldP spid="63" grpId="0"/>
      <p:bldP spid="64" grpId="0"/>
      <p:bldP spid="70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20961774"/>
</p:tagLst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437</Words>
  <Application>Microsoft Office PowerPoint</Application>
  <PresentationFormat>شاشة عريضة</PresentationFormat>
  <Paragraphs>217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(A) Arslan Wessam B</vt:lpstr>
      <vt:lpstr>Aldhabi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15</cp:revision>
  <dcterms:created xsi:type="dcterms:W3CDTF">2021-11-09T08:00:57Z</dcterms:created>
  <dcterms:modified xsi:type="dcterms:W3CDTF">2022-10-22T20:11:01Z</dcterms:modified>
</cp:coreProperties>
</file>