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0" r:id="rId2"/>
    <p:sldId id="259" r:id="rId3"/>
    <p:sldId id="260" r:id="rId4"/>
    <p:sldId id="261" r:id="rId5"/>
    <p:sldId id="264" r:id="rId6"/>
    <p:sldId id="263" r:id="rId7"/>
    <p:sldId id="262" r:id="rId8"/>
    <p:sldId id="265" r:id="rId9"/>
    <p:sldId id="267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91" r:id="rId3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4880443-787D-4B9B-90BF-9BC07614F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285D802-C13B-4F3E-838A-345385FD3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15256BB-1F85-4E3B-8FDB-92647C7DD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0E18-BB2F-49BF-8DF6-1A3095827259}" type="datetimeFigureOut">
              <a:rPr lang="ar-SA" smtClean="0"/>
              <a:t>21/03/43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861D15-5FA6-4776-BAAD-A0ABE12D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6F88ED2-3264-4EC6-AA12-07373053D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BDE5-4242-4977-B47B-757BF32906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0705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F04A6C4-1A19-43E0-B7D1-73F945BAF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AB3AFD-0AED-473B-96A8-38FD30611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32B10D9-ABEC-4B41-B5AB-6440ED757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0E18-BB2F-49BF-8DF6-1A3095827259}" type="datetimeFigureOut">
              <a:rPr lang="ar-SA" smtClean="0"/>
              <a:t>21/03/43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1DF9255-AD3F-4D31-BA03-4BF33296A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C3E36D0-89F9-43A8-9A8A-1786B853C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BDE5-4242-4977-B47B-757BF32906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2580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2669DB5-140E-47BC-BFB8-E73F83C27E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E9062B1-AEF3-434C-AE8C-5732DB1AD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DF7106C-1723-4C9D-8C7C-3ED89A22F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0E18-BB2F-49BF-8DF6-1A3095827259}" type="datetimeFigureOut">
              <a:rPr lang="ar-SA" smtClean="0"/>
              <a:t>21/03/43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D552792-BE25-4919-BD92-4EF11B6FD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652C292-9CAB-4454-9F83-83A5487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BDE5-4242-4977-B47B-757BF32906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6624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C355CE1-AA01-4AA9-B9FD-09E8A1E09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F8F77B-364A-40EE-8812-A1D3418AE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BB08C52-ED06-43C2-9B4B-A12BD71EB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0E18-BB2F-49BF-8DF6-1A3095827259}" type="datetimeFigureOut">
              <a:rPr lang="ar-SA" smtClean="0"/>
              <a:t>21/03/43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48EBC0-11F9-4D3D-BE92-7E1EE8878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54AE2B4-5176-4E33-8F1A-14ECACB10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BDE5-4242-4977-B47B-757BF32906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1558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5BC47B0-9D27-4CF7-BF54-2246AD61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70E4590-FE8E-43FE-8563-074275980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8E51B4-CA3C-4A2B-8FFE-BD10019F9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0E18-BB2F-49BF-8DF6-1A3095827259}" type="datetimeFigureOut">
              <a:rPr lang="ar-SA" smtClean="0"/>
              <a:t>21/03/43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BD9AAE9-2492-4B75-9E47-6DDB956F7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4F749E0-26A9-439C-B947-F5673E961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BDE5-4242-4977-B47B-757BF32906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5360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6F4B97-371B-48F8-9E5A-EDBDE23F5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E1A3962-2FDC-4CD1-B1DC-56D1AFCBE3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9944BED-B8A3-410A-9AA3-D3D193DA9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BEF7698-74C8-45D3-9C58-59DD2698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0E18-BB2F-49BF-8DF6-1A3095827259}" type="datetimeFigureOut">
              <a:rPr lang="ar-SA" smtClean="0"/>
              <a:t>21/03/43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D1C193C-9302-44A7-8EFD-AB48FA739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07A0380-B2C8-4370-881D-B8D3E3F6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BDE5-4242-4977-B47B-757BF32906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5167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3A0E964-E4F2-485C-8AFF-105193404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80A7083-CC8F-41DA-9BBE-7669D1BA0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FA17AB9-E384-4DFF-AC12-565CED6E0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86EE309-6DA9-4C3B-8866-A731239C19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C53237D-60E0-433D-A404-BCAED5F0ED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C357B11-9AA7-4368-BFBD-9F88D132F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0E18-BB2F-49BF-8DF6-1A3095827259}" type="datetimeFigureOut">
              <a:rPr lang="ar-SA" smtClean="0"/>
              <a:t>21/03/43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A8EB725-5FA5-4ED8-A59C-B8DFCB22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FDF4519-B79D-4275-8DC2-3B5ABAD55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BDE5-4242-4977-B47B-757BF32906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0299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6E52E7-E9C3-4314-9F81-5D454F653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A85BB98-C0A5-44FC-A88E-4BE52DE56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0E18-BB2F-49BF-8DF6-1A3095827259}" type="datetimeFigureOut">
              <a:rPr lang="ar-SA" smtClean="0"/>
              <a:t>21/03/43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F345DB24-6A69-498E-9DFC-6CE385751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EC30F03-2899-4231-B875-25E0D2AF6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BDE5-4242-4977-B47B-757BF32906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9579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B3A32CE-DDF0-4AB6-AF6C-3818F3150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0E18-BB2F-49BF-8DF6-1A3095827259}" type="datetimeFigureOut">
              <a:rPr lang="ar-SA" smtClean="0"/>
              <a:t>21/03/43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9BFB17F-E950-43CF-A356-29EF155E6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AFBFDA5-6CC7-40C3-90DB-27048A644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BDE5-4242-4977-B47B-757BF32906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1666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3854DA0-8559-4050-BF15-6661FB906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00B5896-A0C2-4B9F-AB11-0A3AE0D95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F217986-9F29-4203-9837-F172C7806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4B460C3-D6BC-489F-80FD-9F3F873F4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0E18-BB2F-49BF-8DF6-1A3095827259}" type="datetimeFigureOut">
              <a:rPr lang="ar-SA" smtClean="0"/>
              <a:t>21/03/43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928FBF7-6B45-4FD7-9AF8-03CBEBD10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E989EA2-C0DF-451A-8573-D887388BD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BDE5-4242-4977-B47B-757BF32906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180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8F0B4BC-2AF9-4B95-B97A-A7249A468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3A8A666-9FF1-4FBB-946E-B39F450ED8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2D40018-54AC-42E9-A56E-D5022F14A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170B255-FE57-4296-9DC1-AE09FFED2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0E18-BB2F-49BF-8DF6-1A3095827259}" type="datetimeFigureOut">
              <a:rPr lang="ar-SA" smtClean="0"/>
              <a:t>21/03/43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C845899-E540-492B-9C24-2850B53B5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EC14F51-5B0D-4D09-86B7-E7D6E44EB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BDE5-4242-4977-B47B-757BF32906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3531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90A4EB9-84DA-455B-BEDA-E3EA86D16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4282DB7-40D3-42AD-825C-544F097AD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1DCCF2-88B4-4130-A358-250D52993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E0E18-BB2F-49BF-8DF6-1A3095827259}" type="datetimeFigureOut">
              <a:rPr lang="ar-SA" smtClean="0"/>
              <a:t>21/03/43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030BAB1-55F4-4DDA-B05A-889FC42F3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D1EDCF8-4892-40AF-A118-B9FE65998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3BDE5-4242-4977-B47B-757BF32906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34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الأربعاء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944394" y="2502642"/>
            <a:ext cx="2038317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التاريخ:1443/3/21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156575" y="2338622"/>
            <a:ext cx="3613727" cy="950681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تابع أجهزة أجسام الحيوانات   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338307" y="2871974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35375" y="3301641"/>
            <a:ext cx="135572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سر النجاح هو الثبات على الهدف </a:t>
            </a:r>
            <a:endParaRPr lang="ar-SA" sz="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4424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6CB2C1F-16F3-451B-B43D-137733B459D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000" t="39376" r="17585" b="31434"/>
          <a:stretch/>
        </p:blipFill>
        <p:spPr>
          <a:xfrm>
            <a:off x="1871868" y="1206501"/>
            <a:ext cx="842509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58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ABE7E35-D4FB-49CD-929D-08FEA492029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000" t="39810" r="12272" b="31434"/>
          <a:stretch/>
        </p:blipFill>
        <p:spPr>
          <a:xfrm>
            <a:off x="1937237" y="120650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22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6179E22-0D1F-47CB-9233-856C49F5A37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2272" b="31434"/>
          <a:stretch/>
        </p:blipFill>
        <p:spPr>
          <a:xfrm>
            <a:off x="1937237" y="120650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12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2E82528-A05F-4AEC-A934-69453554F78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1892" b="31434"/>
          <a:stretch/>
        </p:blipFill>
        <p:spPr>
          <a:xfrm>
            <a:off x="1919837" y="1206501"/>
            <a:ext cx="837713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10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499BC66-F8A9-4EAB-BDDF-5E3DFA3447A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892" t="39810" r="11894" b="31434"/>
          <a:stretch/>
        </p:blipFill>
        <p:spPr>
          <a:xfrm>
            <a:off x="1937238" y="120650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07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CEF1CC6-1254-4708-BF8A-331E03EF6F6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1" t="39810" r="13380" b="31434"/>
          <a:stretch/>
        </p:blipFill>
        <p:spPr>
          <a:xfrm>
            <a:off x="1895032" y="1195315"/>
            <a:ext cx="8401935" cy="4330700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D0404E3F-B521-4C8E-8B51-4DD05AD66020}"/>
              </a:ext>
            </a:extLst>
          </p:cNvPr>
          <p:cNvSpPr/>
          <p:nvPr/>
        </p:nvSpPr>
        <p:spPr>
          <a:xfrm>
            <a:off x="2970157" y="1698171"/>
            <a:ext cx="700506" cy="60249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9238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AEEB592-7428-43E5-8A3F-158D0BDC28D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2469" b="31434"/>
          <a:stretch/>
        </p:blipFill>
        <p:spPr>
          <a:xfrm>
            <a:off x="1937237" y="1206501"/>
            <a:ext cx="8359729" cy="433070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1348EF6A-0329-4B3F-A6FF-3CD3ACCDE2C2}"/>
              </a:ext>
            </a:extLst>
          </p:cNvPr>
          <p:cNvSpPr/>
          <p:nvPr/>
        </p:nvSpPr>
        <p:spPr>
          <a:xfrm>
            <a:off x="9000309" y="2480860"/>
            <a:ext cx="1071755" cy="2903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4B935DAE-EA04-4346-AC61-3FBF73A6DC52}"/>
              </a:ext>
            </a:extLst>
          </p:cNvPr>
          <p:cNvSpPr/>
          <p:nvPr/>
        </p:nvSpPr>
        <p:spPr>
          <a:xfrm>
            <a:off x="8464731" y="3618411"/>
            <a:ext cx="651192" cy="42856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9916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28B4908-1433-48DB-86A7-7839064F441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4679" t="37173" r="23392" b="31750"/>
          <a:stretch/>
        </p:blipFill>
        <p:spPr>
          <a:xfrm>
            <a:off x="3330804" y="1206501"/>
            <a:ext cx="6262881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93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F15567B-15AD-4B39-A95C-ECBF30BDA2E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1" t="39810" r="12469" b="31434"/>
          <a:stretch/>
        </p:blipFill>
        <p:spPr>
          <a:xfrm>
            <a:off x="1937237" y="1206501"/>
            <a:ext cx="8359729" cy="4330700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BB9F5576-66EB-4AB0-9A81-A388FF43462C}"/>
              </a:ext>
            </a:extLst>
          </p:cNvPr>
          <p:cNvSpPr/>
          <p:nvPr/>
        </p:nvSpPr>
        <p:spPr>
          <a:xfrm>
            <a:off x="9000309" y="2480860"/>
            <a:ext cx="1071755" cy="2903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7D5129E3-8EEE-4F0E-8C7F-958E55EB4E1D}"/>
              </a:ext>
            </a:extLst>
          </p:cNvPr>
          <p:cNvSpPr/>
          <p:nvPr/>
        </p:nvSpPr>
        <p:spPr>
          <a:xfrm>
            <a:off x="8449811" y="3568164"/>
            <a:ext cx="651192" cy="42856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8576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97C7564-18DE-47B7-9822-B250A393052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2272" b="31434"/>
          <a:stretch/>
        </p:blipFill>
        <p:spPr>
          <a:xfrm>
            <a:off x="1913343" y="1203628"/>
            <a:ext cx="8383623" cy="4330700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75441265-D156-4BCA-9380-DAE5DAD24950}"/>
              </a:ext>
            </a:extLst>
          </p:cNvPr>
          <p:cNvSpPr/>
          <p:nvPr/>
        </p:nvSpPr>
        <p:spPr>
          <a:xfrm>
            <a:off x="9000309" y="2480860"/>
            <a:ext cx="1071755" cy="2903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8CD39EBF-0433-494E-AF1B-513DB2569B85}"/>
              </a:ext>
            </a:extLst>
          </p:cNvPr>
          <p:cNvSpPr/>
          <p:nvPr/>
        </p:nvSpPr>
        <p:spPr>
          <a:xfrm>
            <a:off x="8449811" y="3568164"/>
            <a:ext cx="651192" cy="42856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6488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3A3CA4C-2ACA-4C6F-9FC3-FD7520241B6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892" t="47962" r="23393" b="40668"/>
          <a:stretch/>
        </p:blipFill>
        <p:spPr>
          <a:xfrm>
            <a:off x="3025143" y="2070540"/>
            <a:ext cx="6617980" cy="252168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88EDCB3A-8029-48FE-A4A0-052E2205E236}"/>
              </a:ext>
            </a:extLst>
          </p:cNvPr>
          <p:cNvSpPr/>
          <p:nvPr/>
        </p:nvSpPr>
        <p:spPr>
          <a:xfrm>
            <a:off x="5153241" y="1366585"/>
            <a:ext cx="19094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سنتعلم اليوم </a:t>
            </a:r>
            <a:endParaRPr lang="ar-SA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51480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83774B3-8934-4431-8F31-3B422AB6E1F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786" t="41922" r="11892" b="31433"/>
          <a:stretch/>
        </p:blipFill>
        <p:spPr>
          <a:xfrm>
            <a:off x="1937239" y="1206502"/>
            <a:ext cx="8359728" cy="4330700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38A76AFA-E42E-49AF-B11D-0CF98D28EFB4}"/>
              </a:ext>
            </a:extLst>
          </p:cNvPr>
          <p:cNvSpPr/>
          <p:nvPr/>
        </p:nvSpPr>
        <p:spPr>
          <a:xfrm>
            <a:off x="8961121" y="2194560"/>
            <a:ext cx="1110944" cy="31472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7486B88B-E798-48A3-AD7B-C965FB429B52}"/>
              </a:ext>
            </a:extLst>
          </p:cNvPr>
          <p:cNvSpPr/>
          <p:nvPr/>
        </p:nvSpPr>
        <p:spPr>
          <a:xfrm>
            <a:off x="8395040" y="3448167"/>
            <a:ext cx="651192" cy="42856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4252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BD04DBA-5AF1-4B59-B576-251DDF51E64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1" t="37173" r="12469" b="31433"/>
          <a:stretch/>
        </p:blipFill>
        <p:spPr>
          <a:xfrm>
            <a:off x="1895033" y="1206501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19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E1B323D-F22D-4FFF-A943-B25E6E1EC4D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107" t="39810" r="12273" b="31434"/>
          <a:stretch/>
        </p:blipFill>
        <p:spPr>
          <a:xfrm>
            <a:off x="1871867" y="1206501"/>
            <a:ext cx="8401935" cy="433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59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7C09F68-EBF2-46E5-AA84-C2CF7CDE990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394" t="40289" r="12069" b="30955"/>
          <a:stretch/>
        </p:blipFill>
        <p:spPr>
          <a:xfrm>
            <a:off x="1915197" y="1206501"/>
            <a:ext cx="838177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51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51FD4AA-647A-4421-9248-9DE61EEE6DE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0" t="39833" r="12008" b="31411"/>
          <a:stretch/>
        </p:blipFill>
        <p:spPr>
          <a:xfrm>
            <a:off x="1937237" y="120650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98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3655729-9DAE-429B-A878-A154901F12F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843" t="40253" r="12061" b="30865"/>
          <a:stretch/>
        </p:blipFill>
        <p:spPr>
          <a:xfrm>
            <a:off x="1895032" y="1206501"/>
            <a:ext cx="8401934" cy="437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73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F3A84A6-50EF-4509-9477-7470DDCFFDD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000" t="39376" r="12272" b="31434"/>
          <a:stretch/>
        </p:blipFill>
        <p:spPr>
          <a:xfrm>
            <a:off x="1908351" y="1206501"/>
            <a:ext cx="8388616" cy="431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87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2BAA6B8-7C53-431E-8B62-DFE18A0D855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0" t="39810" r="11893" b="31434"/>
          <a:stretch/>
        </p:blipFill>
        <p:spPr>
          <a:xfrm>
            <a:off x="1895031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03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F81A251-4912-4ABD-AEC0-DBD58BA18EA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5" t="39529" r="11892" b="31433"/>
          <a:stretch/>
        </p:blipFill>
        <p:spPr>
          <a:xfrm>
            <a:off x="1937237" y="1206502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16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421824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6805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65191D3-513F-408F-A79B-8F3851D66D6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41922" r="12469" b="31433"/>
          <a:stretch/>
        </p:blipFill>
        <p:spPr>
          <a:xfrm>
            <a:off x="1895032" y="1206502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41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3143160-7573-4EB2-98C9-27299CE1D65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000" t="41922" r="11892" b="31433"/>
          <a:stretch/>
        </p:blipFill>
        <p:spPr>
          <a:xfrm>
            <a:off x="1895031" y="1206502"/>
            <a:ext cx="8401935" cy="43307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0FF08653-C617-4FE0-9CA5-F73B9DDE2328}"/>
              </a:ext>
            </a:extLst>
          </p:cNvPr>
          <p:cNvSpPr/>
          <p:nvPr/>
        </p:nvSpPr>
        <p:spPr>
          <a:xfrm>
            <a:off x="8934994" y="2194560"/>
            <a:ext cx="1137069" cy="30958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F02345D-DFD0-472E-BCEF-FE65331AB844}"/>
              </a:ext>
            </a:extLst>
          </p:cNvPr>
          <p:cNvSpPr/>
          <p:nvPr/>
        </p:nvSpPr>
        <p:spPr>
          <a:xfrm>
            <a:off x="8288535" y="3429000"/>
            <a:ext cx="646460" cy="56163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4676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523A98A-0FAB-463B-AE9D-418C28760D8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1" t="41922" r="12272" b="31433"/>
          <a:stretch/>
        </p:blipFill>
        <p:spPr>
          <a:xfrm>
            <a:off x="1937237" y="1206501"/>
            <a:ext cx="8359729" cy="4336947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5F5B60A5-B897-4CCB-9C72-3C4DAAB150C3}"/>
              </a:ext>
            </a:extLst>
          </p:cNvPr>
          <p:cNvSpPr/>
          <p:nvPr/>
        </p:nvSpPr>
        <p:spPr>
          <a:xfrm>
            <a:off x="8760961" y="2216896"/>
            <a:ext cx="1306887" cy="31679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07078758-C1A2-4179-A8BD-999A934FE4D5}"/>
              </a:ext>
            </a:extLst>
          </p:cNvPr>
          <p:cNvSpPr/>
          <p:nvPr/>
        </p:nvSpPr>
        <p:spPr>
          <a:xfrm>
            <a:off x="8325448" y="3429000"/>
            <a:ext cx="646460" cy="56163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97757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199A790-F477-421B-B8F0-38472738EF5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786" t="41922" r="12272" b="31433"/>
          <a:stretch/>
        </p:blipFill>
        <p:spPr>
          <a:xfrm>
            <a:off x="1895031" y="1206501"/>
            <a:ext cx="8401935" cy="4306189"/>
          </a:xfrm>
          <a:prstGeom prst="rect">
            <a:avLst/>
          </a:prstGeom>
        </p:spPr>
      </p:pic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102A73C6-7C1F-4BC1-AA95-2CBAB325CB3F}"/>
              </a:ext>
            </a:extLst>
          </p:cNvPr>
          <p:cNvSpPr/>
          <p:nvPr/>
        </p:nvSpPr>
        <p:spPr>
          <a:xfrm>
            <a:off x="8469463" y="3429000"/>
            <a:ext cx="646460" cy="56163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8F6C62CE-C84F-43C9-88B2-E8A58576CF6F}"/>
              </a:ext>
            </a:extLst>
          </p:cNvPr>
          <p:cNvSpPr/>
          <p:nvPr/>
        </p:nvSpPr>
        <p:spPr>
          <a:xfrm>
            <a:off x="9013371" y="2194560"/>
            <a:ext cx="1054477" cy="31902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8604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BD54210A-849C-4FCE-9E22-D8F24DECC097}"/>
              </a:ext>
            </a:extLst>
          </p:cNvPr>
          <p:cNvSpPr/>
          <p:nvPr/>
        </p:nvSpPr>
        <p:spPr>
          <a:xfrm>
            <a:off x="8306121" y="3533287"/>
            <a:ext cx="646460" cy="56163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33AC2C13-C136-42A6-8449-E561C4DA460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2272" b="31434"/>
          <a:stretch/>
        </p:blipFill>
        <p:spPr>
          <a:xfrm>
            <a:off x="1895031" y="1206501"/>
            <a:ext cx="8401935" cy="4330700"/>
          </a:xfrm>
          <a:prstGeom prst="rect">
            <a:avLst/>
          </a:prstGeom>
        </p:spPr>
      </p:pic>
      <p:sp>
        <p:nvSpPr>
          <p:cNvPr id="50" name="مستطيل 49">
            <a:extLst>
              <a:ext uri="{FF2B5EF4-FFF2-40B4-BE49-F238E27FC236}">
                <a16:creationId xmlns:a16="http://schemas.microsoft.com/office/drawing/2014/main" id="{6495B01C-1951-48E3-A02D-02178BD967D6}"/>
              </a:ext>
            </a:extLst>
          </p:cNvPr>
          <p:cNvSpPr/>
          <p:nvPr/>
        </p:nvSpPr>
        <p:spPr>
          <a:xfrm>
            <a:off x="9013371" y="2480860"/>
            <a:ext cx="1058693" cy="2903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شكل بيضاوي 50">
            <a:extLst>
              <a:ext uri="{FF2B5EF4-FFF2-40B4-BE49-F238E27FC236}">
                <a16:creationId xmlns:a16="http://schemas.microsoft.com/office/drawing/2014/main" id="{C477CC12-4707-4508-BC6D-B3D4DE96FECA}"/>
              </a:ext>
            </a:extLst>
          </p:cNvPr>
          <p:cNvSpPr/>
          <p:nvPr/>
        </p:nvSpPr>
        <p:spPr>
          <a:xfrm>
            <a:off x="8469463" y="3533287"/>
            <a:ext cx="646460" cy="56163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6931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6043D18-AF89-4D03-B530-22C65A114A1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41922" r="11892" b="31433"/>
          <a:stretch/>
        </p:blipFill>
        <p:spPr>
          <a:xfrm>
            <a:off x="1937237" y="1206502"/>
            <a:ext cx="8359729" cy="4330700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1F35DA5D-A312-4C33-91EB-04D2B3EF26D9}"/>
              </a:ext>
            </a:extLst>
          </p:cNvPr>
          <p:cNvSpPr/>
          <p:nvPr/>
        </p:nvSpPr>
        <p:spPr>
          <a:xfrm>
            <a:off x="8923976" y="2210478"/>
            <a:ext cx="1058693" cy="31743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759ABDC3-3175-4CD2-85B3-A58606A4C868}"/>
              </a:ext>
            </a:extLst>
          </p:cNvPr>
          <p:cNvSpPr/>
          <p:nvPr/>
        </p:nvSpPr>
        <p:spPr>
          <a:xfrm>
            <a:off x="8392240" y="3397250"/>
            <a:ext cx="646460" cy="56163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7738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696302F-626B-413C-B1BE-17E0F40B8D7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786" t="41922" r="12272" b="31433"/>
          <a:stretch/>
        </p:blipFill>
        <p:spPr>
          <a:xfrm>
            <a:off x="1895032" y="1206502"/>
            <a:ext cx="8401934" cy="4330700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9F6873B9-361F-4363-A1AA-51A58233313C}"/>
              </a:ext>
            </a:extLst>
          </p:cNvPr>
          <p:cNvSpPr/>
          <p:nvPr/>
        </p:nvSpPr>
        <p:spPr>
          <a:xfrm>
            <a:off x="8923976" y="2194560"/>
            <a:ext cx="1148088" cy="31902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19B3BA1A-4B44-4B95-BFE1-3722053DD4C8}"/>
              </a:ext>
            </a:extLst>
          </p:cNvPr>
          <p:cNvSpPr/>
          <p:nvPr/>
        </p:nvSpPr>
        <p:spPr>
          <a:xfrm>
            <a:off x="8464921" y="3485345"/>
            <a:ext cx="646460" cy="56163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11075352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496</Words>
  <Application>Microsoft Office PowerPoint</Application>
  <PresentationFormat>شاشة عريضة</PresentationFormat>
  <Paragraphs>358</Paragraphs>
  <Slides>29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35" baseType="lpstr">
      <vt:lpstr>Arabic Typesetting</vt:lpstr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2</cp:revision>
  <dcterms:created xsi:type="dcterms:W3CDTF">2021-10-27T08:12:13Z</dcterms:created>
  <dcterms:modified xsi:type="dcterms:W3CDTF">2021-10-27T09:05:23Z</dcterms:modified>
</cp:coreProperties>
</file>