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1787" r:id="rId2"/>
    <p:sldId id="289" r:id="rId3"/>
    <p:sldId id="1856" r:id="rId4"/>
    <p:sldId id="1861" r:id="rId5"/>
    <p:sldId id="1877" r:id="rId6"/>
    <p:sldId id="293" r:id="rId7"/>
    <p:sldId id="1870" r:id="rId8"/>
    <p:sldId id="291" r:id="rId9"/>
    <p:sldId id="294" r:id="rId10"/>
    <p:sldId id="1871" r:id="rId11"/>
    <p:sldId id="295" r:id="rId12"/>
    <p:sldId id="1872" r:id="rId13"/>
    <p:sldId id="296" r:id="rId14"/>
    <p:sldId id="297" r:id="rId15"/>
    <p:sldId id="299" r:id="rId16"/>
    <p:sldId id="298" r:id="rId17"/>
    <p:sldId id="301" r:id="rId18"/>
    <p:sldId id="300" r:id="rId19"/>
    <p:sldId id="303" r:id="rId20"/>
    <p:sldId id="305" r:id="rId21"/>
    <p:sldId id="306" r:id="rId2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6C"/>
    <a:srgbClr val="9149AA"/>
    <a:srgbClr val="01A9EC"/>
    <a:srgbClr val="C4E679"/>
    <a:srgbClr val="FFC23F"/>
    <a:srgbClr val="73C4D4"/>
    <a:srgbClr val="F8F9E6"/>
    <a:srgbClr val="EFFDE3"/>
    <a:srgbClr val="60AEA4"/>
    <a:srgbClr val="58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653FE3-A282-4554-AC52-C62CE3BE6AC7}" v="200" dt="2021-09-26T23:50:43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2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9D8951-1B3D-4A09-8881-AE1EA29268DA}" type="datetimeFigureOut">
              <a:rPr lang="ar-SA" smtClean="0"/>
              <a:t>02/03/1444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52DCCC1-3E76-4223-878C-827C94B367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495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9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4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فراغ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03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1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9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39B10-44E6-4FE0-A716-D6FBF643939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1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EDE2C28-DB29-43CB-BFDB-5F7E9E47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3149074" y="1626000"/>
            <a:ext cx="6279745" cy="897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>
                <a:solidFill>
                  <a:srgbClr val="DD443C"/>
                </a:solidFill>
              </a:rPr>
              <a:t>السلام عليكم ورحمة الله وبركاته </a:t>
            </a:r>
            <a:br>
              <a:rPr lang="ar-SA" sz="4000" b="1" dirty="0">
                <a:solidFill>
                  <a:srgbClr val="DD443C"/>
                </a:solidFill>
              </a:rPr>
            </a:br>
            <a:r>
              <a:rPr lang="ar-SA" sz="4000" b="1" dirty="0">
                <a:solidFill>
                  <a:srgbClr val="DD443C"/>
                </a:solidFill>
              </a:rPr>
              <a:t>كيف حالكم اصدقائي الابطال ؟</a:t>
            </a:r>
          </a:p>
          <a:p>
            <a:pPr algn="ctr"/>
            <a:endParaRPr lang="ar-SA" sz="4000" b="1" dirty="0">
              <a:solidFill>
                <a:srgbClr val="DD4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1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365F6A-6404-418D-A950-74DCA532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16F22B48-43AE-4829-A05D-2DDDE8346B54}"/>
              </a:ext>
            </a:extLst>
          </p:cNvPr>
          <p:cNvSpPr txBox="1">
            <a:spLocks/>
          </p:cNvSpPr>
          <p:nvPr/>
        </p:nvSpPr>
        <p:spPr>
          <a:xfrm>
            <a:off x="6839484" y="2231100"/>
            <a:ext cx="593253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b="1" dirty="0">
                <a:solidFill>
                  <a:srgbClr val="B51B2D"/>
                </a:solidFill>
                <a:latin typeface="+mj-lt"/>
              </a:rPr>
              <a:t>كيف تعتمد الحيوانات على حيوانات أخرى ؟</a:t>
            </a:r>
          </a:p>
        </p:txBody>
      </p:sp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89FA8FB5-BC25-4F8B-AF52-32A07C6C2BEE}"/>
              </a:ext>
            </a:extLst>
          </p:cNvPr>
          <p:cNvSpPr txBox="1">
            <a:spLocks/>
          </p:cNvSpPr>
          <p:nvPr/>
        </p:nvSpPr>
        <p:spPr>
          <a:xfrm>
            <a:off x="8460711" y="260850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748222"/>
                </a:solidFill>
                <a:latin typeface="+mj-lt"/>
              </a:rPr>
              <a:t>المفردات</a:t>
            </a:r>
          </a:p>
        </p:txBody>
      </p:sp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CBD5FC74-258B-4C64-8363-4D00591F95D0}"/>
              </a:ext>
            </a:extLst>
          </p:cNvPr>
          <p:cNvSpPr txBox="1">
            <a:spLocks/>
          </p:cNvSpPr>
          <p:nvPr/>
        </p:nvSpPr>
        <p:spPr>
          <a:xfrm>
            <a:off x="4383392" y="2830050"/>
            <a:ext cx="593253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Aft>
                <a:spcPts val="1600"/>
              </a:spcAft>
            </a:pPr>
            <a:r>
              <a:rPr lang="ar-SA" sz="1800" b="1" dirty="0">
                <a:solidFill>
                  <a:srgbClr val="582B16"/>
                </a:solidFill>
                <a:latin typeface="+mj-lt"/>
              </a:rPr>
              <a:t>السلسة الغذائية </a:t>
            </a:r>
          </a:p>
          <a:p>
            <a:pPr algn="r">
              <a:spcAft>
                <a:spcPts val="1600"/>
              </a:spcAft>
            </a:pPr>
            <a:r>
              <a:rPr lang="ar-SA" sz="1800" b="1" dirty="0">
                <a:solidFill>
                  <a:srgbClr val="582B16"/>
                </a:solidFill>
                <a:latin typeface="+mj-lt"/>
              </a:rPr>
              <a:t>المفترس</a:t>
            </a:r>
          </a:p>
          <a:p>
            <a:pPr algn="r">
              <a:spcAft>
                <a:spcPts val="1600"/>
              </a:spcAft>
            </a:pPr>
            <a:r>
              <a:rPr lang="ar-SA" sz="1800" b="1" dirty="0">
                <a:solidFill>
                  <a:srgbClr val="582B16"/>
                </a:solidFill>
                <a:latin typeface="+mj-lt"/>
              </a:rPr>
              <a:t>الفريسة</a:t>
            </a:r>
          </a:p>
        </p:txBody>
      </p:sp>
    </p:spTree>
    <p:extLst>
      <p:ext uri="{BB962C8B-B14F-4D97-AF65-F5344CB8AC3E}">
        <p14:creationId xmlns:p14="http://schemas.microsoft.com/office/powerpoint/2010/main" val="13435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741962" y="4972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B51B2D"/>
                </a:solidFill>
                <a:latin typeface="+mj-lt"/>
              </a:rPr>
              <a:t>أقرأ وأتعلم</a:t>
            </a:r>
          </a:p>
        </p:txBody>
      </p:sp>
      <p:sp>
        <p:nvSpPr>
          <p:cNvPr id="4" name="Google Shape;709;p33"/>
          <p:cNvSpPr txBox="1">
            <a:spLocks/>
          </p:cNvSpPr>
          <p:nvPr/>
        </p:nvSpPr>
        <p:spPr>
          <a:xfrm>
            <a:off x="2283719" y="2209102"/>
            <a:ext cx="8568763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748222"/>
                </a:solidFill>
              </a:rPr>
              <a:t>ما السلسلة الغذائية ؟</a:t>
            </a:r>
          </a:p>
        </p:txBody>
      </p:sp>
      <p:sp>
        <p:nvSpPr>
          <p:cNvPr id="5" name="Google Shape;709;p33"/>
          <p:cNvSpPr txBox="1">
            <a:spLocks/>
          </p:cNvSpPr>
          <p:nvPr/>
        </p:nvSpPr>
        <p:spPr>
          <a:xfrm>
            <a:off x="457581" y="2930484"/>
            <a:ext cx="8568763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3600" dirty="0">
                <a:solidFill>
                  <a:srgbClr val="253A24"/>
                </a:solidFill>
              </a:rPr>
              <a:t>السلسلة الغذائية توضح التتابع الذي تحصل به المخلوقات الحية على الغذاء</a:t>
            </a:r>
          </a:p>
          <a:p>
            <a:pPr algn="ctr">
              <a:spcAft>
                <a:spcPts val="1600"/>
              </a:spcAft>
            </a:pPr>
            <a:r>
              <a:rPr lang="ar-SA" sz="3600" dirty="0">
                <a:solidFill>
                  <a:srgbClr val="253A24"/>
                </a:solidFill>
              </a:rPr>
              <a:t>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294021" y="4826157"/>
            <a:ext cx="8558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>
                <a:solidFill>
                  <a:srgbClr val="5B5A76"/>
                </a:solidFill>
              </a:rPr>
              <a:t>تبدأ معظم سلاسل الغذاء بالشمس هناك الكثير من السلاسل الغذائية بعضها على اليابسة و بعضها الآخر على الماء </a:t>
            </a:r>
            <a:endParaRPr lang="en-US" sz="3600" dirty="0">
              <a:solidFill>
                <a:srgbClr val="5B5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2C3848-38E4-43A6-95B5-AB800539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56AB8D77-E5E4-40FF-842D-3A601D472B82}"/>
              </a:ext>
            </a:extLst>
          </p:cNvPr>
          <p:cNvSpPr txBox="1">
            <a:spLocks/>
          </p:cNvSpPr>
          <p:nvPr/>
        </p:nvSpPr>
        <p:spPr>
          <a:xfrm>
            <a:off x="6096000" y="663967"/>
            <a:ext cx="4164386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لنشاهد الفيديو </a:t>
            </a:r>
          </a:p>
        </p:txBody>
      </p:sp>
      <p:pic>
        <p:nvPicPr>
          <p:cNvPr id="6" name="y2meta.com - السلاسل الغذائية في الأحياء والعلوم من عالم ضاد(720p)">
            <a:hlinkClick r:id="" action="ppaction://media"/>
            <a:extLst>
              <a:ext uri="{FF2B5EF4-FFF2-40B4-BE49-F238E27FC236}">
                <a16:creationId xmlns:a16="http://schemas.microsoft.com/office/drawing/2014/main" id="{4489EECA-680B-4E4E-AB25-5CE878BF90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58" end="54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7509" y="1658788"/>
            <a:ext cx="6294086" cy="35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741962" y="4972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B51B2D"/>
                </a:solidFill>
                <a:latin typeface="+mj-lt"/>
              </a:rPr>
              <a:t>أقرأ وأتعلم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0" y="1823641"/>
            <a:ext cx="85584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5B5A76"/>
                </a:solidFill>
              </a:rPr>
              <a:t>تتغذى الحيوانات على النباتات أو على حيوانات أخرى </a:t>
            </a:r>
          </a:p>
          <a:p>
            <a:pPr algn="ctr"/>
            <a:r>
              <a:rPr lang="ar-SA" sz="3600" dirty="0">
                <a:solidFill>
                  <a:srgbClr val="5B5A76"/>
                </a:solidFill>
              </a:rPr>
              <a:t>فالحيوان الذي يصطاد حيوانات أخرى ليتغذى عليها </a:t>
            </a:r>
          </a:p>
          <a:p>
            <a:pPr algn="ctr"/>
            <a:r>
              <a:rPr lang="ar-SA" sz="4400" b="1" dirty="0">
                <a:solidFill>
                  <a:srgbClr val="50A870"/>
                </a:solidFill>
              </a:rPr>
              <a:t>يسمى مفترسًا </a:t>
            </a:r>
          </a:p>
          <a:p>
            <a:endParaRPr lang="en-US" sz="3600" dirty="0">
              <a:solidFill>
                <a:srgbClr val="5B5A76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977190" y="4193521"/>
            <a:ext cx="85584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5B5A76"/>
                </a:solidFill>
              </a:rPr>
              <a:t>أما الحيوان الذي يصطاد الحيوان المفترس </a:t>
            </a:r>
          </a:p>
          <a:p>
            <a:pPr algn="ctr"/>
            <a:r>
              <a:rPr lang="ar-SA" sz="4400" b="1" dirty="0">
                <a:solidFill>
                  <a:srgbClr val="50A870"/>
                </a:solidFill>
              </a:rPr>
              <a:t>يسمى فريسة </a:t>
            </a:r>
            <a:endParaRPr lang="en-US" sz="4400" b="1" dirty="0">
              <a:solidFill>
                <a:srgbClr val="50A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7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741962" y="4972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B51B2D"/>
                </a:solidFill>
                <a:latin typeface="+mj-lt"/>
              </a:rPr>
              <a:t>أقرأ وأتعلم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0" y="1478807"/>
            <a:ext cx="85584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5B5A76"/>
                </a:solidFill>
              </a:rPr>
              <a:t>بعض الحيوانات تتغذى على النباتات والحيوانات </a:t>
            </a:r>
          </a:p>
          <a:p>
            <a:pPr algn="ctr"/>
            <a:r>
              <a:rPr lang="ar-SA" sz="3600" dirty="0">
                <a:solidFill>
                  <a:srgbClr val="5B5A76"/>
                </a:solidFill>
              </a:rPr>
              <a:t>ومنها الديدان </a:t>
            </a:r>
          </a:p>
          <a:p>
            <a:pPr algn="ctr"/>
            <a:endParaRPr lang="ar-SA" sz="3600" dirty="0">
              <a:solidFill>
                <a:srgbClr val="5B5A76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04805" y="2816711"/>
            <a:ext cx="8558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>
                <a:solidFill>
                  <a:srgbClr val="5B5A76"/>
                </a:solidFill>
              </a:rPr>
              <a:t>فالديدان تفكك المخلوقات الحية إلى قطع صغيرة جدًا </a:t>
            </a:r>
          </a:p>
        </p:txBody>
      </p:sp>
      <p:pic>
        <p:nvPicPr>
          <p:cNvPr id="1026" name="Picture 2" descr="الرسوم التوضيحية دودة الكرتون ، والمواد الكرتون الحشرات, شخصية للرسوم  المتحركة, والحيوانات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" b="100000" l="667" r="100000">
                        <a14:foregroundMark x1="75667" y1="34024" x2="82778" y2="49408"/>
                        <a14:foregroundMark x1="81222" y1="69675" x2="93667" y2="80769"/>
                        <a14:foregroundMark x1="75889" y1="85059" x2="52111" y2="63905"/>
                        <a14:foregroundMark x1="61444" y1="40385" x2="56333" y2="18047"/>
                        <a14:foregroundMark x1="37444" y1="19083" x2="25000" y2="11982"/>
                        <a14:foregroundMark x1="26778" y1="34467" x2="37889" y2="47189"/>
                        <a14:foregroundMark x1="16556" y1="48669" x2="29222" y2="65089"/>
                        <a14:foregroundMark x1="5333" y1="20562" x2="4889" y2="30917"/>
                        <a14:foregroundMark x1="8444" y1="80325" x2="16556" y2="76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03" y="3463657"/>
            <a:ext cx="4518276" cy="33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6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3594953" y="1031772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582B16"/>
                </a:solidFill>
                <a:latin typeface="+mj-lt"/>
              </a:rPr>
              <a:t>أقرأ الشكل</a:t>
            </a:r>
          </a:p>
        </p:txBody>
      </p:sp>
    </p:spTree>
    <p:extLst>
      <p:ext uri="{BB962C8B-B14F-4D97-AF65-F5344CB8AC3E}">
        <p14:creationId xmlns:p14="http://schemas.microsoft.com/office/powerpoint/2010/main" val="8949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9903" t="21985" r="30642" b="16831"/>
          <a:stretch/>
        </p:blipFill>
        <p:spPr>
          <a:xfrm>
            <a:off x="16042" y="1291389"/>
            <a:ext cx="6384643" cy="556661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9533" t="23081" r="30889" b="22106"/>
          <a:stretch/>
        </p:blipFill>
        <p:spPr>
          <a:xfrm>
            <a:off x="6368601" y="1844842"/>
            <a:ext cx="5823399" cy="5037221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2728680" y="430374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EE2D43"/>
                </a:solidFill>
                <a:latin typeface="+mj-lt"/>
              </a:rPr>
              <a:t>أقرأ الشكل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8" b="44093"/>
          <a:stretch/>
        </p:blipFill>
        <p:spPr>
          <a:xfrm flipH="1">
            <a:off x="7034711" y="-86469"/>
            <a:ext cx="1980952" cy="24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3362344" y="0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dirty="0">
                <a:solidFill>
                  <a:srgbClr val="582B16"/>
                </a:solidFill>
                <a:latin typeface="+mj-lt"/>
              </a:rPr>
              <a:t>سلسة غذائية في الصحراء</a:t>
            </a:r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2294021" y="1756610"/>
            <a:ext cx="946484" cy="21737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Google Shape;709;p33"/>
          <p:cNvSpPr txBox="1">
            <a:spLocks/>
          </p:cNvSpPr>
          <p:nvPr/>
        </p:nvSpPr>
        <p:spPr>
          <a:xfrm>
            <a:off x="-1193613" y="2582779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تحتاج النباتات إلى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ضوء الشمس لتصنع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غذاءها</a:t>
            </a: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4531895" y="4459705"/>
            <a:ext cx="1708484" cy="160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Google Shape;709;p33"/>
          <p:cNvSpPr txBox="1">
            <a:spLocks/>
          </p:cNvSpPr>
          <p:nvPr/>
        </p:nvSpPr>
        <p:spPr>
          <a:xfrm>
            <a:off x="2652481" y="3110787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يأكل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الأرنب النباتات</a:t>
            </a:r>
          </a:p>
        </p:txBody>
      </p:sp>
      <p:cxnSp>
        <p:nvCxnSpPr>
          <p:cNvPr id="12" name="رابط كسهم مستقيم 11"/>
          <p:cNvCxnSpPr/>
          <p:nvPr/>
        </p:nvCxnSpPr>
        <p:spPr>
          <a:xfrm flipV="1">
            <a:off x="7290578" y="2783997"/>
            <a:ext cx="2022828" cy="16757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Google Shape;709;p33"/>
          <p:cNvSpPr txBox="1">
            <a:spLocks/>
          </p:cNvSpPr>
          <p:nvPr/>
        </p:nvSpPr>
        <p:spPr>
          <a:xfrm>
            <a:off x="6240379" y="3331366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يأكل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الصقر الأرنب </a:t>
            </a:r>
          </a:p>
        </p:txBody>
      </p:sp>
    </p:spTree>
    <p:extLst>
      <p:ext uri="{BB962C8B-B14F-4D97-AF65-F5344CB8AC3E}">
        <p14:creationId xmlns:p14="http://schemas.microsoft.com/office/powerpoint/2010/main" val="1381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8069179" y="0"/>
            <a:ext cx="4122821" cy="3160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4445185" y="295239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EE2D43"/>
                </a:solidFill>
                <a:latin typeface="+mj-lt"/>
              </a:rPr>
              <a:t>أفكر وأتحدث وأكتب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0CBA751-C9CD-41A3-9DE5-D384F0EA7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35298" t="46082" r="39932" b="16330"/>
          <a:stretch/>
        </p:blipFill>
        <p:spPr>
          <a:xfrm>
            <a:off x="5897460" y="1681955"/>
            <a:ext cx="5011545" cy="42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عبة, دمية&#10;&#10;تم إنشاء الوصف تلقائياً">
            <a:extLst>
              <a:ext uri="{FF2B5EF4-FFF2-40B4-BE49-F238E27FC236}">
                <a16:creationId xmlns:a16="http://schemas.microsoft.com/office/drawing/2014/main" id="{2C6252DE-A808-4AFF-AF44-0C0BEDF8E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E2E197A3-6FA1-4F4C-804A-5000562CBA35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  <a:latin typeface="+mj-lt"/>
              </a:rPr>
              <a:t>العلوم</a:t>
            </a:r>
          </a:p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  <a:latin typeface="+mj-lt"/>
              </a:rPr>
              <a:t>والرياضيات </a:t>
            </a:r>
          </a:p>
        </p:txBody>
      </p:sp>
    </p:spTree>
    <p:extLst>
      <p:ext uri="{BB962C8B-B14F-4D97-AF65-F5344CB8AC3E}">
        <p14:creationId xmlns:p14="http://schemas.microsoft.com/office/powerpoint/2010/main" val="3413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B00D5779-A378-49E9-8FA8-6C0C0A3ED72C}"/>
              </a:ext>
            </a:extLst>
          </p:cNvPr>
          <p:cNvSpPr txBox="1">
            <a:spLocks/>
          </p:cNvSpPr>
          <p:nvPr/>
        </p:nvSpPr>
        <p:spPr>
          <a:xfrm>
            <a:off x="3152813" y="2744791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</a:rPr>
              <a:t>سَلاسِلُ الْغذَاءِ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1750A37-5AAF-4F2A-9951-1CF7F7BFED2C}"/>
              </a:ext>
            </a:extLst>
          </p:cNvPr>
          <p:cNvSpPr txBox="1"/>
          <p:nvPr/>
        </p:nvSpPr>
        <p:spPr>
          <a:xfrm>
            <a:off x="2276462" y="1720268"/>
            <a:ext cx="566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82B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الوحدة الثانية </a:t>
            </a:r>
            <a:endParaRPr lang="en-US" sz="6000" b="1" dirty="0">
              <a:solidFill>
                <a:srgbClr val="582B1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36861EC-0C64-4182-9741-B7DF470A38E0}"/>
              </a:ext>
            </a:extLst>
          </p:cNvPr>
          <p:cNvSpPr txBox="1"/>
          <p:nvPr/>
        </p:nvSpPr>
        <p:spPr>
          <a:xfrm>
            <a:off x="124515" y="3942691"/>
            <a:ext cx="566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rgbClr val="60AEA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للصف الثاني ابتدائي</a:t>
            </a:r>
            <a:endParaRPr lang="en-US" sz="4800" b="1" dirty="0">
              <a:solidFill>
                <a:srgbClr val="60AEA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0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42636"/>
          <a:stretch/>
        </p:blipFill>
        <p:spPr>
          <a:xfrm>
            <a:off x="0" y="0"/>
            <a:ext cx="3700130" cy="39340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7904AD-0DA0-4C2E-AC50-241B54BDA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6" t="17365" r="37471" b="12558"/>
          <a:stretch/>
        </p:blipFill>
        <p:spPr>
          <a:xfrm>
            <a:off x="4242391" y="0"/>
            <a:ext cx="7425240" cy="67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7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42636"/>
          <a:stretch/>
        </p:blipFill>
        <p:spPr>
          <a:xfrm>
            <a:off x="0" y="0"/>
            <a:ext cx="3700130" cy="393404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836C59F-36EB-43C9-B7A8-248C8C0B9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6" t="41086" r="37820" b="29767"/>
          <a:stretch/>
        </p:blipFill>
        <p:spPr>
          <a:xfrm>
            <a:off x="3384036" y="1823483"/>
            <a:ext cx="8616957" cy="33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9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7C9C067-D4CF-4637-818F-894DBCEEF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3D349C8-76F3-49E6-9B6C-705219D7EAB1}"/>
              </a:ext>
            </a:extLst>
          </p:cNvPr>
          <p:cNvSpPr txBox="1"/>
          <p:nvPr/>
        </p:nvSpPr>
        <p:spPr>
          <a:xfrm>
            <a:off x="2512594" y="-364271"/>
            <a:ext cx="7166811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5400" b="1" dirty="0">
              <a:solidFill>
                <a:srgbClr val="34A299"/>
              </a:solidFill>
            </a:endParaRPr>
          </a:p>
          <a:p>
            <a:pPr algn="ctr"/>
            <a:endParaRPr lang="ar-SA" sz="5400" b="1" dirty="0">
              <a:solidFill>
                <a:srgbClr val="34A299"/>
              </a:solidFill>
            </a:endParaRPr>
          </a:p>
          <a:p>
            <a:pPr algn="ctr"/>
            <a:r>
              <a:rPr lang="ar-SA" sz="5400" b="1" dirty="0">
                <a:solidFill>
                  <a:srgbClr val="F36E69"/>
                </a:solidFill>
              </a:rPr>
              <a:t>مفهوم اليوم </a:t>
            </a:r>
          </a:p>
          <a:p>
            <a:pPr algn="ctr"/>
            <a:endParaRPr lang="ar-SA" sz="5400" b="1" dirty="0">
              <a:solidFill>
                <a:srgbClr val="F36E69"/>
              </a:solidFill>
            </a:endParaRPr>
          </a:p>
          <a:p>
            <a:pPr algn="ctr"/>
            <a:endParaRPr lang="ar-SA" sz="4400" b="1" dirty="0">
              <a:solidFill>
                <a:srgbClr val="83424D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CA61979-0BF9-4F48-AF4B-1192B1F9FFAF}"/>
              </a:ext>
            </a:extLst>
          </p:cNvPr>
          <p:cNvSpPr txBox="1"/>
          <p:nvPr/>
        </p:nvSpPr>
        <p:spPr>
          <a:xfrm>
            <a:off x="3089817" y="2383376"/>
            <a:ext cx="566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9600" b="1" dirty="0">
                <a:solidFill>
                  <a:srgbClr val="76D0B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سلاسل الغذاء </a:t>
            </a:r>
            <a:endParaRPr lang="en-US" sz="9600" b="1" dirty="0">
              <a:solidFill>
                <a:srgbClr val="76D0B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0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3018962" y="2668066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</a:rPr>
              <a:t>انظر وأتساءل</a:t>
            </a:r>
          </a:p>
        </p:txBody>
      </p:sp>
    </p:spTree>
    <p:extLst>
      <p:ext uri="{BB962C8B-B14F-4D97-AF65-F5344CB8AC3E}">
        <p14:creationId xmlns:p14="http://schemas.microsoft.com/office/powerpoint/2010/main" val="415729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E47652-77C3-46CC-A2AF-C97C8220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3" t="16357" r="20980" b="8041"/>
          <a:stretch/>
        </p:blipFill>
        <p:spPr>
          <a:xfrm>
            <a:off x="0" y="0"/>
            <a:ext cx="12192000" cy="6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3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3594953" y="1031772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582B16"/>
                </a:solidFill>
                <a:latin typeface="+mj-lt"/>
              </a:rPr>
              <a:t>أستكشف</a:t>
            </a:r>
          </a:p>
        </p:txBody>
      </p:sp>
      <p:sp>
        <p:nvSpPr>
          <p:cNvPr id="4" name="Google Shape;709;p33"/>
          <p:cNvSpPr txBox="1">
            <a:spLocks/>
          </p:cNvSpPr>
          <p:nvPr/>
        </p:nvSpPr>
        <p:spPr>
          <a:xfrm>
            <a:off x="628687" y="4809687"/>
            <a:ext cx="593253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B51B2D"/>
                </a:solidFill>
                <a:latin typeface="+mj-lt"/>
              </a:rPr>
              <a:t>ماذا تأكل الحيوانات؟</a:t>
            </a:r>
          </a:p>
        </p:txBody>
      </p:sp>
    </p:spTree>
    <p:extLst>
      <p:ext uri="{BB962C8B-B14F-4D97-AF65-F5344CB8AC3E}">
        <p14:creationId xmlns:p14="http://schemas.microsoft.com/office/powerpoint/2010/main" val="3048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2C3848-38E4-43A6-95B5-AB800539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56AB8D77-E5E4-40FF-842D-3A601D472B82}"/>
              </a:ext>
            </a:extLst>
          </p:cNvPr>
          <p:cNvSpPr txBox="1">
            <a:spLocks/>
          </p:cNvSpPr>
          <p:nvPr/>
        </p:nvSpPr>
        <p:spPr>
          <a:xfrm>
            <a:off x="6096000" y="663967"/>
            <a:ext cx="4164386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لنشاهد الفيديو </a:t>
            </a:r>
          </a:p>
        </p:txBody>
      </p:sp>
      <p:pic>
        <p:nvPicPr>
          <p:cNvPr id="5" name="y2meta.com - #فيديو_تعليمي #للأطفال #السلسلة_الغذائية فيديو تعليمي للأطفال السلسلة الغذائية(360p)">
            <a:hlinkClick r:id="" action="ppaction://media"/>
            <a:extLst>
              <a:ext uri="{FF2B5EF4-FFF2-40B4-BE49-F238E27FC236}">
                <a16:creationId xmlns:a16="http://schemas.microsoft.com/office/drawing/2014/main" id="{9744CE71-5F1E-4027-B1B2-C41F16D4C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839" y="186186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60" t="32730" r="30272" b="13542"/>
          <a:stretch/>
        </p:blipFill>
        <p:spPr>
          <a:xfrm>
            <a:off x="0" y="0"/>
            <a:ext cx="8720591" cy="57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0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7547" t="36459" r="54809" b="49945"/>
          <a:stretch/>
        </p:blipFill>
        <p:spPr>
          <a:xfrm>
            <a:off x="778040" y="204531"/>
            <a:ext cx="1969167" cy="196916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45623" t="33827" r="30026" b="33168"/>
          <a:stretch/>
        </p:blipFill>
        <p:spPr>
          <a:xfrm>
            <a:off x="2747207" y="64169"/>
            <a:ext cx="6336635" cy="482867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25996" t="46437" r="64364" b="37116"/>
          <a:stretch/>
        </p:blipFill>
        <p:spPr>
          <a:xfrm>
            <a:off x="80210" y="2257924"/>
            <a:ext cx="2010892" cy="192906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34649" t="58937" r="52898" b="26150"/>
          <a:stretch/>
        </p:blipFill>
        <p:spPr>
          <a:xfrm>
            <a:off x="1267326" y="3615484"/>
            <a:ext cx="2133412" cy="18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224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152</Words>
  <Application>Microsoft Office PowerPoint</Application>
  <PresentationFormat>شاشة عريضة</PresentationFormat>
  <Paragraphs>46</Paragraphs>
  <Slides>21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</dc:creator>
  <cp:lastModifiedBy>عهود الاحمدي</cp:lastModifiedBy>
  <cp:revision>31</cp:revision>
  <dcterms:created xsi:type="dcterms:W3CDTF">2021-09-15T23:30:43Z</dcterms:created>
  <dcterms:modified xsi:type="dcterms:W3CDTF">2022-09-27T15:37:16Z</dcterms:modified>
</cp:coreProperties>
</file>