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FE6D6-8011-4C10-8F6A-CAFFEF15E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23E93F-F328-4CF5-AF0D-A3AAB50B1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493ADB-5517-421E-A4F7-AC45B1D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D673FA-7E81-4098-81B3-8D260B24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CAEA0-0B0B-4150-B04A-D5EEE2DC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935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FE6D6-8011-4C10-8F6A-CAFFEF15E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23E93F-F328-4CF5-AF0D-A3AAB50B1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493ADB-5517-421E-A4F7-AC45B1D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D673FA-7E81-4098-81B3-8D260B24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CAEA0-0B0B-4150-B04A-D5EEE2DC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FE6D6-8011-4C10-8F6A-CAFFEF15E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23E93F-F328-4CF5-AF0D-A3AAB50B1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493ADB-5517-421E-A4F7-AC45B1D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D673FA-7E81-4098-81B3-8D260B24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CAEA0-0B0B-4150-B04A-D5EEE2DC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3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B5D6A-B1B3-421F-826F-4CDBFD5D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A70D59-2F6F-4976-B60C-5115B5B43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EA4A0F-EB18-439C-A58B-AE519F0E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80B8E9-9386-4D60-921A-0E218FE8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158078-C935-44CD-8601-DB00787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3471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1B0A23-70D6-44B2-A604-502DF3C6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2439683-79D2-4861-B8EC-FAF2381C3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A9B721-9391-4BDA-AE89-09E52646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671DFF-7F45-4804-811A-CA92C2BE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BC6044-6D62-4209-9199-314658AA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112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87E3C3-E205-4E5A-A9FC-5548D602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03D8E79-10B0-4FC5-A109-7FCA458BA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D25798B-F877-428A-9317-F29704D6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7337BE-AA94-4C06-A6D7-1D44478A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9D5B7D-A0FB-4F2B-8ABA-C34436EB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77F98FB-D446-4DF6-94A2-3342BD4D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82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AFD8CE-B6D3-47FA-A46F-2F73EA66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69ED8C0-3219-4121-B65C-3BD5CDCCF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E72B189-9A46-4BE1-8D87-25D92C9AF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A6ACC5C-0C02-436E-A7CD-85AF77FD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50425E0-E72A-4091-B4D7-B03DE793D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AC4289F-A15C-4533-95A3-309F86F0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AEBB63E-4F29-4A03-87BC-1726E562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FD5334C-E893-4297-8DFE-E067FDF8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70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4F70F5-EE0B-4C7C-8010-EF720597A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A5656AC-5C51-45C0-80E3-3BDC4011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6C6A437-5E58-4BA1-91B5-3EFDF1D6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A32A750-540C-4579-8E16-95C88DDD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4373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CEBB1BE-B08C-4D54-B79E-42767BEE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F22E2AA-3E8B-4DA6-AA3C-7A23709E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FA2AEE0-531D-44D4-8C50-5B16FD590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1617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E11652-DB41-4B8E-A931-9B214D20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32F01A-1A03-4CBB-A125-14863E6D0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469D585-65F9-4AD9-BE26-25740EFCB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41C522-EA57-416D-B126-9301655D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C1DD8D-CD7F-4BE6-9311-933EB514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9DE686-CDA0-45E4-9A7E-178091FA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375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03D876-E355-4EE7-AAC5-18D89931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90A832E-A0CC-4427-B81C-D960428C5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EBDA543-AC4C-4F8E-829A-602BDC901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BE8B888-734C-4054-8D11-DC8BC714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C7181AA-6452-4D1B-A231-A9D9622B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9A7F56-489C-4CCE-8C8A-9666D3E1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32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FE6D6-8011-4C10-8F6A-CAFFEF15E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23E93F-F328-4CF5-AF0D-A3AAB50B1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493ADB-5517-421E-A4F7-AC45B1D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D673FA-7E81-4098-81B3-8D260B24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CAEA0-0B0B-4150-B04A-D5EEE2DC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017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51FA32-1302-484C-9D11-2E63AF82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16ECFC-F16C-4764-8F33-9FD76632D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44497E-2A94-408D-B94D-61628A04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523D55-C48B-4D69-8A10-29E14AA0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205138-3E21-4403-9071-531A2C0A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4862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16EE94-5132-4CD0-BE67-6CB2144F0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64802C1-BC89-46BF-8885-FC2015086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DC1A92-1DFC-4721-B3E9-7F8A8F5D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448ACA-F8E2-427B-84F5-6EB26CB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A9715E-BDAB-4106-B564-6C5EFD66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05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FE6D6-8011-4C10-8F6A-CAFFEF15E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23E93F-F328-4CF5-AF0D-A3AAB50B1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493ADB-5517-421E-A4F7-AC45B1D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D673FA-7E81-4098-81B3-8D260B24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CAEA0-0B0B-4150-B04A-D5EEE2DC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34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FE6D6-8011-4C10-8F6A-CAFFEF15E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23E93F-F328-4CF5-AF0D-A3AAB50B1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493ADB-5517-421E-A4F7-AC45B1D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D673FA-7E81-4098-81B3-8D260B24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CAEA0-0B0B-4150-B04A-D5EEE2DC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59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FE6D6-8011-4C10-8F6A-CAFFEF15E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23E93F-F328-4CF5-AF0D-A3AAB50B1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493ADB-5517-421E-A4F7-AC45B1D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D673FA-7E81-4098-81B3-8D260B24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CAEA0-0B0B-4150-B04A-D5EEE2DC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85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FE6D6-8011-4C10-8F6A-CAFFEF15E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23E93F-F328-4CF5-AF0D-A3AAB50B1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493ADB-5517-421E-A4F7-AC45B1D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D673FA-7E81-4098-81B3-8D260B24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CAEA0-0B0B-4150-B04A-D5EEE2DC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FE6D6-8011-4C10-8F6A-CAFFEF15E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23E93F-F328-4CF5-AF0D-A3AAB50B1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493ADB-5517-421E-A4F7-AC45B1D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D673FA-7E81-4098-81B3-8D260B24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CAEA0-0B0B-4150-B04A-D5EEE2DC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76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FE6D6-8011-4C10-8F6A-CAFFEF15E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23E93F-F328-4CF5-AF0D-A3AAB50B1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493ADB-5517-421E-A4F7-AC45B1D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D673FA-7E81-4098-81B3-8D260B24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CAEA0-0B0B-4150-B04A-D5EEE2DC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21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FE6D6-8011-4C10-8F6A-CAFFEF15E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23E93F-F328-4CF5-AF0D-A3AAB50B1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493ADB-5517-421E-A4F7-AC45B1D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D673FA-7E81-4098-81B3-8D260B24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CAEA0-0B0B-4150-B04A-D5EEE2DC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89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267CF5B-5934-4833-ADC7-A05EE3B6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B43DB4-8206-4825-8DC9-FFFFF5685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59B99D-3B15-47F3-A79C-96B6ED6A7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303CC-536F-44F2-924B-810F5EB2F316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F64F6D-BF71-462F-BC33-868825B87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466286-C669-4172-8A0A-E27F656E4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FB81-286B-4775-923B-FFE2DB1E0D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44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58910-2B93-4EFD-88DD-1F7262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56EE0C-92BB-44DF-B3C3-31CBFAAB6C90}"/>
              </a:ext>
            </a:extLst>
          </p:cNvPr>
          <p:cNvSpPr/>
          <p:nvPr/>
        </p:nvSpPr>
        <p:spPr>
          <a:xfrm>
            <a:off x="714373" y="688181"/>
            <a:ext cx="11010900" cy="5765782"/>
          </a:xfrm>
          <a:custGeom>
            <a:avLst/>
            <a:gdLst>
              <a:gd name="connsiteX0" fmla="*/ 0 w 11010900"/>
              <a:gd name="connsiteY0" fmla="*/ 0 h 5765782"/>
              <a:gd name="connsiteX1" fmla="*/ 689630 w 11010900"/>
              <a:gd name="connsiteY1" fmla="*/ 0 h 5765782"/>
              <a:gd name="connsiteX2" fmla="*/ 1048933 w 11010900"/>
              <a:gd name="connsiteY2" fmla="*/ 0 h 5765782"/>
              <a:gd name="connsiteX3" fmla="*/ 1408236 w 11010900"/>
              <a:gd name="connsiteY3" fmla="*/ 0 h 5765782"/>
              <a:gd name="connsiteX4" fmla="*/ 2097866 w 11010900"/>
              <a:gd name="connsiteY4" fmla="*/ 0 h 5765782"/>
              <a:gd name="connsiteX5" fmla="*/ 2787496 w 11010900"/>
              <a:gd name="connsiteY5" fmla="*/ 0 h 5765782"/>
              <a:gd name="connsiteX6" fmla="*/ 3367017 w 11010900"/>
              <a:gd name="connsiteY6" fmla="*/ 0 h 5765782"/>
              <a:gd name="connsiteX7" fmla="*/ 3946538 w 11010900"/>
              <a:gd name="connsiteY7" fmla="*/ 0 h 5765782"/>
              <a:gd name="connsiteX8" fmla="*/ 4746277 w 11010900"/>
              <a:gd name="connsiteY8" fmla="*/ 0 h 5765782"/>
              <a:gd name="connsiteX9" fmla="*/ 5325798 w 11010900"/>
              <a:gd name="connsiteY9" fmla="*/ 0 h 5765782"/>
              <a:gd name="connsiteX10" fmla="*/ 5574993 w 11010900"/>
              <a:gd name="connsiteY10" fmla="*/ 0 h 5765782"/>
              <a:gd name="connsiteX11" fmla="*/ 5824187 w 11010900"/>
              <a:gd name="connsiteY11" fmla="*/ 0 h 5765782"/>
              <a:gd name="connsiteX12" fmla="*/ 6073381 w 11010900"/>
              <a:gd name="connsiteY12" fmla="*/ 0 h 5765782"/>
              <a:gd name="connsiteX13" fmla="*/ 6432684 w 11010900"/>
              <a:gd name="connsiteY13" fmla="*/ 0 h 5765782"/>
              <a:gd name="connsiteX14" fmla="*/ 6902096 w 11010900"/>
              <a:gd name="connsiteY14" fmla="*/ 0 h 5765782"/>
              <a:gd name="connsiteX15" fmla="*/ 7481617 w 11010900"/>
              <a:gd name="connsiteY15" fmla="*/ 0 h 5765782"/>
              <a:gd name="connsiteX16" fmla="*/ 8171247 w 11010900"/>
              <a:gd name="connsiteY16" fmla="*/ 0 h 5765782"/>
              <a:gd name="connsiteX17" fmla="*/ 8640659 w 11010900"/>
              <a:gd name="connsiteY17" fmla="*/ 0 h 5765782"/>
              <a:gd name="connsiteX18" fmla="*/ 9330289 w 11010900"/>
              <a:gd name="connsiteY18" fmla="*/ 0 h 5765782"/>
              <a:gd name="connsiteX19" fmla="*/ 10130028 w 11010900"/>
              <a:gd name="connsiteY19" fmla="*/ 0 h 5765782"/>
              <a:gd name="connsiteX20" fmla="*/ 11010900 w 11010900"/>
              <a:gd name="connsiteY20" fmla="*/ 0 h 5765782"/>
              <a:gd name="connsiteX21" fmla="*/ 11010900 w 11010900"/>
              <a:gd name="connsiteY21" fmla="*/ 576578 h 5765782"/>
              <a:gd name="connsiteX22" fmla="*/ 11010900 w 11010900"/>
              <a:gd name="connsiteY22" fmla="*/ 1210814 h 5765782"/>
              <a:gd name="connsiteX23" fmla="*/ 11010900 w 11010900"/>
              <a:gd name="connsiteY23" fmla="*/ 1614419 h 5765782"/>
              <a:gd name="connsiteX24" fmla="*/ 11010900 w 11010900"/>
              <a:gd name="connsiteY24" fmla="*/ 2075682 h 5765782"/>
              <a:gd name="connsiteX25" fmla="*/ 11010900 w 11010900"/>
              <a:gd name="connsiteY25" fmla="*/ 2709918 h 5765782"/>
              <a:gd name="connsiteX26" fmla="*/ 11010900 w 11010900"/>
              <a:gd name="connsiteY26" fmla="*/ 3171180 h 5765782"/>
              <a:gd name="connsiteX27" fmla="*/ 11010900 w 11010900"/>
              <a:gd name="connsiteY27" fmla="*/ 3632443 h 5765782"/>
              <a:gd name="connsiteX28" fmla="*/ 11010900 w 11010900"/>
              <a:gd name="connsiteY28" fmla="*/ 4324337 h 5765782"/>
              <a:gd name="connsiteX29" fmla="*/ 11010900 w 11010900"/>
              <a:gd name="connsiteY29" fmla="*/ 4958573 h 5765782"/>
              <a:gd name="connsiteX30" fmla="*/ 11010900 w 11010900"/>
              <a:gd name="connsiteY30" fmla="*/ 5765782 h 5765782"/>
              <a:gd name="connsiteX31" fmla="*/ 10211161 w 11010900"/>
              <a:gd name="connsiteY31" fmla="*/ 5765782 h 5765782"/>
              <a:gd name="connsiteX32" fmla="*/ 9851858 w 11010900"/>
              <a:gd name="connsiteY32" fmla="*/ 5765782 h 5765782"/>
              <a:gd name="connsiteX33" fmla="*/ 9492555 w 11010900"/>
              <a:gd name="connsiteY33" fmla="*/ 5765782 h 5765782"/>
              <a:gd name="connsiteX34" fmla="*/ 8692816 w 11010900"/>
              <a:gd name="connsiteY34" fmla="*/ 5765782 h 5765782"/>
              <a:gd name="connsiteX35" fmla="*/ 8113295 w 11010900"/>
              <a:gd name="connsiteY35" fmla="*/ 5765782 h 5765782"/>
              <a:gd name="connsiteX36" fmla="*/ 7423665 w 11010900"/>
              <a:gd name="connsiteY36" fmla="*/ 5765782 h 5765782"/>
              <a:gd name="connsiteX37" fmla="*/ 6954253 w 11010900"/>
              <a:gd name="connsiteY37" fmla="*/ 5765782 h 5765782"/>
              <a:gd name="connsiteX38" fmla="*/ 6154514 w 11010900"/>
              <a:gd name="connsiteY38" fmla="*/ 5765782 h 5765782"/>
              <a:gd name="connsiteX39" fmla="*/ 5354775 w 11010900"/>
              <a:gd name="connsiteY39" fmla="*/ 5765782 h 5765782"/>
              <a:gd name="connsiteX40" fmla="*/ 4665144 w 11010900"/>
              <a:gd name="connsiteY40" fmla="*/ 5765782 h 5765782"/>
              <a:gd name="connsiteX41" fmla="*/ 4415950 w 11010900"/>
              <a:gd name="connsiteY41" fmla="*/ 5765782 h 5765782"/>
              <a:gd name="connsiteX42" fmla="*/ 4056647 w 11010900"/>
              <a:gd name="connsiteY42" fmla="*/ 5765782 h 5765782"/>
              <a:gd name="connsiteX43" fmla="*/ 3367017 w 11010900"/>
              <a:gd name="connsiteY43" fmla="*/ 5765782 h 5765782"/>
              <a:gd name="connsiteX44" fmla="*/ 2897605 w 11010900"/>
              <a:gd name="connsiteY44" fmla="*/ 5765782 h 5765782"/>
              <a:gd name="connsiteX45" fmla="*/ 2097866 w 11010900"/>
              <a:gd name="connsiteY45" fmla="*/ 5765782 h 5765782"/>
              <a:gd name="connsiteX46" fmla="*/ 1298127 w 11010900"/>
              <a:gd name="connsiteY46" fmla="*/ 5765782 h 5765782"/>
              <a:gd name="connsiteX47" fmla="*/ 938824 w 11010900"/>
              <a:gd name="connsiteY47" fmla="*/ 5765782 h 5765782"/>
              <a:gd name="connsiteX48" fmla="*/ 579521 w 11010900"/>
              <a:gd name="connsiteY48" fmla="*/ 5765782 h 5765782"/>
              <a:gd name="connsiteX49" fmla="*/ 0 w 11010900"/>
              <a:gd name="connsiteY49" fmla="*/ 5765782 h 5765782"/>
              <a:gd name="connsiteX50" fmla="*/ 0 w 11010900"/>
              <a:gd name="connsiteY50" fmla="*/ 5073888 h 5765782"/>
              <a:gd name="connsiteX51" fmla="*/ 0 w 11010900"/>
              <a:gd name="connsiteY51" fmla="*/ 4670283 h 5765782"/>
              <a:gd name="connsiteX52" fmla="*/ 0 w 11010900"/>
              <a:gd name="connsiteY52" fmla="*/ 4209021 h 5765782"/>
              <a:gd name="connsiteX53" fmla="*/ 0 w 11010900"/>
              <a:gd name="connsiteY53" fmla="*/ 3632443 h 5765782"/>
              <a:gd name="connsiteX54" fmla="*/ 0 w 11010900"/>
              <a:gd name="connsiteY54" fmla="*/ 3228838 h 5765782"/>
              <a:gd name="connsiteX55" fmla="*/ 0 w 11010900"/>
              <a:gd name="connsiteY55" fmla="*/ 2767575 h 5765782"/>
              <a:gd name="connsiteX56" fmla="*/ 0 w 11010900"/>
              <a:gd name="connsiteY56" fmla="*/ 2190997 h 5765782"/>
              <a:gd name="connsiteX57" fmla="*/ 0 w 11010900"/>
              <a:gd name="connsiteY57" fmla="*/ 1787392 h 5765782"/>
              <a:gd name="connsiteX58" fmla="*/ 0 w 11010900"/>
              <a:gd name="connsiteY58" fmla="*/ 1095499 h 5765782"/>
              <a:gd name="connsiteX59" fmla="*/ 0 w 11010900"/>
              <a:gd name="connsiteY59" fmla="*/ 0 h 57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010900" h="5765782" fill="none" extrusionOk="0">
                <a:moveTo>
                  <a:pt x="0" y="0"/>
                </a:moveTo>
                <a:cubicBezTo>
                  <a:pt x="335347" y="-17802"/>
                  <a:pt x="526042" y="75499"/>
                  <a:pt x="689630" y="0"/>
                </a:cubicBezTo>
                <a:cubicBezTo>
                  <a:pt x="853218" y="-75499"/>
                  <a:pt x="886071" y="33861"/>
                  <a:pt x="1048933" y="0"/>
                </a:cubicBezTo>
                <a:cubicBezTo>
                  <a:pt x="1211795" y="-33861"/>
                  <a:pt x="1325455" y="7602"/>
                  <a:pt x="1408236" y="0"/>
                </a:cubicBezTo>
                <a:cubicBezTo>
                  <a:pt x="1491017" y="-7602"/>
                  <a:pt x="1758913" y="47014"/>
                  <a:pt x="2097866" y="0"/>
                </a:cubicBezTo>
                <a:cubicBezTo>
                  <a:pt x="2436819" y="-47014"/>
                  <a:pt x="2618638" y="9708"/>
                  <a:pt x="2787496" y="0"/>
                </a:cubicBezTo>
                <a:cubicBezTo>
                  <a:pt x="2956354" y="-9708"/>
                  <a:pt x="3198201" y="42067"/>
                  <a:pt x="3367017" y="0"/>
                </a:cubicBezTo>
                <a:cubicBezTo>
                  <a:pt x="3535833" y="-42067"/>
                  <a:pt x="3734918" y="54918"/>
                  <a:pt x="3946538" y="0"/>
                </a:cubicBezTo>
                <a:cubicBezTo>
                  <a:pt x="4158158" y="-54918"/>
                  <a:pt x="4505115" y="54938"/>
                  <a:pt x="4746277" y="0"/>
                </a:cubicBezTo>
                <a:cubicBezTo>
                  <a:pt x="4987439" y="-54938"/>
                  <a:pt x="5103752" y="47130"/>
                  <a:pt x="5325798" y="0"/>
                </a:cubicBezTo>
                <a:cubicBezTo>
                  <a:pt x="5547844" y="-47130"/>
                  <a:pt x="5506423" y="27640"/>
                  <a:pt x="5574993" y="0"/>
                </a:cubicBezTo>
                <a:cubicBezTo>
                  <a:pt x="5643563" y="-27640"/>
                  <a:pt x="5723502" y="26378"/>
                  <a:pt x="5824187" y="0"/>
                </a:cubicBezTo>
                <a:cubicBezTo>
                  <a:pt x="5924872" y="-26378"/>
                  <a:pt x="6017871" y="22512"/>
                  <a:pt x="6073381" y="0"/>
                </a:cubicBezTo>
                <a:cubicBezTo>
                  <a:pt x="6128891" y="-22512"/>
                  <a:pt x="6333070" y="33073"/>
                  <a:pt x="6432684" y="0"/>
                </a:cubicBezTo>
                <a:cubicBezTo>
                  <a:pt x="6532298" y="-33073"/>
                  <a:pt x="6676233" y="53889"/>
                  <a:pt x="6902096" y="0"/>
                </a:cubicBezTo>
                <a:cubicBezTo>
                  <a:pt x="7127959" y="-53889"/>
                  <a:pt x="7225756" y="48598"/>
                  <a:pt x="7481617" y="0"/>
                </a:cubicBezTo>
                <a:cubicBezTo>
                  <a:pt x="7737478" y="-48598"/>
                  <a:pt x="7864170" y="16225"/>
                  <a:pt x="8171247" y="0"/>
                </a:cubicBezTo>
                <a:cubicBezTo>
                  <a:pt x="8478324" y="-16225"/>
                  <a:pt x="8457627" y="17684"/>
                  <a:pt x="8640659" y="0"/>
                </a:cubicBezTo>
                <a:cubicBezTo>
                  <a:pt x="8823691" y="-17684"/>
                  <a:pt x="8987609" y="34608"/>
                  <a:pt x="9330289" y="0"/>
                </a:cubicBezTo>
                <a:cubicBezTo>
                  <a:pt x="9672969" y="-34608"/>
                  <a:pt x="9956498" y="36123"/>
                  <a:pt x="10130028" y="0"/>
                </a:cubicBezTo>
                <a:cubicBezTo>
                  <a:pt x="10303558" y="-36123"/>
                  <a:pt x="10583996" y="82517"/>
                  <a:pt x="11010900" y="0"/>
                </a:cubicBezTo>
                <a:cubicBezTo>
                  <a:pt x="11048147" y="144425"/>
                  <a:pt x="10963429" y="345183"/>
                  <a:pt x="11010900" y="576578"/>
                </a:cubicBezTo>
                <a:cubicBezTo>
                  <a:pt x="11058371" y="807973"/>
                  <a:pt x="10980966" y="943973"/>
                  <a:pt x="11010900" y="1210814"/>
                </a:cubicBezTo>
                <a:cubicBezTo>
                  <a:pt x="11040834" y="1477655"/>
                  <a:pt x="10998723" y="1428826"/>
                  <a:pt x="11010900" y="1614419"/>
                </a:cubicBezTo>
                <a:cubicBezTo>
                  <a:pt x="11023077" y="1800013"/>
                  <a:pt x="10990009" y="1980733"/>
                  <a:pt x="11010900" y="2075682"/>
                </a:cubicBezTo>
                <a:cubicBezTo>
                  <a:pt x="11031791" y="2170631"/>
                  <a:pt x="10949785" y="2534947"/>
                  <a:pt x="11010900" y="2709918"/>
                </a:cubicBezTo>
                <a:cubicBezTo>
                  <a:pt x="11072015" y="2884889"/>
                  <a:pt x="10957764" y="3003499"/>
                  <a:pt x="11010900" y="3171180"/>
                </a:cubicBezTo>
                <a:cubicBezTo>
                  <a:pt x="11064036" y="3338861"/>
                  <a:pt x="11000608" y="3511975"/>
                  <a:pt x="11010900" y="3632443"/>
                </a:cubicBezTo>
                <a:cubicBezTo>
                  <a:pt x="11021192" y="3752911"/>
                  <a:pt x="10996414" y="4136267"/>
                  <a:pt x="11010900" y="4324337"/>
                </a:cubicBezTo>
                <a:cubicBezTo>
                  <a:pt x="11025386" y="4512407"/>
                  <a:pt x="10937198" y="4646075"/>
                  <a:pt x="11010900" y="4958573"/>
                </a:cubicBezTo>
                <a:cubicBezTo>
                  <a:pt x="11084602" y="5271071"/>
                  <a:pt x="10933694" y="5560854"/>
                  <a:pt x="11010900" y="5765782"/>
                </a:cubicBezTo>
                <a:cubicBezTo>
                  <a:pt x="10710030" y="5845825"/>
                  <a:pt x="10490029" y="5695191"/>
                  <a:pt x="10211161" y="5765782"/>
                </a:cubicBezTo>
                <a:cubicBezTo>
                  <a:pt x="9932293" y="5836373"/>
                  <a:pt x="9996674" y="5763582"/>
                  <a:pt x="9851858" y="5765782"/>
                </a:cubicBezTo>
                <a:cubicBezTo>
                  <a:pt x="9707042" y="5767982"/>
                  <a:pt x="9564755" y="5764679"/>
                  <a:pt x="9492555" y="5765782"/>
                </a:cubicBezTo>
                <a:cubicBezTo>
                  <a:pt x="9420355" y="5766885"/>
                  <a:pt x="9064338" y="5753799"/>
                  <a:pt x="8692816" y="5765782"/>
                </a:cubicBezTo>
                <a:cubicBezTo>
                  <a:pt x="8321294" y="5777765"/>
                  <a:pt x="8231344" y="5733691"/>
                  <a:pt x="8113295" y="5765782"/>
                </a:cubicBezTo>
                <a:cubicBezTo>
                  <a:pt x="7995246" y="5797873"/>
                  <a:pt x="7743569" y="5739533"/>
                  <a:pt x="7423665" y="5765782"/>
                </a:cubicBezTo>
                <a:cubicBezTo>
                  <a:pt x="7103761" y="5792031"/>
                  <a:pt x="7094077" y="5753282"/>
                  <a:pt x="6954253" y="5765782"/>
                </a:cubicBezTo>
                <a:cubicBezTo>
                  <a:pt x="6814429" y="5778282"/>
                  <a:pt x="6496213" y="5690440"/>
                  <a:pt x="6154514" y="5765782"/>
                </a:cubicBezTo>
                <a:cubicBezTo>
                  <a:pt x="5812815" y="5841124"/>
                  <a:pt x="5677570" y="5722664"/>
                  <a:pt x="5354775" y="5765782"/>
                </a:cubicBezTo>
                <a:cubicBezTo>
                  <a:pt x="5031980" y="5808900"/>
                  <a:pt x="4884730" y="5694102"/>
                  <a:pt x="4665144" y="5765782"/>
                </a:cubicBezTo>
                <a:cubicBezTo>
                  <a:pt x="4445558" y="5837462"/>
                  <a:pt x="4478676" y="5746611"/>
                  <a:pt x="4415950" y="5765782"/>
                </a:cubicBezTo>
                <a:cubicBezTo>
                  <a:pt x="4353224" y="5784953"/>
                  <a:pt x="4195781" y="5735996"/>
                  <a:pt x="4056647" y="5765782"/>
                </a:cubicBezTo>
                <a:cubicBezTo>
                  <a:pt x="3917513" y="5795568"/>
                  <a:pt x="3661707" y="5762574"/>
                  <a:pt x="3367017" y="5765782"/>
                </a:cubicBezTo>
                <a:cubicBezTo>
                  <a:pt x="3072327" y="5768990"/>
                  <a:pt x="3115454" y="5726829"/>
                  <a:pt x="2897605" y="5765782"/>
                </a:cubicBezTo>
                <a:cubicBezTo>
                  <a:pt x="2679756" y="5804735"/>
                  <a:pt x="2471910" y="5716155"/>
                  <a:pt x="2097866" y="5765782"/>
                </a:cubicBezTo>
                <a:cubicBezTo>
                  <a:pt x="1723822" y="5815409"/>
                  <a:pt x="1573524" y="5693267"/>
                  <a:pt x="1298127" y="5765782"/>
                </a:cubicBezTo>
                <a:cubicBezTo>
                  <a:pt x="1022730" y="5838297"/>
                  <a:pt x="1101809" y="5754873"/>
                  <a:pt x="938824" y="5765782"/>
                </a:cubicBezTo>
                <a:cubicBezTo>
                  <a:pt x="775839" y="5776691"/>
                  <a:pt x="721383" y="5751113"/>
                  <a:pt x="579521" y="5765782"/>
                </a:cubicBezTo>
                <a:cubicBezTo>
                  <a:pt x="437659" y="5780451"/>
                  <a:pt x="155046" y="5742967"/>
                  <a:pt x="0" y="5765782"/>
                </a:cubicBezTo>
                <a:cubicBezTo>
                  <a:pt x="-39329" y="5473673"/>
                  <a:pt x="45019" y="5355201"/>
                  <a:pt x="0" y="5073888"/>
                </a:cubicBezTo>
                <a:cubicBezTo>
                  <a:pt x="-45019" y="4792575"/>
                  <a:pt x="17471" y="4760602"/>
                  <a:pt x="0" y="4670283"/>
                </a:cubicBezTo>
                <a:cubicBezTo>
                  <a:pt x="-17471" y="4579964"/>
                  <a:pt x="13075" y="4438928"/>
                  <a:pt x="0" y="4209021"/>
                </a:cubicBezTo>
                <a:cubicBezTo>
                  <a:pt x="-13075" y="3979114"/>
                  <a:pt x="37436" y="3802236"/>
                  <a:pt x="0" y="3632443"/>
                </a:cubicBezTo>
                <a:cubicBezTo>
                  <a:pt x="-37436" y="3462650"/>
                  <a:pt x="27867" y="3412504"/>
                  <a:pt x="0" y="3228838"/>
                </a:cubicBezTo>
                <a:cubicBezTo>
                  <a:pt x="-27867" y="3045172"/>
                  <a:pt x="39784" y="2972227"/>
                  <a:pt x="0" y="2767575"/>
                </a:cubicBezTo>
                <a:cubicBezTo>
                  <a:pt x="-39784" y="2562923"/>
                  <a:pt x="26131" y="2348351"/>
                  <a:pt x="0" y="2190997"/>
                </a:cubicBezTo>
                <a:cubicBezTo>
                  <a:pt x="-26131" y="2033643"/>
                  <a:pt x="34514" y="1934578"/>
                  <a:pt x="0" y="1787392"/>
                </a:cubicBezTo>
                <a:cubicBezTo>
                  <a:pt x="-34514" y="1640206"/>
                  <a:pt x="57011" y="1276570"/>
                  <a:pt x="0" y="1095499"/>
                </a:cubicBezTo>
                <a:cubicBezTo>
                  <a:pt x="-57011" y="914428"/>
                  <a:pt x="36326" y="295949"/>
                  <a:pt x="0" y="0"/>
                </a:cubicBezTo>
                <a:close/>
              </a:path>
              <a:path w="11010900" h="5765782" stroke="0" extrusionOk="0">
                <a:moveTo>
                  <a:pt x="0" y="0"/>
                </a:moveTo>
                <a:cubicBezTo>
                  <a:pt x="198539" y="-16887"/>
                  <a:pt x="284103" y="49181"/>
                  <a:pt x="469412" y="0"/>
                </a:cubicBezTo>
                <a:cubicBezTo>
                  <a:pt x="654721" y="-49181"/>
                  <a:pt x="779602" y="3885"/>
                  <a:pt x="1048933" y="0"/>
                </a:cubicBezTo>
                <a:cubicBezTo>
                  <a:pt x="1318264" y="-3885"/>
                  <a:pt x="1545845" y="4281"/>
                  <a:pt x="1848672" y="0"/>
                </a:cubicBezTo>
                <a:cubicBezTo>
                  <a:pt x="2151499" y="-4281"/>
                  <a:pt x="2320192" y="70520"/>
                  <a:pt x="2648411" y="0"/>
                </a:cubicBezTo>
                <a:cubicBezTo>
                  <a:pt x="2976630" y="-70520"/>
                  <a:pt x="2810159" y="19656"/>
                  <a:pt x="2897605" y="0"/>
                </a:cubicBezTo>
                <a:cubicBezTo>
                  <a:pt x="2985051" y="-19656"/>
                  <a:pt x="3353602" y="8191"/>
                  <a:pt x="3477126" y="0"/>
                </a:cubicBezTo>
                <a:cubicBezTo>
                  <a:pt x="3600650" y="-8191"/>
                  <a:pt x="3923281" y="81402"/>
                  <a:pt x="4276865" y="0"/>
                </a:cubicBezTo>
                <a:cubicBezTo>
                  <a:pt x="4630449" y="-81402"/>
                  <a:pt x="4632499" y="10749"/>
                  <a:pt x="4856386" y="0"/>
                </a:cubicBezTo>
                <a:cubicBezTo>
                  <a:pt x="5080273" y="-10749"/>
                  <a:pt x="5329125" y="78955"/>
                  <a:pt x="5546016" y="0"/>
                </a:cubicBezTo>
                <a:cubicBezTo>
                  <a:pt x="5762907" y="-78955"/>
                  <a:pt x="5676932" y="9425"/>
                  <a:pt x="5795211" y="0"/>
                </a:cubicBezTo>
                <a:cubicBezTo>
                  <a:pt x="5913491" y="-9425"/>
                  <a:pt x="6003834" y="15534"/>
                  <a:pt x="6154514" y="0"/>
                </a:cubicBezTo>
                <a:cubicBezTo>
                  <a:pt x="6305194" y="-15534"/>
                  <a:pt x="6601317" y="43824"/>
                  <a:pt x="6844144" y="0"/>
                </a:cubicBezTo>
                <a:cubicBezTo>
                  <a:pt x="7086971" y="-43824"/>
                  <a:pt x="7155634" y="9983"/>
                  <a:pt x="7313556" y="0"/>
                </a:cubicBezTo>
                <a:cubicBezTo>
                  <a:pt x="7471478" y="-9983"/>
                  <a:pt x="7567989" y="36342"/>
                  <a:pt x="7782968" y="0"/>
                </a:cubicBezTo>
                <a:cubicBezTo>
                  <a:pt x="7997947" y="-36342"/>
                  <a:pt x="7937616" y="29411"/>
                  <a:pt x="8032162" y="0"/>
                </a:cubicBezTo>
                <a:cubicBezTo>
                  <a:pt x="8126708" y="-29411"/>
                  <a:pt x="8183414" y="2988"/>
                  <a:pt x="8281356" y="0"/>
                </a:cubicBezTo>
                <a:cubicBezTo>
                  <a:pt x="8379298" y="-2988"/>
                  <a:pt x="8448584" y="23082"/>
                  <a:pt x="8530550" y="0"/>
                </a:cubicBezTo>
                <a:cubicBezTo>
                  <a:pt x="8612516" y="-23082"/>
                  <a:pt x="8870747" y="21036"/>
                  <a:pt x="8999962" y="0"/>
                </a:cubicBezTo>
                <a:cubicBezTo>
                  <a:pt x="9129177" y="-21036"/>
                  <a:pt x="9300039" y="48262"/>
                  <a:pt x="9469374" y="0"/>
                </a:cubicBezTo>
                <a:cubicBezTo>
                  <a:pt x="9638709" y="-48262"/>
                  <a:pt x="9900186" y="9311"/>
                  <a:pt x="10269113" y="0"/>
                </a:cubicBezTo>
                <a:cubicBezTo>
                  <a:pt x="10638040" y="-9311"/>
                  <a:pt x="10803794" y="69889"/>
                  <a:pt x="11010900" y="0"/>
                </a:cubicBezTo>
                <a:cubicBezTo>
                  <a:pt x="11042452" y="285153"/>
                  <a:pt x="10936531" y="507650"/>
                  <a:pt x="11010900" y="691894"/>
                </a:cubicBezTo>
                <a:cubicBezTo>
                  <a:pt x="11085269" y="876138"/>
                  <a:pt x="11006688" y="974215"/>
                  <a:pt x="11010900" y="1153156"/>
                </a:cubicBezTo>
                <a:cubicBezTo>
                  <a:pt x="11015112" y="1332097"/>
                  <a:pt x="10977948" y="1489913"/>
                  <a:pt x="11010900" y="1787392"/>
                </a:cubicBezTo>
                <a:cubicBezTo>
                  <a:pt x="11043852" y="2084871"/>
                  <a:pt x="10934947" y="2155371"/>
                  <a:pt x="11010900" y="2421628"/>
                </a:cubicBezTo>
                <a:cubicBezTo>
                  <a:pt x="11086853" y="2687885"/>
                  <a:pt x="10957726" y="2703203"/>
                  <a:pt x="11010900" y="2940549"/>
                </a:cubicBezTo>
                <a:cubicBezTo>
                  <a:pt x="11064074" y="3177895"/>
                  <a:pt x="11008294" y="3252640"/>
                  <a:pt x="11010900" y="3517127"/>
                </a:cubicBezTo>
                <a:cubicBezTo>
                  <a:pt x="11013506" y="3781614"/>
                  <a:pt x="10993937" y="3783478"/>
                  <a:pt x="11010900" y="3920732"/>
                </a:cubicBezTo>
                <a:cubicBezTo>
                  <a:pt x="11027863" y="4057987"/>
                  <a:pt x="10966002" y="4369601"/>
                  <a:pt x="11010900" y="4554968"/>
                </a:cubicBezTo>
                <a:cubicBezTo>
                  <a:pt x="11055798" y="4740335"/>
                  <a:pt x="10992811" y="4876350"/>
                  <a:pt x="11010900" y="5073888"/>
                </a:cubicBezTo>
                <a:cubicBezTo>
                  <a:pt x="11028989" y="5271426"/>
                  <a:pt x="11001370" y="5523885"/>
                  <a:pt x="11010900" y="5765782"/>
                </a:cubicBezTo>
                <a:cubicBezTo>
                  <a:pt x="10845547" y="5783500"/>
                  <a:pt x="10803827" y="5739711"/>
                  <a:pt x="10651597" y="5765782"/>
                </a:cubicBezTo>
                <a:cubicBezTo>
                  <a:pt x="10499367" y="5791853"/>
                  <a:pt x="10220923" y="5751265"/>
                  <a:pt x="10072076" y="5765782"/>
                </a:cubicBezTo>
                <a:cubicBezTo>
                  <a:pt x="9923229" y="5780299"/>
                  <a:pt x="9883001" y="5758339"/>
                  <a:pt x="9822882" y="5765782"/>
                </a:cubicBezTo>
                <a:cubicBezTo>
                  <a:pt x="9762763" y="5773225"/>
                  <a:pt x="9623698" y="5736612"/>
                  <a:pt x="9573688" y="5765782"/>
                </a:cubicBezTo>
                <a:cubicBezTo>
                  <a:pt x="9523678" y="5794952"/>
                  <a:pt x="9065274" y="5710260"/>
                  <a:pt x="8773949" y="5765782"/>
                </a:cubicBezTo>
                <a:cubicBezTo>
                  <a:pt x="8482624" y="5821304"/>
                  <a:pt x="8405446" y="5727614"/>
                  <a:pt x="8304537" y="5765782"/>
                </a:cubicBezTo>
                <a:cubicBezTo>
                  <a:pt x="8203628" y="5803950"/>
                  <a:pt x="8160777" y="5763609"/>
                  <a:pt x="8055343" y="5765782"/>
                </a:cubicBezTo>
                <a:cubicBezTo>
                  <a:pt x="7949909" y="5767955"/>
                  <a:pt x="7856718" y="5751417"/>
                  <a:pt x="7806149" y="5765782"/>
                </a:cubicBezTo>
                <a:cubicBezTo>
                  <a:pt x="7755580" y="5780147"/>
                  <a:pt x="7419319" y="5713381"/>
                  <a:pt x="7226628" y="5765782"/>
                </a:cubicBezTo>
                <a:cubicBezTo>
                  <a:pt x="7033937" y="5818183"/>
                  <a:pt x="6713987" y="5723790"/>
                  <a:pt x="6426888" y="5765782"/>
                </a:cubicBezTo>
                <a:cubicBezTo>
                  <a:pt x="6139789" y="5807774"/>
                  <a:pt x="5830618" y="5686048"/>
                  <a:pt x="5627149" y="5765782"/>
                </a:cubicBezTo>
                <a:cubicBezTo>
                  <a:pt x="5423680" y="5845516"/>
                  <a:pt x="5385791" y="5749531"/>
                  <a:pt x="5157737" y="5765782"/>
                </a:cubicBezTo>
                <a:cubicBezTo>
                  <a:pt x="4929683" y="5782033"/>
                  <a:pt x="4671490" y="5697881"/>
                  <a:pt x="4468107" y="5765782"/>
                </a:cubicBezTo>
                <a:cubicBezTo>
                  <a:pt x="4264724" y="5833683"/>
                  <a:pt x="4038465" y="5729335"/>
                  <a:pt x="3888586" y="5765782"/>
                </a:cubicBezTo>
                <a:cubicBezTo>
                  <a:pt x="3738707" y="5802229"/>
                  <a:pt x="3352189" y="5727803"/>
                  <a:pt x="3198956" y="5765782"/>
                </a:cubicBezTo>
                <a:cubicBezTo>
                  <a:pt x="3045723" y="5803761"/>
                  <a:pt x="2827813" y="5737950"/>
                  <a:pt x="2729544" y="5765782"/>
                </a:cubicBezTo>
                <a:cubicBezTo>
                  <a:pt x="2631275" y="5793614"/>
                  <a:pt x="2597015" y="5742697"/>
                  <a:pt x="2480350" y="5765782"/>
                </a:cubicBezTo>
                <a:cubicBezTo>
                  <a:pt x="2363685" y="5788867"/>
                  <a:pt x="2324610" y="5752611"/>
                  <a:pt x="2231156" y="5765782"/>
                </a:cubicBezTo>
                <a:cubicBezTo>
                  <a:pt x="2137702" y="5778953"/>
                  <a:pt x="1981234" y="5716952"/>
                  <a:pt x="1761744" y="5765782"/>
                </a:cubicBezTo>
                <a:cubicBezTo>
                  <a:pt x="1542254" y="5814612"/>
                  <a:pt x="1326392" y="5741287"/>
                  <a:pt x="962005" y="5765782"/>
                </a:cubicBezTo>
                <a:cubicBezTo>
                  <a:pt x="597618" y="5790277"/>
                  <a:pt x="763643" y="5735993"/>
                  <a:pt x="602702" y="5765782"/>
                </a:cubicBezTo>
                <a:cubicBezTo>
                  <a:pt x="441761" y="5795571"/>
                  <a:pt x="152273" y="5717369"/>
                  <a:pt x="0" y="5765782"/>
                </a:cubicBezTo>
                <a:cubicBezTo>
                  <a:pt x="-40288" y="5607693"/>
                  <a:pt x="50547" y="5501561"/>
                  <a:pt x="0" y="5246862"/>
                </a:cubicBezTo>
                <a:cubicBezTo>
                  <a:pt x="-50547" y="4992163"/>
                  <a:pt x="41773" y="4988197"/>
                  <a:pt x="0" y="4843257"/>
                </a:cubicBezTo>
                <a:cubicBezTo>
                  <a:pt x="-41773" y="4698318"/>
                  <a:pt x="20848" y="4498347"/>
                  <a:pt x="0" y="4381994"/>
                </a:cubicBezTo>
                <a:cubicBezTo>
                  <a:pt x="-20848" y="4265641"/>
                  <a:pt x="38471" y="3982210"/>
                  <a:pt x="0" y="3863074"/>
                </a:cubicBezTo>
                <a:cubicBezTo>
                  <a:pt x="-38471" y="3743938"/>
                  <a:pt x="14876" y="3558829"/>
                  <a:pt x="0" y="3286496"/>
                </a:cubicBezTo>
                <a:cubicBezTo>
                  <a:pt x="-14876" y="3014163"/>
                  <a:pt x="3078" y="2903955"/>
                  <a:pt x="0" y="2709918"/>
                </a:cubicBezTo>
                <a:cubicBezTo>
                  <a:pt x="-3078" y="2515881"/>
                  <a:pt x="36157" y="2258463"/>
                  <a:pt x="0" y="2075682"/>
                </a:cubicBezTo>
                <a:cubicBezTo>
                  <a:pt x="-36157" y="1892901"/>
                  <a:pt x="572" y="1779393"/>
                  <a:pt x="0" y="1672077"/>
                </a:cubicBezTo>
                <a:cubicBezTo>
                  <a:pt x="-572" y="1564761"/>
                  <a:pt x="68774" y="1233570"/>
                  <a:pt x="0" y="980183"/>
                </a:cubicBezTo>
                <a:cubicBezTo>
                  <a:pt x="-68774" y="726796"/>
                  <a:pt x="41062" y="653240"/>
                  <a:pt x="0" y="518920"/>
                </a:cubicBezTo>
                <a:cubicBezTo>
                  <a:pt x="-41062" y="384600"/>
                  <a:pt x="37262" y="165719"/>
                  <a:pt x="0" y="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20998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1F5455B-DB18-413E-8DBC-F2435638C023}"/>
              </a:ext>
            </a:extLst>
          </p:cNvPr>
          <p:cNvSpPr/>
          <p:nvPr/>
        </p:nvSpPr>
        <p:spPr>
          <a:xfrm>
            <a:off x="438148" y="247651"/>
            <a:ext cx="11563351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B0A91770-6ABF-4339-8742-27816F1E75AB}"/>
              </a:ext>
            </a:extLst>
          </p:cNvPr>
          <p:cNvSpPr txBox="1"/>
          <p:nvPr/>
        </p:nvSpPr>
        <p:spPr>
          <a:xfrm>
            <a:off x="4719480" y="1297580"/>
            <a:ext cx="589438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>
                <a:solidFill>
                  <a:srgbClr val="32B9E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المادة / الرياضيات</a:t>
            </a:r>
          </a:p>
          <a:p>
            <a:r>
              <a:rPr lang="ar-SA" sz="5400" dirty="0">
                <a:solidFill>
                  <a:srgbClr val="FCB4B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الصف / الرابع</a:t>
            </a:r>
          </a:p>
          <a:p>
            <a:r>
              <a:rPr lang="ar-SA" sz="5400" dirty="0">
                <a:solidFill>
                  <a:srgbClr val="F2D97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اليوم/</a:t>
            </a:r>
          </a:p>
          <a:p>
            <a:r>
              <a:rPr lang="ar-SA" sz="5400" dirty="0">
                <a:solidFill>
                  <a:srgbClr val="D9BDB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التاريخ/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B97BDCCF-5FD4-4531-AF89-F1C995C62167}"/>
              </a:ext>
            </a:extLst>
          </p:cNvPr>
          <p:cNvSpPr txBox="1"/>
          <p:nvPr/>
        </p:nvSpPr>
        <p:spPr>
          <a:xfrm>
            <a:off x="3200334" y="5196885"/>
            <a:ext cx="43441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معلمة المادة / مباركة الزبيدي</a:t>
            </a:r>
          </a:p>
        </p:txBody>
      </p:sp>
      <p:pic>
        <p:nvPicPr>
          <p:cNvPr id="88" name="صورة 87">
            <a:extLst>
              <a:ext uri="{FF2B5EF4-FFF2-40B4-BE49-F238E27FC236}">
                <a16:creationId xmlns:a16="http://schemas.microsoft.com/office/drawing/2014/main" id="{ABE610DD-B51E-4D82-86BE-5EC4FA67E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25" y="1085666"/>
            <a:ext cx="4270398" cy="34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8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58910-2B93-4EFD-88DD-1F7262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56EE0C-92BB-44DF-B3C3-31CBFAAB6C90}"/>
              </a:ext>
            </a:extLst>
          </p:cNvPr>
          <p:cNvSpPr/>
          <p:nvPr/>
        </p:nvSpPr>
        <p:spPr>
          <a:xfrm>
            <a:off x="714373" y="688181"/>
            <a:ext cx="11010900" cy="5765782"/>
          </a:xfrm>
          <a:custGeom>
            <a:avLst/>
            <a:gdLst>
              <a:gd name="connsiteX0" fmla="*/ 0 w 11010900"/>
              <a:gd name="connsiteY0" fmla="*/ 0 h 5765782"/>
              <a:gd name="connsiteX1" fmla="*/ 689630 w 11010900"/>
              <a:gd name="connsiteY1" fmla="*/ 0 h 5765782"/>
              <a:gd name="connsiteX2" fmla="*/ 1048933 w 11010900"/>
              <a:gd name="connsiteY2" fmla="*/ 0 h 5765782"/>
              <a:gd name="connsiteX3" fmla="*/ 1408236 w 11010900"/>
              <a:gd name="connsiteY3" fmla="*/ 0 h 5765782"/>
              <a:gd name="connsiteX4" fmla="*/ 2097866 w 11010900"/>
              <a:gd name="connsiteY4" fmla="*/ 0 h 5765782"/>
              <a:gd name="connsiteX5" fmla="*/ 2787496 w 11010900"/>
              <a:gd name="connsiteY5" fmla="*/ 0 h 5765782"/>
              <a:gd name="connsiteX6" fmla="*/ 3367017 w 11010900"/>
              <a:gd name="connsiteY6" fmla="*/ 0 h 5765782"/>
              <a:gd name="connsiteX7" fmla="*/ 3946538 w 11010900"/>
              <a:gd name="connsiteY7" fmla="*/ 0 h 5765782"/>
              <a:gd name="connsiteX8" fmla="*/ 4746277 w 11010900"/>
              <a:gd name="connsiteY8" fmla="*/ 0 h 5765782"/>
              <a:gd name="connsiteX9" fmla="*/ 5325798 w 11010900"/>
              <a:gd name="connsiteY9" fmla="*/ 0 h 5765782"/>
              <a:gd name="connsiteX10" fmla="*/ 5574993 w 11010900"/>
              <a:gd name="connsiteY10" fmla="*/ 0 h 5765782"/>
              <a:gd name="connsiteX11" fmla="*/ 5824187 w 11010900"/>
              <a:gd name="connsiteY11" fmla="*/ 0 h 5765782"/>
              <a:gd name="connsiteX12" fmla="*/ 6073381 w 11010900"/>
              <a:gd name="connsiteY12" fmla="*/ 0 h 5765782"/>
              <a:gd name="connsiteX13" fmla="*/ 6432684 w 11010900"/>
              <a:gd name="connsiteY13" fmla="*/ 0 h 5765782"/>
              <a:gd name="connsiteX14" fmla="*/ 6902096 w 11010900"/>
              <a:gd name="connsiteY14" fmla="*/ 0 h 5765782"/>
              <a:gd name="connsiteX15" fmla="*/ 7481617 w 11010900"/>
              <a:gd name="connsiteY15" fmla="*/ 0 h 5765782"/>
              <a:gd name="connsiteX16" fmla="*/ 8171247 w 11010900"/>
              <a:gd name="connsiteY16" fmla="*/ 0 h 5765782"/>
              <a:gd name="connsiteX17" fmla="*/ 8640659 w 11010900"/>
              <a:gd name="connsiteY17" fmla="*/ 0 h 5765782"/>
              <a:gd name="connsiteX18" fmla="*/ 9330289 w 11010900"/>
              <a:gd name="connsiteY18" fmla="*/ 0 h 5765782"/>
              <a:gd name="connsiteX19" fmla="*/ 10130028 w 11010900"/>
              <a:gd name="connsiteY19" fmla="*/ 0 h 5765782"/>
              <a:gd name="connsiteX20" fmla="*/ 11010900 w 11010900"/>
              <a:gd name="connsiteY20" fmla="*/ 0 h 5765782"/>
              <a:gd name="connsiteX21" fmla="*/ 11010900 w 11010900"/>
              <a:gd name="connsiteY21" fmla="*/ 576578 h 5765782"/>
              <a:gd name="connsiteX22" fmla="*/ 11010900 w 11010900"/>
              <a:gd name="connsiteY22" fmla="*/ 1210814 h 5765782"/>
              <a:gd name="connsiteX23" fmla="*/ 11010900 w 11010900"/>
              <a:gd name="connsiteY23" fmla="*/ 1614419 h 5765782"/>
              <a:gd name="connsiteX24" fmla="*/ 11010900 w 11010900"/>
              <a:gd name="connsiteY24" fmla="*/ 2075682 h 5765782"/>
              <a:gd name="connsiteX25" fmla="*/ 11010900 w 11010900"/>
              <a:gd name="connsiteY25" fmla="*/ 2709918 h 5765782"/>
              <a:gd name="connsiteX26" fmla="*/ 11010900 w 11010900"/>
              <a:gd name="connsiteY26" fmla="*/ 3171180 h 5765782"/>
              <a:gd name="connsiteX27" fmla="*/ 11010900 w 11010900"/>
              <a:gd name="connsiteY27" fmla="*/ 3632443 h 5765782"/>
              <a:gd name="connsiteX28" fmla="*/ 11010900 w 11010900"/>
              <a:gd name="connsiteY28" fmla="*/ 4324337 h 5765782"/>
              <a:gd name="connsiteX29" fmla="*/ 11010900 w 11010900"/>
              <a:gd name="connsiteY29" fmla="*/ 4958573 h 5765782"/>
              <a:gd name="connsiteX30" fmla="*/ 11010900 w 11010900"/>
              <a:gd name="connsiteY30" fmla="*/ 5765782 h 5765782"/>
              <a:gd name="connsiteX31" fmla="*/ 10211161 w 11010900"/>
              <a:gd name="connsiteY31" fmla="*/ 5765782 h 5765782"/>
              <a:gd name="connsiteX32" fmla="*/ 9851858 w 11010900"/>
              <a:gd name="connsiteY32" fmla="*/ 5765782 h 5765782"/>
              <a:gd name="connsiteX33" fmla="*/ 9492555 w 11010900"/>
              <a:gd name="connsiteY33" fmla="*/ 5765782 h 5765782"/>
              <a:gd name="connsiteX34" fmla="*/ 8692816 w 11010900"/>
              <a:gd name="connsiteY34" fmla="*/ 5765782 h 5765782"/>
              <a:gd name="connsiteX35" fmla="*/ 8113295 w 11010900"/>
              <a:gd name="connsiteY35" fmla="*/ 5765782 h 5765782"/>
              <a:gd name="connsiteX36" fmla="*/ 7423665 w 11010900"/>
              <a:gd name="connsiteY36" fmla="*/ 5765782 h 5765782"/>
              <a:gd name="connsiteX37" fmla="*/ 6954253 w 11010900"/>
              <a:gd name="connsiteY37" fmla="*/ 5765782 h 5765782"/>
              <a:gd name="connsiteX38" fmla="*/ 6154514 w 11010900"/>
              <a:gd name="connsiteY38" fmla="*/ 5765782 h 5765782"/>
              <a:gd name="connsiteX39" fmla="*/ 5354775 w 11010900"/>
              <a:gd name="connsiteY39" fmla="*/ 5765782 h 5765782"/>
              <a:gd name="connsiteX40" fmla="*/ 4665144 w 11010900"/>
              <a:gd name="connsiteY40" fmla="*/ 5765782 h 5765782"/>
              <a:gd name="connsiteX41" fmla="*/ 4415950 w 11010900"/>
              <a:gd name="connsiteY41" fmla="*/ 5765782 h 5765782"/>
              <a:gd name="connsiteX42" fmla="*/ 4056647 w 11010900"/>
              <a:gd name="connsiteY42" fmla="*/ 5765782 h 5765782"/>
              <a:gd name="connsiteX43" fmla="*/ 3367017 w 11010900"/>
              <a:gd name="connsiteY43" fmla="*/ 5765782 h 5765782"/>
              <a:gd name="connsiteX44" fmla="*/ 2897605 w 11010900"/>
              <a:gd name="connsiteY44" fmla="*/ 5765782 h 5765782"/>
              <a:gd name="connsiteX45" fmla="*/ 2097866 w 11010900"/>
              <a:gd name="connsiteY45" fmla="*/ 5765782 h 5765782"/>
              <a:gd name="connsiteX46" fmla="*/ 1298127 w 11010900"/>
              <a:gd name="connsiteY46" fmla="*/ 5765782 h 5765782"/>
              <a:gd name="connsiteX47" fmla="*/ 938824 w 11010900"/>
              <a:gd name="connsiteY47" fmla="*/ 5765782 h 5765782"/>
              <a:gd name="connsiteX48" fmla="*/ 579521 w 11010900"/>
              <a:gd name="connsiteY48" fmla="*/ 5765782 h 5765782"/>
              <a:gd name="connsiteX49" fmla="*/ 0 w 11010900"/>
              <a:gd name="connsiteY49" fmla="*/ 5765782 h 5765782"/>
              <a:gd name="connsiteX50" fmla="*/ 0 w 11010900"/>
              <a:gd name="connsiteY50" fmla="*/ 5073888 h 5765782"/>
              <a:gd name="connsiteX51" fmla="*/ 0 w 11010900"/>
              <a:gd name="connsiteY51" fmla="*/ 4670283 h 5765782"/>
              <a:gd name="connsiteX52" fmla="*/ 0 w 11010900"/>
              <a:gd name="connsiteY52" fmla="*/ 4209021 h 5765782"/>
              <a:gd name="connsiteX53" fmla="*/ 0 w 11010900"/>
              <a:gd name="connsiteY53" fmla="*/ 3632443 h 5765782"/>
              <a:gd name="connsiteX54" fmla="*/ 0 w 11010900"/>
              <a:gd name="connsiteY54" fmla="*/ 3228838 h 5765782"/>
              <a:gd name="connsiteX55" fmla="*/ 0 w 11010900"/>
              <a:gd name="connsiteY55" fmla="*/ 2767575 h 5765782"/>
              <a:gd name="connsiteX56" fmla="*/ 0 w 11010900"/>
              <a:gd name="connsiteY56" fmla="*/ 2190997 h 5765782"/>
              <a:gd name="connsiteX57" fmla="*/ 0 w 11010900"/>
              <a:gd name="connsiteY57" fmla="*/ 1787392 h 5765782"/>
              <a:gd name="connsiteX58" fmla="*/ 0 w 11010900"/>
              <a:gd name="connsiteY58" fmla="*/ 1095499 h 5765782"/>
              <a:gd name="connsiteX59" fmla="*/ 0 w 11010900"/>
              <a:gd name="connsiteY59" fmla="*/ 0 h 57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010900" h="5765782" fill="none" extrusionOk="0">
                <a:moveTo>
                  <a:pt x="0" y="0"/>
                </a:moveTo>
                <a:cubicBezTo>
                  <a:pt x="335347" y="-17802"/>
                  <a:pt x="526042" y="75499"/>
                  <a:pt x="689630" y="0"/>
                </a:cubicBezTo>
                <a:cubicBezTo>
                  <a:pt x="853218" y="-75499"/>
                  <a:pt x="886071" y="33861"/>
                  <a:pt x="1048933" y="0"/>
                </a:cubicBezTo>
                <a:cubicBezTo>
                  <a:pt x="1211795" y="-33861"/>
                  <a:pt x="1325455" y="7602"/>
                  <a:pt x="1408236" y="0"/>
                </a:cubicBezTo>
                <a:cubicBezTo>
                  <a:pt x="1491017" y="-7602"/>
                  <a:pt x="1758913" y="47014"/>
                  <a:pt x="2097866" y="0"/>
                </a:cubicBezTo>
                <a:cubicBezTo>
                  <a:pt x="2436819" y="-47014"/>
                  <a:pt x="2618638" y="9708"/>
                  <a:pt x="2787496" y="0"/>
                </a:cubicBezTo>
                <a:cubicBezTo>
                  <a:pt x="2956354" y="-9708"/>
                  <a:pt x="3198201" y="42067"/>
                  <a:pt x="3367017" y="0"/>
                </a:cubicBezTo>
                <a:cubicBezTo>
                  <a:pt x="3535833" y="-42067"/>
                  <a:pt x="3734918" y="54918"/>
                  <a:pt x="3946538" y="0"/>
                </a:cubicBezTo>
                <a:cubicBezTo>
                  <a:pt x="4158158" y="-54918"/>
                  <a:pt x="4505115" y="54938"/>
                  <a:pt x="4746277" y="0"/>
                </a:cubicBezTo>
                <a:cubicBezTo>
                  <a:pt x="4987439" y="-54938"/>
                  <a:pt x="5103752" y="47130"/>
                  <a:pt x="5325798" y="0"/>
                </a:cubicBezTo>
                <a:cubicBezTo>
                  <a:pt x="5547844" y="-47130"/>
                  <a:pt x="5506423" y="27640"/>
                  <a:pt x="5574993" y="0"/>
                </a:cubicBezTo>
                <a:cubicBezTo>
                  <a:pt x="5643563" y="-27640"/>
                  <a:pt x="5723502" y="26378"/>
                  <a:pt x="5824187" y="0"/>
                </a:cubicBezTo>
                <a:cubicBezTo>
                  <a:pt x="5924872" y="-26378"/>
                  <a:pt x="6017871" y="22512"/>
                  <a:pt x="6073381" y="0"/>
                </a:cubicBezTo>
                <a:cubicBezTo>
                  <a:pt x="6128891" y="-22512"/>
                  <a:pt x="6333070" y="33073"/>
                  <a:pt x="6432684" y="0"/>
                </a:cubicBezTo>
                <a:cubicBezTo>
                  <a:pt x="6532298" y="-33073"/>
                  <a:pt x="6676233" y="53889"/>
                  <a:pt x="6902096" y="0"/>
                </a:cubicBezTo>
                <a:cubicBezTo>
                  <a:pt x="7127959" y="-53889"/>
                  <a:pt x="7225756" y="48598"/>
                  <a:pt x="7481617" y="0"/>
                </a:cubicBezTo>
                <a:cubicBezTo>
                  <a:pt x="7737478" y="-48598"/>
                  <a:pt x="7864170" y="16225"/>
                  <a:pt x="8171247" y="0"/>
                </a:cubicBezTo>
                <a:cubicBezTo>
                  <a:pt x="8478324" y="-16225"/>
                  <a:pt x="8457627" y="17684"/>
                  <a:pt x="8640659" y="0"/>
                </a:cubicBezTo>
                <a:cubicBezTo>
                  <a:pt x="8823691" y="-17684"/>
                  <a:pt x="8987609" y="34608"/>
                  <a:pt x="9330289" y="0"/>
                </a:cubicBezTo>
                <a:cubicBezTo>
                  <a:pt x="9672969" y="-34608"/>
                  <a:pt x="9956498" y="36123"/>
                  <a:pt x="10130028" y="0"/>
                </a:cubicBezTo>
                <a:cubicBezTo>
                  <a:pt x="10303558" y="-36123"/>
                  <a:pt x="10583996" y="82517"/>
                  <a:pt x="11010900" y="0"/>
                </a:cubicBezTo>
                <a:cubicBezTo>
                  <a:pt x="11048147" y="144425"/>
                  <a:pt x="10963429" y="345183"/>
                  <a:pt x="11010900" y="576578"/>
                </a:cubicBezTo>
                <a:cubicBezTo>
                  <a:pt x="11058371" y="807973"/>
                  <a:pt x="10980966" y="943973"/>
                  <a:pt x="11010900" y="1210814"/>
                </a:cubicBezTo>
                <a:cubicBezTo>
                  <a:pt x="11040834" y="1477655"/>
                  <a:pt x="10998723" y="1428826"/>
                  <a:pt x="11010900" y="1614419"/>
                </a:cubicBezTo>
                <a:cubicBezTo>
                  <a:pt x="11023077" y="1800013"/>
                  <a:pt x="10990009" y="1980733"/>
                  <a:pt x="11010900" y="2075682"/>
                </a:cubicBezTo>
                <a:cubicBezTo>
                  <a:pt x="11031791" y="2170631"/>
                  <a:pt x="10949785" y="2534947"/>
                  <a:pt x="11010900" y="2709918"/>
                </a:cubicBezTo>
                <a:cubicBezTo>
                  <a:pt x="11072015" y="2884889"/>
                  <a:pt x="10957764" y="3003499"/>
                  <a:pt x="11010900" y="3171180"/>
                </a:cubicBezTo>
                <a:cubicBezTo>
                  <a:pt x="11064036" y="3338861"/>
                  <a:pt x="11000608" y="3511975"/>
                  <a:pt x="11010900" y="3632443"/>
                </a:cubicBezTo>
                <a:cubicBezTo>
                  <a:pt x="11021192" y="3752911"/>
                  <a:pt x="10996414" y="4136267"/>
                  <a:pt x="11010900" y="4324337"/>
                </a:cubicBezTo>
                <a:cubicBezTo>
                  <a:pt x="11025386" y="4512407"/>
                  <a:pt x="10937198" y="4646075"/>
                  <a:pt x="11010900" y="4958573"/>
                </a:cubicBezTo>
                <a:cubicBezTo>
                  <a:pt x="11084602" y="5271071"/>
                  <a:pt x="10933694" y="5560854"/>
                  <a:pt x="11010900" y="5765782"/>
                </a:cubicBezTo>
                <a:cubicBezTo>
                  <a:pt x="10710030" y="5845825"/>
                  <a:pt x="10490029" y="5695191"/>
                  <a:pt x="10211161" y="5765782"/>
                </a:cubicBezTo>
                <a:cubicBezTo>
                  <a:pt x="9932293" y="5836373"/>
                  <a:pt x="9996674" y="5763582"/>
                  <a:pt x="9851858" y="5765782"/>
                </a:cubicBezTo>
                <a:cubicBezTo>
                  <a:pt x="9707042" y="5767982"/>
                  <a:pt x="9564755" y="5764679"/>
                  <a:pt x="9492555" y="5765782"/>
                </a:cubicBezTo>
                <a:cubicBezTo>
                  <a:pt x="9420355" y="5766885"/>
                  <a:pt x="9064338" y="5753799"/>
                  <a:pt x="8692816" y="5765782"/>
                </a:cubicBezTo>
                <a:cubicBezTo>
                  <a:pt x="8321294" y="5777765"/>
                  <a:pt x="8231344" y="5733691"/>
                  <a:pt x="8113295" y="5765782"/>
                </a:cubicBezTo>
                <a:cubicBezTo>
                  <a:pt x="7995246" y="5797873"/>
                  <a:pt x="7743569" y="5739533"/>
                  <a:pt x="7423665" y="5765782"/>
                </a:cubicBezTo>
                <a:cubicBezTo>
                  <a:pt x="7103761" y="5792031"/>
                  <a:pt x="7094077" y="5753282"/>
                  <a:pt x="6954253" y="5765782"/>
                </a:cubicBezTo>
                <a:cubicBezTo>
                  <a:pt x="6814429" y="5778282"/>
                  <a:pt x="6496213" y="5690440"/>
                  <a:pt x="6154514" y="5765782"/>
                </a:cubicBezTo>
                <a:cubicBezTo>
                  <a:pt x="5812815" y="5841124"/>
                  <a:pt x="5677570" y="5722664"/>
                  <a:pt x="5354775" y="5765782"/>
                </a:cubicBezTo>
                <a:cubicBezTo>
                  <a:pt x="5031980" y="5808900"/>
                  <a:pt x="4884730" y="5694102"/>
                  <a:pt x="4665144" y="5765782"/>
                </a:cubicBezTo>
                <a:cubicBezTo>
                  <a:pt x="4445558" y="5837462"/>
                  <a:pt x="4478676" y="5746611"/>
                  <a:pt x="4415950" y="5765782"/>
                </a:cubicBezTo>
                <a:cubicBezTo>
                  <a:pt x="4353224" y="5784953"/>
                  <a:pt x="4195781" y="5735996"/>
                  <a:pt x="4056647" y="5765782"/>
                </a:cubicBezTo>
                <a:cubicBezTo>
                  <a:pt x="3917513" y="5795568"/>
                  <a:pt x="3661707" y="5762574"/>
                  <a:pt x="3367017" y="5765782"/>
                </a:cubicBezTo>
                <a:cubicBezTo>
                  <a:pt x="3072327" y="5768990"/>
                  <a:pt x="3115454" y="5726829"/>
                  <a:pt x="2897605" y="5765782"/>
                </a:cubicBezTo>
                <a:cubicBezTo>
                  <a:pt x="2679756" y="5804735"/>
                  <a:pt x="2471910" y="5716155"/>
                  <a:pt x="2097866" y="5765782"/>
                </a:cubicBezTo>
                <a:cubicBezTo>
                  <a:pt x="1723822" y="5815409"/>
                  <a:pt x="1573524" y="5693267"/>
                  <a:pt x="1298127" y="5765782"/>
                </a:cubicBezTo>
                <a:cubicBezTo>
                  <a:pt x="1022730" y="5838297"/>
                  <a:pt x="1101809" y="5754873"/>
                  <a:pt x="938824" y="5765782"/>
                </a:cubicBezTo>
                <a:cubicBezTo>
                  <a:pt x="775839" y="5776691"/>
                  <a:pt x="721383" y="5751113"/>
                  <a:pt x="579521" y="5765782"/>
                </a:cubicBezTo>
                <a:cubicBezTo>
                  <a:pt x="437659" y="5780451"/>
                  <a:pt x="155046" y="5742967"/>
                  <a:pt x="0" y="5765782"/>
                </a:cubicBezTo>
                <a:cubicBezTo>
                  <a:pt x="-39329" y="5473673"/>
                  <a:pt x="45019" y="5355201"/>
                  <a:pt x="0" y="5073888"/>
                </a:cubicBezTo>
                <a:cubicBezTo>
                  <a:pt x="-45019" y="4792575"/>
                  <a:pt x="17471" y="4760602"/>
                  <a:pt x="0" y="4670283"/>
                </a:cubicBezTo>
                <a:cubicBezTo>
                  <a:pt x="-17471" y="4579964"/>
                  <a:pt x="13075" y="4438928"/>
                  <a:pt x="0" y="4209021"/>
                </a:cubicBezTo>
                <a:cubicBezTo>
                  <a:pt x="-13075" y="3979114"/>
                  <a:pt x="37436" y="3802236"/>
                  <a:pt x="0" y="3632443"/>
                </a:cubicBezTo>
                <a:cubicBezTo>
                  <a:pt x="-37436" y="3462650"/>
                  <a:pt x="27867" y="3412504"/>
                  <a:pt x="0" y="3228838"/>
                </a:cubicBezTo>
                <a:cubicBezTo>
                  <a:pt x="-27867" y="3045172"/>
                  <a:pt x="39784" y="2972227"/>
                  <a:pt x="0" y="2767575"/>
                </a:cubicBezTo>
                <a:cubicBezTo>
                  <a:pt x="-39784" y="2562923"/>
                  <a:pt x="26131" y="2348351"/>
                  <a:pt x="0" y="2190997"/>
                </a:cubicBezTo>
                <a:cubicBezTo>
                  <a:pt x="-26131" y="2033643"/>
                  <a:pt x="34514" y="1934578"/>
                  <a:pt x="0" y="1787392"/>
                </a:cubicBezTo>
                <a:cubicBezTo>
                  <a:pt x="-34514" y="1640206"/>
                  <a:pt x="57011" y="1276570"/>
                  <a:pt x="0" y="1095499"/>
                </a:cubicBezTo>
                <a:cubicBezTo>
                  <a:pt x="-57011" y="914428"/>
                  <a:pt x="36326" y="295949"/>
                  <a:pt x="0" y="0"/>
                </a:cubicBezTo>
                <a:close/>
              </a:path>
              <a:path w="11010900" h="5765782" stroke="0" extrusionOk="0">
                <a:moveTo>
                  <a:pt x="0" y="0"/>
                </a:moveTo>
                <a:cubicBezTo>
                  <a:pt x="198539" y="-16887"/>
                  <a:pt x="284103" y="49181"/>
                  <a:pt x="469412" y="0"/>
                </a:cubicBezTo>
                <a:cubicBezTo>
                  <a:pt x="654721" y="-49181"/>
                  <a:pt x="779602" y="3885"/>
                  <a:pt x="1048933" y="0"/>
                </a:cubicBezTo>
                <a:cubicBezTo>
                  <a:pt x="1318264" y="-3885"/>
                  <a:pt x="1545845" y="4281"/>
                  <a:pt x="1848672" y="0"/>
                </a:cubicBezTo>
                <a:cubicBezTo>
                  <a:pt x="2151499" y="-4281"/>
                  <a:pt x="2320192" y="70520"/>
                  <a:pt x="2648411" y="0"/>
                </a:cubicBezTo>
                <a:cubicBezTo>
                  <a:pt x="2976630" y="-70520"/>
                  <a:pt x="2810159" y="19656"/>
                  <a:pt x="2897605" y="0"/>
                </a:cubicBezTo>
                <a:cubicBezTo>
                  <a:pt x="2985051" y="-19656"/>
                  <a:pt x="3353602" y="8191"/>
                  <a:pt x="3477126" y="0"/>
                </a:cubicBezTo>
                <a:cubicBezTo>
                  <a:pt x="3600650" y="-8191"/>
                  <a:pt x="3923281" y="81402"/>
                  <a:pt x="4276865" y="0"/>
                </a:cubicBezTo>
                <a:cubicBezTo>
                  <a:pt x="4630449" y="-81402"/>
                  <a:pt x="4632499" y="10749"/>
                  <a:pt x="4856386" y="0"/>
                </a:cubicBezTo>
                <a:cubicBezTo>
                  <a:pt x="5080273" y="-10749"/>
                  <a:pt x="5329125" y="78955"/>
                  <a:pt x="5546016" y="0"/>
                </a:cubicBezTo>
                <a:cubicBezTo>
                  <a:pt x="5762907" y="-78955"/>
                  <a:pt x="5676932" y="9425"/>
                  <a:pt x="5795211" y="0"/>
                </a:cubicBezTo>
                <a:cubicBezTo>
                  <a:pt x="5913491" y="-9425"/>
                  <a:pt x="6003834" y="15534"/>
                  <a:pt x="6154514" y="0"/>
                </a:cubicBezTo>
                <a:cubicBezTo>
                  <a:pt x="6305194" y="-15534"/>
                  <a:pt x="6601317" y="43824"/>
                  <a:pt x="6844144" y="0"/>
                </a:cubicBezTo>
                <a:cubicBezTo>
                  <a:pt x="7086971" y="-43824"/>
                  <a:pt x="7155634" y="9983"/>
                  <a:pt x="7313556" y="0"/>
                </a:cubicBezTo>
                <a:cubicBezTo>
                  <a:pt x="7471478" y="-9983"/>
                  <a:pt x="7567989" y="36342"/>
                  <a:pt x="7782968" y="0"/>
                </a:cubicBezTo>
                <a:cubicBezTo>
                  <a:pt x="7997947" y="-36342"/>
                  <a:pt x="7937616" y="29411"/>
                  <a:pt x="8032162" y="0"/>
                </a:cubicBezTo>
                <a:cubicBezTo>
                  <a:pt x="8126708" y="-29411"/>
                  <a:pt x="8183414" y="2988"/>
                  <a:pt x="8281356" y="0"/>
                </a:cubicBezTo>
                <a:cubicBezTo>
                  <a:pt x="8379298" y="-2988"/>
                  <a:pt x="8448584" y="23082"/>
                  <a:pt x="8530550" y="0"/>
                </a:cubicBezTo>
                <a:cubicBezTo>
                  <a:pt x="8612516" y="-23082"/>
                  <a:pt x="8870747" y="21036"/>
                  <a:pt x="8999962" y="0"/>
                </a:cubicBezTo>
                <a:cubicBezTo>
                  <a:pt x="9129177" y="-21036"/>
                  <a:pt x="9300039" y="48262"/>
                  <a:pt x="9469374" y="0"/>
                </a:cubicBezTo>
                <a:cubicBezTo>
                  <a:pt x="9638709" y="-48262"/>
                  <a:pt x="9900186" y="9311"/>
                  <a:pt x="10269113" y="0"/>
                </a:cubicBezTo>
                <a:cubicBezTo>
                  <a:pt x="10638040" y="-9311"/>
                  <a:pt x="10803794" y="69889"/>
                  <a:pt x="11010900" y="0"/>
                </a:cubicBezTo>
                <a:cubicBezTo>
                  <a:pt x="11042452" y="285153"/>
                  <a:pt x="10936531" y="507650"/>
                  <a:pt x="11010900" y="691894"/>
                </a:cubicBezTo>
                <a:cubicBezTo>
                  <a:pt x="11085269" y="876138"/>
                  <a:pt x="11006688" y="974215"/>
                  <a:pt x="11010900" y="1153156"/>
                </a:cubicBezTo>
                <a:cubicBezTo>
                  <a:pt x="11015112" y="1332097"/>
                  <a:pt x="10977948" y="1489913"/>
                  <a:pt x="11010900" y="1787392"/>
                </a:cubicBezTo>
                <a:cubicBezTo>
                  <a:pt x="11043852" y="2084871"/>
                  <a:pt x="10934947" y="2155371"/>
                  <a:pt x="11010900" y="2421628"/>
                </a:cubicBezTo>
                <a:cubicBezTo>
                  <a:pt x="11086853" y="2687885"/>
                  <a:pt x="10957726" y="2703203"/>
                  <a:pt x="11010900" y="2940549"/>
                </a:cubicBezTo>
                <a:cubicBezTo>
                  <a:pt x="11064074" y="3177895"/>
                  <a:pt x="11008294" y="3252640"/>
                  <a:pt x="11010900" y="3517127"/>
                </a:cubicBezTo>
                <a:cubicBezTo>
                  <a:pt x="11013506" y="3781614"/>
                  <a:pt x="10993937" y="3783478"/>
                  <a:pt x="11010900" y="3920732"/>
                </a:cubicBezTo>
                <a:cubicBezTo>
                  <a:pt x="11027863" y="4057987"/>
                  <a:pt x="10966002" y="4369601"/>
                  <a:pt x="11010900" y="4554968"/>
                </a:cubicBezTo>
                <a:cubicBezTo>
                  <a:pt x="11055798" y="4740335"/>
                  <a:pt x="10992811" y="4876350"/>
                  <a:pt x="11010900" y="5073888"/>
                </a:cubicBezTo>
                <a:cubicBezTo>
                  <a:pt x="11028989" y="5271426"/>
                  <a:pt x="11001370" y="5523885"/>
                  <a:pt x="11010900" y="5765782"/>
                </a:cubicBezTo>
                <a:cubicBezTo>
                  <a:pt x="10845547" y="5783500"/>
                  <a:pt x="10803827" y="5739711"/>
                  <a:pt x="10651597" y="5765782"/>
                </a:cubicBezTo>
                <a:cubicBezTo>
                  <a:pt x="10499367" y="5791853"/>
                  <a:pt x="10220923" y="5751265"/>
                  <a:pt x="10072076" y="5765782"/>
                </a:cubicBezTo>
                <a:cubicBezTo>
                  <a:pt x="9923229" y="5780299"/>
                  <a:pt x="9883001" y="5758339"/>
                  <a:pt x="9822882" y="5765782"/>
                </a:cubicBezTo>
                <a:cubicBezTo>
                  <a:pt x="9762763" y="5773225"/>
                  <a:pt x="9623698" y="5736612"/>
                  <a:pt x="9573688" y="5765782"/>
                </a:cubicBezTo>
                <a:cubicBezTo>
                  <a:pt x="9523678" y="5794952"/>
                  <a:pt x="9065274" y="5710260"/>
                  <a:pt x="8773949" y="5765782"/>
                </a:cubicBezTo>
                <a:cubicBezTo>
                  <a:pt x="8482624" y="5821304"/>
                  <a:pt x="8405446" y="5727614"/>
                  <a:pt x="8304537" y="5765782"/>
                </a:cubicBezTo>
                <a:cubicBezTo>
                  <a:pt x="8203628" y="5803950"/>
                  <a:pt x="8160777" y="5763609"/>
                  <a:pt x="8055343" y="5765782"/>
                </a:cubicBezTo>
                <a:cubicBezTo>
                  <a:pt x="7949909" y="5767955"/>
                  <a:pt x="7856718" y="5751417"/>
                  <a:pt x="7806149" y="5765782"/>
                </a:cubicBezTo>
                <a:cubicBezTo>
                  <a:pt x="7755580" y="5780147"/>
                  <a:pt x="7419319" y="5713381"/>
                  <a:pt x="7226628" y="5765782"/>
                </a:cubicBezTo>
                <a:cubicBezTo>
                  <a:pt x="7033937" y="5818183"/>
                  <a:pt x="6713987" y="5723790"/>
                  <a:pt x="6426888" y="5765782"/>
                </a:cubicBezTo>
                <a:cubicBezTo>
                  <a:pt x="6139789" y="5807774"/>
                  <a:pt x="5830618" y="5686048"/>
                  <a:pt x="5627149" y="5765782"/>
                </a:cubicBezTo>
                <a:cubicBezTo>
                  <a:pt x="5423680" y="5845516"/>
                  <a:pt x="5385791" y="5749531"/>
                  <a:pt x="5157737" y="5765782"/>
                </a:cubicBezTo>
                <a:cubicBezTo>
                  <a:pt x="4929683" y="5782033"/>
                  <a:pt x="4671490" y="5697881"/>
                  <a:pt x="4468107" y="5765782"/>
                </a:cubicBezTo>
                <a:cubicBezTo>
                  <a:pt x="4264724" y="5833683"/>
                  <a:pt x="4038465" y="5729335"/>
                  <a:pt x="3888586" y="5765782"/>
                </a:cubicBezTo>
                <a:cubicBezTo>
                  <a:pt x="3738707" y="5802229"/>
                  <a:pt x="3352189" y="5727803"/>
                  <a:pt x="3198956" y="5765782"/>
                </a:cubicBezTo>
                <a:cubicBezTo>
                  <a:pt x="3045723" y="5803761"/>
                  <a:pt x="2827813" y="5737950"/>
                  <a:pt x="2729544" y="5765782"/>
                </a:cubicBezTo>
                <a:cubicBezTo>
                  <a:pt x="2631275" y="5793614"/>
                  <a:pt x="2597015" y="5742697"/>
                  <a:pt x="2480350" y="5765782"/>
                </a:cubicBezTo>
                <a:cubicBezTo>
                  <a:pt x="2363685" y="5788867"/>
                  <a:pt x="2324610" y="5752611"/>
                  <a:pt x="2231156" y="5765782"/>
                </a:cubicBezTo>
                <a:cubicBezTo>
                  <a:pt x="2137702" y="5778953"/>
                  <a:pt x="1981234" y="5716952"/>
                  <a:pt x="1761744" y="5765782"/>
                </a:cubicBezTo>
                <a:cubicBezTo>
                  <a:pt x="1542254" y="5814612"/>
                  <a:pt x="1326392" y="5741287"/>
                  <a:pt x="962005" y="5765782"/>
                </a:cubicBezTo>
                <a:cubicBezTo>
                  <a:pt x="597618" y="5790277"/>
                  <a:pt x="763643" y="5735993"/>
                  <a:pt x="602702" y="5765782"/>
                </a:cubicBezTo>
                <a:cubicBezTo>
                  <a:pt x="441761" y="5795571"/>
                  <a:pt x="152273" y="5717369"/>
                  <a:pt x="0" y="5765782"/>
                </a:cubicBezTo>
                <a:cubicBezTo>
                  <a:pt x="-40288" y="5607693"/>
                  <a:pt x="50547" y="5501561"/>
                  <a:pt x="0" y="5246862"/>
                </a:cubicBezTo>
                <a:cubicBezTo>
                  <a:pt x="-50547" y="4992163"/>
                  <a:pt x="41773" y="4988197"/>
                  <a:pt x="0" y="4843257"/>
                </a:cubicBezTo>
                <a:cubicBezTo>
                  <a:pt x="-41773" y="4698318"/>
                  <a:pt x="20848" y="4498347"/>
                  <a:pt x="0" y="4381994"/>
                </a:cubicBezTo>
                <a:cubicBezTo>
                  <a:pt x="-20848" y="4265641"/>
                  <a:pt x="38471" y="3982210"/>
                  <a:pt x="0" y="3863074"/>
                </a:cubicBezTo>
                <a:cubicBezTo>
                  <a:pt x="-38471" y="3743938"/>
                  <a:pt x="14876" y="3558829"/>
                  <a:pt x="0" y="3286496"/>
                </a:cubicBezTo>
                <a:cubicBezTo>
                  <a:pt x="-14876" y="3014163"/>
                  <a:pt x="3078" y="2903955"/>
                  <a:pt x="0" y="2709918"/>
                </a:cubicBezTo>
                <a:cubicBezTo>
                  <a:pt x="-3078" y="2515881"/>
                  <a:pt x="36157" y="2258463"/>
                  <a:pt x="0" y="2075682"/>
                </a:cubicBezTo>
                <a:cubicBezTo>
                  <a:pt x="-36157" y="1892901"/>
                  <a:pt x="572" y="1779393"/>
                  <a:pt x="0" y="1672077"/>
                </a:cubicBezTo>
                <a:cubicBezTo>
                  <a:pt x="-572" y="1564761"/>
                  <a:pt x="68774" y="1233570"/>
                  <a:pt x="0" y="980183"/>
                </a:cubicBezTo>
                <a:cubicBezTo>
                  <a:pt x="-68774" y="726796"/>
                  <a:pt x="41062" y="653240"/>
                  <a:pt x="0" y="518920"/>
                </a:cubicBezTo>
                <a:cubicBezTo>
                  <a:pt x="-41062" y="384600"/>
                  <a:pt x="37262" y="165719"/>
                  <a:pt x="0" y="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20998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1F5455B-DB18-413E-8DBC-F2435638C023}"/>
              </a:ext>
            </a:extLst>
          </p:cNvPr>
          <p:cNvSpPr/>
          <p:nvPr/>
        </p:nvSpPr>
        <p:spPr>
          <a:xfrm>
            <a:off x="438148" y="247651"/>
            <a:ext cx="11563351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140A2BE-A8C4-44DF-8796-02117AA6B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8" y="1208908"/>
            <a:ext cx="6600825" cy="22193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08E847F-3CFB-4B7D-9A82-400CC8B89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20" y="307949"/>
            <a:ext cx="6413830" cy="5207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00BD649-5409-433C-8937-F42FB392E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175" y="1769566"/>
            <a:ext cx="3876675" cy="374350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6E031C9-62FC-4476-A37D-698478C162DE}"/>
              </a:ext>
            </a:extLst>
          </p:cNvPr>
          <p:cNvSpPr txBox="1"/>
          <p:nvPr/>
        </p:nvSpPr>
        <p:spPr>
          <a:xfrm>
            <a:off x="7534275" y="3428233"/>
            <a:ext cx="20736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B050"/>
                </a:solidFill>
              </a:rPr>
              <a:t>-11</a:t>
            </a:r>
          </a:p>
        </p:txBody>
      </p:sp>
      <p:sp>
        <p:nvSpPr>
          <p:cNvPr id="12" name="مثلث متساوي الساقين 11">
            <a:extLst>
              <a:ext uri="{FF2B5EF4-FFF2-40B4-BE49-F238E27FC236}">
                <a16:creationId xmlns:a16="http://schemas.microsoft.com/office/drawing/2014/main" id="{2027B8BD-D34F-40A9-8070-9AED81188BDF}"/>
              </a:ext>
            </a:extLst>
          </p:cNvPr>
          <p:cNvSpPr/>
          <p:nvPr/>
        </p:nvSpPr>
        <p:spPr>
          <a:xfrm>
            <a:off x="9607970" y="3478792"/>
            <a:ext cx="930256" cy="77994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D4FACC0-7AE7-4302-A590-E2C82D7B4028}"/>
              </a:ext>
            </a:extLst>
          </p:cNvPr>
          <p:cNvSpPr txBox="1"/>
          <p:nvPr/>
        </p:nvSpPr>
        <p:spPr>
          <a:xfrm>
            <a:off x="523872" y="113973"/>
            <a:ext cx="7337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129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EE05F9C-306E-4855-976E-4B20F0604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726283"/>
            <a:ext cx="1434702" cy="11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58910-2B93-4EFD-88DD-1F7262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56EE0C-92BB-44DF-B3C3-31CBFAAB6C90}"/>
              </a:ext>
            </a:extLst>
          </p:cNvPr>
          <p:cNvSpPr/>
          <p:nvPr/>
        </p:nvSpPr>
        <p:spPr>
          <a:xfrm>
            <a:off x="714373" y="688181"/>
            <a:ext cx="11010900" cy="5765782"/>
          </a:xfrm>
          <a:custGeom>
            <a:avLst/>
            <a:gdLst>
              <a:gd name="connsiteX0" fmla="*/ 0 w 11010900"/>
              <a:gd name="connsiteY0" fmla="*/ 0 h 5765782"/>
              <a:gd name="connsiteX1" fmla="*/ 689630 w 11010900"/>
              <a:gd name="connsiteY1" fmla="*/ 0 h 5765782"/>
              <a:gd name="connsiteX2" fmla="*/ 1048933 w 11010900"/>
              <a:gd name="connsiteY2" fmla="*/ 0 h 5765782"/>
              <a:gd name="connsiteX3" fmla="*/ 1408236 w 11010900"/>
              <a:gd name="connsiteY3" fmla="*/ 0 h 5765782"/>
              <a:gd name="connsiteX4" fmla="*/ 2097866 w 11010900"/>
              <a:gd name="connsiteY4" fmla="*/ 0 h 5765782"/>
              <a:gd name="connsiteX5" fmla="*/ 2787496 w 11010900"/>
              <a:gd name="connsiteY5" fmla="*/ 0 h 5765782"/>
              <a:gd name="connsiteX6" fmla="*/ 3367017 w 11010900"/>
              <a:gd name="connsiteY6" fmla="*/ 0 h 5765782"/>
              <a:gd name="connsiteX7" fmla="*/ 3946538 w 11010900"/>
              <a:gd name="connsiteY7" fmla="*/ 0 h 5765782"/>
              <a:gd name="connsiteX8" fmla="*/ 4746277 w 11010900"/>
              <a:gd name="connsiteY8" fmla="*/ 0 h 5765782"/>
              <a:gd name="connsiteX9" fmla="*/ 5325798 w 11010900"/>
              <a:gd name="connsiteY9" fmla="*/ 0 h 5765782"/>
              <a:gd name="connsiteX10" fmla="*/ 5574993 w 11010900"/>
              <a:gd name="connsiteY10" fmla="*/ 0 h 5765782"/>
              <a:gd name="connsiteX11" fmla="*/ 5824187 w 11010900"/>
              <a:gd name="connsiteY11" fmla="*/ 0 h 5765782"/>
              <a:gd name="connsiteX12" fmla="*/ 6073381 w 11010900"/>
              <a:gd name="connsiteY12" fmla="*/ 0 h 5765782"/>
              <a:gd name="connsiteX13" fmla="*/ 6432684 w 11010900"/>
              <a:gd name="connsiteY13" fmla="*/ 0 h 5765782"/>
              <a:gd name="connsiteX14" fmla="*/ 6902096 w 11010900"/>
              <a:gd name="connsiteY14" fmla="*/ 0 h 5765782"/>
              <a:gd name="connsiteX15" fmla="*/ 7481617 w 11010900"/>
              <a:gd name="connsiteY15" fmla="*/ 0 h 5765782"/>
              <a:gd name="connsiteX16" fmla="*/ 8171247 w 11010900"/>
              <a:gd name="connsiteY16" fmla="*/ 0 h 5765782"/>
              <a:gd name="connsiteX17" fmla="*/ 8640659 w 11010900"/>
              <a:gd name="connsiteY17" fmla="*/ 0 h 5765782"/>
              <a:gd name="connsiteX18" fmla="*/ 9330289 w 11010900"/>
              <a:gd name="connsiteY18" fmla="*/ 0 h 5765782"/>
              <a:gd name="connsiteX19" fmla="*/ 10130028 w 11010900"/>
              <a:gd name="connsiteY19" fmla="*/ 0 h 5765782"/>
              <a:gd name="connsiteX20" fmla="*/ 11010900 w 11010900"/>
              <a:gd name="connsiteY20" fmla="*/ 0 h 5765782"/>
              <a:gd name="connsiteX21" fmla="*/ 11010900 w 11010900"/>
              <a:gd name="connsiteY21" fmla="*/ 576578 h 5765782"/>
              <a:gd name="connsiteX22" fmla="*/ 11010900 w 11010900"/>
              <a:gd name="connsiteY22" fmla="*/ 1210814 h 5765782"/>
              <a:gd name="connsiteX23" fmla="*/ 11010900 w 11010900"/>
              <a:gd name="connsiteY23" fmla="*/ 1614419 h 5765782"/>
              <a:gd name="connsiteX24" fmla="*/ 11010900 w 11010900"/>
              <a:gd name="connsiteY24" fmla="*/ 2075682 h 5765782"/>
              <a:gd name="connsiteX25" fmla="*/ 11010900 w 11010900"/>
              <a:gd name="connsiteY25" fmla="*/ 2709918 h 5765782"/>
              <a:gd name="connsiteX26" fmla="*/ 11010900 w 11010900"/>
              <a:gd name="connsiteY26" fmla="*/ 3171180 h 5765782"/>
              <a:gd name="connsiteX27" fmla="*/ 11010900 w 11010900"/>
              <a:gd name="connsiteY27" fmla="*/ 3632443 h 5765782"/>
              <a:gd name="connsiteX28" fmla="*/ 11010900 w 11010900"/>
              <a:gd name="connsiteY28" fmla="*/ 4324337 h 5765782"/>
              <a:gd name="connsiteX29" fmla="*/ 11010900 w 11010900"/>
              <a:gd name="connsiteY29" fmla="*/ 4958573 h 5765782"/>
              <a:gd name="connsiteX30" fmla="*/ 11010900 w 11010900"/>
              <a:gd name="connsiteY30" fmla="*/ 5765782 h 5765782"/>
              <a:gd name="connsiteX31" fmla="*/ 10211161 w 11010900"/>
              <a:gd name="connsiteY31" fmla="*/ 5765782 h 5765782"/>
              <a:gd name="connsiteX32" fmla="*/ 9851858 w 11010900"/>
              <a:gd name="connsiteY32" fmla="*/ 5765782 h 5765782"/>
              <a:gd name="connsiteX33" fmla="*/ 9492555 w 11010900"/>
              <a:gd name="connsiteY33" fmla="*/ 5765782 h 5765782"/>
              <a:gd name="connsiteX34" fmla="*/ 8692816 w 11010900"/>
              <a:gd name="connsiteY34" fmla="*/ 5765782 h 5765782"/>
              <a:gd name="connsiteX35" fmla="*/ 8113295 w 11010900"/>
              <a:gd name="connsiteY35" fmla="*/ 5765782 h 5765782"/>
              <a:gd name="connsiteX36" fmla="*/ 7423665 w 11010900"/>
              <a:gd name="connsiteY36" fmla="*/ 5765782 h 5765782"/>
              <a:gd name="connsiteX37" fmla="*/ 6954253 w 11010900"/>
              <a:gd name="connsiteY37" fmla="*/ 5765782 h 5765782"/>
              <a:gd name="connsiteX38" fmla="*/ 6154514 w 11010900"/>
              <a:gd name="connsiteY38" fmla="*/ 5765782 h 5765782"/>
              <a:gd name="connsiteX39" fmla="*/ 5354775 w 11010900"/>
              <a:gd name="connsiteY39" fmla="*/ 5765782 h 5765782"/>
              <a:gd name="connsiteX40" fmla="*/ 4665144 w 11010900"/>
              <a:gd name="connsiteY40" fmla="*/ 5765782 h 5765782"/>
              <a:gd name="connsiteX41" fmla="*/ 4415950 w 11010900"/>
              <a:gd name="connsiteY41" fmla="*/ 5765782 h 5765782"/>
              <a:gd name="connsiteX42" fmla="*/ 4056647 w 11010900"/>
              <a:gd name="connsiteY42" fmla="*/ 5765782 h 5765782"/>
              <a:gd name="connsiteX43" fmla="*/ 3367017 w 11010900"/>
              <a:gd name="connsiteY43" fmla="*/ 5765782 h 5765782"/>
              <a:gd name="connsiteX44" fmla="*/ 2897605 w 11010900"/>
              <a:gd name="connsiteY44" fmla="*/ 5765782 h 5765782"/>
              <a:gd name="connsiteX45" fmla="*/ 2097866 w 11010900"/>
              <a:gd name="connsiteY45" fmla="*/ 5765782 h 5765782"/>
              <a:gd name="connsiteX46" fmla="*/ 1298127 w 11010900"/>
              <a:gd name="connsiteY46" fmla="*/ 5765782 h 5765782"/>
              <a:gd name="connsiteX47" fmla="*/ 938824 w 11010900"/>
              <a:gd name="connsiteY47" fmla="*/ 5765782 h 5765782"/>
              <a:gd name="connsiteX48" fmla="*/ 579521 w 11010900"/>
              <a:gd name="connsiteY48" fmla="*/ 5765782 h 5765782"/>
              <a:gd name="connsiteX49" fmla="*/ 0 w 11010900"/>
              <a:gd name="connsiteY49" fmla="*/ 5765782 h 5765782"/>
              <a:gd name="connsiteX50" fmla="*/ 0 w 11010900"/>
              <a:gd name="connsiteY50" fmla="*/ 5073888 h 5765782"/>
              <a:gd name="connsiteX51" fmla="*/ 0 w 11010900"/>
              <a:gd name="connsiteY51" fmla="*/ 4670283 h 5765782"/>
              <a:gd name="connsiteX52" fmla="*/ 0 w 11010900"/>
              <a:gd name="connsiteY52" fmla="*/ 4209021 h 5765782"/>
              <a:gd name="connsiteX53" fmla="*/ 0 w 11010900"/>
              <a:gd name="connsiteY53" fmla="*/ 3632443 h 5765782"/>
              <a:gd name="connsiteX54" fmla="*/ 0 w 11010900"/>
              <a:gd name="connsiteY54" fmla="*/ 3228838 h 5765782"/>
              <a:gd name="connsiteX55" fmla="*/ 0 w 11010900"/>
              <a:gd name="connsiteY55" fmla="*/ 2767575 h 5765782"/>
              <a:gd name="connsiteX56" fmla="*/ 0 w 11010900"/>
              <a:gd name="connsiteY56" fmla="*/ 2190997 h 5765782"/>
              <a:gd name="connsiteX57" fmla="*/ 0 w 11010900"/>
              <a:gd name="connsiteY57" fmla="*/ 1787392 h 5765782"/>
              <a:gd name="connsiteX58" fmla="*/ 0 w 11010900"/>
              <a:gd name="connsiteY58" fmla="*/ 1095499 h 5765782"/>
              <a:gd name="connsiteX59" fmla="*/ 0 w 11010900"/>
              <a:gd name="connsiteY59" fmla="*/ 0 h 57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010900" h="5765782" fill="none" extrusionOk="0">
                <a:moveTo>
                  <a:pt x="0" y="0"/>
                </a:moveTo>
                <a:cubicBezTo>
                  <a:pt x="335347" y="-17802"/>
                  <a:pt x="526042" y="75499"/>
                  <a:pt x="689630" y="0"/>
                </a:cubicBezTo>
                <a:cubicBezTo>
                  <a:pt x="853218" y="-75499"/>
                  <a:pt x="886071" y="33861"/>
                  <a:pt x="1048933" y="0"/>
                </a:cubicBezTo>
                <a:cubicBezTo>
                  <a:pt x="1211795" y="-33861"/>
                  <a:pt x="1325455" y="7602"/>
                  <a:pt x="1408236" y="0"/>
                </a:cubicBezTo>
                <a:cubicBezTo>
                  <a:pt x="1491017" y="-7602"/>
                  <a:pt x="1758913" y="47014"/>
                  <a:pt x="2097866" y="0"/>
                </a:cubicBezTo>
                <a:cubicBezTo>
                  <a:pt x="2436819" y="-47014"/>
                  <a:pt x="2618638" y="9708"/>
                  <a:pt x="2787496" y="0"/>
                </a:cubicBezTo>
                <a:cubicBezTo>
                  <a:pt x="2956354" y="-9708"/>
                  <a:pt x="3198201" y="42067"/>
                  <a:pt x="3367017" y="0"/>
                </a:cubicBezTo>
                <a:cubicBezTo>
                  <a:pt x="3535833" y="-42067"/>
                  <a:pt x="3734918" y="54918"/>
                  <a:pt x="3946538" y="0"/>
                </a:cubicBezTo>
                <a:cubicBezTo>
                  <a:pt x="4158158" y="-54918"/>
                  <a:pt x="4505115" y="54938"/>
                  <a:pt x="4746277" y="0"/>
                </a:cubicBezTo>
                <a:cubicBezTo>
                  <a:pt x="4987439" y="-54938"/>
                  <a:pt x="5103752" y="47130"/>
                  <a:pt x="5325798" y="0"/>
                </a:cubicBezTo>
                <a:cubicBezTo>
                  <a:pt x="5547844" y="-47130"/>
                  <a:pt x="5506423" y="27640"/>
                  <a:pt x="5574993" y="0"/>
                </a:cubicBezTo>
                <a:cubicBezTo>
                  <a:pt x="5643563" y="-27640"/>
                  <a:pt x="5723502" y="26378"/>
                  <a:pt x="5824187" y="0"/>
                </a:cubicBezTo>
                <a:cubicBezTo>
                  <a:pt x="5924872" y="-26378"/>
                  <a:pt x="6017871" y="22512"/>
                  <a:pt x="6073381" y="0"/>
                </a:cubicBezTo>
                <a:cubicBezTo>
                  <a:pt x="6128891" y="-22512"/>
                  <a:pt x="6333070" y="33073"/>
                  <a:pt x="6432684" y="0"/>
                </a:cubicBezTo>
                <a:cubicBezTo>
                  <a:pt x="6532298" y="-33073"/>
                  <a:pt x="6676233" y="53889"/>
                  <a:pt x="6902096" y="0"/>
                </a:cubicBezTo>
                <a:cubicBezTo>
                  <a:pt x="7127959" y="-53889"/>
                  <a:pt x="7225756" y="48598"/>
                  <a:pt x="7481617" y="0"/>
                </a:cubicBezTo>
                <a:cubicBezTo>
                  <a:pt x="7737478" y="-48598"/>
                  <a:pt x="7864170" y="16225"/>
                  <a:pt x="8171247" y="0"/>
                </a:cubicBezTo>
                <a:cubicBezTo>
                  <a:pt x="8478324" y="-16225"/>
                  <a:pt x="8457627" y="17684"/>
                  <a:pt x="8640659" y="0"/>
                </a:cubicBezTo>
                <a:cubicBezTo>
                  <a:pt x="8823691" y="-17684"/>
                  <a:pt x="8987609" y="34608"/>
                  <a:pt x="9330289" y="0"/>
                </a:cubicBezTo>
                <a:cubicBezTo>
                  <a:pt x="9672969" y="-34608"/>
                  <a:pt x="9956498" y="36123"/>
                  <a:pt x="10130028" y="0"/>
                </a:cubicBezTo>
                <a:cubicBezTo>
                  <a:pt x="10303558" y="-36123"/>
                  <a:pt x="10583996" y="82517"/>
                  <a:pt x="11010900" y="0"/>
                </a:cubicBezTo>
                <a:cubicBezTo>
                  <a:pt x="11048147" y="144425"/>
                  <a:pt x="10963429" y="345183"/>
                  <a:pt x="11010900" y="576578"/>
                </a:cubicBezTo>
                <a:cubicBezTo>
                  <a:pt x="11058371" y="807973"/>
                  <a:pt x="10980966" y="943973"/>
                  <a:pt x="11010900" y="1210814"/>
                </a:cubicBezTo>
                <a:cubicBezTo>
                  <a:pt x="11040834" y="1477655"/>
                  <a:pt x="10998723" y="1428826"/>
                  <a:pt x="11010900" y="1614419"/>
                </a:cubicBezTo>
                <a:cubicBezTo>
                  <a:pt x="11023077" y="1800013"/>
                  <a:pt x="10990009" y="1980733"/>
                  <a:pt x="11010900" y="2075682"/>
                </a:cubicBezTo>
                <a:cubicBezTo>
                  <a:pt x="11031791" y="2170631"/>
                  <a:pt x="10949785" y="2534947"/>
                  <a:pt x="11010900" y="2709918"/>
                </a:cubicBezTo>
                <a:cubicBezTo>
                  <a:pt x="11072015" y="2884889"/>
                  <a:pt x="10957764" y="3003499"/>
                  <a:pt x="11010900" y="3171180"/>
                </a:cubicBezTo>
                <a:cubicBezTo>
                  <a:pt x="11064036" y="3338861"/>
                  <a:pt x="11000608" y="3511975"/>
                  <a:pt x="11010900" y="3632443"/>
                </a:cubicBezTo>
                <a:cubicBezTo>
                  <a:pt x="11021192" y="3752911"/>
                  <a:pt x="10996414" y="4136267"/>
                  <a:pt x="11010900" y="4324337"/>
                </a:cubicBezTo>
                <a:cubicBezTo>
                  <a:pt x="11025386" y="4512407"/>
                  <a:pt x="10937198" y="4646075"/>
                  <a:pt x="11010900" y="4958573"/>
                </a:cubicBezTo>
                <a:cubicBezTo>
                  <a:pt x="11084602" y="5271071"/>
                  <a:pt x="10933694" y="5560854"/>
                  <a:pt x="11010900" y="5765782"/>
                </a:cubicBezTo>
                <a:cubicBezTo>
                  <a:pt x="10710030" y="5845825"/>
                  <a:pt x="10490029" y="5695191"/>
                  <a:pt x="10211161" y="5765782"/>
                </a:cubicBezTo>
                <a:cubicBezTo>
                  <a:pt x="9932293" y="5836373"/>
                  <a:pt x="9996674" y="5763582"/>
                  <a:pt x="9851858" y="5765782"/>
                </a:cubicBezTo>
                <a:cubicBezTo>
                  <a:pt x="9707042" y="5767982"/>
                  <a:pt x="9564755" y="5764679"/>
                  <a:pt x="9492555" y="5765782"/>
                </a:cubicBezTo>
                <a:cubicBezTo>
                  <a:pt x="9420355" y="5766885"/>
                  <a:pt x="9064338" y="5753799"/>
                  <a:pt x="8692816" y="5765782"/>
                </a:cubicBezTo>
                <a:cubicBezTo>
                  <a:pt x="8321294" y="5777765"/>
                  <a:pt x="8231344" y="5733691"/>
                  <a:pt x="8113295" y="5765782"/>
                </a:cubicBezTo>
                <a:cubicBezTo>
                  <a:pt x="7995246" y="5797873"/>
                  <a:pt x="7743569" y="5739533"/>
                  <a:pt x="7423665" y="5765782"/>
                </a:cubicBezTo>
                <a:cubicBezTo>
                  <a:pt x="7103761" y="5792031"/>
                  <a:pt x="7094077" y="5753282"/>
                  <a:pt x="6954253" y="5765782"/>
                </a:cubicBezTo>
                <a:cubicBezTo>
                  <a:pt x="6814429" y="5778282"/>
                  <a:pt x="6496213" y="5690440"/>
                  <a:pt x="6154514" y="5765782"/>
                </a:cubicBezTo>
                <a:cubicBezTo>
                  <a:pt x="5812815" y="5841124"/>
                  <a:pt x="5677570" y="5722664"/>
                  <a:pt x="5354775" y="5765782"/>
                </a:cubicBezTo>
                <a:cubicBezTo>
                  <a:pt x="5031980" y="5808900"/>
                  <a:pt x="4884730" y="5694102"/>
                  <a:pt x="4665144" y="5765782"/>
                </a:cubicBezTo>
                <a:cubicBezTo>
                  <a:pt x="4445558" y="5837462"/>
                  <a:pt x="4478676" y="5746611"/>
                  <a:pt x="4415950" y="5765782"/>
                </a:cubicBezTo>
                <a:cubicBezTo>
                  <a:pt x="4353224" y="5784953"/>
                  <a:pt x="4195781" y="5735996"/>
                  <a:pt x="4056647" y="5765782"/>
                </a:cubicBezTo>
                <a:cubicBezTo>
                  <a:pt x="3917513" y="5795568"/>
                  <a:pt x="3661707" y="5762574"/>
                  <a:pt x="3367017" y="5765782"/>
                </a:cubicBezTo>
                <a:cubicBezTo>
                  <a:pt x="3072327" y="5768990"/>
                  <a:pt x="3115454" y="5726829"/>
                  <a:pt x="2897605" y="5765782"/>
                </a:cubicBezTo>
                <a:cubicBezTo>
                  <a:pt x="2679756" y="5804735"/>
                  <a:pt x="2471910" y="5716155"/>
                  <a:pt x="2097866" y="5765782"/>
                </a:cubicBezTo>
                <a:cubicBezTo>
                  <a:pt x="1723822" y="5815409"/>
                  <a:pt x="1573524" y="5693267"/>
                  <a:pt x="1298127" y="5765782"/>
                </a:cubicBezTo>
                <a:cubicBezTo>
                  <a:pt x="1022730" y="5838297"/>
                  <a:pt x="1101809" y="5754873"/>
                  <a:pt x="938824" y="5765782"/>
                </a:cubicBezTo>
                <a:cubicBezTo>
                  <a:pt x="775839" y="5776691"/>
                  <a:pt x="721383" y="5751113"/>
                  <a:pt x="579521" y="5765782"/>
                </a:cubicBezTo>
                <a:cubicBezTo>
                  <a:pt x="437659" y="5780451"/>
                  <a:pt x="155046" y="5742967"/>
                  <a:pt x="0" y="5765782"/>
                </a:cubicBezTo>
                <a:cubicBezTo>
                  <a:pt x="-39329" y="5473673"/>
                  <a:pt x="45019" y="5355201"/>
                  <a:pt x="0" y="5073888"/>
                </a:cubicBezTo>
                <a:cubicBezTo>
                  <a:pt x="-45019" y="4792575"/>
                  <a:pt x="17471" y="4760602"/>
                  <a:pt x="0" y="4670283"/>
                </a:cubicBezTo>
                <a:cubicBezTo>
                  <a:pt x="-17471" y="4579964"/>
                  <a:pt x="13075" y="4438928"/>
                  <a:pt x="0" y="4209021"/>
                </a:cubicBezTo>
                <a:cubicBezTo>
                  <a:pt x="-13075" y="3979114"/>
                  <a:pt x="37436" y="3802236"/>
                  <a:pt x="0" y="3632443"/>
                </a:cubicBezTo>
                <a:cubicBezTo>
                  <a:pt x="-37436" y="3462650"/>
                  <a:pt x="27867" y="3412504"/>
                  <a:pt x="0" y="3228838"/>
                </a:cubicBezTo>
                <a:cubicBezTo>
                  <a:pt x="-27867" y="3045172"/>
                  <a:pt x="39784" y="2972227"/>
                  <a:pt x="0" y="2767575"/>
                </a:cubicBezTo>
                <a:cubicBezTo>
                  <a:pt x="-39784" y="2562923"/>
                  <a:pt x="26131" y="2348351"/>
                  <a:pt x="0" y="2190997"/>
                </a:cubicBezTo>
                <a:cubicBezTo>
                  <a:pt x="-26131" y="2033643"/>
                  <a:pt x="34514" y="1934578"/>
                  <a:pt x="0" y="1787392"/>
                </a:cubicBezTo>
                <a:cubicBezTo>
                  <a:pt x="-34514" y="1640206"/>
                  <a:pt x="57011" y="1276570"/>
                  <a:pt x="0" y="1095499"/>
                </a:cubicBezTo>
                <a:cubicBezTo>
                  <a:pt x="-57011" y="914428"/>
                  <a:pt x="36326" y="295949"/>
                  <a:pt x="0" y="0"/>
                </a:cubicBezTo>
                <a:close/>
              </a:path>
              <a:path w="11010900" h="5765782" stroke="0" extrusionOk="0">
                <a:moveTo>
                  <a:pt x="0" y="0"/>
                </a:moveTo>
                <a:cubicBezTo>
                  <a:pt x="198539" y="-16887"/>
                  <a:pt x="284103" y="49181"/>
                  <a:pt x="469412" y="0"/>
                </a:cubicBezTo>
                <a:cubicBezTo>
                  <a:pt x="654721" y="-49181"/>
                  <a:pt x="779602" y="3885"/>
                  <a:pt x="1048933" y="0"/>
                </a:cubicBezTo>
                <a:cubicBezTo>
                  <a:pt x="1318264" y="-3885"/>
                  <a:pt x="1545845" y="4281"/>
                  <a:pt x="1848672" y="0"/>
                </a:cubicBezTo>
                <a:cubicBezTo>
                  <a:pt x="2151499" y="-4281"/>
                  <a:pt x="2320192" y="70520"/>
                  <a:pt x="2648411" y="0"/>
                </a:cubicBezTo>
                <a:cubicBezTo>
                  <a:pt x="2976630" y="-70520"/>
                  <a:pt x="2810159" y="19656"/>
                  <a:pt x="2897605" y="0"/>
                </a:cubicBezTo>
                <a:cubicBezTo>
                  <a:pt x="2985051" y="-19656"/>
                  <a:pt x="3353602" y="8191"/>
                  <a:pt x="3477126" y="0"/>
                </a:cubicBezTo>
                <a:cubicBezTo>
                  <a:pt x="3600650" y="-8191"/>
                  <a:pt x="3923281" y="81402"/>
                  <a:pt x="4276865" y="0"/>
                </a:cubicBezTo>
                <a:cubicBezTo>
                  <a:pt x="4630449" y="-81402"/>
                  <a:pt x="4632499" y="10749"/>
                  <a:pt x="4856386" y="0"/>
                </a:cubicBezTo>
                <a:cubicBezTo>
                  <a:pt x="5080273" y="-10749"/>
                  <a:pt x="5329125" y="78955"/>
                  <a:pt x="5546016" y="0"/>
                </a:cubicBezTo>
                <a:cubicBezTo>
                  <a:pt x="5762907" y="-78955"/>
                  <a:pt x="5676932" y="9425"/>
                  <a:pt x="5795211" y="0"/>
                </a:cubicBezTo>
                <a:cubicBezTo>
                  <a:pt x="5913491" y="-9425"/>
                  <a:pt x="6003834" y="15534"/>
                  <a:pt x="6154514" y="0"/>
                </a:cubicBezTo>
                <a:cubicBezTo>
                  <a:pt x="6305194" y="-15534"/>
                  <a:pt x="6601317" y="43824"/>
                  <a:pt x="6844144" y="0"/>
                </a:cubicBezTo>
                <a:cubicBezTo>
                  <a:pt x="7086971" y="-43824"/>
                  <a:pt x="7155634" y="9983"/>
                  <a:pt x="7313556" y="0"/>
                </a:cubicBezTo>
                <a:cubicBezTo>
                  <a:pt x="7471478" y="-9983"/>
                  <a:pt x="7567989" y="36342"/>
                  <a:pt x="7782968" y="0"/>
                </a:cubicBezTo>
                <a:cubicBezTo>
                  <a:pt x="7997947" y="-36342"/>
                  <a:pt x="7937616" y="29411"/>
                  <a:pt x="8032162" y="0"/>
                </a:cubicBezTo>
                <a:cubicBezTo>
                  <a:pt x="8126708" y="-29411"/>
                  <a:pt x="8183414" y="2988"/>
                  <a:pt x="8281356" y="0"/>
                </a:cubicBezTo>
                <a:cubicBezTo>
                  <a:pt x="8379298" y="-2988"/>
                  <a:pt x="8448584" y="23082"/>
                  <a:pt x="8530550" y="0"/>
                </a:cubicBezTo>
                <a:cubicBezTo>
                  <a:pt x="8612516" y="-23082"/>
                  <a:pt x="8870747" y="21036"/>
                  <a:pt x="8999962" y="0"/>
                </a:cubicBezTo>
                <a:cubicBezTo>
                  <a:pt x="9129177" y="-21036"/>
                  <a:pt x="9300039" y="48262"/>
                  <a:pt x="9469374" y="0"/>
                </a:cubicBezTo>
                <a:cubicBezTo>
                  <a:pt x="9638709" y="-48262"/>
                  <a:pt x="9900186" y="9311"/>
                  <a:pt x="10269113" y="0"/>
                </a:cubicBezTo>
                <a:cubicBezTo>
                  <a:pt x="10638040" y="-9311"/>
                  <a:pt x="10803794" y="69889"/>
                  <a:pt x="11010900" y="0"/>
                </a:cubicBezTo>
                <a:cubicBezTo>
                  <a:pt x="11042452" y="285153"/>
                  <a:pt x="10936531" y="507650"/>
                  <a:pt x="11010900" y="691894"/>
                </a:cubicBezTo>
                <a:cubicBezTo>
                  <a:pt x="11085269" y="876138"/>
                  <a:pt x="11006688" y="974215"/>
                  <a:pt x="11010900" y="1153156"/>
                </a:cubicBezTo>
                <a:cubicBezTo>
                  <a:pt x="11015112" y="1332097"/>
                  <a:pt x="10977948" y="1489913"/>
                  <a:pt x="11010900" y="1787392"/>
                </a:cubicBezTo>
                <a:cubicBezTo>
                  <a:pt x="11043852" y="2084871"/>
                  <a:pt x="10934947" y="2155371"/>
                  <a:pt x="11010900" y="2421628"/>
                </a:cubicBezTo>
                <a:cubicBezTo>
                  <a:pt x="11086853" y="2687885"/>
                  <a:pt x="10957726" y="2703203"/>
                  <a:pt x="11010900" y="2940549"/>
                </a:cubicBezTo>
                <a:cubicBezTo>
                  <a:pt x="11064074" y="3177895"/>
                  <a:pt x="11008294" y="3252640"/>
                  <a:pt x="11010900" y="3517127"/>
                </a:cubicBezTo>
                <a:cubicBezTo>
                  <a:pt x="11013506" y="3781614"/>
                  <a:pt x="10993937" y="3783478"/>
                  <a:pt x="11010900" y="3920732"/>
                </a:cubicBezTo>
                <a:cubicBezTo>
                  <a:pt x="11027863" y="4057987"/>
                  <a:pt x="10966002" y="4369601"/>
                  <a:pt x="11010900" y="4554968"/>
                </a:cubicBezTo>
                <a:cubicBezTo>
                  <a:pt x="11055798" y="4740335"/>
                  <a:pt x="10992811" y="4876350"/>
                  <a:pt x="11010900" y="5073888"/>
                </a:cubicBezTo>
                <a:cubicBezTo>
                  <a:pt x="11028989" y="5271426"/>
                  <a:pt x="11001370" y="5523885"/>
                  <a:pt x="11010900" y="5765782"/>
                </a:cubicBezTo>
                <a:cubicBezTo>
                  <a:pt x="10845547" y="5783500"/>
                  <a:pt x="10803827" y="5739711"/>
                  <a:pt x="10651597" y="5765782"/>
                </a:cubicBezTo>
                <a:cubicBezTo>
                  <a:pt x="10499367" y="5791853"/>
                  <a:pt x="10220923" y="5751265"/>
                  <a:pt x="10072076" y="5765782"/>
                </a:cubicBezTo>
                <a:cubicBezTo>
                  <a:pt x="9923229" y="5780299"/>
                  <a:pt x="9883001" y="5758339"/>
                  <a:pt x="9822882" y="5765782"/>
                </a:cubicBezTo>
                <a:cubicBezTo>
                  <a:pt x="9762763" y="5773225"/>
                  <a:pt x="9623698" y="5736612"/>
                  <a:pt x="9573688" y="5765782"/>
                </a:cubicBezTo>
                <a:cubicBezTo>
                  <a:pt x="9523678" y="5794952"/>
                  <a:pt x="9065274" y="5710260"/>
                  <a:pt x="8773949" y="5765782"/>
                </a:cubicBezTo>
                <a:cubicBezTo>
                  <a:pt x="8482624" y="5821304"/>
                  <a:pt x="8405446" y="5727614"/>
                  <a:pt x="8304537" y="5765782"/>
                </a:cubicBezTo>
                <a:cubicBezTo>
                  <a:pt x="8203628" y="5803950"/>
                  <a:pt x="8160777" y="5763609"/>
                  <a:pt x="8055343" y="5765782"/>
                </a:cubicBezTo>
                <a:cubicBezTo>
                  <a:pt x="7949909" y="5767955"/>
                  <a:pt x="7856718" y="5751417"/>
                  <a:pt x="7806149" y="5765782"/>
                </a:cubicBezTo>
                <a:cubicBezTo>
                  <a:pt x="7755580" y="5780147"/>
                  <a:pt x="7419319" y="5713381"/>
                  <a:pt x="7226628" y="5765782"/>
                </a:cubicBezTo>
                <a:cubicBezTo>
                  <a:pt x="7033937" y="5818183"/>
                  <a:pt x="6713987" y="5723790"/>
                  <a:pt x="6426888" y="5765782"/>
                </a:cubicBezTo>
                <a:cubicBezTo>
                  <a:pt x="6139789" y="5807774"/>
                  <a:pt x="5830618" y="5686048"/>
                  <a:pt x="5627149" y="5765782"/>
                </a:cubicBezTo>
                <a:cubicBezTo>
                  <a:pt x="5423680" y="5845516"/>
                  <a:pt x="5385791" y="5749531"/>
                  <a:pt x="5157737" y="5765782"/>
                </a:cubicBezTo>
                <a:cubicBezTo>
                  <a:pt x="4929683" y="5782033"/>
                  <a:pt x="4671490" y="5697881"/>
                  <a:pt x="4468107" y="5765782"/>
                </a:cubicBezTo>
                <a:cubicBezTo>
                  <a:pt x="4264724" y="5833683"/>
                  <a:pt x="4038465" y="5729335"/>
                  <a:pt x="3888586" y="5765782"/>
                </a:cubicBezTo>
                <a:cubicBezTo>
                  <a:pt x="3738707" y="5802229"/>
                  <a:pt x="3352189" y="5727803"/>
                  <a:pt x="3198956" y="5765782"/>
                </a:cubicBezTo>
                <a:cubicBezTo>
                  <a:pt x="3045723" y="5803761"/>
                  <a:pt x="2827813" y="5737950"/>
                  <a:pt x="2729544" y="5765782"/>
                </a:cubicBezTo>
                <a:cubicBezTo>
                  <a:pt x="2631275" y="5793614"/>
                  <a:pt x="2597015" y="5742697"/>
                  <a:pt x="2480350" y="5765782"/>
                </a:cubicBezTo>
                <a:cubicBezTo>
                  <a:pt x="2363685" y="5788867"/>
                  <a:pt x="2324610" y="5752611"/>
                  <a:pt x="2231156" y="5765782"/>
                </a:cubicBezTo>
                <a:cubicBezTo>
                  <a:pt x="2137702" y="5778953"/>
                  <a:pt x="1981234" y="5716952"/>
                  <a:pt x="1761744" y="5765782"/>
                </a:cubicBezTo>
                <a:cubicBezTo>
                  <a:pt x="1542254" y="5814612"/>
                  <a:pt x="1326392" y="5741287"/>
                  <a:pt x="962005" y="5765782"/>
                </a:cubicBezTo>
                <a:cubicBezTo>
                  <a:pt x="597618" y="5790277"/>
                  <a:pt x="763643" y="5735993"/>
                  <a:pt x="602702" y="5765782"/>
                </a:cubicBezTo>
                <a:cubicBezTo>
                  <a:pt x="441761" y="5795571"/>
                  <a:pt x="152273" y="5717369"/>
                  <a:pt x="0" y="5765782"/>
                </a:cubicBezTo>
                <a:cubicBezTo>
                  <a:pt x="-40288" y="5607693"/>
                  <a:pt x="50547" y="5501561"/>
                  <a:pt x="0" y="5246862"/>
                </a:cubicBezTo>
                <a:cubicBezTo>
                  <a:pt x="-50547" y="4992163"/>
                  <a:pt x="41773" y="4988197"/>
                  <a:pt x="0" y="4843257"/>
                </a:cubicBezTo>
                <a:cubicBezTo>
                  <a:pt x="-41773" y="4698318"/>
                  <a:pt x="20848" y="4498347"/>
                  <a:pt x="0" y="4381994"/>
                </a:cubicBezTo>
                <a:cubicBezTo>
                  <a:pt x="-20848" y="4265641"/>
                  <a:pt x="38471" y="3982210"/>
                  <a:pt x="0" y="3863074"/>
                </a:cubicBezTo>
                <a:cubicBezTo>
                  <a:pt x="-38471" y="3743938"/>
                  <a:pt x="14876" y="3558829"/>
                  <a:pt x="0" y="3286496"/>
                </a:cubicBezTo>
                <a:cubicBezTo>
                  <a:pt x="-14876" y="3014163"/>
                  <a:pt x="3078" y="2903955"/>
                  <a:pt x="0" y="2709918"/>
                </a:cubicBezTo>
                <a:cubicBezTo>
                  <a:pt x="-3078" y="2515881"/>
                  <a:pt x="36157" y="2258463"/>
                  <a:pt x="0" y="2075682"/>
                </a:cubicBezTo>
                <a:cubicBezTo>
                  <a:pt x="-36157" y="1892901"/>
                  <a:pt x="572" y="1779393"/>
                  <a:pt x="0" y="1672077"/>
                </a:cubicBezTo>
                <a:cubicBezTo>
                  <a:pt x="-572" y="1564761"/>
                  <a:pt x="68774" y="1233570"/>
                  <a:pt x="0" y="980183"/>
                </a:cubicBezTo>
                <a:cubicBezTo>
                  <a:pt x="-68774" y="726796"/>
                  <a:pt x="41062" y="653240"/>
                  <a:pt x="0" y="518920"/>
                </a:cubicBezTo>
                <a:cubicBezTo>
                  <a:pt x="-41062" y="384600"/>
                  <a:pt x="37262" y="165719"/>
                  <a:pt x="0" y="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20998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1F5455B-DB18-413E-8DBC-F2435638C023}"/>
              </a:ext>
            </a:extLst>
          </p:cNvPr>
          <p:cNvSpPr/>
          <p:nvPr/>
        </p:nvSpPr>
        <p:spPr>
          <a:xfrm>
            <a:off x="438148" y="247651"/>
            <a:ext cx="11563351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8" name="جدول 9">
            <a:extLst>
              <a:ext uri="{FF2B5EF4-FFF2-40B4-BE49-F238E27FC236}">
                <a16:creationId xmlns:a16="http://schemas.microsoft.com/office/drawing/2014/main" id="{5196618D-A5B2-40AC-997B-8C8D8221CA7C}"/>
              </a:ext>
            </a:extLst>
          </p:cNvPr>
          <p:cNvGraphicFramePr>
            <a:graphicFrameLocks noGrp="1"/>
          </p:cNvGraphicFramePr>
          <p:nvPr/>
        </p:nvGraphicFramePr>
        <p:xfrm>
          <a:off x="1732112" y="1651515"/>
          <a:ext cx="4621215" cy="397960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0405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663268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6DDEE317-D841-443F-B348-B71F9D3401EC}"/>
              </a:ext>
            </a:extLst>
          </p:cNvPr>
          <p:cNvSpPr txBox="1"/>
          <p:nvPr/>
        </p:nvSpPr>
        <p:spPr>
          <a:xfrm>
            <a:off x="3514878" y="167232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- 5</a:t>
            </a:r>
          </a:p>
        </p:txBody>
      </p:sp>
      <p:sp>
        <p:nvSpPr>
          <p:cNvPr id="10" name="مثلث متساوي الساقين 9">
            <a:extLst>
              <a:ext uri="{FF2B5EF4-FFF2-40B4-BE49-F238E27FC236}">
                <a16:creationId xmlns:a16="http://schemas.microsoft.com/office/drawing/2014/main" id="{E265733F-73FA-445B-9E59-38E7B30793C6}"/>
              </a:ext>
            </a:extLst>
          </p:cNvPr>
          <p:cNvSpPr/>
          <p:nvPr/>
        </p:nvSpPr>
        <p:spPr>
          <a:xfrm>
            <a:off x="5038878" y="2474301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31B758D-F1C8-4D1B-A135-58115CFD045E}"/>
              </a:ext>
            </a:extLst>
          </p:cNvPr>
          <p:cNvSpPr/>
          <p:nvPr/>
        </p:nvSpPr>
        <p:spPr>
          <a:xfrm>
            <a:off x="1981353" y="2468530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ثلث متساوي الساقين 11">
            <a:extLst>
              <a:ext uri="{FF2B5EF4-FFF2-40B4-BE49-F238E27FC236}">
                <a16:creationId xmlns:a16="http://schemas.microsoft.com/office/drawing/2014/main" id="{E3F47215-5112-4A2C-9122-136A5A45F8B4}"/>
              </a:ext>
            </a:extLst>
          </p:cNvPr>
          <p:cNvSpPr/>
          <p:nvPr/>
        </p:nvSpPr>
        <p:spPr>
          <a:xfrm>
            <a:off x="4314978" y="1817076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B42D59A-DAF8-4AE7-9871-D71BD6E0BC2E}"/>
              </a:ext>
            </a:extLst>
          </p:cNvPr>
          <p:cNvSpPr txBox="1"/>
          <p:nvPr/>
        </p:nvSpPr>
        <p:spPr>
          <a:xfrm>
            <a:off x="3443440" y="233727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-5</a:t>
            </a:r>
          </a:p>
        </p:txBody>
      </p:sp>
      <p:sp>
        <p:nvSpPr>
          <p:cNvPr id="14" name="مثلث متساوي الساقين 13">
            <a:extLst>
              <a:ext uri="{FF2B5EF4-FFF2-40B4-BE49-F238E27FC236}">
                <a16:creationId xmlns:a16="http://schemas.microsoft.com/office/drawing/2014/main" id="{E2FFFD46-7C1C-468D-A74B-650341439995}"/>
              </a:ext>
            </a:extLst>
          </p:cNvPr>
          <p:cNvSpPr/>
          <p:nvPr/>
        </p:nvSpPr>
        <p:spPr>
          <a:xfrm>
            <a:off x="4243540" y="2482026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43B762E-B59F-4C1C-BE01-26FA0474F578}"/>
              </a:ext>
            </a:extLst>
          </p:cNvPr>
          <p:cNvSpPr txBox="1"/>
          <p:nvPr/>
        </p:nvSpPr>
        <p:spPr>
          <a:xfrm>
            <a:off x="5157941" y="304029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3A8D601-3EB2-49E1-9695-CFAE99317B3E}"/>
              </a:ext>
            </a:extLst>
          </p:cNvPr>
          <p:cNvSpPr txBox="1"/>
          <p:nvPr/>
        </p:nvSpPr>
        <p:spPr>
          <a:xfrm>
            <a:off x="3825630" y="300574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016C1FC-B94F-4196-B1CA-0D4BCD9645AD}"/>
              </a:ext>
            </a:extLst>
          </p:cNvPr>
          <p:cNvSpPr txBox="1"/>
          <p:nvPr/>
        </p:nvSpPr>
        <p:spPr>
          <a:xfrm>
            <a:off x="3426770" y="300575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-5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43AA045-8181-4C10-8C92-3433B8EF3724}"/>
              </a:ext>
            </a:extLst>
          </p:cNvPr>
          <p:cNvSpPr txBox="1"/>
          <p:nvPr/>
        </p:nvSpPr>
        <p:spPr>
          <a:xfrm>
            <a:off x="2061121" y="303428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35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00CE02E-E211-4AEC-8FC2-DB32A3E410D7}"/>
              </a:ext>
            </a:extLst>
          </p:cNvPr>
          <p:cNvSpPr txBox="1"/>
          <p:nvPr/>
        </p:nvSpPr>
        <p:spPr>
          <a:xfrm>
            <a:off x="5157941" y="369911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D3513F5-5556-42C6-B381-DFD26AA3903E}"/>
              </a:ext>
            </a:extLst>
          </p:cNvPr>
          <p:cNvSpPr txBox="1"/>
          <p:nvPr/>
        </p:nvSpPr>
        <p:spPr>
          <a:xfrm>
            <a:off x="3822058" y="369311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C99DEC5-BFC3-4456-A520-D3671A21F9D8}"/>
              </a:ext>
            </a:extLst>
          </p:cNvPr>
          <p:cNvSpPr txBox="1"/>
          <p:nvPr/>
        </p:nvSpPr>
        <p:spPr>
          <a:xfrm>
            <a:off x="3426770" y="366457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-5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09DE50-333A-44C2-8C58-C539E88DDB3C}"/>
              </a:ext>
            </a:extLst>
          </p:cNvPr>
          <p:cNvSpPr txBox="1"/>
          <p:nvPr/>
        </p:nvSpPr>
        <p:spPr>
          <a:xfrm>
            <a:off x="2061121" y="369311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36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7957057-8F07-4714-8CC4-062C23511ABA}"/>
              </a:ext>
            </a:extLst>
          </p:cNvPr>
          <p:cNvSpPr txBox="1"/>
          <p:nvPr/>
        </p:nvSpPr>
        <p:spPr>
          <a:xfrm>
            <a:off x="5157941" y="4355501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61BA2B1-09D5-4A72-9024-013148EBA220}"/>
              </a:ext>
            </a:extLst>
          </p:cNvPr>
          <p:cNvSpPr txBox="1"/>
          <p:nvPr/>
        </p:nvSpPr>
        <p:spPr>
          <a:xfrm>
            <a:off x="3792292" y="434949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6A24EDA-6BD7-4ED4-B6E1-133B6EE0EF83}"/>
              </a:ext>
            </a:extLst>
          </p:cNvPr>
          <p:cNvSpPr txBox="1"/>
          <p:nvPr/>
        </p:nvSpPr>
        <p:spPr>
          <a:xfrm>
            <a:off x="3426770" y="432095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-5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9809782-712F-46D4-92AB-5A4ED56CA002}"/>
              </a:ext>
            </a:extLst>
          </p:cNvPr>
          <p:cNvSpPr txBox="1"/>
          <p:nvPr/>
        </p:nvSpPr>
        <p:spPr>
          <a:xfrm>
            <a:off x="2061121" y="434949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37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87FD9C0-A1D9-4923-B304-E759C3E67884}"/>
              </a:ext>
            </a:extLst>
          </p:cNvPr>
          <p:cNvSpPr txBox="1"/>
          <p:nvPr/>
        </p:nvSpPr>
        <p:spPr>
          <a:xfrm>
            <a:off x="5157941" y="501188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842E5E6-3497-4FCC-A20B-A4F45DF5D788}"/>
              </a:ext>
            </a:extLst>
          </p:cNvPr>
          <p:cNvSpPr txBox="1"/>
          <p:nvPr/>
        </p:nvSpPr>
        <p:spPr>
          <a:xfrm>
            <a:off x="3829501" y="502476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AF11134-88CF-4F96-8935-15CEFC11EEE7}"/>
              </a:ext>
            </a:extLst>
          </p:cNvPr>
          <p:cNvSpPr txBox="1"/>
          <p:nvPr/>
        </p:nvSpPr>
        <p:spPr>
          <a:xfrm>
            <a:off x="3426770" y="4977341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-5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DDCF2F4-5399-4196-A6FD-86ABAAEC2136}"/>
              </a:ext>
            </a:extLst>
          </p:cNvPr>
          <p:cNvSpPr txBox="1"/>
          <p:nvPr/>
        </p:nvSpPr>
        <p:spPr>
          <a:xfrm>
            <a:off x="2061121" y="500587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38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8AF4432-371D-4549-959F-205B2FAD8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937141"/>
            <a:ext cx="5084597" cy="670202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7459ADEC-A361-4A9D-B608-507FDFC1E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20" y="307949"/>
            <a:ext cx="6413830" cy="520727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CF2F6B45-6E6F-4120-A8CE-0BFFB714D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914" y="1685865"/>
            <a:ext cx="4867275" cy="2000250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74414E2-54A6-4E24-A46A-964022D7BECD}"/>
              </a:ext>
            </a:extLst>
          </p:cNvPr>
          <p:cNvSpPr txBox="1"/>
          <p:nvPr/>
        </p:nvSpPr>
        <p:spPr>
          <a:xfrm>
            <a:off x="523872" y="113973"/>
            <a:ext cx="7337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129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DD5A3375-D36A-4307-A2D5-ECE23207C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726283"/>
            <a:ext cx="1434702" cy="11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58910-2B93-4EFD-88DD-1F7262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56EE0C-92BB-44DF-B3C3-31CBFAAB6C90}"/>
              </a:ext>
            </a:extLst>
          </p:cNvPr>
          <p:cNvSpPr/>
          <p:nvPr/>
        </p:nvSpPr>
        <p:spPr>
          <a:xfrm>
            <a:off x="714373" y="688181"/>
            <a:ext cx="11010900" cy="5765782"/>
          </a:xfrm>
          <a:custGeom>
            <a:avLst/>
            <a:gdLst>
              <a:gd name="connsiteX0" fmla="*/ 0 w 11010900"/>
              <a:gd name="connsiteY0" fmla="*/ 0 h 5765782"/>
              <a:gd name="connsiteX1" fmla="*/ 689630 w 11010900"/>
              <a:gd name="connsiteY1" fmla="*/ 0 h 5765782"/>
              <a:gd name="connsiteX2" fmla="*/ 1048933 w 11010900"/>
              <a:gd name="connsiteY2" fmla="*/ 0 h 5765782"/>
              <a:gd name="connsiteX3" fmla="*/ 1408236 w 11010900"/>
              <a:gd name="connsiteY3" fmla="*/ 0 h 5765782"/>
              <a:gd name="connsiteX4" fmla="*/ 2097866 w 11010900"/>
              <a:gd name="connsiteY4" fmla="*/ 0 h 5765782"/>
              <a:gd name="connsiteX5" fmla="*/ 2787496 w 11010900"/>
              <a:gd name="connsiteY5" fmla="*/ 0 h 5765782"/>
              <a:gd name="connsiteX6" fmla="*/ 3367017 w 11010900"/>
              <a:gd name="connsiteY6" fmla="*/ 0 h 5765782"/>
              <a:gd name="connsiteX7" fmla="*/ 3946538 w 11010900"/>
              <a:gd name="connsiteY7" fmla="*/ 0 h 5765782"/>
              <a:gd name="connsiteX8" fmla="*/ 4746277 w 11010900"/>
              <a:gd name="connsiteY8" fmla="*/ 0 h 5765782"/>
              <a:gd name="connsiteX9" fmla="*/ 5325798 w 11010900"/>
              <a:gd name="connsiteY9" fmla="*/ 0 h 5765782"/>
              <a:gd name="connsiteX10" fmla="*/ 5574993 w 11010900"/>
              <a:gd name="connsiteY10" fmla="*/ 0 h 5765782"/>
              <a:gd name="connsiteX11" fmla="*/ 5824187 w 11010900"/>
              <a:gd name="connsiteY11" fmla="*/ 0 h 5765782"/>
              <a:gd name="connsiteX12" fmla="*/ 6073381 w 11010900"/>
              <a:gd name="connsiteY12" fmla="*/ 0 h 5765782"/>
              <a:gd name="connsiteX13" fmla="*/ 6432684 w 11010900"/>
              <a:gd name="connsiteY13" fmla="*/ 0 h 5765782"/>
              <a:gd name="connsiteX14" fmla="*/ 6902096 w 11010900"/>
              <a:gd name="connsiteY14" fmla="*/ 0 h 5765782"/>
              <a:gd name="connsiteX15" fmla="*/ 7481617 w 11010900"/>
              <a:gd name="connsiteY15" fmla="*/ 0 h 5765782"/>
              <a:gd name="connsiteX16" fmla="*/ 8171247 w 11010900"/>
              <a:gd name="connsiteY16" fmla="*/ 0 h 5765782"/>
              <a:gd name="connsiteX17" fmla="*/ 8640659 w 11010900"/>
              <a:gd name="connsiteY17" fmla="*/ 0 h 5765782"/>
              <a:gd name="connsiteX18" fmla="*/ 9330289 w 11010900"/>
              <a:gd name="connsiteY18" fmla="*/ 0 h 5765782"/>
              <a:gd name="connsiteX19" fmla="*/ 10130028 w 11010900"/>
              <a:gd name="connsiteY19" fmla="*/ 0 h 5765782"/>
              <a:gd name="connsiteX20" fmla="*/ 11010900 w 11010900"/>
              <a:gd name="connsiteY20" fmla="*/ 0 h 5765782"/>
              <a:gd name="connsiteX21" fmla="*/ 11010900 w 11010900"/>
              <a:gd name="connsiteY21" fmla="*/ 576578 h 5765782"/>
              <a:gd name="connsiteX22" fmla="*/ 11010900 w 11010900"/>
              <a:gd name="connsiteY22" fmla="*/ 1210814 h 5765782"/>
              <a:gd name="connsiteX23" fmla="*/ 11010900 w 11010900"/>
              <a:gd name="connsiteY23" fmla="*/ 1614419 h 5765782"/>
              <a:gd name="connsiteX24" fmla="*/ 11010900 w 11010900"/>
              <a:gd name="connsiteY24" fmla="*/ 2075682 h 5765782"/>
              <a:gd name="connsiteX25" fmla="*/ 11010900 w 11010900"/>
              <a:gd name="connsiteY25" fmla="*/ 2709918 h 5765782"/>
              <a:gd name="connsiteX26" fmla="*/ 11010900 w 11010900"/>
              <a:gd name="connsiteY26" fmla="*/ 3171180 h 5765782"/>
              <a:gd name="connsiteX27" fmla="*/ 11010900 w 11010900"/>
              <a:gd name="connsiteY27" fmla="*/ 3632443 h 5765782"/>
              <a:gd name="connsiteX28" fmla="*/ 11010900 w 11010900"/>
              <a:gd name="connsiteY28" fmla="*/ 4324337 h 5765782"/>
              <a:gd name="connsiteX29" fmla="*/ 11010900 w 11010900"/>
              <a:gd name="connsiteY29" fmla="*/ 4958573 h 5765782"/>
              <a:gd name="connsiteX30" fmla="*/ 11010900 w 11010900"/>
              <a:gd name="connsiteY30" fmla="*/ 5765782 h 5765782"/>
              <a:gd name="connsiteX31" fmla="*/ 10211161 w 11010900"/>
              <a:gd name="connsiteY31" fmla="*/ 5765782 h 5765782"/>
              <a:gd name="connsiteX32" fmla="*/ 9851858 w 11010900"/>
              <a:gd name="connsiteY32" fmla="*/ 5765782 h 5765782"/>
              <a:gd name="connsiteX33" fmla="*/ 9492555 w 11010900"/>
              <a:gd name="connsiteY33" fmla="*/ 5765782 h 5765782"/>
              <a:gd name="connsiteX34" fmla="*/ 8692816 w 11010900"/>
              <a:gd name="connsiteY34" fmla="*/ 5765782 h 5765782"/>
              <a:gd name="connsiteX35" fmla="*/ 8113295 w 11010900"/>
              <a:gd name="connsiteY35" fmla="*/ 5765782 h 5765782"/>
              <a:gd name="connsiteX36" fmla="*/ 7423665 w 11010900"/>
              <a:gd name="connsiteY36" fmla="*/ 5765782 h 5765782"/>
              <a:gd name="connsiteX37" fmla="*/ 6954253 w 11010900"/>
              <a:gd name="connsiteY37" fmla="*/ 5765782 h 5765782"/>
              <a:gd name="connsiteX38" fmla="*/ 6154514 w 11010900"/>
              <a:gd name="connsiteY38" fmla="*/ 5765782 h 5765782"/>
              <a:gd name="connsiteX39" fmla="*/ 5354775 w 11010900"/>
              <a:gd name="connsiteY39" fmla="*/ 5765782 h 5765782"/>
              <a:gd name="connsiteX40" fmla="*/ 4665144 w 11010900"/>
              <a:gd name="connsiteY40" fmla="*/ 5765782 h 5765782"/>
              <a:gd name="connsiteX41" fmla="*/ 4415950 w 11010900"/>
              <a:gd name="connsiteY41" fmla="*/ 5765782 h 5765782"/>
              <a:gd name="connsiteX42" fmla="*/ 4056647 w 11010900"/>
              <a:gd name="connsiteY42" fmla="*/ 5765782 h 5765782"/>
              <a:gd name="connsiteX43" fmla="*/ 3367017 w 11010900"/>
              <a:gd name="connsiteY43" fmla="*/ 5765782 h 5765782"/>
              <a:gd name="connsiteX44" fmla="*/ 2897605 w 11010900"/>
              <a:gd name="connsiteY44" fmla="*/ 5765782 h 5765782"/>
              <a:gd name="connsiteX45" fmla="*/ 2097866 w 11010900"/>
              <a:gd name="connsiteY45" fmla="*/ 5765782 h 5765782"/>
              <a:gd name="connsiteX46" fmla="*/ 1298127 w 11010900"/>
              <a:gd name="connsiteY46" fmla="*/ 5765782 h 5765782"/>
              <a:gd name="connsiteX47" fmla="*/ 938824 w 11010900"/>
              <a:gd name="connsiteY47" fmla="*/ 5765782 h 5765782"/>
              <a:gd name="connsiteX48" fmla="*/ 579521 w 11010900"/>
              <a:gd name="connsiteY48" fmla="*/ 5765782 h 5765782"/>
              <a:gd name="connsiteX49" fmla="*/ 0 w 11010900"/>
              <a:gd name="connsiteY49" fmla="*/ 5765782 h 5765782"/>
              <a:gd name="connsiteX50" fmla="*/ 0 w 11010900"/>
              <a:gd name="connsiteY50" fmla="*/ 5073888 h 5765782"/>
              <a:gd name="connsiteX51" fmla="*/ 0 w 11010900"/>
              <a:gd name="connsiteY51" fmla="*/ 4670283 h 5765782"/>
              <a:gd name="connsiteX52" fmla="*/ 0 w 11010900"/>
              <a:gd name="connsiteY52" fmla="*/ 4209021 h 5765782"/>
              <a:gd name="connsiteX53" fmla="*/ 0 w 11010900"/>
              <a:gd name="connsiteY53" fmla="*/ 3632443 h 5765782"/>
              <a:gd name="connsiteX54" fmla="*/ 0 w 11010900"/>
              <a:gd name="connsiteY54" fmla="*/ 3228838 h 5765782"/>
              <a:gd name="connsiteX55" fmla="*/ 0 w 11010900"/>
              <a:gd name="connsiteY55" fmla="*/ 2767575 h 5765782"/>
              <a:gd name="connsiteX56" fmla="*/ 0 w 11010900"/>
              <a:gd name="connsiteY56" fmla="*/ 2190997 h 5765782"/>
              <a:gd name="connsiteX57" fmla="*/ 0 w 11010900"/>
              <a:gd name="connsiteY57" fmla="*/ 1787392 h 5765782"/>
              <a:gd name="connsiteX58" fmla="*/ 0 w 11010900"/>
              <a:gd name="connsiteY58" fmla="*/ 1095499 h 5765782"/>
              <a:gd name="connsiteX59" fmla="*/ 0 w 11010900"/>
              <a:gd name="connsiteY59" fmla="*/ 0 h 57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010900" h="5765782" fill="none" extrusionOk="0">
                <a:moveTo>
                  <a:pt x="0" y="0"/>
                </a:moveTo>
                <a:cubicBezTo>
                  <a:pt x="335347" y="-17802"/>
                  <a:pt x="526042" y="75499"/>
                  <a:pt x="689630" y="0"/>
                </a:cubicBezTo>
                <a:cubicBezTo>
                  <a:pt x="853218" y="-75499"/>
                  <a:pt x="886071" y="33861"/>
                  <a:pt x="1048933" y="0"/>
                </a:cubicBezTo>
                <a:cubicBezTo>
                  <a:pt x="1211795" y="-33861"/>
                  <a:pt x="1325455" y="7602"/>
                  <a:pt x="1408236" y="0"/>
                </a:cubicBezTo>
                <a:cubicBezTo>
                  <a:pt x="1491017" y="-7602"/>
                  <a:pt x="1758913" y="47014"/>
                  <a:pt x="2097866" y="0"/>
                </a:cubicBezTo>
                <a:cubicBezTo>
                  <a:pt x="2436819" y="-47014"/>
                  <a:pt x="2618638" y="9708"/>
                  <a:pt x="2787496" y="0"/>
                </a:cubicBezTo>
                <a:cubicBezTo>
                  <a:pt x="2956354" y="-9708"/>
                  <a:pt x="3198201" y="42067"/>
                  <a:pt x="3367017" y="0"/>
                </a:cubicBezTo>
                <a:cubicBezTo>
                  <a:pt x="3535833" y="-42067"/>
                  <a:pt x="3734918" y="54918"/>
                  <a:pt x="3946538" y="0"/>
                </a:cubicBezTo>
                <a:cubicBezTo>
                  <a:pt x="4158158" y="-54918"/>
                  <a:pt x="4505115" y="54938"/>
                  <a:pt x="4746277" y="0"/>
                </a:cubicBezTo>
                <a:cubicBezTo>
                  <a:pt x="4987439" y="-54938"/>
                  <a:pt x="5103752" y="47130"/>
                  <a:pt x="5325798" y="0"/>
                </a:cubicBezTo>
                <a:cubicBezTo>
                  <a:pt x="5547844" y="-47130"/>
                  <a:pt x="5506423" y="27640"/>
                  <a:pt x="5574993" y="0"/>
                </a:cubicBezTo>
                <a:cubicBezTo>
                  <a:pt x="5643563" y="-27640"/>
                  <a:pt x="5723502" y="26378"/>
                  <a:pt x="5824187" y="0"/>
                </a:cubicBezTo>
                <a:cubicBezTo>
                  <a:pt x="5924872" y="-26378"/>
                  <a:pt x="6017871" y="22512"/>
                  <a:pt x="6073381" y="0"/>
                </a:cubicBezTo>
                <a:cubicBezTo>
                  <a:pt x="6128891" y="-22512"/>
                  <a:pt x="6333070" y="33073"/>
                  <a:pt x="6432684" y="0"/>
                </a:cubicBezTo>
                <a:cubicBezTo>
                  <a:pt x="6532298" y="-33073"/>
                  <a:pt x="6676233" y="53889"/>
                  <a:pt x="6902096" y="0"/>
                </a:cubicBezTo>
                <a:cubicBezTo>
                  <a:pt x="7127959" y="-53889"/>
                  <a:pt x="7225756" y="48598"/>
                  <a:pt x="7481617" y="0"/>
                </a:cubicBezTo>
                <a:cubicBezTo>
                  <a:pt x="7737478" y="-48598"/>
                  <a:pt x="7864170" y="16225"/>
                  <a:pt x="8171247" y="0"/>
                </a:cubicBezTo>
                <a:cubicBezTo>
                  <a:pt x="8478324" y="-16225"/>
                  <a:pt x="8457627" y="17684"/>
                  <a:pt x="8640659" y="0"/>
                </a:cubicBezTo>
                <a:cubicBezTo>
                  <a:pt x="8823691" y="-17684"/>
                  <a:pt x="8987609" y="34608"/>
                  <a:pt x="9330289" y="0"/>
                </a:cubicBezTo>
                <a:cubicBezTo>
                  <a:pt x="9672969" y="-34608"/>
                  <a:pt x="9956498" y="36123"/>
                  <a:pt x="10130028" y="0"/>
                </a:cubicBezTo>
                <a:cubicBezTo>
                  <a:pt x="10303558" y="-36123"/>
                  <a:pt x="10583996" y="82517"/>
                  <a:pt x="11010900" y="0"/>
                </a:cubicBezTo>
                <a:cubicBezTo>
                  <a:pt x="11048147" y="144425"/>
                  <a:pt x="10963429" y="345183"/>
                  <a:pt x="11010900" y="576578"/>
                </a:cubicBezTo>
                <a:cubicBezTo>
                  <a:pt x="11058371" y="807973"/>
                  <a:pt x="10980966" y="943973"/>
                  <a:pt x="11010900" y="1210814"/>
                </a:cubicBezTo>
                <a:cubicBezTo>
                  <a:pt x="11040834" y="1477655"/>
                  <a:pt x="10998723" y="1428826"/>
                  <a:pt x="11010900" y="1614419"/>
                </a:cubicBezTo>
                <a:cubicBezTo>
                  <a:pt x="11023077" y="1800013"/>
                  <a:pt x="10990009" y="1980733"/>
                  <a:pt x="11010900" y="2075682"/>
                </a:cubicBezTo>
                <a:cubicBezTo>
                  <a:pt x="11031791" y="2170631"/>
                  <a:pt x="10949785" y="2534947"/>
                  <a:pt x="11010900" y="2709918"/>
                </a:cubicBezTo>
                <a:cubicBezTo>
                  <a:pt x="11072015" y="2884889"/>
                  <a:pt x="10957764" y="3003499"/>
                  <a:pt x="11010900" y="3171180"/>
                </a:cubicBezTo>
                <a:cubicBezTo>
                  <a:pt x="11064036" y="3338861"/>
                  <a:pt x="11000608" y="3511975"/>
                  <a:pt x="11010900" y="3632443"/>
                </a:cubicBezTo>
                <a:cubicBezTo>
                  <a:pt x="11021192" y="3752911"/>
                  <a:pt x="10996414" y="4136267"/>
                  <a:pt x="11010900" y="4324337"/>
                </a:cubicBezTo>
                <a:cubicBezTo>
                  <a:pt x="11025386" y="4512407"/>
                  <a:pt x="10937198" y="4646075"/>
                  <a:pt x="11010900" y="4958573"/>
                </a:cubicBezTo>
                <a:cubicBezTo>
                  <a:pt x="11084602" y="5271071"/>
                  <a:pt x="10933694" y="5560854"/>
                  <a:pt x="11010900" y="5765782"/>
                </a:cubicBezTo>
                <a:cubicBezTo>
                  <a:pt x="10710030" y="5845825"/>
                  <a:pt x="10490029" y="5695191"/>
                  <a:pt x="10211161" y="5765782"/>
                </a:cubicBezTo>
                <a:cubicBezTo>
                  <a:pt x="9932293" y="5836373"/>
                  <a:pt x="9996674" y="5763582"/>
                  <a:pt x="9851858" y="5765782"/>
                </a:cubicBezTo>
                <a:cubicBezTo>
                  <a:pt x="9707042" y="5767982"/>
                  <a:pt x="9564755" y="5764679"/>
                  <a:pt x="9492555" y="5765782"/>
                </a:cubicBezTo>
                <a:cubicBezTo>
                  <a:pt x="9420355" y="5766885"/>
                  <a:pt x="9064338" y="5753799"/>
                  <a:pt x="8692816" y="5765782"/>
                </a:cubicBezTo>
                <a:cubicBezTo>
                  <a:pt x="8321294" y="5777765"/>
                  <a:pt x="8231344" y="5733691"/>
                  <a:pt x="8113295" y="5765782"/>
                </a:cubicBezTo>
                <a:cubicBezTo>
                  <a:pt x="7995246" y="5797873"/>
                  <a:pt x="7743569" y="5739533"/>
                  <a:pt x="7423665" y="5765782"/>
                </a:cubicBezTo>
                <a:cubicBezTo>
                  <a:pt x="7103761" y="5792031"/>
                  <a:pt x="7094077" y="5753282"/>
                  <a:pt x="6954253" y="5765782"/>
                </a:cubicBezTo>
                <a:cubicBezTo>
                  <a:pt x="6814429" y="5778282"/>
                  <a:pt x="6496213" y="5690440"/>
                  <a:pt x="6154514" y="5765782"/>
                </a:cubicBezTo>
                <a:cubicBezTo>
                  <a:pt x="5812815" y="5841124"/>
                  <a:pt x="5677570" y="5722664"/>
                  <a:pt x="5354775" y="5765782"/>
                </a:cubicBezTo>
                <a:cubicBezTo>
                  <a:pt x="5031980" y="5808900"/>
                  <a:pt x="4884730" y="5694102"/>
                  <a:pt x="4665144" y="5765782"/>
                </a:cubicBezTo>
                <a:cubicBezTo>
                  <a:pt x="4445558" y="5837462"/>
                  <a:pt x="4478676" y="5746611"/>
                  <a:pt x="4415950" y="5765782"/>
                </a:cubicBezTo>
                <a:cubicBezTo>
                  <a:pt x="4353224" y="5784953"/>
                  <a:pt x="4195781" y="5735996"/>
                  <a:pt x="4056647" y="5765782"/>
                </a:cubicBezTo>
                <a:cubicBezTo>
                  <a:pt x="3917513" y="5795568"/>
                  <a:pt x="3661707" y="5762574"/>
                  <a:pt x="3367017" y="5765782"/>
                </a:cubicBezTo>
                <a:cubicBezTo>
                  <a:pt x="3072327" y="5768990"/>
                  <a:pt x="3115454" y="5726829"/>
                  <a:pt x="2897605" y="5765782"/>
                </a:cubicBezTo>
                <a:cubicBezTo>
                  <a:pt x="2679756" y="5804735"/>
                  <a:pt x="2471910" y="5716155"/>
                  <a:pt x="2097866" y="5765782"/>
                </a:cubicBezTo>
                <a:cubicBezTo>
                  <a:pt x="1723822" y="5815409"/>
                  <a:pt x="1573524" y="5693267"/>
                  <a:pt x="1298127" y="5765782"/>
                </a:cubicBezTo>
                <a:cubicBezTo>
                  <a:pt x="1022730" y="5838297"/>
                  <a:pt x="1101809" y="5754873"/>
                  <a:pt x="938824" y="5765782"/>
                </a:cubicBezTo>
                <a:cubicBezTo>
                  <a:pt x="775839" y="5776691"/>
                  <a:pt x="721383" y="5751113"/>
                  <a:pt x="579521" y="5765782"/>
                </a:cubicBezTo>
                <a:cubicBezTo>
                  <a:pt x="437659" y="5780451"/>
                  <a:pt x="155046" y="5742967"/>
                  <a:pt x="0" y="5765782"/>
                </a:cubicBezTo>
                <a:cubicBezTo>
                  <a:pt x="-39329" y="5473673"/>
                  <a:pt x="45019" y="5355201"/>
                  <a:pt x="0" y="5073888"/>
                </a:cubicBezTo>
                <a:cubicBezTo>
                  <a:pt x="-45019" y="4792575"/>
                  <a:pt x="17471" y="4760602"/>
                  <a:pt x="0" y="4670283"/>
                </a:cubicBezTo>
                <a:cubicBezTo>
                  <a:pt x="-17471" y="4579964"/>
                  <a:pt x="13075" y="4438928"/>
                  <a:pt x="0" y="4209021"/>
                </a:cubicBezTo>
                <a:cubicBezTo>
                  <a:pt x="-13075" y="3979114"/>
                  <a:pt x="37436" y="3802236"/>
                  <a:pt x="0" y="3632443"/>
                </a:cubicBezTo>
                <a:cubicBezTo>
                  <a:pt x="-37436" y="3462650"/>
                  <a:pt x="27867" y="3412504"/>
                  <a:pt x="0" y="3228838"/>
                </a:cubicBezTo>
                <a:cubicBezTo>
                  <a:pt x="-27867" y="3045172"/>
                  <a:pt x="39784" y="2972227"/>
                  <a:pt x="0" y="2767575"/>
                </a:cubicBezTo>
                <a:cubicBezTo>
                  <a:pt x="-39784" y="2562923"/>
                  <a:pt x="26131" y="2348351"/>
                  <a:pt x="0" y="2190997"/>
                </a:cubicBezTo>
                <a:cubicBezTo>
                  <a:pt x="-26131" y="2033643"/>
                  <a:pt x="34514" y="1934578"/>
                  <a:pt x="0" y="1787392"/>
                </a:cubicBezTo>
                <a:cubicBezTo>
                  <a:pt x="-34514" y="1640206"/>
                  <a:pt x="57011" y="1276570"/>
                  <a:pt x="0" y="1095499"/>
                </a:cubicBezTo>
                <a:cubicBezTo>
                  <a:pt x="-57011" y="914428"/>
                  <a:pt x="36326" y="295949"/>
                  <a:pt x="0" y="0"/>
                </a:cubicBezTo>
                <a:close/>
              </a:path>
              <a:path w="11010900" h="5765782" stroke="0" extrusionOk="0">
                <a:moveTo>
                  <a:pt x="0" y="0"/>
                </a:moveTo>
                <a:cubicBezTo>
                  <a:pt x="198539" y="-16887"/>
                  <a:pt x="284103" y="49181"/>
                  <a:pt x="469412" y="0"/>
                </a:cubicBezTo>
                <a:cubicBezTo>
                  <a:pt x="654721" y="-49181"/>
                  <a:pt x="779602" y="3885"/>
                  <a:pt x="1048933" y="0"/>
                </a:cubicBezTo>
                <a:cubicBezTo>
                  <a:pt x="1318264" y="-3885"/>
                  <a:pt x="1545845" y="4281"/>
                  <a:pt x="1848672" y="0"/>
                </a:cubicBezTo>
                <a:cubicBezTo>
                  <a:pt x="2151499" y="-4281"/>
                  <a:pt x="2320192" y="70520"/>
                  <a:pt x="2648411" y="0"/>
                </a:cubicBezTo>
                <a:cubicBezTo>
                  <a:pt x="2976630" y="-70520"/>
                  <a:pt x="2810159" y="19656"/>
                  <a:pt x="2897605" y="0"/>
                </a:cubicBezTo>
                <a:cubicBezTo>
                  <a:pt x="2985051" y="-19656"/>
                  <a:pt x="3353602" y="8191"/>
                  <a:pt x="3477126" y="0"/>
                </a:cubicBezTo>
                <a:cubicBezTo>
                  <a:pt x="3600650" y="-8191"/>
                  <a:pt x="3923281" y="81402"/>
                  <a:pt x="4276865" y="0"/>
                </a:cubicBezTo>
                <a:cubicBezTo>
                  <a:pt x="4630449" y="-81402"/>
                  <a:pt x="4632499" y="10749"/>
                  <a:pt x="4856386" y="0"/>
                </a:cubicBezTo>
                <a:cubicBezTo>
                  <a:pt x="5080273" y="-10749"/>
                  <a:pt x="5329125" y="78955"/>
                  <a:pt x="5546016" y="0"/>
                </a:cubicBezTo>
                <a:cubicBezTo>
                  <a:pt x="5762907" y="-78955"/>
                  <a:pt x="5676932" y="9425"/>
                  <a:pt x="5795211" y="0"/>
                </a:cubicBezTo>
                <a:cubicBezTo>
                  <a:pt x="5913491" y="-9425"/>
                  <a:pt x="6003834" y="15534"/>
                  <a:pt x="6154514" y="0"/>
                </a:cubicBezTo>
                <a:cubicBezTo>
                  <a:pt x="6305194" y="-15534"/>
                  <a:pt x="6601317" y="43824"/>
                  <a:pt x="6844144" y="0"/>
                </a:cubicBezTo>
                <a:cubicBezTo>
                  <a:pt x="7086971" y="-43824"/>
                  <a:pt x="7155634" y="9983"/>
                  <a:pt x="7313556" y="0"/>
                </a:cubicBezTo>
                <a:cubicBezTo>
                  <a:pt x="7471478" y="-9983"/>
                  <a:pt x="7567989" y="36342"/>
                  <a:pt x="7782968" y="0"/>
                </a:cubicBezTo>
                <a:cubicBezTo>
                  <a:pt x="7997947" y="-36342"/>
                  <a:pt x="7937616" y="29411"/>
                  <a:pt x="8032162" y="0"/>
                </a:cubicBezTo>
                <a:cubicBezTo>
                  <a:pt x="8126708" y="-29411"/>
                  <a:pt x="8183414" y="2988"/>
                  <a:pt x="8281356" y="0"/>
                </a:cubicBezTo>
                <a:cubicBezTo>
                  <a:pt x="8379298" y="-2988"/>
                  <a:pt x="8448584" y="23082"/>
                  <a:pt x="8530550" y="0"/>
                </a:cubicBezTo>
                <a:cubicBezTo>
                  <a:pt x="8612516" y="-23082"/>
                  <a:pt x="8870747" y="21036"/>
                  <a:pt x="8999962" y="0"/>
                </a:cubicBezTo>
                <a:cubicBezTo>
                  <a:pt x="9129177" y="-21036"/>
                  <a:pt x="9300039" y="48262"/>
                  <a:pt x="9469374" y="0"/>
                </a:cubicBezTo>
                <a:cubicBezTo>
                  <a:pt x="9638709" y="-48262"/>
                  <a:pt x="9900186" y="9311"/>
                  <a:pt x="10269113" y="0"/>
                </a:cubicBezTo>
                <a:cubicBezTo>
                  <a:pt x="10638040" y="-9311"/>
                  <a:pt x="10803794" y="69889"/>
                  <a:pt x="11010900" y="0"/>
                </a:cubicBezTo>
                <a:cubicBezTo>
                  <a:pt x="11042452" y="285153"/>
                  <a:pt x="10936531" y="507650"/>
                  <a:pt x="11010900" y="691894"/>
                </a:cubicBezTo>
                <a:cubicBezTo>
                  <a:pt x="11085269" y="876138"/>
                  <a:pt x="11006688" y="974215"/>
                  <a:pt x="11010900" y="1153156"/>
                </a:cubicBezTo>
                <a:cubicBezTo>
                  <a:pt x="11015112" y="1332097"/>
                  <a:pt x="10977948" y="1489913"/>
                  <a:pt x="11010900" y="1787392"/>
                </a:cubicBezTo>
                <a:cubicBezTo>
                  <a:pt x="11043852" y="2084871"/>
                  <a:pt x="10934947" y="2155371"/>
                  <a:pt x="11010900" y="2421628"/>
                </a:cubicBezTo>
                <a:cubicBezTo>
                  <a:pt x="11086853" y="2687885"/>
                  <a:pt x="10957726" y="2703203"/>
                  <a:pt x="11010900" y="2940549"/>
                </a:cubicBezTo>
                <a:cubicBezTo>
                  <a:pt x="11064074" y="3177895"/>
                  <a:pt x="11008294" y="3252640"/>
                  <a:pt x="11010900" y="3517127"/>
                </a:cubicBezTo>
                <a:cubicBezTo>
                  <a:pt x="11013506" y="3781614"/>
                  <a:pt x="10993937" y="3783478"/>
                  <a:pt x="11010900" y="3920732"/>
                </a:cubicBezTo>
                <a:cubicBezTo>
                  <a:pt x="11027863" y="4057987"/>
                  <a:pt x="10966002" y="4369601"/>
                  <a:pt x="11010900" y="4554968"/>
                </a:cubicBezTo>
                <a:cubicBezTo>
                  <a:pt x="11055798" y="4740335"/>
                  <a:pt x="10992811" y="4876350"/>
                  <a:pt x="11010900" y="5073888"/>
                </a:cubicBezTo>
                <a:cubicBezTo>
                  <a:pt x="11028989" y="5271426"/>
                  <a:pt x="11001370" y="5523885"/>
                  <a:pt x="11010900" y="5765782"/>
                </a:cubicBezTo>
                <a:cubicBezTo>
                  <a:pt x="10845547" y="5783500"/>
                  <a:pt x="10803827" y="5739711"/>
                  <a:pt x="10651597" y="5765782"/>
                </a:cubicBezTo>
                <a:cubicBezTo>
                  <a:pt x="10499367" y="5791853"/>
                  <a:pt x="10220923" y="5751265"/>
                  <a:pt x="10072076" y="5765782"/>
                </a:cubicBezTo>
                <a:cubicBezTo>
                  <a:pt x="9923229" y="5780299"/>
                  <a:pt x="9883001" y="5758339"/>
                  <a:pt x="9822882" y="5765782"/>
                </a:cubicBezTo>
                <a:cubicBezTo>
                  <a:pt x="9762763" y="5773225"/>
                  <a:pt x="9623698" y="5736612"/>
                  <a:pt x="9573688" y="5765782"/>
                </a:cubicBezTo>
                <a:cubicBezTo>
                  <a:pt x="9523678" y="5794952"/>
                  <a:pt x="9065274" y="5710260"/>
                  <a:pt x="8773949" y="5765782"/>
                </a:cubicBezTo>
                <a:cubicBezTo>
                  <a:pt x="8482624" y="5821304"/>
                  <a:pt x="8405446" y="5727614"/>
                  <a:pt x="8304537" y="5765782"/>
                </a:cubicBezTo>
                <a:cubicBezTo>
                  <a:pt x="8203628" y="5803950"/>
                  <a:pt x="8160777" y="5763609"/>
                  <a:pt x="8055343" y="5765782"/>
                </a:cubicBezTo>
                <a:cubicBezTo>
                  <a:pt x="7949909" y="5767955"/>
                  <a:pt x="7856718" y="5751417"/>
                  <a:pt x="7806149" y="5765782"/>
                </a:cubicBezTo>
                <a:cubicBezTo>
                  <a:pt x="7755580" y="5780147"/>
                  <a:pt x="7419319" y="5713381"/>
                  <a:pt x="7226628" y="5765782"/>
                </a:cubicBezTo>
                <a:cubicBezTo>
                  <a:pt x="7033937" y="5818183"/>
                  <a:pt x="6713987" y="5723790"/>
                  <a:pt x="6426888" y="5765782"/>
                </a:cubicBezTo>
                <a:cubicBezTo>
                  <a:pt x="6139789" y="5807774"/>
                  <a:pt x="5830618" y="5686048"/>
                  <a:pt x="5627149" y="5765782"/>
                </a:cubicBezTo>
                <a:cubicBezTo>
                  <a:pt x="5423680" y="5845516"/>
                  <a:pt x="5385791" y="5749531"/>
                  <a:pt x="5157737" y="5765782"/>
                </a:cubicBezTo>
                <a:cubicBezTo>
                  <a:pt x="4929683" y="5782033"/>
                  <a:pt x="4671490" y="5697881"/>
                  <a:pt x="4468107" y="5765782"/>
                </a:cubicBezTo>
                <a:cubicBezTo>
                  <a:pt x="4264724" y="5833683"/>
                  <a:pt x="4038465" y="5729335"/>
                  <a:pt x="3888586" y="5765782"/>
                </a:cubicBezTo>
                <a:cubicBezTo>
                  <a:pt x="3738707" y="5802229"/>
                  <a:pt x="3352189" y="5727803"/>
                  <a:pt x="3198956" y="5765782"/>
                </a:cubicBezTo>
                <a:cubicBezTo>
                  <a:pt x="3045723" y="5803761"/>
                  <a:pt x="2827813" y="5737950"/>
                  <a:pt x="2729544" y="5765782"/>
                </a:cubicBezTo>
                <a:cubicBezTo>
                  <a:pt x="2631275" y="5793614"/>
                  <a:pt x="2597015" y="5742697"/>
                  <a:pt x="2480350" y="5765782"/>
                </a:cubicBezTo>
                <a:cubicBezTo>
                  <a:pt x="2363685" y="5788867"/>
                  <a:pt x="2324610" y="5752611"/>
                  <a:pt x="2231156" y="5765782"/>
                </a:cubicBezTo>
                <a:cubicBezTo>
                  <a:pt x="2137702" y="5778953"/>
                  <a:pt x="1981234" y="5716952"/>
                  <a:pt x="1761744" y="5765782"/>
                </a:cubicBezTo>
                <a:cubicBezTo>
                  <a:pt x="1542254" y="5814612"/>
                  <a:pt x="1326392" y="5741287"/>
                  <a:pt x="962005" y="5765782"/>
                </a:cubicBezTo>
                <a:cubicBezTo>
                  <a:pt x="597618" y="5790277"/>
                  <a:pt x="763643" y="5735993"/>
                  <a:pt x="602702" y="5765782"/>
                </a:cubicBezTo>
                <a:cubicBezTo>
                  <a:pt x="441761" y="5795571"/>
                  <a:pt x="152273" y="5717369"/>
                  <a:pt x="0" y="5765782"/>
                </a:cubicBezTo>
                <a:cubicBezTo>
                  <a:pt x="-40288" y="5607693"/>
                  <a:pt x="50547" y="5501561"/>
                  <a:pt x="0" y="5246862"/>
                </a:cubicBezTo>
                <a:cubicBezTo>
                  <a:pt x="-50547" y="4992163"/>
                  <a:pt x="41773" y="4988197"/>
                  <a:pt x="0" y="4843257"/>
                </a:cubicBezTo>
                <a:cubicBezTo>
                  <a:pt x="-41773" y="4698318"/>
                  <a:pt x="20848" y="4498347"/>
                  <a:pt x="0" y="4381994"/>
                </a:cubicBezTo>
                <a:cubicBezTo>
                  <a:pt x="-20848" y="4265641"/>
                  <a:pt x="38471" y="3982210"/>
                  <a:pt x="0" y="3863074"/>
                </a:cubicBezTo>
                <a:cubicBezTo>
                  <a:pt x="-38471" y="3743938"/>
                  <a:pt x="14876" y="3558829"/>
                  <a:pt x="0" y="3286496"/>
                </a:cubicBezTo>
                <a:cubicBezTo>
                  <a:pt x="-14876" y="3014163"/>
                  <a:pt x="3078" y="2903955"/>
                  <a:pt x="0" y="2709918"/>
                </a:cubicBezTo>
                <a:cubicBezTo>
                  <a:pt x="-3078" y="2515881"/>
                  <a:pt x="36157" y="2258463"/>
                  <a:pt x="0" y="2075682"/>
                </a:cubicBezTo>
                <a:cubicBezTo>
                  <a:pt x="-36157" y="1892901"/>
                  <a:pt x="572" y="1779393"/>
                  <a:pt x="0" y="1672077"/>
                </a:cubicBezTo>
                <a:cubicBezTo>
                  <a:pt x="-572" y="1564761"/>
                  <a:pt x="68774" y="1233570"/>
                  <a:pt x="0" y="980183"/>
                </a:cubicBezTo>
                <a:cubicBezTo>
                  <a:pt x="-68774" y="726796"/>
                  <a:pt x="41062" y="653240"/>
                  <a:pt x="0" y="518920"/>
                </a:cubicBezTo>
                <a:cubicBezTo>
                  <a:pt x="-41062" y="384600"/>
                  <a:pt x="37262" y="165719"/>
                  <a:pt x="0" y="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20998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1F5455B-DB18-413E-8DBC-F2435638C023}"/>
              </a:ext>
            </a:extLst>
          </p:cNvPr>
          <p:cNvSpPr/>
          <p:nvPr/>
        </p:nvSpPr>
        <p:spPr>
          <a:xfrm>
            <a:off x="438148" y="247651"/>
            <a:ext cx="11563351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8" name="جدول 9">
            <a:extLst>
              <a:ext uri="{FF2B5EF4-FFF2-40B4-BE49-F238E27FC236}">
                <a16:creationId xmlns:a16="http://schemas.microsoft.com/office/drawing/2014/main" id="{5196618D-A5B2-40AC-997B-8C8D8221CA7C}"/>
              </a:ext>
            </a:extLst>
          </p:cNvPr>
          <p:cNvGraphicFramePr>
            <a:graphicFrameLocks noGrp="1"/>
          </p:cNvGraphicFramePr>
          <p:nvPr/>
        </p:nvGraphicFramePr>
        <p:xfrm>
          <a:off x="1732112" y="1651515"/>
          <a:ext cx="4621215" cy="397960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0405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663268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6DDEE317-D841-443F-B348-B71F9D3401EC}"/>
              </a:ext>
            </a:extLst>
          </p:cNvPr>
          <p:cNvSpPr txBox="1"/>
          <p:nvPr/>
        </p:nvSpPr>
        <p:spPr>
          <a:xfrm>
            <a:off x="3514878" y="167232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-3</a:t>
            </a:r>
          </a:p>
        </p:txBody>
      </p:sp>
      <p:sp>
        <p:nvSpPr>
          <p:cNvPr id="10" name="مثلث متساوي الساقين 9">
            <a:extLst>
              <a:ext uri="{FF2B5EF4-FFF2-40B4-BE49-F238E27FC236}">
                <a16:creationId xmlns:a16="http://schemas.microsoft.com/office/drawing/2014/main" id="{E265733F-73FA-445B-9E59-38E7B30793C6}"/>
              </a:ext>
            </a:extLst>
          </p:cNvPr>
          <p:cNvSpPr/>
          <p:nvPr/>
        </p:nvSpPr>
        <p:spPr>
          <a:xfrm>
            <a:off x="5038878" y="2474301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31B758D-F1C8-4D1B-A135-58115CFD045E}"/>
              </a:ext>
            </a:extLst>
          </p:cNvPr>
          <p:cNvSpPr/>
          <p:nvPr/>
        </p:nvSpPr>
        <p:spPr>
          <a:xfrm>
            <a:off x="1981353" y="2468530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ثلث متساوي الساقين 11">
            <a:extLst>
              <a:ext uri="{FF2B5EF4-FFF2-40B4-BE49-F238E27FC236}">
                <a16:creationId xmlns:a16="http://schemas.microsoft.com/office/drawing/2014/main" id="{E3F47215-5112-4A2C-9122-136A5A45F8B4}"/>
              </a:ext>
            </a:extLst>
          </p:cNvPr>
          <p:cNvSpPr/>
          <p:nvPr/>
        </p:nvSpPr>
        <p:spPr>
          <a:xfrm>
            <a:off x="4314978" y="1817076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B42D59A-DAF8-4AE7-9871-D71BD6E0BC2E}"/>
              </a:ext>
            </a:extLst>
          </p:cNvPr>
          <p:cNvSpPr txBox="1"/>
          <p:nvPr/>
        </p:nvSpPr>
        <p:spPr>
          <a:xfrm>
            <a:off x="3443440" y="233727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-3</a:t>
            </a:r>
          </a:p>
        </p:txBody>
      </p:sp>
      <p:sp>
        <p:nvSpPr>
          <p:cNvPr id="14" name="مثلث متساوي الساقين 13">
            <a:extLst>
              <a:ext uri="{FF2B5EF4-FFF2-40B4-BE49-F238E27FC236}">
                <a16:creationId xmlns:a16="http://schemas.microsoft.com/office/drawing/2014/main" id="{E2FFFD46-7C1C-468D-A74B-650341439995}"/>
              </a:ext>
            </a:extLst>
          </p:cNvPr>
          <p:cNvSpPr/>
          <p:nvPr/>
        </p:nvSpPr>
        <p:spPr>
          <a:xfrm>
            <a:off x="4243540" y="2482026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43B762E-B59F-4C1C-BE01-26FA0474F578}"/>
              </a:ext>
            </a:extLst>
          </p:cNvPr>
          <p:cNvSpPr txBox="1"/>
          <p:nvPr/>
        </p:nvSpPr>
        <p:spPr>
          <a:xfrm>
            <a:off x="5157941" y="304029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3A8D601-3EB2-49E1-9695-CFAE99317B3E}"/>
              </a:ext>
            </a:extLst>
          </p:cNvPr>
          <p:cNvSpPr txBox="1"/>
          <p:nvPr/>
        </p:nvSpPr>
        <p:spPr>
          <a:xfrm>
            <a:off x="3825630" y="300574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016C1FC-B94F-4196-B1CA-0D4BCD9645AD}"/>
              </a:ext>
            </a:extLst>
          </p:cNvPr>
          <p:cNvSpPr txBox="1"/>
          <p:nvPr/>
        </p:nvSpPr>
        <p:spPr>
          <a:xfrm>
            <a:off x="3426770" y="300575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-3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43AA045-8181-4C10-8C92-3433B8EF3724}"/>
              </a:ext>
            </a:extLst>
          </p:cNvPr>
          <p:cNvSpPr txBox="1"/>
          <p:nvPr/>
        </p:nvSpPr>
        <p:spPr>
          <a:xfrm>
            <a:off x="2061121" y="303428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00CE02E-E211-4AEC-8FC2-DB32A3E410D7}"/>
              </a:ext>
            </a:extLst>
          </p:cNvPr>
          <p:cNvSpPr txBox="1"/>
          <p:nvPr/>
        </p:nvSpPr>
        <p:spPr>
          <a:xfrm>
            <a:off x="5157941" y="369911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D3513F5-5556-42C6-B381-DFD26AA3903E}"/>
              </a:ext>
            </a:extLst>
          </p:cNvPr>
          <p:cNvSpPr txBox="1"/>
          <p:nvPr/>
        </p:nvSpPr>
        <p:spPr>
          <a:xfrm>
            <a:off x="3822058" y="369311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C99DEC5-BFC3-4456-A520-D3671A21F9D8}"/>
              </a:ext>
            </a:extLst>
          </p:cNvPr>
          <p:cNvSpPr txBox="1"/>
          <p:nvPr/>
        </p:nvSpPr>
        <p:spPr>
          <a:xfrm>
            <a:off x="3426770" y="366457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-3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09DE50-333A-44C2-8C58-C539E88DDB3C}"/>
              </a:ext>
            </a:extLst>
          </p:cNvPr>
          <p:cNvSpPr txBox="1"/>
          <p:nvPr/>
        </p:nvSpPr>
        <p:spPr>
          <a:xfrm>
            <a:off x="2061121" y="369311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7957057-8F07-4714-8CC4-062C23511ABA}"/>
              </a:ext>
            </a:extLst>
          </p:cNvPr>
          <p:cNvSpPr txBox="1"/>
          <p:nvPr/>
        </p:nvSpPr>
        <p:spPr>
          <a:xfrm>
            <a:off x="5157941" y="4355501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61BA2B1-09D5-4A72-9024-013148EBA220}"/>
              </a:ext>
            </a:extLst>
          </p:cNvPr>
          <p:cNvSpPr txBox="1"/>
          <p:nvPr/>
        </p:nvSpPr>
        <p:spPr>
          <a:xfrm>
            <a:off x="3792292" y="434949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6A24EDA-6BD7-4ED4-B6E1-133B6EE0EF83}"/>
              </a:ext>
            </a:extLst>
          </p:cNvPr>
          <p:cNvSpPr txBox="1"/>
          <p:nvPr/>
        </p:nvSpPr>
        <p:spPr>
          <a:xfrm>
            <a:off x="3426770" y="432095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-3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9809782-712F-46D4-92AB-5A4ED56CA002}"/>
              </a:ext>
            </a:extLst>
          </p:cNvPr>
          <p:cNvSpPr txBox="1"/>
          <p:nvPr/>
        </p:nvSpPr>
        <p:spPr>
          <a:xfrm>
            <a:off x="2061121" y="434949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87FD9C0-A1D9-4923-B304-E759C3E67884}"/>
              </a:ext>
            </a:extLst>
          </p:cNvPr>
          <p:cNvSpPr txBox="1"/>
          <p:nvPr/>
        </p:nvSpPr>
        <p:spPr>
          <a:xfrm>
            <a:off x="5157941" y="501188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842E5E6-3497-4FCC-A20B-A4F45DF5D788}"/>
              </a:ext>
            </a:extLst>
          </p:cNvPr>
          <p:cNvSpPr txBox="1"/>
          <p:nvPr/>
        </p:nvSpPr>
        <p:spPr>
          <a:xfrm>
            <a:off x="3829501" y="502476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AF11134-88CF-4F96-8935-15CEFC11EEE7}"/>
              </a:ext>
            </a:extLst>
          </p:cNvPr>
          <p:cNvSpPr txBox="1"/>
          <p:nvPr/>
        </p:nvSpPr>
        <p:spPr>
          <a:xfrm>
            <a:off x="3426770" y="4977341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DDCF2F4-5399-4196-A6FD-86ABAAEC2136}"/>
              </a:ext>
            </a:extLst>
          </p:cNvPr>
          <p:cNvSpPr txBox="1"/>
          <p:nvPr/>
        </p:nvSpPr>
        <p:spPr>
          <a:xfrm>
            <a:off x="2061121" y="500587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8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8AF4432-371D-4549-959F-205B2FAD8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937141"/>
            <a:ext cx="5084597" cy="67020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0E8407F-187A-48DA-ACD7-98DF0F2F1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773" y="1715808"/>
            <a:ext cx="4667250" cy="2057400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CE7B334-6573-467F-BDB0-3DB0849D9BBA}"/>
              </a:ext>
            </a:extLst>
          </p:cNvPr>
          <p:cNvSpPr txBox="1"/>
          <p:nvPr/>
        </p:nvSpPr>
        <p:spPr>
          <a:xfrm>
            <a:off x="10395809" y="175023"/>
            <a:ext cx="14675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التقويم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B07F801-8328-478B-9065-031D13F7EC6C}"/>
              </a:ext>
            </a:extLst>
          </p:cNvPr>
          <p:cNvSpPr txBox="1"/>
          <p:nvPr/>
        </p:nvSpPr>
        <p:spPr>
          <a:xfrm>
            <a:off x="523872" y="113973"/>
            <a:ext cx="7337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129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B5EA7A95-4E87-47AC-9F9D-D2B6E9172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726283"/>
            <a:ext cx="1434702" cy="11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58910-2B93-4EFD-88DD-1F7262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56EE0C-92BB-44DF-B3C3-31CBFAAB6C90}"/>
              </a:ext>
            </a:extLst>
          </p:cNvPr>
          <p:cNvSpPr/>
          <p:nvPr/>
        </p:nvSpPr>
        <p:spPr>
          <a:xfrm>
            <a:off x="714373" y="688181"/>
            <a:ext cx="11010900" cy="5765782"/>
          </a:xfrm>
          <a:custGeom>
            <a:avLst/>
            <a:gdLst>
              <a:gd name="connsiteX0" fmla="*/ 0 w 11010900"/>
              <a:gd name="connsiteY0" fmla="*/ 0 h 5765782"/>
              <a:gd name="connsiteX1" fmla="*/ 689630 w 11010900"/>
              <a:gd name="connsiteY1" fmla="*/ 0 h 5765782"/>
              <a:gd name="connsiteX2" fmla="*/ 1048933 w 11010900"/>
              <a:gd name="connsiteY2" fmla="*/ 0 h 5765782"/>
              <a:gd name="connsiteX3" fmla="*/ 1408236 w 11010900"/>
              <a:gd name="connsiteY3" fmla="*/ 0 h 5765782"/>
              <a:gd name="connsiteX4" fmla="*/ 2097866 w 11010900"/>
              <a:gd name="connsiteY4" fmla="*/ 0 h 5765782"/>
              <a:gd name="connsiteX5" fmla="*/ 2787496 w 11010900"/>
              <a:gd name="connsiteY5" fmla="*/ 0 h 5765782"/>
              <a:gd name="connsiteX6" fmla="*/ 3367017 w 11010900"/>
              <a:gd name="connsiteY6" fmla="*/ 0 h 5765782"/>
              <a:gd name="connsiteX7" fmla="*/ 3946538 w 11010900"/>
              <a:gd name="connsiteY7" fmla="*/ 0 h 5765782"/>
              <a:gd name="connsiteX8" fmla="*/ 4746277 w 11010900"/>
              <a:gd name="connsiteY8" fmla="*/ 0 h 5765782"/>
              <a:gd name="connsiteX9" fmla="*/ 5325798 w 11010900"/>
              <a:gd name="connsiteY9" fmla="*/ 0 h 5765782"/>
              <a:gd name="connsiteX10" fmla="*/ 5574993 w 11010900"/>
              <a:gd name="connsiteY10" fmla="*/ 0 h 5765782"/>
              <a:gd name="connsiteX11" fmla="*/ 5824187 w 11010900"/>
              <a:gd name="connsiteY11" fmla="*/ 0 h 5765782"/>
              <a:gd name="connsiteX12" fmla="*/ 6073381 w 11010900"/>
              <a:gd name="connsiteY12" fmla="*/ 0 h 5765782"/>
              <a:gd name="connsiteX13" fmla="*/ 6432684 w 11010900"/>
              <a:gd name="connsiteY13" fmla="*/ 0 h 5765782"/>
              <a:gd name="connsiteX14" fmla="*/ 6902096 w 11010900"/>
              <a:gd name="connsiteY14" fmla="*/ 0 h 5765782"/>
              <a:gd name="connsiteX15" fmla="*/ 7481617 w 11010900"/>
              <a:gd name="connsiteY15" fmla="*/ 0 h 5765782"/>
              <a:gd name="connsiteX16" fmla="*/ 8171247 w 11010900"/>
              <a:gd name="connsiteY16" fmla="*/ 0 h 5765782"/>
              <a:gd name="connsiteX17" fmla="*/ 8640659 w 11010900"/>
              <a:gd name="connsiteY17" fmla="*/ 0 h 5765782"/>
              <a:gd name="connsiteX18" fmla="*/ 9330289 w 11010900"/>
              <a:gd name="connsiteY18" fmla="*/ 0 h 5765782"/>
              <a:gd name="connsiteX19" fmla="*/ 10130028 w 11010900"/>
              <a:gd name="connsiteY19" fmla="*/ 0 h 5765782"/>
              <a:gd name="connsiteX20" fmla="*/ 11010900 w 11010900"/>
              <a:gd name="connsiteY20" fmla="*/ 0 h 5765782"/>
              <a:gd name="connsiteX21" fmla="*/ 11010900 w 11010900"/>
              <a:gd name="connsiteY21" fmla="*/ 576578 h 5765782"/>
              <a:gd name="connsiteX22" fmla="*/ 11010900 w 11010900"/>
              <a:gd name="connsiteY22" fmla="*/ 1210814 h 5765782"/>
              <a:gd name="connsiteX23" fmla="*/ 11010900 w 11010900"/>
              <a:gd name="connsiteY23" fmla="*/ 1614419 h 5765782"/>
              <a:gd name="connsiteX24" fmla="*/ 11010900 w 11010900"/>
              <a:gd name="connsiteY24" fmla="*/ 2075682 h 5765782"/>
              <a:gd name="connsiteX25" fmla="*/ 11010900 w 11010900"/>
              <a:gd name="connsiteY25" fmla="*/ 2709918 h 5765782"/>
              <a:gd name="connsiteX26" fmla="*/ 11010900 w 11010900"/>
              <a:gd name="connsiteY26" fmla="*/ 3171180 h 5765782"/>
              <a:gd name="connsiteX27" fmla="*/ 11010900 w 11010900"/>
              <a:gd name="connsiteY27" fmla="*/ 3632443 h 5765782"/>
              <a:gd name="connsiteX28" fmla="*/ 11010900 w 11010900"/>
              <a:gd name="connsiteY28" fmla="*/ 4324337 h 5765782"/>
              <a:gd name="connsiteX29" fmla="*/ 11010900 w 11010900"/>
              <a:gd name="connsiteY29" fmla="*/ 4958573 h 5765782"/>
              <a:gd name="connsiteX30" fmla="*/ 11010900 w 11010900"/>
              <a:gd name="connsiteY30" fmla="*/ 5765782 h 5765782"/>
              <a:gd name="connsiteX31" fmla="*/ 10211161 w 11010900"/>
              <a:gd name="connsiteY31" fmla="*/ 5765782 h 5765782"/>
              <a:gd name="connsiteX32" fmla="*/ 9851858 w 11010900"/>
              <a:gd name="connsiteY32" fmla="*/ 5765782 h 5765782"/>
              <a:gd name="connsiteX33" fmla="*/ 9492555 w 11010900"/>
              <a:gd name="connsiteY33" fmla="*/ 5765782 h 5765782"/>
              <a:gd name="connsiteX34" fmla="*/ 8692816 w 11010900"/>
              <a:gd name="connsiteY34" fmla="*/ 5765782 h 5765782"/>
              <a:gd name="connsiteX35" fmla="*/ 8113295 w 11010900"/>
              <a:gd name="connsiteY35" fmla="*/ 5765782 h 5765782"/>
              <a:gd name="connsiteX36" fmla="*/ 7423665 w 11010900"/>
              <a:gd name="connsiteY36" fmla="*/ 5765782 h 5765782"/>
              <a:gd name="connsiteX37" fmla="*/ 6954253 w 11010900"/>
              <a:gd name="connsiteY37" fmla="*/ 5765782 h 5765782"/>
              <a:gd name="connsiteX38" fmla="*/ 6154514 w 11010900"/>
              <a:gd name="connsiteY38" fmla="*/ 5765782 h 5765782"/>
              <a:gd name="connsiteX39" fmla="*/ 5354775 w 11010900"/>
              <a:gd name="connsiteY39" fmla="*/ 5765782 h 5765782"/>
              <a:gd name="connsiteX40" fmla="*/ 4665144 w 11010900"/>
              <a:gd name="connsiteY40" fmla="*/ 5765782 h 5765782"/>
              <a:gd name="connsiteX41" fmla="*/ 4415950 w 11010900"/>
              <a:gd name="connsiteY41" fmla="*/ 5765782 h 5765782"/>
              <a:gd name="connsiteX42" fmla="*/ 4056647 w 11010900"/>
              <a:gd name="connsiteY42" fmla="*/ 5765782 h 5765782"/>
              <a:gd name="connsiteX43" fmla="*/ 3367017 w 11010900"/>
              <a:gd name="connsiteY43" fmla="*/ 5765782 h 5765782"/>
              <a:gd name="connsiteX44" fmla="*/ 2897605 w 11010900"/>
              <a:gd name="connsiteY44" fmla="*/ 5765782 h 5765782"/>
              <a:gd name="connsiteX45" fmla="*/ 2097866 w 11010900"/>
              <a:gd name="connsiteY45" fmla="*/ 5765782 h 5765782"/>
              <a:gd name="connsiteX46" fmla="*/ 1298127 w 11010900"/>
              <a:gd name="connsiteY46" fmla="*/ 5765782 h 5765782"/>
              <a:gd name="connsiteX47" fmla="*/ 938824 w 11010900"/>
              <a:gd name="connsiteY47" fmla="*/ 5765782 h 5765782"/>
              <a:gd name="connsiteX48" fmla="*/ 579521 w 11010900"/>
              <a:gd name="connsiteY48" fmla="*/ 5765782 h 5765782"/>
              <a:gd name="connsiteX49" fmla="*/ 0 w 11010900"/>
              <a:gd name="connsiteY49" fmla="*/ 5765782 h 5765782"/>
              <a:gd name="connsiteX50" fmla="*/ 0 w 11010900"/>
              <a:gd name="connsiteY50" fmla="*/ 5073888 h 5765782"/>
              <a:gd name="connsiteX51" fmla="*/ 0 w 11010900"/>
              <a:gd name="connsiteY51" fmla="*/ 4670283 h 5765782"/>
              <a:gd name="connsiteX52" fmla="*/ 0 w 11010900"/>
              <a:gd name="connsiteY52" fmla="*/ 4209021 h 5765782"/>
              <a:gd name="connsiteX53" fmla="*/ 0 w 11010900"/>
              <a:gd name="connsiteY53" fmla="*/ 3632443 h 5765782"/>
              <a:gd name="connsiteX54" fmla="*/ 0 w 11010900"/>
              <a:gd name="connsiteY54" fmla="*/ 3228838 h 5765782"/>
              <a:gd name="connsiteX55" fmla="*/ 0 w 11010900"/>
              <a:gd name="connsiteY55" fmla="*/ 2767575 h 5765782"/>
              <a:gd name="connsiteX56" fmla="*/ 0 w 11010900"/>
              <a:gd name="connsiteY56" fmla="*/ 2190997 h 5765782"/>
              <a:gd name="connsiteX57" fmla="*/ 0 w 11010900"/>
              <a:gd name="connsiteY57" fmla="*/ 1787392 h 5765782"/>
              <a:gd name="connsiteX58" fmla="*/ 0 w 11010900"/>
              <a:gd name="connsiteY58" fmla="*/ 1095499 h 5765782"/>
              <a:gd name="connsiteX59" fmla="*/ 0 w 11010900"/>
              <a:gd name="connsiteY59" fmla="*/ 0 h 57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010900" h="5765782" fill="none" extrusionOk="0">
                <a:moveTo>
                  <a:pt x="0" y="0"/>
                </a:moveTo>
                <a:cubicBezTo>
                  <a:pt x="335347" y="-17802"/>
                  <a:pt x="526042" y="75499"/>
                  <a:pt x="689630" y="0"/>
                </a:cubicBezTo>
                <a:cubicBezTo>
                  <a:pt x="853218" y="-75499"/>
                  <a:pt x="886071" y="33861"/>
                  <a:pt x="1048933" y="0"/>
                </a:cubicBezTo>
                <a:cubicBezTo>
                  <a:pt x="1211795" y="-33861"/>
                  <a:pt x="1325455" y="7602"/>
                  <a:pt x="1408236" y="0"/>
                </a:cubicBezTo>
                <a:cubicBezTo>
                  <a:pt x="1491017" y="-7602"/>
                  <a:pt x="1758913" y="47014"/>
                  <a:pt x="2097866" y="0"/>
                </a:cubicBezTo>
                <a:cubicBezTo>
                  <a:pt x="2436819" y="-47014"/>
                  <a:pt x="2618638" y="9708"/>
                  <a:pt x="2787496" y="0"/>
                </a:cubicBezTo>
                <a:cubicBezTo>
                  <a:pt x="2956354" y="-9708"/>
                  <a:pt x="3198201" y="42067"/>
                  <a:pt x="3367017" y="0"/>
                </a:cubicBezTo>
                <a:cubicBezTo>
                  <a:pt x="3535833" y="-42067"/>
                  <a:pt x="3734918" y="54918"/>
                  <a:pt x="3946538" y="0"/>
                </a:cubicBezTo>
                <a:cubicBezTo>
                  <a:pt x="4158158" y="-54918"/>
                  <a:pt x="4505115" y="54938"/>
                  <a:pt x="4746277" y="0"/>
                </a:cubicBezTo>
                <a:cubicBezTo>
                  <a:pt x="4987439" y="-54938"/>
                  <a:pt x="5103752" y="47130"/>
                  <a:pt x="5325798" y="0"/>
                </a:cubicBezTo>
                <a:cubicBezTo>
                  <a:pt x="5547844" y="-47130"/>
                  <a:pt x="5506423" y="27640"/>
                  <a:pt x="5574993" y="0"/>
                </a:cubicBezTo>
                <a:cubicBezTo>
                  <a:pt x="5643563" y="-27640"/>
                  <a:pt x="5723502" y="26378"/>
                  <a:pt x="5824187" y="0"/>
                </a:cubicBezTo>
                <a:cubicBezTo>
                  <a:pt x="5924872" y="-26378"/>
                  <a:pt x="6017871" y="22512"/>
                  <a:pt x="6073381" y="0"/>
                </a:cubicBezTo>
                <a:cubicBezTo>
                  <a:pt x="6128891" y="-22512"/>
                  <a:pt x="6333070" y="33073"/>
                  <a:pt x="6432684" y="0"/>
                </a:cubicBezTo>
                <a:cubicBezTo>
                  <a:pt x="6532298" y="-33073"/>
                  <a:pt x="6676233" y="53889"/>
                  <a:pt x="6902096" y="0"/>
                </a:cubicBezTo>
                <a:cubicBezTo>
                  <a:pt x="7127959" y="-53889"/>
                  <a:pt x="7225756" y="48598"/>
                  <a:pt x="7481617" y="0"/>
                </a:cubicBezTo>
                <a:cubicBezTo>
                  <a:pt x="7737478" y="-48598"/>
                  <a:pt x="7864170" y="16225"/>
                  <a:pt x="8171247" y="0"/>
                </a:cubicBezTo>
                <a:cubicBezTo>
                  <a:pt x="8478324" y="-16225"/>
                  <a:pt x="8457627" y="17684"/>
                  <a:pt x="8640659" y="0"/>
                </a:cubicBezTo>
                <a:cubicBezTo>
                  <a:pt x="8823691" y="-17684"/>
                  <a:pt x="8987609" y="34608"/>
                  <a:pt x="9330289" y="0"/>
                </a:cubicBezTo>
                <a:cubicBezTo>
                  <a:pt x="9672969" y="-34608"/>
                  <a:pt x="9956498" y="36123"/>
                  <a:pt x="10130028" y="0"/>
                </a:cubicBezTo>
                <a:cubicBezTo>
                  <a:pt x="10303558" y="-36123"/>
                  <a:pt x="10583996" y="82517"/>
                  <a:pt x="11010900" y="0"/>
                </a:cubicBezTo>
                <a:cubicBezTo>
                  <a:pt x="11048147" y="144425"/>
                  <a:pt x="10963429" y="345183"/>
                  <a:pt x="11010900" y="576578"/>
                </a:cubicBezTo>
                <a:cubicBezTo>
                  <a:pt x="11058371" y="807973"/>
                  <a:pt x="10980966" y="943973"/>
                  <a:pt x="11010900" y="1210814"/>
                </a:cubicBezTo>
                <a:cubicBezTo>
                  <a:pt x="11040834" y="1477655"/>
                  <a:pt x="10998723" y="1428826"/>
                  <a:pt x="11010900" y="1614419"/>
                </a:cubicBezTo>
                <a:cubicBezTo>
                  <a:pt x="11023077" y="1800013"/>
                  <a:pt x="10990009" y="1980733"/>
                  <a:pt x="11010900" y="2075682"/>
                </a:cubicBezTo>
                <a:cubicBezTo>
                  <a:pt x="11031791" y="2170631"/>
                  <a:pt x="10949785" y="2534947"/>
                  <a:pt x="11010900" y="2709918"/>
                </a:cubicBezTo>
                <a:cubicBezTo>
                  <a:pt x="11072015" y="2884889"/>
                  <a:pt x="10957764" y="3003499"/>
                  <a:pt x="11010900" y="3171180"/>
                </a:cubicBezTo>
                <a:cubicBezTo>
                  <a:pt x="11064036" y="3338861"/>
                  <a:pt x="11000608" y="3511975"/>
                  <a:pt x="11010900" y="3632443"/>
                </a:cubicBezTo>
                <a:cubicBezTo>
                  <a:pt x="11021192" y="3752911"/>
                  <a:pt x="10996414" y="4136267"/>
                  <a:pt x="11010900" y="4324337"/>
                </a:cubicBezTo>
                <a:cubicBezTo>
                  <a:pt x="11025386" y="4512407"/>
                  <a:pt x="10937198" y="4646075"/>
                  <a:pt x="11010900" y="4958573"/>
                </a:cubicBezTo>
                <a:cubicBezTo>
                  <a:pt x="11084602" y="5271071"/>
                  <a:pt x="10933694" y="5560854"/>
                  <a:pt x="11010900" y="5765782"/>
                </a:cubicBezTo>
                <a:cubicBezTo>
                  <a:pt x="10710030" y="5845825"/>
                  <a:pt x="10490029" y="5695191"/>
                  <a:pt x="10211161" y="5765782"/>
                </a:cubicBezTo>
                <a:cubicBezTo>
                  <a:pt x="9932293" y="5836373"/>
                  <a:pt x="9996674" y="5763582"/>
                  <a:pt x="9851858" y="5765782"/>
                </a:cubicBezTo>
                <a:cubicBezTo>
                  <a:pt x="9707042" y="5767982"/>
                  <a:pt x="9564755" y="5764679"/>
                  <a:pt x="9492555" y="5765782"/>
                </a:cubicBezTo>
                <a:cubicBezTo>
                  <a:pt x="9420355" y="5766885"/>
                  <a:pt x="9064338" y="5753799"/>
                  <a:pt x="8692816" y="5765782"/>
                </a:cubicBezTo>
                <a:cubicBezTo>
                  <a:pt x="8321294" y="5777765"/>
                  <a:pt x="8231344" y="5733691"/>
                  <a:pt x="8113295" y="5765782"/>
                </a:cubicBezTo>
                <a:cubicBezTo>
                  <a:pt x="7995246" y="5797873"/>
                  <a:pt x="7743569" y="5739533"/>
                  <a:pt x="7423665" y="5765782"/>
                </a:cubicBezTo>
                <a:cubicBezTo>
                  <a:pt x="7103761" y="5792031"/>
                  <a:pt x="7094077" y="5753282"/>
                  <a:pt x="6954253" y="5765782"/>
                </a:cubicBezTo>
                <a:cubicBezTo>
                  <a:pt x="6814429" y="5778282"/>
                  <a:pt x="6496213" y="5690440"/>
                  <a:pt x="6154514" y="5765782"/>
                </a:cubicBezTo>
                <a:cubicBezTo>
                  <a:pt x="5812815" y="5841124"/>
                  <a:pt x="5677570" y="5722664"/>
                  <a:pt x="5354775" y="5765782"/>
                </a:cubicBezTo>
                <a:cubicBezTo>
                  <a:pt x="5031980" y="5808900"/>
                  <a:pt x="4884730" y="5694102"/>
                  <a:pt x="4665144" y="5765782"/>
                </a:cubicBezTo>
                <a:cubicBezTo>
                  <a:pt x="4445558" y="5837462"/>
                  <a:pt x="4478676" y="5746611"/>
                  <a:pt x="4415950" y="5765782"/>
                </a:cubicBezTo>
                <a:cubicBezTo>
                  <a:pt x="4353224" y="5784953"/>
                  <a:pt x="4195781" y="5735996"/>
                  <a:pt x="4056647" y="5765782"/>
                </a:cubicBezTo>
                <a:cubicBezTo>
                  <a:pt x="3917513" y="5795568"/>
                  <a:pt x="3661707" y="5762574"/>
                  <a:pt x="3367017" y="5765782"/>
                </a:cubicBezTo>
                <a:cubicBezTo>
                  <a:pt x="3072327" y="5768990"/>
                  <a:pt x="3115454" y="5726829"/>
                  <a:pt x="2897605" y="5765782"/>
                </a:cubicBezTo>
                <a:cubicBezTo>
                  <a:pt x="2679756" y="5804735"/>
                  <a:pt x="2471910" y="5716155"/>
                  <a:pt x="2097866" y="5765782"/>
                </a:cubicBezTo>
                <a:cubicBezTo>
                  <a:pt x="1723822" y="5815409"/>
                  <a:pt x="1573524" y="5693267"/>
                  <a:pt x="1298127" y="5765782"/>
                </a:cubicBezTo>
                <a:cubicBezTo>
                  <a:pt x="1022730" y="5838297"/>
                  <a:pt x="1101809" y="5754873"/>
                  <a:pt x="938824" y="5765782"/>
                </a:cubicBezTo>
                <a:cubicBezTo>
                  <a:pt x="775839" y="5776691"/>
                  <a:pt x="721383" y="5751113"/>
                  <a:pt x="579521" y="5765782"/>
                </a:cubicBezTo>
                <a:cubicBezTo>
                  <a:pt x="437659" y="5780451"/>
                  <a:pt x="155046" y="5742967"/>
                  <a:pt x="0" y="5765782"/>
                </a:cubicBezTo>
                <a:cubicBezTo>
                  <a:pt x="-39329" y="5473673"/>
                  <a:pt x="45019" y="5355201"/>
                  <a:pt x="0" y="5073888"/>
                </a:cubicBezTo>
                <a:cubicBezTo>
                  <a:pt x="-45019" y="4792575"/>
                  <a:pt x="17471" y="4760602"/>
                  <a:pt x="0" y="4670283"/>
                </a:cubicBezTo>
                <a:cubicBezTo>
                  <a:pt x="-17471" y="4579964"/>
                  <a:pt x="13075" y="4438928"/>
                  <a:pt x="0" y="4209021"/>
                </a:cubicBezTo>
                <a:cubicBezTo>
                  <a:pt x="-13075" y="3979114"/>
                  <a:pt x="37436" y="3802236"/>
                  <a:pt x="0" y="3632443"/>
                </a:cubicBezTo>
                <a:cubicBezTo>
                  <a:pt x="-37436" y="3462650"/>
                  <a:pt x="27867" y="3412504"/>
                  <a:pt x="0" y="3228838"/>
                </a:cubicBezTo>
                <a:cubicBezTo>
                  <a:pt x="-27867" y="3045172"/>
                  <a:pt x="39784" y="2972227"/>
                  <a:pt x="0" y="2767575"/>
                </a:cubicBezTo>
                <a:cubicBezTo>
                  <a:pt x="-39784" y="2562923"/>
                  <a:pt x="26131" y="2348351"/>
                  <a:pt x="0" y="2190997"/>
                </a:cubicBezTo>
                <a:cubicBezTo>
                  <a:pt x="-26131" y="2033643"/>
                  <a:pt x="34514" y="1934578"/>
                  <a:pt x="0" y="1787392"/>
                </a:cubicBezTo>
                <a:cubicBezTo>
                  <a:pt x="-34514" y="1640206"/>
                  <a:pt x="57011" y="1276570"/>
                  <a:pt x="0" y="1095499"/>
                </a:cubicBezTo>
                <a:cubicBezTo>
                  <a:pt x="-57011" y="914428"/>
                  <a:pt x="36326" y="295949"/>
                  <a:pt x="0" y="0"/>
                </a:cubicBezTo>
                <a:close/>
              </a:path>
              <a:path w="11010900" h="5765782" stroke="0" extrusionOk="0">
                <a:moveTo>
                  <a:pt x="0" y="0"/>
                </a:moveTo>
                <a:cubicBezTo>
                  <a:pt x="198539" y="-16887"/>
                  <a:pt x="284103" y="49181"/>
                  <a:pt x="469412" y="0"/>
                </a:cubicBezTo>
                <a:cubicBezTo>
                  <a:pt x="654721" y="-49181"/>
                  <a:pt x="779602" y="3885"/>
                  <a:pt x="1048933" y="0"/>
                </a:cubicBezTo>
                <a:cubicBezTo>
                  <a:pt x="1318264" y="-3885"/>
                  <a:pt x="1545845" y="4281"/>
                  <a:pt x="1848672" y="0"/>
                </a:cubicBezTo>
                <a:cubicBezTo>
                  <a:pt x="2151499" y="-4281"/>
                  <a:pt x="2320192" y="70520"/>
                  <a:pt x="2648411" y="0"/>
                </a:cubicBezTo>
                <a:cubicBezTo>
                  <a:pt x="2976630" y="-70520"/>
                  <a:pt x="2810159" y="19656"/>
                  <a:pt x="2897605" y="0"/>
                </a:cubicBezTo>
                <a:cubicBezTo>
                  <a:pt x="2985051" y="-19656"/>
                  <a:pt x="3353602" y="8191"/>
                  <a:pt x="3477126" y="0"/>
                </a:cubicBezTo>
                <a:cubicBezTo>
                  <a:pt x="3600650" y="-8191"/>
                  <a:pt x="3923281" y="81402"/>
                  <a:pt x="4276865" y="0"/>
                </a:cubicBezTo>
                <a:cubicBezTo>
                  <a:pt x="4630449" y="-81402"/>
                  <a:pt x="4632499" y="10749"/>
                  <a:pt x="4856386" y="0"/>
                </a:cubicBezTo>
                <a:cubicBezTo>
                  <a:pt x="5080273" y="-10749"/>
                  <a:pt x="5329125" y="78955"/>
                  <a:pt x="5546016" y="0"/>
                </a:cubicBezTo>
                <a:cubicBezTo>
                  <a:pt x="5762907" y="-78955"/>
                  <a:pt x="5676932" y="9425"/>
                  <a:pt x="5795211" y="0"/>
                </a:cubicBezTo>
                <a:cubicBezTo>
                  <a:pt x="5913491" y="-9425"/>
                  <a:pt x="6003834" y="15534"/>
                  <a:pt x="6154514" y="0"/>
                </a:cubicBezTo>
                <a:cubicBezTo>
                  <a:pt x="6305194" y="-15534"/>
                  <a:pt x="6601317" y="43824"/>
                  <a:pt x="6844144" y="0"/>
                </a:cubicBezTo>
                <a:cubicBezTo>
                  <a:pt x="7086971" y="-43824"/>
                  <a:pt x="7155634" y="9983"/>
                  <a:pt x="7313556" y="0"/>
                </a:cubicBezTo>
                <a:cubicBezTo>
                  <a:pt x="7471478" y="-9983"/>
                  <a:pt x="7567989" y="36342"/>
                  <a:pt x="7782968" y="0"/>
                </a:cubicBezTo>
                <a:cubicBezTo>
                  <a:pt x="7997947" y="-36342"/>
                  <a:pt x="7937616" y="29411"/>
                  <a:pt x="8032162" y="0"/>
                </a:cubicBezTo>
                <a:cubicBezTo>
                  <a:pt x="8126708" y="-29411"/>
                  <a:pt x="8183414" y="2988"/>
                  <a:pt x="8281356" y="0"/>
                </a:cubicBezTo>
                <a:cubicBezTo>
                  <a:pt x="8379298" y="-2988"/>
                  <a:pt x="8448584" y="23082"/>
                  <a:pt x="8530550" y="0"/>
                </a:cubicBezTo>
                <a:cubicBezTo>
                  <a:pt x="8612516" y="-23082"/>
                  <a:pt x="8870747" y="21036"/>
                  <a:pt x="8999962" y="0"/>
                </a:cubicBezTo>
                <a:cubicBezTo>
                  <a:pt x="9129177" y="-21036"/>
                  <a:pt x="9300039" y="48262"/>
                  <a:pt x="9469374" y="0"/>
                </a:cubicBezTo>
                <a:cubicBezTo>
                  <a:pt x="9638709" y="-48262"/>
                  <a:pt x="9900186" y="9311"/>
                  <a:pt x="10269113" y="0"/>
                </a:cubicBezTo>
                <a:cubicBezTo>
                  <a:pt x="10638040" y="-9311"/>
                  <a:pt x="10803794" y="69889"/>
                  <a:pt x="11010900" y="0"/>
                </a:cubicBezTo>
                <a:cubicBezTo>
                  <a:pt x="11042452" y="285153"/>
                  <a:pt x="10936531" y="507650"/>
                  <a:pt x="11010900" y="691894"/>
                </a:cubicBezTo>
                <a:cubicBezTo>
                  <a:pt x="11085269" y="876138"/>
                  <a:pt x="11006688" y="974215"/>
                  <a:pt x="11010900" y="1153156"/>
                </a:cubicBezTo>
                <a:cubicBezTo>
                  <a:pt x="11015112" y="1332097"/>
                  <a:pt x="10977948" y="1489913"/>
                  <a:pt x="11010900" y="1787392"/>
                </a:cubicBezTo>
                <a:cubicBezTo>
                  <a:pt x="11043852" y="2084871"/>
                  <a:pt x="10934947" y="2155371"/>
                  <a:pt x="11010900" y="2421628"/>
                </a:cubicBezTo>
                <a:cubicBezTo>
                  <a:pt x="11086853" y="2687885"/>
                  <a:pt x="10957726" y="2703203"/>
                  <a:pt x="11010900" y="2940549"/>
                </a:cubicBezTo>
                <a:cubicBezTo>
                  <a:pt x="11064074" y="3177895"/>
                  <a:pt x="11008294" y="3252640"/>
                  <a:pt x="11010900" y="3517127"/>
                </a:cubicBezTo>
                <a:cubicBezTo>
                  <a:pt x="11013506" y="3781614"/>
                  <a:pt x="10993937" y="3783478"/>
                  <a:pt x="11010900" y="3920732"/>
                </a:cubicBezTo>
                <a:cubicBezTo>
                  <a:pt x="11027863" y="4057987"/>
                  <a:pt x="10966002" y="4369601"/>
                  <a:pt x="11010900" y="4554968"/>
                </a:cubicBezTo>
                <a:cubicBezTo>
                  <a:pt x="11055798" y="4740335"/>
                  <a:pt x="10992811" y="4876350"/>
                  <a:pt x="11010900" y="5073888"/>
                </a:cubicBezTo>
                <a:cubicBezTo>
                  <a:pt x="11028989" y="5271426"/>
                  <a:pt x="11001370" y="5523885"/>
                  <a:pt x="11010900" y="5765782"/>
                </a:cubicBezTo>
                <a:cubicBezTo>
                  <a:pt x="10845547" y="5783500"/>
                  <a:pt x="10803827" y="5739711"/>
                  <a:pt x="10651597" y="5765782"/>
                </a:cubicBezTo>
                <a:cubicBezTo>
                  <a:pt x="10499367" y="5791853"/>
                  <a:pt x="10220923" y="5751265"/>
                  <a:pt x="10072076" y="5765782"/>
                </a:cubicBezTo>
                <a:cubicBezTo>
                  <a:pt x="9923229" y="5780299"/>
                  <a:pt x="9883001" y="5758339"/>
                  <a:pt x="9822882" y="5765782"/>
                </a:cubicBezTo>
                <a:cubicBezTo>
                  <a:pt x="9762763" y="5773225"/>
                  <a:pt x="9623698" y="5736612"/>
                  <a:pt x="9573688" y="5765782"/>
                </a:cubicBezTo>
                <a:cubicBezTo>
                  <a:pt x="9523678" y="5794952"/>
                  <a:pt x="9065274" y="5710260"/>
                  <a:pt x="8773949" y="5765782"/>
                </a:cubicBezTo>
                <a:cubicBezTo>
                  <a:pt x="8482624" y="5821304"/>
                  <a:pt x="8405446" y="5727614"/>
                  <a:pt x="8304537" y="5765782"/>
                </a:cubicBezTo>
                <a:cubicBezTo>
                  <a:pt x="8203628" y="5803950"/>
                  <a:pt x="8160777" y="5763609"/>
                  <a:pt x="8055343" y="5765782"/>
                </a:cubicBezTo>
                <a:cubicBezTo>
                  <a:pt x="7949909" y="5767955"/>
                  <a:pt x="7856718" y="5751417"/>
                  <a:pt x="7806149" y="5765782"/>
                </a:cubicBezTo>
                <a:cubicBezTo>
                  <a:pt x="7755580" y="5780147"/>
                  <a:pt x="7419319" y="5713381"/>
                  <a:pt x="7226628" y="5765782"/>
                </a:cubicBezTo>
                <a:cubicBezTo>
                  <a:pt x="7033937" y="5818183"/>
                  <a:pt x="6713987" y="5723790"/>
                  <a:pt x="6426888" y="5765782"/>
                </a:cubicBezTo>
                <a:cubicBezTo>
                  <a:pt x="6139789" y="5807774"/>
                  <a:pt x="5830618" y="5686048"/>
                  <a:pt x="5627149" y="5765782"/>
                </a:cubicBezTo>
                <a:cubicBezTo>
                  <a:pt x="5423680" y="5845516"/>
                  <a:pt x="5385791" y="5749531"/>
                  <a:pt x="5157737" y="5765782"/>
                </a:cubicBezTo>
                <a:cubicBezTo>
                  <a:pt x="4929683" y="5782033"/>
                  <a:pt x="4671490" y="5697881"/>
                  <a:pt x="4468107" y="5765782"/>
                </a:cubicBezTo>
                <a:cubicBezTo>
                  <a:pt x="4264724" y="5833683"/>
                  <a:pt x="4038465" y="5729335"/>
                  <a:pt x="3888586" y="5765782"/>
                </a:cubicBezTo>
                <a:cubicBezTo>
                  <a:pt x="3738707" y="5802229"/>
                  <a:pt x="3352189" y="5727803"/>
                  <a:pt x="3198956" y="5765782"/>
                </a:cubicBezTo>
                <a:cubicBezTo>
                  <a:pt x="3045723" y="5803761"/>
                  <a:pt x="2827813" y="5737950"/>
                  <a:pt x="2729544" y="5765782"/>
                </a:cubicBezTo>
                <a:cubicBezTo>
                  <a:pt x="2631275" y="5793614"/>
                  <a:pt x="2597015" y="5742697"/>
                  <a:pt x="2480350" y="5765782"/>
                </a:cubicBezTo>
                <a:cubicBezTo>
                  <a:pt x="2363685" y="5788867"/>
                  <a:pt x="2324610" y="5752611"/>
                  <a:pt x="2231156" y="5765782"/>
                </a:cubicBezTo>
                <a:cubicBezTo>
                  <a:pt x="2137702" y="5778953"/>
                  <a:pt x="1981234" y="5716952"/>
                  <a:pt x="1761744" y="5765782"/>
                </a:cubicBezTo>
                <a:cubicBezTo>
                  <a:pt x="1542254" y="5814612"/>
                  <a:pt x="1326392" y="5741287"/>
                  <a:pt x="962005" y="5765782"/>
                </a:cubicBezTo>
                <a:cubicBezTo>
                  <a:pt x="597618" y="5790277"/>
                  <a:pt x="763643" y="5735993"/>
                  <a:pt x="602702" y="5765782"/>
                </a:cubicBezTo>
                <a:cubicBezTo>
                  <a:pt x="441761" y="5795571"/>
                  <a:pt x="152273" y="5717369"/>
                  <a:pt x="0" y="5765782"/>
                </a:cubicBezTo>
                <a:cubicBezTo>
                  <a:pt x="-40288" y="5607693"/>
                  <a:pt x="50547" y="5501561"/>
                  <a:pt x="0" y="5246862"/>
                </a:cubicBezTo>
                <a:cubicBezTo>
                  <a:pt x="-50547" y="4992163"/>
                  <a:pt x="41773" y="4988197"/>
                  <a:pt x="0" y="4843257"/>
                </a:cubicBezTo>
                <a:cubicBezTo>
                  <a:pt x="-41773" y="4698318"/>
                  <a:pt x="20848" y="4498347"/>
                  <a:pt x="0" y="4381994"/>
                </a:cubicBezTo>
                <a:cubicBezTo>
                  <a:pt x="-20848" y="4265641"/>
                  <a:pt x="38471" y="3982210"/>
                  <a:pt x="0" y="3863074"/>
                </a:cubicBezTo>
                <a:cubicBezTo>
                  <a:pt x="-38471" y="3743938"/>
                  <a:pt x="14876" y="3558829"/>
                  <a:pt x="0" y="3286496"/>
                </a:cubicBezTo>
                <a:cubicBezTo>
                  <a:pt x="-14876" y="3014163"/>
                  <a:pt x="3078" y="2903955"/>
                  <a:pt x="0" y="2709918"/>
                </a:cubicBezTo>
                <a:cubicBezTo>
                  <a:pt x="-3078" y="2515881"/>
                  <a:pt x="36157" y="2258463"/>
                  <a:pt x="0" y="2075682"/>
                </a:cubicBezTo>
                <a:cubicBezTo>
                  <a:pt x="-36157" y="1892901"/>
                  <a:pt x="572" y="1779393"/>
                  <a:pt x="0" y="1672077"/>
                </a:cubicBezTo>
                <a:cubicBezTo>
                  <a:pt x="-572" y="1564761"/>
                  <a:pt x="68774" y="1233570"/>
                  <a:pt x="0" y="980183"/>
                </a:cubicBezTo>
                <a:cubicBezTo>
                  <a:pt x="-68774" y="726796"/>
                  <a:pt x="41062" y="653240"/>
                  <a:pt x="0" y="518920"/>
                </a:cubicBezTo>
                <a:cubicBezTo>
                  <a:pt x="-41062" y="384600"/>
                  <a:pt x="37262" y="165719"/>
                  <a:pt x="0" y="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20998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1F5455B-DB18-413E-8DBC-F2435638C023}"/>
              </a:ext>
            </a:extLst>
          </p:cNvPr>
          <p:cNvSpPr/>
          <p:nvPr/>
        </p:nvSpPr>
        <p:spPr>
          <a:xfrm>
            <a:off x="438148" y="247651"/>
            <a:ext cx="11563351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BABCB16-B731-47BA-8710-5C9329C7E1F1}"/>
              </a:ext>
            </a:extLst>
          </p:cNvPr>
          <p:cNvSpPr txBox="1"/>
          <p:nvPr/>
        </p:nvSpPr>
        <p:spPr>
          <a:xfrm>
            <a:off x="10491059" y="113973"/>
            <a:ext cx="14675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الواجب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8FF92E25-91C0-4A1A-B09B-1032388D8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35" y="751451"/>
            <a:ext cx="5053663" cy="4478546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25BB94E-32E0-4E1F-8DD4-CEF4820FECAC}"/>
              </a:ext>
            </a:extLst>
          </p:cNvPr>
          <p:cNvSpPr txBox="1"/>
          <p:nvPr/>
        </p:nvSpPr>
        <p:spPr>
          <a:xfrm>
            <a:off x="7530488" y="1378105"/>
            <a:ext cx="2083107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6000" b="1" dirty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(A) Arslan Wessam B" panose="03020402040406030203" pitchFamily="66" charset="-78"/>
                <a:cs typeface="AGA Aladdin Regular" pitchFamily="2" charset="-78"/>
              </a:rPr>
              <a:t>الواجب </a:t>
            </a:r>
            <a:endParaRPr lang="ar-SA" sz="8800" b="1" dirty="0">
              <a:ln/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(A) Arslan Wessam B" panose="03020402040406030203" pitchFamily="66" charset="-78"/>
              <a:cs typeface="AGA Aladdin Regular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130AD4C-F248-498A-9CD5-376097BC1859}"/>
              </a:ext>
            </a:extLst>
          </p:cNvPr>
          <p:cNvSpPr txBox="1"/>
          <p:nvPr/>
        </p:nvSpPr>
        <p:spPr>
          <a:xfrm>
            <a:off x="6219823" y="2483506"/>
            <a:ext cx="4162626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5 -6 صفحة 127</a:t>
            </a:r>
          </a:p>
          <a:p>
            <a:pPr algn="ctr"/>
            <a:r>
              <a:rPr lang="ar-SA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11 صفحة 128</a:t>
            </a:r>
            <a:endParaRPr lang="ar-SA" sz="6000" b="1" dirty="0">
              <a:ln/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7" name="صورة 3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34755C3-855D-4CF4-918C-E5305BBD6C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4" b="23243"/>
          <a:stretch/>
        </p:blipFill>
        <p:spPr>
          <a:xfrm>
            <a:off x="6826996" y="3690360"/>
            <a:ext cx="3732245" cy="19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1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58910-2B93-4EFD-88DD-1F7262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56EE0C-92BB-44DF-B3C3-31CBFAAB6C90}"/>
              </a:ext>
            </a:extLst>
          </p:cNvPr>
          <p:cNvSpPr/>
          <p:nvPr/>
        </p:nvSpPr>
        <p:spPr>
          <a:xfrm>
            <a:off x="714373" y="707231"/>
            <a:ext cx="11010900" cy="5765782"/>
          </a:xfrm>
          <a:custGeom>
            <a:avLst/>
            <a:gdLst>
              <a:gd name="connsiteX0" fmla="*/ 0 w 11010900"/>
              <a:gd name="connsiteY0" fmla="*/ 0 h 5765782"/>
              <a:gd name="connsiteX1" fmla="*/ 689630 w 11010900"/>
              <a:gd name="connsiteY1" fmla="*/ 0 h 5765782"/>
              <a:gd name="connsiteX2" fmla="*/ 1048933 w 11010900"/>
              <a:gd name="connsiteY2" fmla="*/ 0 h 5765782"/>
              <a:gd name="connsiteX3" fmla="*/ 1408236 w 11010900"/>
              <a:gd name="connsiteY3" fmla="*/ 0 h 5765782"/>
              <a:gd name="connsiteX4" fmla="*/ 2097866 w 11010900"/>
              <a:gd name="connsiteY4" fmla="*/ 0 h 5765782"/>
              <a:gd name="connsiteX5" fmla="*/ 2787496 w 11010900"/>
              <a:gd name="connsiteY5" fmla="*/ 0 h 5765782"/>
              <a:gd name="connsiteX6" fmla="*/ 3367017 w 11010900"/>
              <a:gd name="connsiteY6" fmla="*/ 0 h 5765782"/>
              <a:gd name="connsiteX7" fmla="*/ 3946538 w 11010900"/>
              <a:gd name="connsiteY7" fmla="*/ 0 h 5765782"/>
              <a:gd name="connsiteX8" fmla="*/ 4746277 w 11010900"/>
              <a:gd name="connsiteY8" fmla="*/ 0 h 5765782"/>
              <a:gd name="connsiteX9" fmla="*/ 5325798 w 11010900"/>
              <a:gd name="connsiteY9" fmla="*/ 0 h 5765782"/>
              <a:gd name="connsiteX10" fmla="*/ 5574993 w 11010900"/>
              <a:gd name="connsiteY10" fmla="*/ 0 h 5765782"/>
              <a:gd name="connsiteX11" fmla="*/ 5824187 w 11010900"/>
              <a:gd name="connsiteY11" fmla="*/ 0 h 5765782"/>
              <a:gd name="connsiteX12" fmla="*/ 6073381 w 11010900"/>
              <a:gd name="connsiteY12" fmla="*/ 0 h 5765782"/>
              <a:gd name="connsiteX13" fmla="*/ 6432684 w 11010900"/>
              <a:gd name="connsiteY13" fmla="*/ 0 h 5765782"/>
              <a:gd name="connsiteX14" fmla="*/ 6902096 w 11010900"/>
              <a:gd name="connsiteY14" fmla="*/ 0 h 5765782"/>
              <a:gd name="connsiteX15" fmla="*/ 7481617 w 11010900"/>
              <a:gd name="connsiteY15" fmla="*/ 0 h 5765782"/>
              <a:gd name="connsiteX16" fmla="*/ 8171247 w 11010900"/>
              <a:gd name="connsiteY16" fmla="*/ 0 h 5765782"/>
              <a:gd name="connsiteX17" fmla="*/ 8640659 w 11010900"/>
              <a:gd name="connsiteY17" fmla="*/ 0 h 5765782"/>
              <a:gd name="connsiteX18" fmla="*/ 9330289 w 11010900"/>
              <a:gd name="connsiteY18" fmla="*/ 0 h 5765782"/>
              <a:gd name="connsiteX19" fmla="*/ 10130028 w 11010900"/>
              <a:gd name="connsiteY19" fmla="*/ 0 h 5765782"/>
              <a:gd name="connsiteX20" fmla="*/ 11010900 w 11010900"/>
              <a:gd name="connsiteY20" fmla="*/ 0 h 5765782"/>
              <a:gd name="connsiteX21" fmla="*/ 11010900 w 11010900"/>
              <a:gd name="connsiteY21" fmla="*/ 576578 h 5765782"/>
              <a:gd name="connsiteX22" fmla="*/ 11010900 w 11010900"/>
              <a:gd name="connsiteY22" fmla="*/ 1210814 h 5765782"/>
              <a:gd name="connsiteX23" fmla="*/ 11010900 w 11010900"/>
              <a:gd name="connsiteY23" fmla="*/ 1614419 h 5765782"/>
              <a:gd name="connsiteX24" fmla="*/ 11010900 w 11010900"/>
              <a:gd name="connsiteY24" fmla="*/ 2075682 h 5765782"/>
              <a:gd name="connsiteX25" fmla="*/ 11010900 w 11010900"/>
              <a:gd name="connsiteY25" fmla="*/ 2709918 h 5765782"/>
              <a:gd name="connsiteX26" fmla="*/ 11010900 w 11010900"/>
              <a:gd name="connsiteY26" fmla="*/ 3171180 h 5765782"/>
              <a:gd name="connsiteX27" fmla="*/ 11010900 w 11010900"/>
              <a:gd name="connsiteY27" fmla="*/ 3632443 h 5765782"/>
              <a:gd name="connsiteX28" fmla="*/ 11010900 w 11010900"/>
              <a:gd name="connsiteY28" fmla="*/ 4324337 h 5765782"/>
              <a:gd name="connsiteX29" fmla="*/ 11010900 w 11010900"/>
              <a:gd name="connsiteY29" fmla="*/ 4958573 h 5765782"/>
              <a:gd name="connsiteX30" fmla="*/ 11010900 w 11010900"/>
              <a:gd name="connsiteY30" fmla="*/ 5765782 h 5765782"/>
              <a:gd name="connsiteX31" fmla="*/ 10211161 w 11010900"/>
              <a:gd name="connsiteY31" fmla="*/ 5765782 h 5765782"/>
              <a:gd name="connsiteX32" fmla="*/ 9851858 w 11010900"/>
              <a:gd name="connsiteY32" fmla="*/ 5765782 h 5765782"/>
              <a:gd name="connsiteX33" fmla="*/ 9492555 w 11010900"/>
              <a:gd name="connsiteY33" fmla="*/ 5765782 h 5765782"/>
              <a:gd name="connsiteX34" fmla="*/ 8692816 w 11010900"/>
              <a:gd name="connsiteY34" fmla="*/ 5765782 h 5765782"/>
              <a:gd name="connsiteX35" fmla="*/ 8113295 w 11010900"/>
              <a:gd name="connsiteY35" fmla="*/ 5765782 h 5765782"/>
              <a:gd name="connsiteX36" fmla="*/ 7423665 w 11010900"/>
              <a:gd name="connsiteY36" fmla="*/ 5765782 h 5765782"/>
              <a:gd name="connsiteX37" fmla="*/ 6954253 w 11010900"/>
              <a:gd name="connsiteY37" fmla="*/ 5765782 h 5765782"/>
              <a:gd name="connsiteX38" fmla="*/ 6154514 w 11010900"/>
              <a:gd name="connsiteY38" fmla="*/ 5765782 h 5765782"/>
              <a:gd name="connsiteX39" fmla="*/ 5354775 w 11010900"/>
              <a:gd name="connsiteY39" fmla="*/ 5765782 h 5765782"/>
              <a:gd name="connsiteX40" fmla="*/ 4665144 w 11010900"/>
              <a:gd name="connsiteY40" fmla="*/ 5765782 h 5765782"/>
              <a:gd name="connsiteX41" fmla="*/ 4415950 w 11010900"/>
              <a:gd name="connsiteY41" fmla="*/ 5765782 h 5765782"/>
              <a:gd name="connsiteX42" fmla="*/ 4056647 w 11010900"/>
              <a:gd name="connsiteY42" fmla="*/ 5765782 h 5765782"/>
              <a:gd name="connsiteX43" fmla="*/ 3367017 w 11010900"/>
              <a:gd name="connsiteY43" fmla="*/ 5765782 h 5765782"/>
              <a:gd name="connsiteX44" fmla="*/ 2897605 w 11010900"/>
              <a:gd name="connsiteY44" fmla="*/ 5765782 h 5765782"/>
              <a:gd name="connsiteX45" fmla="*/ 2097866 w 11010900"/>
              <a:gd name="connsiteY45" fmla="*/ 5765782 h 5765782"/>
              <a:gd name="connsiteX46" fmla="*/ 1298127 w 11010900"/>
              <a:gd name="connsiteY46" fmla="*/ 5765782 h 5765782"/>
              <a:gd name="connsiteX47" fmla="*/ 938824 w 11010900"/>
              <a:gd name="connsiteY47" fmla="*/ 5765782 h 5765782"/>
              <a:gd name="connsiteX48" fmla="*/ 579521 w 11010900"/>
              <a:gd name="connsiteY48" fmla="*/ 5765782 h 5765782"/>
              <a:gd name="connsiteX49" fmla="*/ 0 w 11010900"/>
              <a:gd name="connsiteY49" fmla="*/ 5765782 h 5765782"/>
              <a:gd name="connsiteX50" fmla="*/ 0 w 11010900"/>
              <a:gd name="connsiteY50" fmla="*/ 5073888 h 5765782"/>
              <a:gd name="connsiteX51" fmla="*/ 0 w 11010900"/>
              <a:gd name="connsiteY51" fmla="*/ 4670283 h 5765782"/>
              <a:gd name="connsiteX52" fmla="*/ 0 w 11010900"/>
              <a:gd name="connsiteY52" fmla="*/ 4209021 h 5765782"/>
              <a:gd name="connsiteX53" fmla="*/ 0 w 11010900"/>
              <a:gd name="connsiteY53" fmla="*/ 3632443 h 5765782"/>
              <a:gd name="connsiteX54" fmla="*/ 0 w 11010900"/>
              <a:gd name="connsiteY54" fmla="*/ 3228838 h 5765782"/>
              <a:gd name="connsiteX55" fmla="*/ 0 w 11010900"/>
              <a:gd name="connsiteY55" fmla="*/ 2767575 h 5765782"/>
              <a:gd name="connsiteX56" fmla="*/ 0 w 11010900"/>
              <a:gd name="connsiteY56" fmla="*/ 2190997 h 5765782"/>
              <a:gd name="connsiteX57" fmla="*/ 0 w 11010900"/>
              <a:gd name="connsiteY57" fmla="*/ 1787392 h 5765782"/>
              <a:gd name="connsiteX58" fmla="*/ 0 w 11010900"/>
              <a:gd name="connsiteY58" fmla="*/ 1095499 h 5765782"/>
              <a:gd name="connsiteX59" fmla="*/ 0 w 11010900"/>
              <a:gd name="connsiteY59" fmla="*/ 0 h 57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010900" h="5765782" fill="none" extrusionOk="0">
                <a:moveTo>
                  <a:pt x="0" y="0"/>
                </a:moveTo>
                <a:cubicBezTo>
                  <a:pt x="335347" y="-17802"/>
                  <a:pt x="526042" y="75499"/>
                  <a:pt x="689630" y="0"/>
                </a:cubicBezTo>
                <a:cubicBezTo>
                  <a:pt x="853218" y="-75499"/>
                  <a:pt x="886071" y="33861"/>
                  <a:pt x="1048933" y="0"/>
                </a:cubicBezTo>
                <a:cubicBezTo>
                  <a:pt x="1211795" y="-33861"/>
                  <a:pt x="1325455" y="7602"/>
                  <a:pt x="1408236" y="0"/>
                </a:cubicBezTo>
                <a:cubicBezTo>
                  <a:pt x="1491017" y="-7602"/>
                  <a:pt x="1758913" y="47014"/>
                  <a:pt x="2097866" y="0"/>
                </a:cubicBezTo>
                <a:cubicBezTo>
                  <a:pt x="2436819" y="-47014"/>
                  <a:pt x="2618638" y="9708"/>
                  <a:pt x="2787496" y="0"/>
                </a:cubicBezTo>
                <a:cubicBezTo>
                  <a:pt x="2956354" y="-9708"/>
                  <a:pt x="3198201" y="42067"/>
                  <a:pt x="3367017" y="0"/>
                </a:cubicBezTo>
                <a:cubicBezTo>
                  <a:pt x="3535833" y="-42067"/>
                  <a:pt x="3734918" y="54918"/>
                  <a:pt x="3946538" y="0"/>
                </a:cubicBezTo>
                <a:cubicBezTo>
                  <a:pt x="4158158" y="-54918"/>
                  <a:pt x="4505115" y="54938"/>
                  <a:pt x="4746277" y="0"/>
                </a:cubicBezTo>
                <a:cubicBezTo>
                  <a:pt x="4987439" y="-54938"/>
                  <a:pt x="5103752" y="47130"/>
                  <a:pt x="5325798" y="0"/>
                </a:cubicBezTo>
                <a:cubicBezTo>
                  <a:pt x="5547844" y="-47130"/>
                  <a:pt x="5506423" y="27640"/>
                  <a:pt x="5574993" y="0"/>
                </a:cubicBezTo>
                <a:cubicBezTo>
                  <a:pt x="5643563" y="-27640"/>
                  <a:pt x="5723502" y="26378"/>
                  <a:pt x="5824187" y="0"/>
                </a:cubicBezTo>
                <a:cubicBezTo>
                  <a:pt x="5924872" y="-26378"/>
                  <a:pt x="6017871" y="22512"/>
                  <a:pt x="6073381" y="0"/>
                </a:cubicBezTo>
                <a:cubicBezTo>
                  <a:pt x="6128891" y="-22512"/>
                  <a:pt x="6333070" y="33073"/>
                  <a:pt x="6432684" y="0"/>
                </a:cubicBezTo>
                <a:cubicBezTo>
                  <a:pt x="6532298" y="-33073"/>
                  <a:pt x="6676233" y="53889"/>
                  <a:pt x="6902096" y="0"/>
                </a:cubicBezTo>
                <a:cubicBezTo>
                  <a:pt x="7127959" y="-53889"/>
                  <a:pt x="7225756" y="48598"/>
                  <a:pt x="7481617" y="0"/>
                </a:cubicBezTo>
                <a:cubicBezTo>
                  <a:pt x="7737478" y="-48598"/>
                  <a:pt x="7864170" y="16225"/>
                  <a:pt x="8171247" y="0"/>
                </a:cubicBezTo>
                <a:cubicBezTo>
                  <a:pt x="8478324" y="-16225"/>
                  <a:pt x="8457627" y="17684"/>
                  <a:pt x="8640659" y="0"/>
                </a:cubicBezTo>
                <a:cubicBezTo>
                  <a:pt x="8823691" y="-17684"/>
                  <a:pt x="8987609" y="34608"/>
                  <a:pt x="9330289" y="0"/>
                </a:cubicBezTo>
                <a:cubicBezTo>
                  <a:pt x="9672969" y="-34608"/>
                  <a:pt x="9956498" y="36123"/>
                  <a:pt x="10130028" y="0"/>
                </a:cubicBezTo>
                <a:cubicBezTo>
                  <a:pt x="10303558" y="-36123"/>
                  <a:pt x="10583996" y="82517"/>
                  <a:pt x="11010900" y="0"/>
                </a:cubicBezTo>
                <a:cubicBezTo>
                  <a:pt x="11048147" y="144425"/>
                  <a:pt x="10963429" y="345183"/>
                  <a:pt x="11010900" y="576578"/>
                </a:cubicBezTo>
                <a:cubicBezTo>
                  <a:pt x="11058371" y="807973"/>
                  <a:pt x="10980966" y="943973"/>
                  <a:pt x="11010900" y="1210814"/>
                </a:cubicBezTo>
                <a:cubicBezTo>
                  <a:pt x="11040834" y="1477655"/>
                  <a:pt x="10998723" y="1428826"/>
                  <a:pt x="11010900" y="1614419"/>
                </a:cubicBezTo>
                <a:cubicBezTo>
                  <a:pt x="11023077" y="1800013"/>
                  <a:pt x="10990009" y="1980733"/>
                  <a:pt x="11010900" y="2075682"/>
                </a:cubicBezTo>
                <a:cubicBezTo>
                  <a:pt x="11031791" y="2170631"/>
                  <a:pt x="10949785" y="2534947"/>
                  <a:pt x="11010900" y="2709918"/>
                </a:cubicBezTo>
                <a:cubicBezTo>
                  <a:pt x="11072015" y="2884889"/>
                  <a:pt x="10957764" y="3003499"/>
                  <a:pt x="11010900" y="3171180"/>
                </a:cubicBezTo>
                <a:cubicBezTo>
                  <a:pt x="11064036" y="3338861"/>
                  <a:pt x="11000608" y="3511975"/>
                  <a:pt x="11010900" y="3632443"/>
                </a:cubicBezTo>
                <a:cubicBezTo>
                  <a:pt x="11021192" y="3752911"/>
                  <a:pt x="10996414" y="4136267"/>
                  <a:pt x="11010900" y="4324337"/>
                </a:cubicBezTo>
                <a:cubicBezTo>
                  <a:pt x="11025386" y="4512407"/>
                  <a:pt x="10937198" y="4646075"/>
                  <a:pt x="11010900" y="4958573"/>
                </a:cubicBezTo>
                <a:cubicBezTo>
                  <a:pt x="11084602" y="5271071"/>
                  <a:pt x="10933694" y="5560854"/>
                  <a:pt x="11010900" y="5765782"/>
                </a:cubicBezTo>
                <a:cubicBezTo>
                  <a:pt x="10710030" y="5845825"/>
                  <a:pt x="10490029" y="5695191"/>
                  <a:pt x="10211161" y="5765782"/>
                </a:cubicBezTo>
                <a:cubicBezTo>
                  <a:pt x="9932293" y="5836373"/>
                  <a:pt x="9996674" y="5763582"/>
                  <a:pt x="9851858" y="5765782"/>
                </a:cubicBezTo>
                <a:cubicBezTo>
                  <a:pt x="9707042" y="5767982"/>
                  <a:pt x="9564755" y="5764679"/>
                  <a:pt x="9492555" y="5765782"/>
                </a:cubicBezTo>
                <a:cubicBezTo>
                  <a:pt x="9420355" y="5766885"/>
                  <a:pt x="9064338" y="5753799"/>
                  <a:pt x="8692816" y="5765782"/>
                </a:cubicBezTo>
                <a:cubicBezTo>
                  <a:pt x="8321294" y="5777765"/>
                  <a:pt x="8231344" y="5733691"/>
                  <a:pt x="8113295" y="5765782"/>
                </a:cubicBezTo>
                <a:cubicBezTo>
                  <a:pt x="7995246" y="5797873"/>
                  <a:pt x="7743569" y="5739533"/>
                  <a:pt x="7423665" y="5765782"/>
                </a:cubicBezTo>
                <a:cubicBezTo>
                  <a:pt x="7103761" y="5792031"/>
                  <a:pt x="7094077" y="5753282"/>
                  <a:pt x="6954253" y="5765782"/>
                </a:cubicBezTo>
                <a:cubicBezTo>
                  <a:pt x="6814429" y="5778282"/>
                  <a:pt x="6496213" y="5690440"/>
                  <a:pt x="6154514" y="5765782"/>
                </a:cubicBezTo>
                <a:cubicBezTo>
                  <a:pt x="5812815" y="5841124"/>
                  <a:pt x="5677570" y="5722664"/>
                  <a:pt x="5354775" y="5765782"/>
                </a:cubicBezTo>
                <a:cubicBezTo>
                  <a:pt x="5031980" y="5808900"/>
                  <a:pt x="4884730" y="5694102"/>
                  <a:pt x="4665144" y="5765782"/>
                </a:cubicBezTo>
                <a:cubicBezTo>
                  <a:pt x="4445558" y="5837462"/>
                  <a:pt x="4478676" y="5746611"/>
                  <a:pt x="4415950" y="5765782"/>
                </a:cubicBezTo>
                <a:cubicBezTo>
                  <a:pt x="4353224" y="5784953"/>
                  <a:pt x="4195781" y="5735996"/>
                  <a:pt x="4056647" y="5765782"/>
                </a:cubicBezTo>
                <a:cubicBezTo>
                  <a:pt x="3917513" y="5795568"/>
                  <a:pt x="3661707" y="5762574"/>
                  <a:pt x="3367017" y="5765782"/>
                </a:cubicBezTo>
                <a:cubicBezTo>
                  <a:pt x="3072327" y="5768990"/>
                  <a:pt x="3115454" y="5726829"/>
                  <a:pt x="2897605" y="5765782"/>
                </a:cubicBezTo>
                <a:cubicBezTo>
                  <a:pt x="2679756" y="5804735"/>
                  <a:pt x="2471910" y="5716155"/>
                  <a:pt x="2097866" y="5765782"/>
                </a:cubicBezTo>
                <a:cubicBezTo>
                  <a:pt x="1723822" y="5815409"/>
                  <a:pt x="1573524" y="5693267"/>
                  <a:pt x="1298127" y="5765782"/>
                </a:cubicBezTo>
                <a:cubicBezTo>
                  <a:pt x="1022730" y="5838297"/>
                  <a:pt x="1101809" y="5754873"/>
                  <a:pt x="938824" y="5765782"/>
                </a:cubicBezTo>
                <a:cubicBezTo>
                  <a:pt x="775839" y="5776691"/>
                  <a:pt x="721383" y="5751113"/>
                  <a:pt x="579521" y="5765782"/>
                </a:cubicBezTo>
                <a:cubicBezTo>
                  <a:pt x="437659" y="5780451"/>
                  <a:pt x="155046" y="5742967"/>
                  <a:pt x="0" y="5765782"/>
                </a:cubicBezTo>
                <a:cubicBezTo>
                  <a:pt x="-39329" y="5473673"/>
                  <a:pt x="45019" y="5355201"/>
                  <a:pt x="0" y="5073888"/>
                </a:cubicBezTo>
                <a:cubicBezTo>
                  <a:pt x="-45019" y="4792575"/>
                  <a:pt x="17471" y="4760602"/>
                  <a:pt x="0" y="4670283"/>
                </a:cubicBezTo>
                <a:cubicBezTo>
                  <a:pt x="-17471" y="4579964"/>
                  <a:pt x="13075" y="4438928"/>
                  <a:pt x="0" y="4209021"/>
                </a:cubicBezTo>
                <a:cubicBezTo>
                  <a:pt x="-13075" y="3979114"/>
                  <a:pt x="37436" y="3802236"/>
                  <a:pt x="0" y="3632443"/>
                </a:cubicBezTo>
                <a:cubicBezTo>
                  <a:pt x="-37436" y="3462650"/>
                  <a:pt x="27867" y="3412504"/>
                  <a:pt x="0" y="3228838"/>
                </a:cubicBezTo>
                <a:cubicBezTo>
                  <a:pt x="-27867" y="3045172"/>
                  <a:pt x="39784" y="2972227"/>
                  <a:pt x="0" y="2767575"/>
                </a:cubicBezTo>
                <a:cubicBezTo>
                  <a:pt x="-39784" y="2562923"/>
                  <a:pt x="26131" y="2348351"/>
                  <a:pt x="0" y="2190997"/>
                </a:cubicBezTo>
                <a:cubicBezTo>
                  <a:pt x="-26131" y="2033643"/>
                  <a:pt x="34514" y="1934578"/>
                  <a:pt x="0" y="1787392"/>
                </a:cubicBezTo>
                <a:cubicBezTo>
                  <a:pt x="-34514" y="1640206"/>
                  <a:pt x="57011" y="1276570"/>
                  <a:pt x="0" y="1095499"/>
                </a:cubicBezTo>
                <a:cubicBezTo>
                  <a:pt x="-57011" y="914428"/>
                  <a:pt x="36326" y="295949"/>
                  <a:pt x="0" y="0"/>
                </a:cubicBezTo>
                <a:close/>
              </a:path>
              <a:path w="11010900" h="5765782" stroke="0" extrusionOk="0">
                <a:moveTo>
                  <a:pt x="0" y="0"/>
                </a:moveTo>
                <a:cubicBezTo>
                  <a:pt x="198539" y="-16887"/>
                  <a:pt x="284103" y="49181"/>
                  <a:pt x="469412" y="0"/>
                </a:cubicBezTo>
                <a:cubicBezTo>
                  <a:pt x="654721" y="-49181"/>
                  <a:pt x="779602" y="3885"/>
                  <a:pt x="1048933" y="0"/>
                </a:cubicBezTo>
                <a:cubicBezTo>
                  <a:pt x="1318264" y="-3885"/>
                  <a:pt x="1545845" y="4281"/>
                  <a:pt x="1848672" y="0"/>
                </a:cubicBezTo>
                <a:cubicBezTo>
                  <a:pt x="2151499" y="-4281"/>
                  <a:pt x="2320192" y="70520"/>
                  <a:pt x="2648411" y="0"/>
                </a:cubicBezTo>
                <a:cubicBezTo>
                  <a:pt x="2976630" y="-70520"/>
                  <a:pt x="2810159" y="19656"/>
                  <a:pt x="2897605" y="0"/>
                </a:cubicBezTo>
                <a:cubicBezTo>
                  <a:pt x="2985051" y="-19656"/>
                  <a:pt x="3353602" y="8191"/>
                  <a:pt x="3477126" y="0"/>
                </a:cubicBezTo>
                <a:cubicBezTo>
                  <a:pt x="3600650" y="-8191"/>
                  <a:pt x="3923281" y="81402"/>
                  <a:pt x="4276865" y="0"/>
                </a:cubicBezTo>
                <a:cubicBezTo>
                  <a:pt x="4630449" y="-81402"/>
                  <a:pt x="4632499" y="10749"/>
                  <a:pt x="4856386" y="0"/>
                </a:cubicBezTo>
                <a:cubicBezTo>
                  <a:pt x="5080273" y="-10749"/>
                  <a:pt x="5329125" y="78955"/>
                  <a:pt x="5546016" y="0"/>
                </a:cubicBezTo>
                <a:cubicBezTo>
                  <a:pt x="5762907" y="-78955"/>
                  <a:pt x="5676932" y="9425"/>
                  <a:pt x="5795211" y="0"/>
                </a:cubicBezTo>
                <a:cubicBezTo>
                  <a:pt x="5913491" y="-9425"/>
                  <a:pt x="6003834" y="15534"/>
                  <a:pt x="6154514" y="0"/>
                </a:cubicBezTo>
                <a:cubicBezTo>
                  <a:pt x="6305194" y="-15534"/>
                  <a:pt x="6601317" y="43824"/>
                  <a:pt x="6844144" y="0"/>
                </a:cubicBezTo>
                <a:cubicBezTo>
                  <a:pt x="7086971" y="-43824"/>
                  <a:pt x="7155634" y="9983"/>
                  <a:pt x="7313556" y="0"/>
                </a:cubicBezTo>
                <a:cubicBezTo>
                  <a:pt x="7471478" y="-9983"/>
                  <a:pt x="7567989" y="36342"/>
                  <a:pt x="7782968" y="0"/>
                </a:cubicBezTo>
                <a:cubicBezTo>
                  <a:pt x="7997947" y="-36342"/>
                  <a:pt x="7937616" y="29411"/>
                  <a:pt x="8032162" y="0"/>
                </a:cubicBezTo>
                <a:cubicBezTo>
                  <a:pt x="8126708" y="-29411"/>
                  <a:pt x="8183414" y="2988"/>
                  <a:pt x="8281356" y="0"/>
                </a:cubicBezTo>
                <a:cubicBezTo>
                  <a:pt x="8379298" y="-2988"/>
                  <a:pt x="8448584" y="23082"/>
                  <a:pt x="8530550" y="0"/>
                </a:cubicBezTo>
                <a:cubicBezTo>
                  <a:pt x="8612516" y="-23082"/>
                  <a:pt x="8870747" y="21036"/>
                  <a:pt x="8999962" y="0"/>
                </a:cubicBezTo>
                <a:cubicBezTo>
                  <a:pt x="9129177" y="-21036"/>
                  <a:pt x="9300039" y="48262"/>
                  <a:pt x="9469374" y="0"/>
                </a:cubicBezTo>
                <a:cubicBezTo>
                  <a:pt x="9638709" y="-48262"/>
                  <a:pt x="9900186" y="9311"/>
                  <a:pt x="10269113" y="0"/>
                </a:cubicBezTo>
                <a:cubicBezTo>
                  <a:pt x="10638040" y="-9311"/>
                  <a:pt x="10803794" y="69889"/>
                  <a:pt x="11010900" y="0"/>
                </a:cubicBezTo>
                <a:cubicBezTo>
                  <a:pt x="11042452" y="285153"/>
                  <a:pt x="10936531" y="507650"/>
                  <a:pt x="11010900" y="691894"/>
                </a:cubicBezTo>
                <a:cubicBezTo>
                  <a:pt x="11085269" y="876138"/>
                  <a:pt x="11006688" y="974215"/>
                  <a:pt x="11010900" y="1153156"/>
                </a:cubicBezTo>
                <a:cubicBezTo>
                  <a:pt x="11015112" y="1332097"/>
                  <a:pt x="10977948" y="1489913"/>
                  <a:pt x="11010900" y="1787392"/>
                </a:cubicBezTo>
                <a:cubicBezTo>
                  <a:pt x="11043852" y="2084871"/>
                  <a:pt x="10934947" y="2155371"/>
                  <a:pt x="11010900" y="2421628"/>
                </a:cubicBezTo>
                <a:cubicBezTo>
                  <a:pt x="11086853" y="2687885"/>
                  <a:pt x="10957726" y="2703203"/>
                  <a:pt x="11010900" y="2940549"/>
                </a:cubicBezTo>
                <a:cubicBezTo>
                  <a:pt x="11064074" y="3177895"/>
                  <a:pt x="11008294" y="3252640"/>
                  <a:pt x="11010900" y="3517127"/>
                </a:cubicBezTo>
                <a:cubicBezTo>
                  <a:pt x="11013506" y="3781614"/>
                  <a:pt x="10993937" y="3783478"/>
                  <a:pt x="11010900" y="3920732"/>
                </a:cubicBezTo>
                <a:cubicBezTo>
                  <a:pt x="11027863" y="4057987"/>
                  <a:pt x="10966002" y="4369601"/>
                  <a:pt x="11010900" y="4554968"/>
                </a:cubicBezTo>
                <a:cubicBezTo>
                  <a:pt x="11055798" y="4740335"/>
                  <a:pt x="10992811" y="4876350"/>
                  <a:pt x="11010900" y="5073888"/>
                </a:cubicBezTo>
                <a:cubicBezTo>
                  <a:pt x="11028989" y="5271426"/>
                  <a:pt x="11001370" y="5523885"/>
                  <a:pt x="11010900" y="5765782"/>
                </a:cubicBezTo>
                <a:cubicBezTo>
                  <a:pt x="10845547" y="5783500"/>
                  <a:pt x="10803827" y="5739711"/>
                  <a:pt x="10651597" y="5765782"/>
                </a:cubicBezTo>
                <a:cubicBezTo>
                  <a:pt x="10499367" y="5791853"/>
                  <a:pt x="10220923" y="5751265"/>
                  <a:pt x="10072076" y="5765782"/>
                </a:cubicBezTo>
                <a:cubicBezTo>
                  <a:pt x="9923229" y="5780299"/>
                  <a:pt x="9883001" y="5758339"/>
                  <a:pt x="9822882" y="5765782"/>
                </a:cubicBezTo>
                <a:cubicBezTo>
                  <a:pt x="9762763" y="5773225"/>
                  <a:pt x="9623698" y="5736612"/>
                  <a:pt x="9573688" y="5765782"/>
                </a:cubicBezTo>
                <a:cubicBezTo>
                  <a:pt x="9523678" y="5794952"/>
                  <a:pt x="9065274" y="5710260"/>
                  <a:pt x="8773949" y="5765782"/>
                </a:cubicBezTo>
                <a:cubicBezTo>
                  <a:pt x="8482624" y="5821304"/>
                  <a:pt x="8405446" y="5727614"/>
                  <a:pt x="8304537" y="5765782"/>
                </a:cubicBezTo>
                <a:cubicBezTo>
                  <a:pt x="8203628" y="5803950"/>
                  <a:pt x="8160777" y="5763609"/>
                  <a:pt x="8055343" y="5765782"/>
                </a:cubicBezTo>
                <a:cubicBezTo>
                  <a:pt x="7949909" y="5767955"/>
                  <a:pt x="7856718" y="5751417"/>
                  <a:pt x="7806149" y="5765782"/>
                </a:cubicBezTo>
                <a:cubicBezTo>
                  <a:pt x="7755580" y="5780147"/>
                  <a:pt x="7419319" y="5713381"/>
                  <a:pt x="7226628" y="5765782"/>
                </a:cubicBezTo>
                <a:cubicBezTo>
                  <a:pt x="7033937" y="5818183"/>
                  <a:pt x="6713987" y="5723790"/>
                  <a:pt x="6426888" y="5765782"/>
                </a:cubicBezTo>
                <a:cubicBezTo>
                  <a:pt x="6139789" y="5807774"/>
                  <a:pt x="5830618" y="5686048"/>
                  <a:pt x="5627149" y="5765782"/>
                </a:cubicBezTo>
                <a:cubicBezTo>
                  <a:pt x="5423680" y="5845516"/>
                  <a:pt x="5385791" y="5749531"/>
                  <a:pt x="5157737" y="5765782"/>
                </a:cubicBezTo>
                <a:cubicBezTo>
                  <a:pt x="4929683" y="5782033"/>
                  <a:pt x="4671490" y="5697881"/>
                  <a:pt x="4468107" y="5765782"/>
                </a:cubicBezTo>
                <a:cubicBezTo>
                  <a:pt x="4264724" y="5833683"/>
                  <a:pt x="4038465" y="5729335"/>
                  <a:pt x="3888586" y="5765782"/>
                </a:cubicBezTo>
                <a:cubicBezTo>
                  <a:pt x="3738707" y="5802229"/>
                  <a:pt x="3352189" y="5727803"/>
                  <a:pt x="3198956" y="5765782"/>
                </a:cubicBezTo>
                <a:cubicBezTo>
                  <a:pt x="3045723" y="5803761"/>
                  <a:pt x="2827813" y="5737950"/>
                  <a:pt x="2729544" y="5765782"/>
                </a:cubicBezTo>
                <a:cubicBezTo>
                  <a:pt x="2631275" y="5793614"/>
                  <a:pt x="2597015" y="5742697"/>
                  <a:pt x="2480350" y="5765782"/>
                </a:cubicBezTo>
                <a:cubicBezTo>
                  <a:pt x="2363685" y="5788867"/>
                  <a:pt x="2324610" y="5752611"/>
                  <a:pt x="2231156" y="5765782"/>
                </a:cubicBezTo>
                <a:cubicBezTo>
                  <a:pt x="2137702" y="5778953"/>
                  <a:pt x="1981234" y="5716952"/>
                  <a:pt x="1761744" y="5765782"/>
                </a:cubicBezTo>
                <a:cubicBezTo>
                  <a:pt x="1542254" y="5814612"/>
                  <a:pt x="1326392" y="5741287"/>
                  <a:pt x="962005" y="5765782"/>
                </a:cubicBezTo>
                <a:cubicBezTo>
                  <a:pt x="597618" y="5790277"/>
                  <a:pt x="763643" y="5735993"/>
                  <a:pt x="602702" y="5765782"/>
                </a:cubicBezTo>
                <a:cubicBezTo>
                  <a:pt x="441761" y="5795571"/>
                  <a:pt x="152273" y="5717369"/>
                  <a:pt x="0" y="5765782"/>
                </a:cubicBezTo>
                <a:cubicBezTo>
                  <a:pt x="-40288" y="5607693"/>
                  <a:pt x="50547" y="5501561"/>
                  <a:pt x="0" y="5246862"/>
                </a:cubicBezTo>
                <a:cubicBezTo>
                  <a:pt x="-50547" y="4992163"/>
                  <a:pt x="41773" y="4988197"/>
                  <a:pt x="0" y="4843257"/>
                </a:cubicBezTo>
                <a:cubicBezTo>
                  <a:pt x="-41773" y="4698318"/>
                  <a:pt x="20848" y="4498347"/>
                  <a:pt x="0" y="4381994"/>
                </a:cubicBezTo>
                <a:cubicBezTo>
                  <a:pt x="-20848" y="4265641"/>
                  <a:pt x="38471" y="3982210"/>
                  <a:pt x="0" y="3863074"/>
                </a:cubicBezTo>
                <a:cubicBezTo>
                  <a:pt x="-38471" y="3743938"/>
                  <a:pt x="14876" y="3558829"/>
                  <a:pt x="0" y="3286496"/>
                </a:cubicBezTo>
                <a:cubicBezTo>
                  <a:pt x="-14876" y="3014163"/>
                  <a:pt x="3078" y="2903955"/>
                  <a:pt x="0" y="2709918"/>
                </a:cubicBezTo>
                <a:cubicBezTo>
                  <a:pt x="-3078" y="2515881"/>
                  <a:pt x="36157" y="2258463"/>
                  <a:pt x="0" y="2075682"/>
                </a:cubicBezTo>
                <a:cubicBezTo>
                  <a:pt x="-36157" y="1892901"/>
                  <a:pt x="572" y="1779393"/>
                  <a:pt x="0" y="1672077"/>
                </a:cubicBezTo>
                <a:cubicBezTo>
                  <a:pt x="-572" y="1564761"/>
                  <a:pt x="68774" y="1233570"/>
                  <a:pt x="0" y="980183"/>
                </a:cubicBezTo>
                <a:cubicBezTo>
                  <a:pt x="-68774" y="726796"/>
                  <a:pt x="41062" y="653240"/>
                  <a:pt x="0" y="518920"/>
                </a:cubicBezTo>
                <a:cubicBezTo>
                  <a:pt x="-41062" y="384600"/>
                  <a:pt x="37262" y="165719"/>
                  <a:pt x="0" y="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20998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1F5455B-DB18-413E-8DBC-F2435638C023}"/>
              </a:ext>
            </a:extLst>
          </p:cNvPr>
          <p:cNvSpPr/>
          <p:nvPr/>
        </p:nvSpPr>
        <p:spPr>
          <a:xfrm>
            <a:off x="438148" y="247651"/>
            <a:ext cx="11563351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72645AE-C17C-49C1-B6D8-31076BA0895B}"/>
              </a:ext>
            </a:extLst>
          </p:cNvPr>
          <p:cNvSpPr txBox="1"/>
          <p:nvPr/>
        </p:nvSpPr>
        <p:spPr>
          <a:xfrm>
            <a:off x="9505221" y="59235"/>
            <a:ext cx="22200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مراجعة ما سبق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C96D115-4D4D-4C8D-BB50-33521797B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726283"/>
            <a:ext cx="1434702" cy="114776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4A0ACE7-F3B4-4F52-9F79-021B3823B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606" y="1144490"/>
            <a:ext cx="6181615" cy="456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ثلث متساوي الساقين 10">
            <a:extLst>
              <a:ext uri="{FF2B5EF4-FFF2-40B4-BE49-F238E27FC236}">
                <a16:creationId xmlns:a16="http://schemas.microsoft.com/office/drawing/2014/main" id="{0CDAE1DE-3EC0-42E4-8ABF-ABB90FBA9CD8}"/>
              </a:ext>
            </a:extLst>
          </p:cNvPr>
          <p:cNvSpPr/>
          <p:nvPr/>
        </p:nvSpPr>
        <p:spPr>
          <a:xfrm>
            <a:off x="6213202" y="3337840"/>
            <a:ext cx="357809" cy="37768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0E67684-D4A9-4D3E-A69B-F5C65B43171D}"/>
              </a:ext>
            </a:extLst>
          </p:cNvPr>
          <p:cNvSpPr/>
          <p:nvPr/>
        </p:nvSpPr>
        <p:spPr>
          <a:xfrm>
            <a:off x="5607746" y="3116148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+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0566660-D347-4B2E-AE8A-3A4BE1F7B557}"/>
              </a:ext>
            </a:extLst>
          </p:cNvPr>
          <p:cNvSpPr/>
          <p:nvPr/>
        </p:nvSpPr>
        <p:spPr>
          <a:xfrm>
            <a:off x="5118987" y="3162124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5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34176E3-B08B-42EA-A540-1C82C7D26609}"/>
              </a:ext>
            </a:extLst>
          </p:cNvPr>
          <p:cNvSpPr/>
          <p:nvPr/>
        </p:nvSpPr>
        <p:spPr>
          <a:xfrm>
            <a:off x="6571011" y="4155986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+5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275480C-C2AD-4399-97E1-6C64D0FCAF99}"/>
              </a:ext>
            </a:extLst>
          </p:cNvPr>
          <p:cNvSpPr/>
          <p:nvPr/>
        </p:nvSpPr>
        <p:spPr>
          <a:xfrm>
            <a:off x="5689481" y="4155986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+5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66EC0B5F-A05A-446D-8FAD-FBC7E461F5DF}"/>
              </a:ext>
            </a:extLst>
          </p:cNvPr>
          <p:cNvSpPr/>
          <p:nvPr/>
        </p:nvSpPr>
        <p:spPr>
          <a:xfrm>
            <a:off x="4840691" y="4131430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+5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FA7B52E-F022-4351-81BC-E07772D4A9A6}"/>
              </a:ext>
            </a:extLst>
          </p:cNvPr>
          <p:cNvSpPr/>
          <p:nvPr/>
        </p:nvSpPr>
        <p:spPr>
          <a:xfrm>
            <a:off x="3973309" y="4215924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+5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DA9BCAA-1C2C-4DFB-9809-4320EC9C58C6}"/>
              </a:ext>
            </a:extLst>
          </p:cNvPr>
          <p:cNvSpPr/>
          <p:nvPr/>
        </p:nvSpPr>
        <p:spPr>
          <a:xfrm>
            <a:off x="5728934" y="4617651"/>
            <a:ext cx="877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10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56AB56A-F37C-4CD8-9B91-E36ADCCC2C01}"/>
              </a:ext>
            </a:extLst>
          </p:cNvPr>
          <p:cNvSpPr/>
          <p:nvPr/>
        </p:nvSpPr>
        <p:spPr>
          <a:xfrm>
            <a:off x="3963527" y="4617650"/>
            <a:ext cx="877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204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58910-2B93-4EFD-88DD-1F7262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56EE0C-92BB-44DF-B3C3-31CBFAAB6C90}"/>
              </a:ext>
            </a:extLst>
          </p:cNvPr>
          <p:cNvSpPr/>
          <p:nvPr/>
        </p:nvSpPr>
        <p:spPr>
          <a:xfrm>
            <a:off x="714373" y="688181"/>
            <a:ext cx="11010900" cy="5765782"/>
          </a:xfrm>
          <a:custGeom>
            <a:avLst/>
            <a:gdLst>
              <a:gd name="connsiteX0" fmla="*/ 0 w 11010900"/>
              <a:gd name="connsiteY0" fmla="*/ 0 h 5765782"/>
              <a:gd name="connsiteX1" fmla="*/ 689630 w 11010900"/>
              <a:gd name="connsiteY1" fmla="*/ 0 h 5765782"/>
              <a:gd name="connsiteX2" fmla="*/ 1048933 w 11010900"/>
              <a:gd name="connsiteY2" fmla="*/ 0 h 5765782"/>
              <a:gd name="connsiteX3" fmla="*/ 1408236 w 11010900"/>
              <a:gd name="connsiteY3" fmla="*/ 0 h 5765782"/>
              <a:gd name="connsiteX4" fmla="*/ 2097866 w 11010900"/>
              <a:gd name="connsiteY4" fmla="*/ 0 h 5765782"/>
              <a:gd name="connsiteX5" fmla="*/ 2787496 w 11010900"/>
              <a:gd name="connsiteY5" fmla="*/ 0 h 5765782"/>
              <a:gd name="connsiteX6" fmla="*/ 3367017 w 11010900"/>
              <a:gd name="connsiteY6" fmla="*/ 0 h 5765782"/>
              <a:gd name="connsiteX7" fmla="*/ 3946538 w 11010900"/>
              <a:gd name="connsiteY7" fmla="*/ 0 h 5765782"/>
              <a:gd name="connsiteX8" fmla="*/ 4746277 w 11010900"/>
              <a:gd name="connsiteY8" fmla="*/ 0 h 5765782"/>
              <a:gd name="connsiteX9" fmla="*/ 5325798 w 11010900"/>
              <a:gd name="connsiteY9" fmla="*/ 0 h 5765782"/>
              <a:gd name="connsiteX10" fmla="*/ 5574993 w 11010900"/>
              <a:gd name="connsiteY10" fmla="*/ 0 h 5765782"/>
              <a:gd name="connsiteX11" fmla="*/ 5824187 w 11010900"/>
              <a:gd name="connsiteY11" fmla="*/ 0 h 5765782"/>
              <a:gd name="connsiteX12" fmla="*/ 6073381 w 11010900"/>
              <a:gd name="connsiteY12" fmla="*/ 0 h 5765782"/>
              <a:gd name="connsiteX13" fmla="*/ 6432684 w 11010900"/>
              <a:gd name="connsiteY13" fmla="*/ 0 h 5765782"/>
              <a:gd name="connsiteX14" fmla="*/ 6902096 w 11010900"/>
              <a:gd name="connsiteY14" fmla="*/ 0 h 5765782"/>
              <a:gd name="connsiteX15" fmla="*/ 7481617 w 11010900"/>
              <a:gd name="connsiteY15" fmla="*/ 0 h 5765782"/>
              <a:gd name="connsiteX16" fmla="*/ 8171247 w 11010900"/>
              <a:gd name="connsiteY16" fmla="*/ 0 h 5765782"/>
              <a:gd name="connsiteX17" fmla="*/ 8640659 w 11010900"/>
              <a:gd name="connsiteY17" fmla="*/ 0 h 5765782"/>
              <a:gd name="connsiteX18" fmla="*/ 9330289 w 11010900"/>
              <a:gd name="connsiteY18" fmla="*/ 0 h 5765782"/>
              <a:gd name="connsiteX19" fmla="*/ 10130028 w 11010900"/>
              <a:gd name="connsiteY19" fmla="*/ 0 h 5765782"/>
              <a:gd name="connsiteX20" fmla="*/ 11010900 w 11010900"/>
              <a:gd name="connsiteY20" fmla="*/ 0 h 5765782"/>
              <a:gd name="connsiteX21" fmla="*/ 11010900 w 11010900"/>
              <a:gd name="connsiteY21" fmla="*/ 576578 h 5765782"/>
              <a:gd name="connsiteX22" fmla="*/ 11010900 w 11010900"/>
              <a:gd name="connsiteY22" fmla="*/ 1210814 h 5765782"/>
              <a:gd name="connsiteX23" fmla="*/ 11010900 w 11010900"/>
              <a:gd name="connsiteY23" fmla="*/ 1614419 h 5765782"/>
              <a:gd name="connsiteX24" fmla="*/ 11010900 w 11010900"/>
              <a:gd name="connsiteY24" fmla="*/ 2075682 h 5765782"/>
              <a:gd name="connsiteX25" fmla="*/ 11010900 w 11010900"/>
              <a:gd name="connsiteY25" fmla="*/ 2709918 h 5765782"/>
              <a:gd name="connsiteX26" fmla="*/ 11010900 w 11010900"/>
              <a:gd name="connsiteY26" fmla="*/ 3171180 h 5765782"/>
              <a:gd name="connsiteX27" fmla="*/ 11010900 w 11010900"/>
              <a:gd name="connsiteY27" fmla="*/ 3632443 h 5765782"/>
              <a:gd name="connsiteX28" fmla="*/ 11010900 w 11010900"/>
              <a:gd name="connsiteY28" fmla="*/ 4324337 h 5765782"/>
              <a:gd name="connsiteX29" fmla="*/ 11010900 w 11010900"/>
              <a:gd name="connsiteY29" fmla="*/ 4958573 h 5765782"/>
              <a:gd name="connsiteX30" fmla="*/ 11010900 w 11010900"/>
              <a:gd name="connsiteY30" fmla="*/ 5765782 h 5765782"/>
              <a:gd name="connsiteX31" fmla="*/ 10211161 w 11010900"/>
              <a:gd name="connsiteY31" fmla="*/ 5765782 h 5765782"/>
              <a:gd name="connsiteX32" fmla="*/ 9851858 w 11010900"/>
              <a:gd name="connsiteY32" fmla="*/ 5765782 h 5765782"/>
              <a:gd name="connsiteX33" fmla="*/ 9492555 w 11010900"/>
              <a:gd name="connsiteY33" fmla="*/ 5765782 h 5765782"/>
              <a:gd name="connsiteX34" fmla="*/ 8692816 w 11010900"/>
              <a:gd name="connsiteY34" fmla="*/ 5765782 h 5765782"/>
              <a:gd name="connsiteX35" fmla="*/ 8113295 w 11010900"/>
              <a:gd name="connsiteY35" fmla="*/ 5765782 h 5765782"/>
              <a:gd name="connsiteX36" fmla="*/ 7423665 w 11010900"/>
              <a:gd name="connsiteY36" fmla="*/ 5765782 h 5765782"/>
              <a:gd name="connsiteX37" fmla="*/ 6954253 w 11010900"/>
              <a:gd name="connsiteY37" fmla="*/ 5765782 h 5765782"/>
              <a:gd name="connsiteX38" fmla="*/ 6154514 w 11010900"/>
              <a:gd name="connsiteY38" fmla="*/ 5765782 h 5765782"/>
              <a:gd name="connsiteX39" fmla="*/ 5354775 w 11010900"/>
              <a:gd name="connsiteY39" fmla="*/ 5765782 h 5765782"/>
              <a:gd name="connsiteX40" fmla="*/ 4665144 w 11010900"/>
              <a:gd name="connsiteY40" fmla="*/ 5765782 h 5765782"/>
              <a:gd name="connsiteX41" fmla="*/ 4415950 w 11010900"/>
              <a:gd name="connsiteY41" fmla="*/ 5765782 h 5765782"/>
              <a:gd name="connsiteX42" fmla="*/ 4056647 w 11010900"/>
              <a:gd name="connsiteY42" fmla="*/ 5765782 h 5765782"/>
              <a:gd name="connsiteX43" fmla="*/ 3367017 w 11010900"/>
              <a:gd name="connsiteY43" fmla="*/ 5765782 h 5765782"/>
              <a:gd name="connsiteX44" fmla="*/ 2897605 w 11010900"/>
              <a:gd name="connsiteY44" fmla="*/ 5765782 h 5765782"/>
              <a:gd name="connsiteX45" fmla="*/ 2097866 w 11010900"/>
              <a:gd name="connsiteY45" fmla="*/ 5765782 h 5765782"/>
              <a:gd name="connsiteX46" fmla="*/ 1298127 w 11010900"/>
              <a:gd name="connsiteY46" fmla="*/ 5765782 h 5765782"/>
              <a:gd name="connsiteX47" fmla="*/ 938824 w 11010900"/>
              <a:gd name="connsiteY47" fmla="*/ 5765782 h 5765782"/>
              <a:gd name="connsiteX48" fmla="*/ 579521 w 11010900"/>
              <a:gd name="connsiteY48" fmla="*/ 5765782 h 5765782"/>
              <a:gd name="connsiteX49" fmla="*/ 0 w 11010900"/>
              <a:gd name="connsiteY49" fmla="*/ 5765782 h 5765782"/>
              <a:gd name="connsiteX50" fmla="*/ 0 w 11010900"/>
              <a:gd name="connsiteY50" fmla="*/ 5073888 h 5765782"/>
              <a:gd name="connsiteX51" fmla="*/ 0 w 11010900"/>
              <a:gd name="connsiteY51" fmla="*/ 4670283 h 5765782"/>
              <a:gd name="connsiteX52" fmla="*/ 0 w 11010900"/>
              <a:gd name="connsiteY52" fmla="*/ 4209021 h 5765782"/>
              <a:gd name="connsiteX53" fmla="*/ 0 w 11010900"/>
              <a:gd name="connsiteY53" fmla="*/ 3632443 h 5765782"/>
              <a:gd name="connsiteX54" fmla="*/ 0 w 11010900"/>
              <a:gd name="connsiteY54" fmla="*/ 3228838 h 5765782"/>
              <a:gd name="connsiteX55" fmla="*/ 0 w 11010900"/>
              <a:gd name="connsiteY55" fmla="*/ 2767575 h 5765782"/>
              <a:gd name="connsiteX56" fmla="*/ 0 w 11010900"/>
              <a:gd name="connsiteY56" fmla="*/ 2190997 h 5765782"/>
              <a:gd name="connsiteX57" fmla="*/ 0 w 11010900"/>
              <a:gd name="connsiteY57" fmla="*/ 1787392 h 5765782"/>
              <a:gd name="connsiteX58" fmla="*/ 0 w 11010900"/>
              <a:gd name="connsiteY58" fmla="*/ 1095499 h 5765782"/>
              <a:gd name="connsiteX59" fmla="*/ 0 w 11010900"/>
              <a:gd name="connsiteY59" fmla="*/ 0 h 57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010900" h="5765782" fill="none" extrusionOk="0">
                <a:moveTo>
                  <a:pt x="0" y="0"/>
                </a:moveTo>
                <a:cubicBezTo>
                  <a:pt x="335347" y="-17802"/>
                  <a:pt x="526042" y="75499"/>
                  <a:pt x="689630" y="0"/>
                </a:cubicBezTo>
                <a:cubicBezTo>
                  <a:pt x="853218" y="-75499"/>
                  <a:pt x="886071" y="33861"/>
                  <a:pt x="1048933" y="0"/>
                </a:cubicBezTo>
                <a:cubicBezTo>
                  <a:pt x="1211795" y="-33861"/>
                  <a:pt x="1325455" y="7602"/>
                  <a:pt x="1408236" y="0"/>
                </a:cubicBezTo>
                <a:cubicBezTo>
                  <a:pt x="1491017" y="-7602"/>
                  <a:pt x="1758913" y="47014"/>
                  <a:pt x="2097866" y="0"/>
                </a:cubicBezTo>
                <a:cubicBezTo>
                  <a:pt x="2436819" y="-47014"/>
                  <a:pt x="2618638" y="9708"/>
                  <a:pt x="2787496" y="0"/>
                </a:cubicBezTo>
                <a:cubicBezTo>
                  <a:pt x="2956354" y="-9708"/>
                  <a:pt x="3198201" y="42067"/>
                  <a:pt x="3367017" y="0"/>
                </a:cubicBezTo>
                <a:cubicBezTo>
                  <a:pt x="3535833" y="-42067"/>
                  <a:pt x="3734918" y="54918"/>
                  <a:pt x="3946538" y="0"/>
                </a:cubicBezTo>
                <a:cubicBezTo>
                  <a:pt x="4158158" y="-54918"/>
                  <a:pt x="4505115" y="54938"/>
                  <a:pt x="4746277" y="0"/>
                </a:cubicBezTo>
                <a:cubicBezTo>
                  <a:pt x="4987439" y="-54938"/>
                  <a:pt x="5103752" y="47130"/>
                  <a:pt x="5325798" y="0"/>
                </a:cubicBezTo>
                <a:cubicBezTo>
                  <a:pt x="5547844" y="-47130"/>
                  <a:pt x="5506423" y="27640"/>
                  <a:pt x="5574993" y="0"/>
                </a:cubicBezTo>
                <a:cubicBezTo>
                  <a:pt x="5643563" y="-27640"/>
                  <a:pt x="5723502" y="26378"/>
                  <a:pt x="5824187" y="0"/>
                </a:cubicBezTo>
                <a:cubicBezTo>
                  <a:pt x="5924872" y="-26378"/>
                  <a:pt x="6017871" y="22512"/>
                  <a:pt x="6073381" y="0"/>
                </a:cubicBezTo>
                <a:cubicBezTo>
                  <a:pt x="6128891" y="-22512"/>
                  <a:pt x="6333070" y="33073"/>
                  <a:pt x="6432684" y="0"/>
                </a:cubicBezTo>
                <a:cubicBezTo>
                  <a:pt x="6532298" y="-33073"/>
                  <a:pt x="6676233" y="53889"/>
                  <a:pt x="6902096" y="0"/>
                </a:cubicBezTo>
                <a:cubicBezTo>
                  <a:pt x="7127959" y="-53889"/>
                  <a:pt x="7225756" y="48598"/>
                  <a:pt x="7481617" y="0"/>
                </a:cubicBezTo>
                <a:cubicBezTo>
                  <a:pt x="7737478" y="-48598"/>
                  <a:pt x="7864170" y="16225"/>
                  <a:pt x="8171247" y="0"/>
                </a:cubicBezTo>
                <a:cubicBezTo>
                  <a:pt x="8478324" y="-16225"/>
                  <a:pt x="8457627" y="17684"/>
                  <a:pt x="8640659" y="0"/>
                </a:cubicBezTo>
                <a:cubicBezTo>
                  <a:pt x="8823691" y="-17684"/>
                  <a:pt x="8987609" y="34608"/>
                  <a:pt x="9330289" y="0"/>
                </a:cubicBezTo>
                <a:cubicBezTo>
                  <a:pt x="9672969" y="-34608"/>
                  <a:pt x="9956498" y="36123"/>
                  <a:pt x="10130028" y="0"/>
                </a:cubicBezTo>
                <a:cubicBezTo>
                  <a:pt x="10303558" y="-36123"/>
                  <a:pt x="10583996" y="82517"/>
                  <a:pt x="11010900" y="0"/>
                </a:cubicBezTo>
                <a:cubicBezTo>
                  <a:pt x="11048147" y="144425"/>
                  <a:pt x="10963429" y="345183"/>
                  <a:pt x="11010900" y="576578"/>
                </a:cubicBezTo>
                <a:cubicBezTo>
                  <a:pt x="11058371" y="807973"/>
                  <a:pt x="10980966" y="943973"/>
                  <a:pt x="11010900" y="1210814"/>
                </a:cubicBezTo>
                <a:cubicBezTo>
                  <a:pt x="11040834" y="1477655"/>
                  <a:pt x="10998723" y="1428826"/>
                  <a:pt x="11010900" y="1614419"/>
                </a:cubicBezTo>
                <a:cubicBezTo>
                  <a:pt x="11023077" y="1800013"/>
                  <a:pt x="10990009" y="1980733"/>
                  <a:pt x="11010900" y="2075682"/>
                </a:cubicBezTo>
                <a:cubicBezTo>
                  <a:pt x="11031791" y="2170631"/>
                  <a:pt x="10949785" y="2534947"/>
                  <a:pt x="11010900" y="2709918"/>
                </a:cubicBezTo>
                <a:cubicBezTo>
                  <a:pt x="11072015" y="2884889"/>
                  <a:pt x="10957764" y="3003499"/>
                  <a:pt x="11010900" y="3171180"/>
                </a:cubicBezTo>
                <a:cubicBezTo>
                  <a:pt x="11064036" y="3338861"/>
                  <a:pt x="11000608" y="3511975"/>
                  <a:pt x="11010900" y="3632443"/>
                </a:cubicBezTo>
                <a:cubicBezTo>
                  <a:pt x="11021192" y="3752911"/>
                  <a:pt x="10996414" y="4136267"/>
                  <a:pt x="11010900" y="4324337"/>
                </a:cubicBezTo>
                <a:cubicBezTo>
                  <a:pt x="11025386" y="4512407"/>
                  <a:pt x="10937198" y="4646075"/>
                  <a:pt x="11010900" y="4958573"/>
                </a:cubicBezTo>
                <a:cubicBezTo>
                  <a:pt x="11084602" y="5271071"/>
                  <a:pt x="10933694" y="5560854"/>
                  <a:pt x="11010900" y="5765782"/>
                </a:cubicBezTo>
                <a:cubicBezTo>
                  <a:pt x="10710030" y="5845825"/>
                  <a:pt x="10490029" y="5695191"/>
                  <a:pt x="10211161" y="5765782"/>
                </a:cubicBezTo>
                <a:cubicBezTo>
                  <a:pt x="9932293" y="5836373"/>
                  <a:pt x="9996674" y="5763582"/>
                  <a:pt x="9851858" y="5765782"/>
                </a:cubicBezTo>
                <a:cubicBezTo>
                  <a:pt x="9707042" y="5767982"/>
                  <a:pt x="9564755" y="5764679"/>
                  <a:pt x="9492555" y="5765782"/>
                </a:cubicBezTo>
                <a:cubicBezTo>
                  <a:pt x="9420355" y="5766885"/>
                  <a:pt x="9064338" y="5753799"/>
                  <a:pt x="8692816" y="5765782"/>
                </a:cubicBezTo>
                <a:cubicBezTo>
                  <a:pt x="8321294" y="5777765"/>
                  <a:pt x="8231344" y="5733691"/>
                  <a:pt x="8113295" y="5765782"/>
                </a:cubicBezTo>
                <a:cubicBezTo>
                  <a:pt x="7995246" y="5797873"/>
                  <a:pt x="7743569" y="5739533"/>
                  <a:pt x="7423665" y="5765782"/>
                </a:cubicBezTo>
                <a:cubicBezTo>
                  <a:pt x="7103761" y="5792031"/>
                  <a:pt x="7094077" y="5753282"/>
                  <a:pt x="6954253" y="5765782"/>
                </a:cubicBezTo>
                <a:cubicBezTo>
                  <a:pt x="6814429" y="5778282"/>
                  <a:pt x="6496213" y="5690440"/>
                  <a:pt x="6154514" y="5765782"/>
                </a:cubicBezTo>
                <a:cubicBezTo>
                  <a:pt x="5812815" y="5841124"/>
                  <a:pt x="5677570" y="5722664"/>
                  <a:pt x="5354775" y="5765782"/>
                </a:cubicBezTo>
                <a:cubicBezTo>
                  <a:pt x="5031980" y="5808900"/>
                  <a:pt x="4884730" y="5694102"/>
                  <a:pt x="4665144" y="5765782"/>
                </a:cubicBezTo>
                <a:cubicBezTo>
                  <a:pt x="4445558" y="5837462"/>
                  <a:pt x="4478676" y="5746611"/>
                  <a:pt x="4415950" y="5765782"/>
                </a:cubicBezTo>
                <a:cubicBezTo>
                  <a:pt x="4353224" y="5784953"/>
                  <a:pt x="4195781" y="5735996"/>
                  <a:pt x="4056647" y="5765782"/>
                </a:cubicBezTo>
                <a:cubicBezTo>
                  <a:pt x="3917513" y="5795568"/>
                  <a:pt x="3661707" y="5762574"/>
                  <a:pt x="3367017" y="5765782"/>
                </a:cubicBezTo>
                <a:cubicBezTo>
                  <a:pt x="3072327" y="5768990"/>
                  <a:pt x="3115454" y="5726829"/>
                  <a:pt x="2897605" y="5765782"/>
                </a:cubicBezTo>
                <a:cubicBezTo>
                  <a:pt x="2679756" y="5804735"/>
                  <a:pt x="2471910" y="5716155"/>
                  <a:pt x="2097866" y="5765782"/>
                </a:cubicBezTo>
                <a:cubicBezTo>
                  <a:pt x="1723822" y="5815409"/>
                  <a:pt x="1573524" y="5693267"/>
                  <a:pt x="1298127" y="5765782"/>
                </a:cubicBezTo>
                <a:cubicBezTo>
                  <a:pt x="1022730" y="5838297"/>
                  <a:pt x="1101809" y="5754873"/>
                  <a:pt x="938824" y="5765782"/>
                </a:cubicBezTo>
                <a:cubicBezTo>
                  <a:pt x="775839" y="5776691"/>
                  <a:pt x="721383" y="5751113"/>
                  <a:pt x="579521" y="5765782"/>
                </a:cubicBezTo>
                <a:cubicBezTo>
                  <a:pt x="437659" y="5780451"/>
                  <a:pt x="155046" y="5742967"/>
                  <a:pt x="0" y="5765782"/>
                </a:cubicBezTo>
                <a:cubicBezTo>
                  <a:pt x="-39329" y="5473673"/>
                  <a:pt x="45019" y="5355201"/>
                  <a:pt x="0" y="5073888"/>
                </a:cubicBezTo>
                <a:cubicBezTo>
                  <a:pt x="-45019" y="4792575"/>
                  <a:pt x="17471" y="4760602"/>
                  <a:pt x="0" y="4670283"/>
                </a:cubicBezTo>
                <a:cubicBezTo>
                  <a:pt x="-17471" y="4579964"/>
                  <a:pt x="13075" y="4438928"/>
                  <a:pt x="0" y="4209021"/>
                </a:cubicBezTo>
                <a:cubicBezTo>
                  <a:pt x="-13075" y="3979114"/>
                  <a:pt x="37436" y="3802236"/>
                  <a:pt x="0" y="3632443"/>
                </a:cubicBezTo>
                <a:cubicBezTo>
                  <a:pt x="-37436" y="3462650"/>
                  <a:pt x="27867" y="3412504"/>
                  <a:pt x="0" y="3228838"/>
                </a:cubicBezTo>
                <a:cubicBezTo>
                  <a:pt x="-27867" y="3045172"/>
                  <a:pt x="39784" y="2972227"/>
                  <a:pt x="0" y="2767575"/>
                </a:cubicBezTo>
                <a:cubicBezTo>
                  <a:pt x="-39784" y="2562923"/>
                  <a:pt x="26131" y="2348351"/>
                  <a:pt x="0" y="2190997"/>
                </a:cubicBezTo>
                <a:cubicBezTo>
                  <a:pt x="-26131" y="2033643"/>
                  <a:pt x="34514" y="1934578"/>
                  <a:pt x="0" y="1787392"/>
                </a:cubicBezTo>
                <a:cubicBezTo>
                  <a:pt x="-34514" y="1640206"/>
                  <a:pt x="57011" y="1276570"/>
                  <a:pt x="0" y="1095499"/>
                </a:cubicBezTo>
                <a:cubicBezTo>
                  <a:pt x="-57011" y="914428"/>
                  <a:pt x="36326" y="295949"/>
                  <a:pt x="0" y="0"/>
                </a:cubicBezTo>
                <a:close/>
              </a:path>
              <a:path w="11010900" h="5765782" stroke="0" extrusionOk="0">
                <a:moveTo>
                  <a:pt x="0" y="0"/>
                </a:moveTo>
                <a:cubicBezTo>
                  <a:pt x="198539" y="-16887"/>
                  <a:pt x="284103" y="49181"/>
                  <a:pt x="469412" y="0"/>
                </a:cubicBezTo>
                <a:cubicBezTo>
                  <a:pt x="654721" y="-49181"/>
                  <a:pt x="779602" y="3885"/>
                  <a:pt x="1048933" y="0"/>
                </a:cubicBezTo>
                <a:cubicBezTo>
                  <a:pt x="1318264" y="-3885"/>
                  <a:pt x="1545845" y="4281"/>
                  <a:pt x="1848672" y="0"/>
                </a:cubicBezTo>
                <a:cubicBezTo>
                  <a:pt x="2151499" y="-4281"/>
                  <a:pt x="2320192" y="70520"/>
                  <a:pt x="2648411" y="0"/>
                </a:cubicBezTo>
                <a:cubicBezTo>
                  <a:pt x="2976630" y="-70520"/>
                  <a:pt x="2810159" y="19656"/>
                  <a:pt x="2897605" y="0"/>
                </a:cubicBezTo>
                <a:cubicBezTo>
                  <a:pt x="2985051" y="-19656"/>
                  <a:pt x="3353602" y="8191"/>
                  <a:pt x="3477126" y="0"/>
                </a:cubicBezTo>
                <a:cubicBezTo>
                  <a:pt x="3600650" y="-8191"/>
                  <a:pt x="3923281" y="81402"/>
                  <a:pt x="4276865" y="0"/>
                </a:cubicBezTo>
                <a:cubicBezTo>
                  <a:pt x="4630449" y="-81402"/>
                  <a:pt x="4632499" y="10749"/>
                  <a:pt x="4856386" y="0"/>
                </a:cubicBezTo>
                <a:cubicBezTo>
                  <a:pt x="5080273" y="-10749"/>
                  <a:pt x="5329125" y="78955"/>
                  <a:pt x="5546016" y="0"/>
                </a:cubicBezTo>
                <a:cubicBezTo>
                  <a:pt x="5762907" y="-78955"/>
                  <a:pt x="5676932" y="9425"/>
                  <a:pt x="5795211" y="0"/>
                </a:cubicBezTo>
                <a:cubicBezTo>
                  <a:pt x="5913491" y="-9425"/>
                  <a:pt x="6003834" y="15534"/>
                  <a:pt x="6154514" y="0"/>
                </a:cubicBezTo>
                <a:cubicBezTo>
                  <a:pt x="6305194" y="-15534"/>
                  <a:pt x="6601317" y="43824"/>
                  <a:pt x="6844144" y="0"/>
                </a:cubicBezTo>
                <a:cubicBezTo>
                  <a:pt x="7086971" y="-43824"/>
                  <a:pt x="7155634" y="9983"/>
                  <a:pt x="7313556" y="0"/>
                </a:cubicBezTo>
                <a:cubicBezTo>
                  <a:pt x="7471478" y="-9983"/>
                  <a:pt x="7567989" y="36342"/>
                  <a:pt x="7782968" y="0"/>
                </a:cubicBezTo>
                <a:cubicBezTo>
                  <a:pt x="7997947" y="-36342"/>
                  <a:pt x="7937616" y="29411"/>
                  <a:pt x="8032162" y="0"/>
                </a:cubicBezTo>
                <a:cubicBezTo>
                  <a:pt x="8126708" y="-29411"/>
                  <a:pt x="8183414" y="2988"/>
                  <a:pt x="8281356" y="0"/>
                </a:cubicBezTo>
                <a:cubicBezTo>
                  <a:pt x="8379298" y="-2988"/>
                  <a:pt x="8448584" y="23082"/>
                  <a:pt x="8530550" y="0"/>
                </a:cubicBezTo>
                <a:cubicBezTo>
                  <a:pt x="8612516" y="-23082"/>
                  <a:pt x="8870747" y="21036"/>
                  <a:pt x="8999962" y="0"/>
                </a:cubicBezTo>
                <a:cubicBezTo>
                  <a:pt x="9129177" y="-21036"/>
                  <a:pt x="9300039" y="48262"/>
                  <a:pt x="9469374" y="0"/>
                </a:cubicBezTo>
                <a:cubicBezTo>
                  <a:pt x="9638709" y="-48262"/>
                  <a:pt x="9900186" y="9311"/>
                  <a:pt x="10269113" y="0"/>
                </a:cubicBezTo>
                <a:cubicBezTo>
                  <a:pt x="10638040" y="-9311"/>
                  <a:pt x="10803794" y="69889"/>
                  <a:pt x="11010900" y="0"/>
                </a:cubicBezTo>
                <a:cubicBezTo>
                  <a:pt x="11042452" y="285153"/>
                  <a:pt x="10936531" y="507650"/>
                  <a:pt x="11010900" y="691894"/>
                </a:cubicBezTo>
                <a:cubicBezTo>
                  <a:pt x="11085269" y="876138"/>
                  <a:pt x="11006688" y="974215"/>
                  <a:pt x="11010900" y="1153156"/>
                </a:cubicBezTo>
                <a:cubicBezTo>
                  <a:pt x="11015112" y="1332097"/>
                  <a:pt x="10977948" y="1489913"/>
                  <a:pt x="11010900" y="1787392"/>
                </a:cubicBezTo>
                <a:cubicBezTo>
                  <a:pt x="11043852" y="2084871"/>
                  <a:pt x="10934947" y="2155371"/>
                  <a:pt x="11010900" y="2421628"/>
                </a:cubicBezTo>
                <a:cubicBezTo>
                  <a:pt x="11086853" y="2687885"/>
                  <a:pt x="10957726" y="2703203"/>
                  <a:pt x="11010900" y="2940549"/>
                </a:cubicBezTo>
                <a:cubicBezTo>
                  <a:pt x="11064074" y="3177895"/>
                  <a:pt x="11008294" y="3252640"/>
                  <a:pt x="11010900" y="3517127"/>
                </a:cubicBezTo>
                <a:cubicBezTo>
                  <a:pt x="11013506" y="3781614"/>
                  <a:pt x="10993937" y="3783478"/>
                  <a:pt x="11010900" y="3920732"/>
                </a:cubicBezTo>
                <a:cubicBezTo>
                  <a:pt x="11027863" y="4057987"/>
                  <a:pt x="10966002" y="4369601"/>
                  <a:pt x="11010900" y="4554968"/>
                </a:cubicBezTo>
                <a:cubicBezTo>
                  <a:pt x="11055798" y="4740335"/>
                  <a:pt x="10992811" y="4876350"/>
                  <a:pt x="11010900" y="5073888"/>
                </a:cubicBezTo>
                <a:cubicBezTo>
                  <a:pt x="11028989" y="5271426"/>
                  <a:pt x="11001370" y="5523885"/>
                  <a:pt x="11010900" y="5765782"/>
                </a:cubicBezTo>
                <a:cubicBezTo>
                  <a:pt x="10845547" y="5783500"/>
                  <a:pt x="10803827" y="5739711"/>
                  <a:pt x="10651597" y="5765782"/>
                </a:cubicBezTo>
                <a:cubicBezTo>
                  <a:pt x="10499367" y="5791853"/>
                  <a:pt x="10220923" y="5751265"/>
                  <a:pt x="10072076" y="5765782"/>
                </a:cubicBezTo>
                <a:cubicBezTo>
                  <a:pt x="9923229" y="5780299"/>
                  <a:pt x="9883001" y="5758339"/>
                  <a:pt x="9822882" y="5765782"/>
                </a:cubicBezTo>
                <a:cubicBezTo>
                  <a:pt x="9762763" y="5773225"/>
                  <a:pt x="9623698" y="5736612"/>
                  <a:pt x="9573688" y="5765782"/>
                </a:cubicBezTo>
                <a:cubicBezTo>
                  <a:pt x="9523678" y="5794952"/>
                  <a:pt x="9065274" y="5710260"/>
                  <a:pt x="8773949" y="5765782"/>
                </a:cubicBezTo>
                <a:cubicBezTo>
                  <a:pt x="8482624" y="5821304"/>
                  <a:pt x="8405446" y="5727614"/>
                  <a:pt x="8304537" y="5765782"/>
                </a:cubicBezTo>
                <a:cubicBezTo>
                  <a:pt x="8203628" y="5803950"/>
                  <a:pt x="8160777" y="5763609"/>
                  <a:pt x="8055343" y="5765782"/>
                </a:cubicBezTo>
                <a:cubicBezTo>
                  <a:pt x="7949909" y="5767955"/>
                  <a:pt x="7856718" y="5751417"/>
                  <a:pt x="7806149" y="5765782"/>
                </a:cubicBezTo>
                <a:cubicBezTo>
                  <a:pt x="7755580" y="5780147"/>
                  <a:pt x="7419319" y="5713381"/>
                  <a:pt x="7226628" y="5765782"/>
                </a:cubicBezTo>
                <a:cubicBezTo>
                  <a:pt x="7033937" y="5818183"/>
                  <a:pt x="6713987" y="5723790"/>
                  <a:pt x="6426888" y="5765782"/>
                </a:cubicBezTo>
                <a:cubicBezTo>
                  <a:pt x="6139789" y="5807774"/>
                  <a:pt x="5830618" y="5686048"/>
                  <a:pt x="5627149" y="5765782"/>
                </a:cubicBezTo>
                <a:cubicBezTo>
                  <a:pt x="5423680" y="5845516"/>
                  <a:pt x="5385791" y="5749531"/>
                  <a:pt x="5157737" y="5765782"/>
                </a:cubicBezTo>
                <a:cubicBezTo>
                  <a:pt x="4929683" y="5782033"/>
                  <a:pt x="4671490" y="5697881"/>
                  <a:pt x="4468107" y="5765782"/>
                </a:cubicBezTo>
                <a:cubicBezTo>
                  <a:pt x="4264724" y="5833683"/>
                  <a:pt x="4038465" y="5729335"/>
                  <a:pt x="3888586" y="5765782"/>
                </a:cubicBezTo>
                <a:cubicBezTo>
                  <a:pt x="3738707" y="5802229"/>
                  <a:pt x="3352189" y="5727803"/>
                  <a:pt x="3198956" y="5765782"/>
                </a:cubicBezTo>
                <a:cubicBezTo>
                  <a:pt x="3045723" y="5803761"/>
                  <a:pt x="2827813" y="5737950"/>
                  <a:pt x="2729544" y="5765782"/>
                </a:cubicBezTo>
                <a:cubicBezTo>
                  <a:pt x="2631275" y="5793614"/>
                  <a:pt x="2597015" y="5742697"/>
                  <a:pt x="2480350" y="5765782"/>
                </a:cubicBezTo>
                <a:cubicBezTo>
                  <a:pt x="2363685" y="5788867"/>
                  <a:pt x="2324610" y="5752611"/>
                  <a:pt x="2231156" y="5765782"/>
                </a:cubicBezTo>
                <a:cubicBezTo>
                  <a:pt x="2137702" y="5778953"/>
                  <a:pt x="1981234" y="5716952"/>
                  <a:pt x="1761744" y="5765782"/>
                </a:cubicBezTo>
                <a:cubicBezTo>
                  <a:pt x="1542254" y="5814612"/>
                  <a:pt x="1326392" y="5741287"/>
                  <a:pt x="962005" y="5765782"/>
                </a:cubicBezTo>
                <a:cubicBezTo>
                  <a:pt x="597618" y="5790277"/>
                  <a:pt x="763643" y="5735993"/>
                  <a:pt x="602702" y="5765782"/>
                </a:cubicBezTo>
                <a:cubicBezTo>
                  <a:pt x="441761" y="5795571"/>
                  <a:pt x="152273" y="5717369"/>
                  <a:pt x="0" y="5765782"/>
                </a:cubicBezTo>
                <a:cubicBezTo>
                  <a:pt x="-40288" y="5607693"/>
                  <a:pt x="50547" y="5501561"/>
                  <a:pt x="0" y="5246862"/>
                </a:cubicBezTo>
                <a:cubicBezTo>
                  <a:pt x="-50547" y="4992163"/>
                  <a:pt x="41773" y="4988197"/>
                  <a:pt x="0" y="4843257"/>
                </a:cubicBezTo>
                <a:cubicBezTo>
                  <a:pt x="-41773" y="4698318"/>
                  <a:pt x="20848" y="4498347"/>
                  <a:pt x="0" y="4381994"/>
                </a:cubicBezTo>
                <a:cubicBezTo>
                  <a:pt x="-20848" y="4265641"/>
                  <a:pt x="38471" y="3982210"/>
                  <a:pt x="0" y="3863074"/>
                </a:cubicBezTo>
                <a:cubicBezTo>
                  <a:pt x="-38471" y="3743938"/>
                  <a:pt x="14876" y="3558829"/>
                  <a:pt x="0" y="3286496"/>
                </a:cubicBezTo>
                <a:cubicBezTo>
                  <a:pt x="-14876" y="3014163"/>
                  <a:pt x="3078" y="2903955"/>
                  <a:pt x="0" y="2709918"/>
                </a:cubicBezTo>
                <a:cubicBezTo>
                  <a:pt x="-3078" y="2515881"/>
                  <a:pt x="36157" y="2258463"/>
                  <a:pt x="0" y="2075682"/>
                </a:cubicBezTo>
                <a:cubicBezTo>
                  <a:pt x="-36157" y="1892901"/>
                  <a:pt x="572" y="1779393"/>
                  <a:pt x="0" y="1672077"/>
                </a:cubicBezTo>
                <a:cubicBezTo>
                  <a:pt x="-572" y="1564761"/>
                  <a:pt x="68774" y="1233570"/>
                  <a:pt x="0" y="980183"/>
                </a:cubicBezTo>
                <a:cubicBezTo>
                  <a:pt x="-68774" y="726796"/>
                  <a:pt x="41062" y="653240"/>
                  <a:pt x="0" y="518920"/>
                </a:cubicBezTo>
                <a:cubicBezTo>
                  <a:pt x="-41062" y="384600"/>
                  <a:pt x="37262" y="165719"/>
                  <a:pt x="0" y="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20998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1F5455B-DB18-413E-8DBC-F2435638C023}"/>
              </a:ext>
            </a:extLst>
          </p:cNvPr>
          <p:cNvSpPr/>
          <p:nvPr/>
        </p:nvSpPr>
        <p:spPr>
          <a:xfrm>
            <a:off x="438148" y="247651"/>
            <a:ext cx="11563351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0F4E1D6-6AC7-42A1-BF82-1EA683958E2E}"/>
              </a:ext>
            </a:extLst>
          </p:cNvPr>
          <p:cNvSpPr txBox="1"/>
          <p:nvPr/>
        </p:nvSpPr>
        <p:spPr>
          <a:xfrm>
            <a:off x="10491059" y="113973"/>
            <a:ext cx="14675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درس اليوم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CDD0E1E-BE19-4426-8C2C-D358C8351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688181"/>
            <a:ext cx="1759148" cy="1407319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4E12D5-F012-4515-9F77-83F9F968D794}"/>
              </a:ext>
            </a:extLst>
          </p:cNvPr>
          <p:cNvSpPr txBox="1"/>
          <p:nvPr/>
        </p:nvSpPr>
        <p:spPr>
          <a:xfrm>
            <a:off x="3973538" y="1171712"/>
            <a:ext cx="5017505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6000" b="1" dirty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(A) Arslan Wessam B" panose="03020402040406030203" pitchFamily="66" charset="-78"/>
                <a:cs typeface="AGA Aladdin Regular" pitchFamily="2" charset="-78"/>
              </a:rPr>
              <a:t>جداول الجمع والطرح</a:t>
            </a:r>
            <a:endParaRPr lang="ar-SA" sz="8800" b="1" dirty="0">
              <a:ln/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(A) Arslan Wessam B" panose="03020402040406030203" pitchFamily="66" charset="-78"/>
              <a:cs typeface="AGA Aladdin Regular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BE61054-D09F-4F02-995E-7C28CCEBB5FD}"/>
              </a:ext>
            </a:extLst>
          </p:cNvPr>
          <p:cNvSpPr txBox="1"/>
          <p:nvPr/>
        </p:nvSpPr>
        <p:spPr>
          <a:xfrm>
            <a:off x="1569526" y="2583367"/>
            <a:ext cx="9469068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فكرة الدرس/</a:t>
            </a:r>
          </a:p>
          <a:p>
            <a:pPr algn="ctr"/>
            <a:r>
              <a:rPr lang="ar-SA" sz="36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أستعمل عمليتي الجمع والطرح لأنشئ جدولاً أو أكمله .</a:t>
            </a:r>
            <a:endParaRPr lang="ar-SA" sz="5400" b="1" dirty="0">
              <a:ln/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350F7D6-0767-47DC-9404-6F48CC2AD00F}"/>
              </a:ext>
            </a:extLst>
          </p:cNvPr>
          <p:cNvSpPr txBox="1"/>
          <p:nvPr/>
        </p:nvSpPr>
        <p:spPr>
          <a:xfrm>
            <a:off x="4873064" y="4179688"/>
            <a:ext cx="2861991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المفردات /</a:t>
            </a:r>
          </a:p>
          <a:p>
            <a:pPr algn="ctr"/>
            <a:r>
              <a:rPr lang="ar-SA" sz="36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الدالة </a:t>
            </a:r>
            <a:endParaRPr lang="ar-SA" sz="5400" b="1" dirty="0">
              <a:ln/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288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58910-2B93-4EFD-88DD-1F7262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56EE0C-92BB-44DF-B3C3-31CBFAAB6C90}"/>
              </a:ext>
            </a:extLst>
          </p:cNvPr>
          <p:cNvSpPr/>
          <p:nvPr/>
        </p:nvSpPr>
        <p:spPr>
          <a:xfrm>
            <a:off x="714373" y="688181"/>
            <a:ext cx="11010900" cy="5765782"/>
          </a:xfrm>
          <a:custGeom>
            <a:avLst/>
            <a:gdLst>
              <a:gd name="connsiteX0" fmla="*/ 0 w 11010900"/>
              <a:gd name="connsiteY0" fmla="*/ 0 h 5765782"/>
              <a:gd name="connsiteX1" fmla="*/ 689630 w 11010900"/>
              <a:gd name="connsiteY1" fmla="*/ 0 h 5765782"/>
              <a:gd name="connsiteX2" fmla="*/ 1048933 w 11010900"/>
              <a:gd name="connsiteY2" fmla="*/ 0 h 5765782"/>
              <a:gd name="connsiteX3" fmla="*/ 1408236 w 11010900"/>
              <a:gd name="connsiteY3" fmla="*/ 0 h 5765782"/>
              <a:gd name="connsiteX4" fmla="*/ 2097866 w 11010900"/>
              <a:gd name="connsiteY4" fmla="*/ 0 h 5765782"/>
              <a:gd name="connsiteX5" fmla="*/ 2787496 w 11010900"/>
              <a:gd name="connsiteY5" fmla="*/ 0 h 5765782"/>
              <a:gd name="connsiteX6" fmla="*/ 3367017 w 11010900"/>
              <a:gd name="connsiteY6" fmla="*/ 0 h 5765782"/>
              <a:gd name="connsiteX7" fmla="*/ 3946538 w 11010900"/>
              <a:gd name="connsiteY7" fmla="*/ 0 h 5765782"/>
              <a:gd name="connsiteX8" fmla="*/ 4746277 w 11010900"/>
              <a:gd name="connsiteY8" fmla="*/ 0 h 5765782"/>
              <a:gd name="connsiteX9" fmla="*/ 5325798 w 11010900"/>
              <a:gd name="connsiteY9" fmla="*/ 0 h 5765782"/>
              <a:gd name="connsiteX10" fmla="*/ 5574993 w 11010900"/>
              <a:gd name="connsiteY10" fmla="*/ 0 h 5765782"/>
              <a:gd name="connsiteX11" fmla="*/ 5824187 w 11010900"/>
              <a:gd name="connsiteY11" fmla="*/ 0 h 5765782"/>
              <a:gd name="connsiteX12" fmla="*/ 6073381 w 11010900"/>
              <a:gd name="connsiteY12" fmla="*/ 0 h 5765782"/>
              <a:gd name="connsiteX13" fmla="*/ 6432684 w 11010900"/>
              <a:gd name="connsiteY13" fmla="*/ 0 h 5765782"/>
              <a:gd name="connsiteX14" fmla="*/ 6902096 w 11010900"/>
              <a:gd name="connsiteY14" fmla="*/ 0 h 5765782"/>
              <a:gd name="connsiteX15" fmla="*/ 7481617 w 11010900"/>
              <a:gd name="connsiteY15" fmla="*/ 0 h 5765782"/>
              <a:gd name="connsiteX16" fmla="*/ 8171247 w 11010900"/>
              <a:gd name="connsiteY16" fmla="*/ 0 h 5765782"/>
              <a:gd name="connsiteX17" fmla="*/ 8640659 w 11010900"/>
              <a:gd name="connsiteY17" fmla="*/ 0 h 5765782"/>
              <a:gd name="connsiteX18" fmla="*/ 9330289 w 11010900"/>
              <a:gd name="connsiteY18" fmla="*/ 0 h 5765782"/>
              <a:gd name="connsiteX19" fmla="*/ 10130028 w 11010900"/>
              <a:gd name="connsiteY19" fmla="*/ 0 h 5765782"/>
              <a:gd name="connsiteX20" fmla="*/ 11010900 w 11010900"/>
              <a:gd name="connsiteY20" fmla="*/ 0 h 5765782"/>
              <a:gd name="connsiteX21" fmla="*/ 11010900 w 11010900"/>
              <a:gd name="connsiteY21" fmla="*/ 576578 h 5765782"/>
              <a:gd name="connsiteX22" fmla="*/ 11010900 w 11010900"/>
              <a:gd name="connsiteY22" fmla="*/ 1210814 h 5765782"/>
              <a:gd name="connsiteX23" fmla="*/ 11010900 w 11010900"/>
              <a:gd name="connsiteY23" fmla="*/ 1614419 h 5765782"/>
              <a:gd name="connsiteX24" fmla="*/ 11010900 w 11010900"/>
              <a:gd name="connsiteY24" fmla="*/ 2075682 h 5765782"/>
              <a:gd name="connsiteX25" fmla="*/ 11010900 w 11010900"/>
              <a:gd name="connsiteY25" fmla="*/ 2709918 h 5765782"/>
              <a:gd name="connsiteX26" fmla="*/ 11010900 w 11010900"/>
              <a:gd name="connsiteY26" fmla="*/ 3171180 h 5765782"/>
              <a:gd name="connsiteX27" fmla="*/ 11010900 w 11010900"/>
              <a:gd name="connsiteY27" fmla="*/ 3632443 h 5765782"/>
              <a:gd name="connsiteX28" fmla="*/ 11010900 w 11010900"/>
              <a:gd name="connsiteY28" fmla="*/ 4324337 h 5765782"/>
              <a:gd name="connsiteX29" fmla="*/ 11010900 w 11010900"/>
              <a:gd name="connsiteY29" fmla="*/ 4958573 h 5765782"/>
              <a:gd name="connsiteX30" fmla="*/ 11010900 w 11010900"/>
              <a:gd name="connsiteY30" fmla="*/ 5765782 h 5765782"/>
              <a:gd name="connsiteX31" fmla="*/ 10211161 w 11010900"/>
              <a:gd name="connsiteY31" fmla="*/ 5765782 h 5765782"/>
              <a:gd name="connsiteX32" fmla="*/ 9851858 w 11010900"/>
              <a:gd name="connsiteY32" fmla="*/ 5765782 h 5765782"/>
              <a:gd name="connsiteX33" fmla="*/ 9492555 w 11010900"/>
              <a:gd name="connsiteY33" fmla="*/ 5765782 h 5765782"/>
              <a:gd name="connsiteX34" fmla="*/ 8692816 w 11010900"/>
              <a:gd name="connsiteY34" fmla="*/ 5765782 h 5765782"/>
              <a:gd name="connsiteX35" fmla="*/ 8113295 w 11010900"/>
              <a:gd name="connsiteY35" fmla="*/ 5765782 h 5765782"/>
              <a:gd name="connsiteX36" fmla="*/ 7423665 w 11010900"/>
              <a:gd name="connsiteY36" fmla="*/ 5765782 h 5765782"/>
              <a:gd name="connsiteX37" fmla="*/ 6954253 w 11010900"/>
              <a:gd name="connsiteY37" fmla="*/ 5765782 h 5765782"/>
              <a:gd name="connsiteX38" fmla="*/ 6154514 w 11010900"/>
              <a:gd name="connsiteY38" fmla="*/ 5765782 h 5765782"/>
              <a:gd name="connsiteX39" fmla="*/ 5354775 w 11010900"/>
              <a:gd name="connsiteY39" fmla="*/ 5765782 h 5765782"/>
              <a:gd name="connsiteX40" fmla="*/ 4665144 w 11010900"/>
              <a:gd name="connsiteY40" fmla="*/ 5765782 h 5765782"/>
              <a:gd name="connsiteX41" fmla="*/ 4415950 w 11010900"/>
              <a:gd name="connsiteY41" fmla="*/ 5765782 h 5765782"/>
              <a:gd name="connsiteX42" fmla="*/ 4056647 w 11010900"/>
              <a:gd name="connsiteY42" fmla="*/ 5765782 h 5765782"/>
              <a:gd name="connsiteX43" fmla="*/ 3367017 w 11010900"/>
              <a:gd name="connsiteY43" fmla="*/ 5765782 h 5765782"/>
              <a:gd name="connsiteX44" fmla="*/ 2897605 w 11010900"/>
              <a:gd name="connsiteY44" fmla="*/ 5765782 h 5765782"/>
              <a:gd name="connsiteX45" fmla="*/ 2097866 w 11010900"/>
              <a:gd name="connsiteY45" fmla="*/ 5765782 h 5765782"/>
              <a:gd name="connsiteX46" fmla="*/ 1298127 w 11010900"/>
              <a:gd name="connsiteY46" fmla="*/ 5765782 h 5765782"/>
              <a:gd name="connsiteX47" fmla="*/ 938824 w 11010900"/>
              <a:gd name="connsiteY47" fmla="*/ 5765782 h 5765782"/>
              <a:gd name="connsiteX48" fmla="*/ 579521 w 11010900"/>
              <a:gd name="connsiteY48" fmla="*/ 5765782 h 5765782"/>
              <a:gd name="connsiteX49" fmla="*/ 0 w 11010900"/>
              <a:gd name="connsiteY49" fmla="*/ 5765782 h 5765782"/>
              <a:gd name="connsiteX50" fmla="*/ 0 w 11010900"/>
              <a:gd name="connsiteY50" fmla="*/ 5073888 h 5765782"/>
              <a:gd name="connsiteX51" fmla="*/ 0 w 11010900"/>
              <a:gd name="connsiteY51" fmla="*/ 4670283 h 5765782"/>
              <a:gd name="connsiteX52" fmla="*/ 0 w 11010900"/>
              <a:gd name="connsiteY52" fmla="*/ 4209021 h 5765782"/>
              <a:gd name="connsiteX53" fmla="*/ 0 w 11010900"/>
              <a:gd name="connsiteY53" fmla="*/ 3632443 h 5765782"/>
              <a:gd name="connsiteX54" fmla="*/ 0 w 11010900"/>
              <a:gd name="connsiteY54" fmla="*/ 3228838 h 5765782"/>
              <a:gd name="connsiteX55" fmla="*/ 0 w 11010900"/>
              <a:gd name="connsiteY55" fmla="*/ 2767575 h 5765782"/>
              <a:gd name="connsiteX56" fmla="*/ 0 w 11010900"/>
              <a:gd name="connsiteY56" fmla="*/ 2190997 h 5765782"/>
              <a:gd name="connsiteX57" fmla="*/ 0 w 11010900"/>
              <a:gd name="connsiteY57" fmla="*/ 1787392 h 5765782"/>
              <a:gd name="connsiteX58" fmla="*/ 0 w 11010900"/>
              <a:gd name="connsiteY58" fmla="*/ 1095499 h 5765782"/>
              <a:gd name="connsiteX59" fmla="*/ 0 w 11010900"/>
              <a:gd name="connsiteY59" fmla="*/ 0 h 57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010900" h="5765782" fill="none" extrusionOk="0">
                <a:moveTo>
                  <a:pt x="0" y="0"/>
                </a:moveTo>
                <a:cubicBezTo>
                  <a:pt x="335347" y="-17802"/>
                  <a:pt x="526042" y="75499"/>
                  <a:pt x="689630" y="0"/>
                </a:cubicBezTo>
                <a:cubicBezTo>
                  <a:pt x="853218" y="-75499"/>
                  <a:pt x="886071" y="33861"/>
                  <a:pt x="1048933" y="0"/>
                </a:cubicBezTo>
                <a:cubicBezTo>
                  <a:pt x="1211795" y="-33861"/>
                  <a:pt x="1325455" y="7602"/>
                  <a:pt x="1408236" y="0"/>
                </a:cubicBezTo>
                <a:cubicBezTo>
                  <a:pt x="1491017" y="-7602"/>
                  <a:pt x="1758913" y="47014"/>
                  <a:pt x="2097866" y="0"/>
                </a:cubicBezTo>
                <a:cubicBezTo>
                  <a:pt x="2436819" y="-47014"/>
                  <a:pt x="2618638" y="9708"/>
                  <a:pt x="2787496" y="0"/>
                </a:cubicBezTo>
                <a:cubicBezTo>
                  <a:pt x="2956354" y="-9708"/>
                  <a:pt x="3198201" y="42067"/>
                  <a:pt x="3367017" y="0"/>
                </a:cubicBezTo>
                <a:cubicBezTo>
                  <a:pt x="3535833" y="-42067"/>
                  <a:pt x="3734918" y="54918"/>
                  <a:pt x="3946538" y="0"/>
                </a:cubicBezTo>
                <a:cubicBezTo>
                  <a:pt x="4158158" y="-54918"/>
                  <a:pt x="4505115" y="54938"/>
                  <a:pt x="4746277" y="0"/>
                </a:cubicBezTo>
                <a:cubicBezTo>
                  <a:pt x="4987439" y="-54938"/>
                  <a:pt x="5103752" y="47130"/>
                  <a:pt x="5325798" y="0"/>
                </a:cubicBezTo>
                <a:cubicBezTo>
                  <a:pt x="5547844" y="-47130"/>
                  <a:pt x="5506423" y="27640"/>
                  <a:pt x="5574993" y="0"/>
                </a:cubicBezTo>
                <a:cubicBezTo>
                  <a:pt x="5643563" y="-27640"/>
                  <a:pt x="5723502" y="26378"/>
                  <a:pt x="5824187" y="0"/>
                </a:cubicBezTo>
                <a:cubicBezTo>
                  <a:pt x="5924872" y="-26378"/>
                  <a:pt x="6017871" y="22512"/>
                  <a:pt x="6073381" y="0"/>
                </a:cubicBezTo>
                <a:cubicBezTo>
                  <a:pt x="6128891" y="-22512"/>
                  <a:pt x="6333070" y="33073"/>
                  <a:pt x="6432684" y="0"/>
                </a:cubicBezTo>
                <a:cubicBezTo>
                  <a:pt x="6532298" y="-33073"/>
                  <a:pt x="6676233" y="53889"/>
                  <a:pt x="6902096" y="0"/>
                </a:cubicBezTo>
                <a:cubicBezTo>
                  <a:pt x="7127959" y="-53889"/>
                  <a:pt x="7225756" y="48598"/>
                  <a:pt x="7481617" y="0"/>
                </a:cubicBezTo>
                <a:cubicBezTo>
                  <a:pt x="7737478" y="-48598"/>
                  <a:pt x="7864170" y="16225"/>
                  <a:pt x="8171247" y="0"/>
                </a:cubicBezTo>
                <a:cubicBezTo>
                  <a:pt x="8478324" y="-16225"/>
                  <a:pt x="8457627" y="17684"/>
                  <a:pt x="8640659" y="0"/>
                </a:cubicBezTo>
                <a:cubicBezTo>
                  <a:pt x="8823691" y="-17684"/>
                  <a:pt x="8987609" y="34608"/>
                  <a:pt x="9330289" y="0"/>
                </a:cubicBezTo>
                <a:cubicBezTo>
                  <a:pt x="9672969" y="-34608"/>
                  <a:pt x="9956498" y="36123"/>
                  <a:pt x="10130028" y="0"/>
                </a:cubicBezTo>
                <a:cubicBezTo>
                  <a:pt x="10303558" y="-36123"/>
                  <a:pt x="10583996" y="82517"/>
                  <a:pt x="11010900" y="0"/>
                </a:cubicBezTo>
                <a:cubicBezTo>
                  <a:pt x="11048147" y="144425"/>
                  <a:pt x="10963429" y="345183"/>
                  <a:pt x="11010900" y="576578"/>
                </a:cubicBezTo>
                <a:cubicBezTo>
                  <a:pt x="11058371" y="807973"/>
                  <a:pt x="10980966" y="943973"/>
                  <a:pt x="11010900" y="1210814"/>
                </a:cubicBezTo>
                <a:cubicBezTo>
                  <a:pt x="11040834" y="1477655"/>
                  <a:pt x="10998723" y="1428826"/>
                  <a:pt x="11010900" y="1614419"/>
                </a:cubicBezTo>
                <a:cubicBezTo>
                  <a:pt x="11023077" y="1800013"/>
                  <a:pt x="10990009" y="1980733"/>
                  <a:pt x="11010900" y="2075682"/>
                </a:cubicBezTo>
                <a:cubicBezTo>
                  <a:pt x="11031791" y="2170631"/>
                  <a:pt x="10949785" y="2534947"/>
                  <a:pt x="11010900" y="2709918"/>
                </a:cubicBezTo>
                <a:cubicBezTo>
                  <a:pt x="11072015" y="2884889"/>
                  <a:pt x="10957764" y="3003499"/>
                  <a:pt x="11010900" y="3171180"/>
                </a:cubicBezTo>
                <a:cubicBezTo>
                  <a:pt x="11064036" y="3338861"/>
                  <a:pt x="11000608" y="3511975"/>
                  <a:pt x="11010900" y="3632443"/>
                </a:cubicBezTo>
                <a:cubicBezTo>
                  <a:pt x="11021192" y="3752911"/>
                  <a:pt x="10996414" y="4136267"/>
                  <a:pt x="11010900" y="4324337"/>
                </a:cubicBezTo>
                <a:cubicBezTo>
                  <a:pt x="11025386" y="4512407"/>
                  <a:pt x="10937198" y="4646075"/>
                  <a:pt x="11010900" y="4958573"/>
                </a:cubicBezTo>
                <a:cubicBezTo>
                  <a:pt x="11084602" y="5271071"/>
                  <a:pt x="10933694" y="5560854"/>
                  <a:pt x="11010900" y="5765782"/>
                </a:cubicBezTo>
                <a:cubicBezTo>
                  <a:pt x="10710030" y="5845825"/>
                  <a:pt x="10490029" y="5695191"/>
                  <a:pt x="10211161" y="5765782"/>
                </a:cubicBezTo>
                <a:cubicBezTo>
                  <a:pt x="9932293" y="5836373"/>
                  <a:pt x="9996674" y="5763582"/>
                  <a:pt x="9851858" y="5765782"/>
                </a:cubicBezTo>
                <a:cubicBezTo>
                  <a:pt x="9707042" y="5767982"/>
                  <a:pt x="9564755" y="5764679"/>
                  <a:pt x="9492555" y="5765782"/>
                </a:cubicBezTo>
                <a:cubicBezTo>
                  <a:pt x="9420355" y="5766885"/>
                  <a:pt x="9064338" y="5753799"/>
                  <a:pt x="8692816" y="5765782"/>
                </a:cubicBezTo>
                <a:cubicBezTo>
                  <a:pt x="8321294" y="5777765"/>
                  <a:pt x="8231344" y="5733691"/>
                  <a:pt x="8113295" y="5765782"/>
                </a:cubicBezTo>
                <a:cubicBezTo>
                  <a:pt x="7995246" y="5797873"/>
                  <a:pt x="7743569" y="5739533"/>
                  <a:pt x="7423665" y="5765782"/>
                </a:cubicBezTo>
                <a:cubicBezTo>
                  <a:pt x="7103761" y="5792031"/>
                  <a:pt x="7094077" y="5753282"/>
                  <a:pt x="6954253" y="5765782"/>
                </a:cubicBezTo>
                <a:cubicBezTo>
                  <a:pt x="6814429" y="5778282"/>
                  <a:pt x="6496213" y="5690440"/>
                  <a:pt x="6154514" y="5765782"/>
                </a:cubicBezTo>
                <a:cubicBezTo>
                  <a:pt x="5812815" y="5841124"/>
                  <a:pt x="5677570" y="5722664"/>
                  <a:pt x="5354775" y="5765782"/>
                </a:cubicBezTo>
                <a:cubicBezTo>
                  <a:pt x="5031980" y="5808900"/>
                  <a:pt x="4884730" y="5694102"/>
                  <a:pt x="4665144" y="5765782"/>
                </a:cubicBezTo>
                <a:cubicBezTo>
                  <a:pt x="4445558" y="5837462"/>
                  <a:pt x="4478676" y="5746611"/>
                  <a:pt x="4415950" y="5765782"/>
                </a:cubicBezTo>
                <a:cubicBezTo>
                  <a:pt x="4353224" y="5784953"/>
                  <a:pt x="4195781" y="5735996"/>
                  <a:pt x="4056647" y="5765782"/>
                </a:cubicBezTo>
                <a:cubicBezTo>
                  <a:pt x="3917513" y="5795568"/>
                  <a:pt x="3661707" y="5762574"/>
                  <a:pt x="3367017" y="5765782"/>
                </a:cubicBezTo>
                <a:cubicBezTo>
                  <a:pt x="3072327" y="5768990"/>
                  <a:pt x="3115454" y="5726829"/>
                  <a:pt x="2897605" y="5765782"/>
                </a:cubicBezTo>
                <a:cubicBezTo>
                  <a:pt x="2679756" y="5804735"/>
                  <a:pt x="2471910" y="5716155"/>
                  <a:pt x="2097866" y="5765782"/>
                </a:cubicBezTo>
                <a:cubicBezTo>
                  <a:pt x="1723822" y="5815409"/>
                  <a:pt x="1573524" y="5693267"/>
                  <a:pt x="1298127" y="5765782"/>
                </a:cubicBezTo>
                <a:cubicBezTo>
                  <a:pt x="1022730" y="5838297"/>
                  <a:pt x="1101809" y="5754873"/>
                  <a:pt x="938824" y="5765782"/>
                </a:cubicBezTo>
                <a:cubicBezTo>
                  <a:pt x="775839" y="5776691"/>
                  <a:pt x="721383" y="5751113"/>
                  <a:pt x="579521" y="5765782"/>
                </a:cubicBezTo>
                <a:cubicBezTo>
                  <a:pt x="437659" y="5780451"/>
                  <a:pt x="155046" y="5742967"/>
                  <a:pt x="0" y="5765782"/>
                </a:cubicBezTo>
                <a:cubicBezTo>
                  <a:pt x="-39329" y="5473673"/>
                  <a:pt x="45019" y="5355201"/>
                  <a:pt x="0" y="5073888"/>
                </a:cubicBezTo>
                <a:cubicBezTo>
                  <a:pt x="-45019" y="4792575"/>
                  <a:pt x="17471" y="4760602"/>
                  <a:pt x="0" y="4670283"/>
                </a:cubicBezTo>
                <a:cubicBezTo>
                  <a:pt x="-17471" y="4579964"/>
                  <a:pt x="13075" y="4438928"/>
                  <a:pt x="0" y="4209021"/>
                </a:cubicBezTo>
                <a:cubicBezTo>
                  <a:pt x="-13075" y="3979114"/>
                  <a:pt x="37436" y="3802236"/>
                  <a:pt x="0" y="3632443"/>
                </a:cubicBezTo>
                <a:cubicBezTo>
                  <a:pt x="-37436" y="3462650"/>
                  <a:pt x="27867" y="3412504"/>
                  <a:pt x="0" y="3228838"/>
                </a:cubicBezTo>
                <a:cubicBezTo>
                  <a:pt x="-27867" y="3045172"/>
                  <a:pt x="39784" y="2972227"/>
                  <a:pt x="0" y="2767575"/>
                </a:cubicBezTo>
                <a:cubicBezTo>
                  <a:pt x="-39784" y="2562923"/>
                  <a:pt x="26131" y="2348351"/>
                  <a:pt x="0" y="2190997"/>
                </a:cubicBezTo>
                <a:cubicBezTo>
                  <a:pt x="-26131" y="2033643"/>
                  <a:pt x="34514" y="1934578"/>
                  <a:pt x="0" y="1787392"/>
                </a:cubicBezTo>
                <a:cubicBezTo>
                  <a:pt x="-34514" y="1640206"/>
                  <a:pt x="57011" y="1276570"/>
                  <a:pt x="0" y="1095499"/>
                </a:cubicBezTo>
                <a:cubicBezTo>
                  <a:pt x="-57011" y="914428"/>
                  <a:pt x="36326" y="295949"/>
                  <a:pt x="0" y="0"/>
                </a:cubicBezTo>
                <a:close/>
              </a:path>
              <a:path w="11010900" h="5765782" stroke="0" extrusionOk="0">
                <a:moveTo>
                  <a:pt x="0" y="0"/>
                </a:moveTo>
                <a:cubicBezTo>
                  <a:pt x="198539" y="-16887"/>
                  <a:pt x="284103" y="49181"/>
                  <a:pt x="469412" y="0"/>
                </a:cubicBezTo>
                <a:cubicBezTo>
                  <a:pt x="654721" y="-49181"/>
                  <a:pt x="779602" y="3885"/>
                  <a:pt x="1048933" y="0"/>
                </a:cubicBezTo>
                <a:cubicBezTo>
                  <a:pt x="1318264" y="-3885"/>
                  <a:pt x="1545845" y="4281"/>
                  <a:pt x="1848672" y="0"/>
                </a:cubicBezTo>
                <a:cubicBezTo>
                  <a:pt x="2151499" y="-4281"/>
                  <a:pt x="2320192" y="70520"/>
                  <a:pt x="2648411" y="0"/>
                </a:cubicBezTo>
                <a:cubicBezTo>
                  <a:pt x="2976630" y="-70520"/>
                  <a:pt x="2810159" y="19656"/>
                  <a:pt x="2897605" y="0"/>
                </a:cubicBezTo>
                <a:cubicBezTo>
                  <a:pt x="2985051" y="-19656"/>
                  <a:pt x="3353602" y="8191"/>
                  <a:pt x="3477126" y="0"/>
                </a:cubicBezTo>
                <a:cubicBezTo>
                  <a:pt x="3600650" y="-8191"/>
                  <a:pt x="3923281" y="81402"/>
                  <a:pt x="4276865" y="0"/>
                </a:cubicBezTo>
                <a:cubicBezTo>
                  <a:pt x="4630449" y="-81402"/>
                  <a:pt x="4632499" y="10749"/>
                  <a:pt x="4856386" y="0"/>
                </a:cubicBezTo>
                <a:cubicBezTo>
                  <a:pt x="5080273" y="-10749"/>
                  <a:pt x="5329125" y="78955"/>
                  <a:pt x="5546016" y="0"/>
                </a:cubicBezTo>
                <a:cubicBezTo>
                  <a:pt x="5762907" y="-78955"/>
                  <a:pt x="5676932" y="9425"/>
                  <a:pt x="5795211" y="0"/>
                </a:cubicBezTo>
                <a:cubicBezTo>
                  <a:pt x="5913491" y="-9425"/>
                  <a:pt x="6003834" y="15534"/>
                  <a:pt x="6154514" y="0"/>
                </a:cubicBezTo>
                <a:cubicBezTo>
                  <a:pt x="6305194" y="-15534"/>
                  <a:pt x="6601317" y="43824"/>
                  <a:pt x="6844144" y="0"/>
                </a:cubicBezTo>
                <a:cubicBezTo>
                  <a:pt x="7086971" y="-43824"/>
                  <a:pt x="7155634" y="9983"/>
                  <a:pt x="7313556" y="0"/>
                </a:cubicBezTo>
                <a:cubicBezTo>
                  <a:pt x="7471478" y="-9983"/>
                  <a:pt x="7567989" y="36342"/>
                  <a:pt x="7782968" y="0"/>
                </a:cubicBezTo>
                <a:cubicBezTo>
                  <a:pt x="7997947" y="-36342"/>
                  <a:pt x="7937616" y="29411"/>
                  <a:pt x="8032162" y="0"/>
                </a:cubicBezTo>
                <a:cubicBezTo>
                  <a:pt x="8126708" y="-29411"/>
                  <a:pt x="8183414" y="2988"/>
                  <a:pt x="8281356" y="0"/>
                </a:cubicBezTo>
                <a:cubicBezTo>
                  <a:pt x="8379298" y="-2988"/>
                  <a:pt x="8448584" y="23082"/>
                  <a:pt x="8530550" y="0"/>
                </a:cubicBezTo>
                <a:cubicBezTo>
                  <a:pt x="8612516" y="-23082"/>
                  <a:pt x="8870747" y="21036"/>
                  <a:pt x="8999962" y="0"/>
                </a:cubicBezTo>
                <a:cubicBezTo>
                  <a:pt x="9129177" y="-21036"/>
                  <a:pt x="9300039" y="48262"/>
                  <a:pt x="9469374" y="0"/>
                </a:cubicBezTo>
                <a:cubicBezTo>
                  <a:pt x="9638709" y="-48262"/>
                  <a:pt x="9900186" y="9311"/>
                  <a:pt x="10269113" y="0"/>
                </a:cubicBezTo>
                <a:cubicBezTo>
                  <a:pt x="10638040" y="-9311"/>
                  <a:pt x="10803794" y="69889"/>
                  <a:pt x="11010900" y="0"/>
                </a:cubicBezTo>
                <a:cubicBezTo>
                  <a:pt x="11042452" y="285153"/>
                  <a:pt x="10936531" y="507650"/>
                  <a:pt x="11010900" y="691894"/>
                </a:cubicBezTo>
                <a:cubicBezTo>
                  <a:pt x="11085269" y="876138"/>
                  <a:pt x="11006688" y="974215"/>
                  <a:pt x="11010900" y="1153156"/>
                </a:cubicBezTo>
                <a:cubicBezTo>
                  <a:pt x="11015112" y="1332097"/>
                  <a:pt x="10977948" y="1489913"/>
                  <a:pt x="11010900" y="1787392"/>
                </a:cubicBezTo>
                <a:cubicBezTo>
                  <a:pt x="11043852" y="2084871"/>
                  <a:pt x="10934947" y="2155371"/>
                  <a:pt x="11010900" y="2421628"/>
                </a:cubicBezTo>
                <a:cubicBezTo>
                  <a:pt x="11086853" y="2687885"/>
                  <a:pt x="10957726" y="2703203"/>
                  <a:pt x="11010900" y="2940549"/>
                </a:cubicBezTo>
                <a:cubicBezTo>
                  <a:pt x="11064074" y="3177895"/>
                  <a:pt x="11008294" y="3252640"/>
                  <a:pt x="11010900" y="3517127"/>
                </a:cubicBezTo>
                <a:cubicBezTo>
                  <a:pt x="11013506" y="3781614"/>
                  <a:pt x="10993937" y="3783478"/>
                  <a:pt x="11010900" y="3920732"/>
                </a:cubicBezTo>
                <a:cubicBezTo>
                  <a:pt x="11027863" y="4057987"/>
                  <a:pt x="10966002" y="4369601"/>
                  <a:pt x="11010900" y="4554968"/>
                </a:cubicBezTo>
                <a:cubicBezTo>
                  <a:pt x="11055798" y="4740335"/>
                  <a:pt x="10992811" y="4876350"/>
                  <a:pt x="11010900" y="5073888"/>
                </a:cubicBezTo>
                <a:cubicBezTo>
                  <a:pt x="11028989" y="5271426"/>
                  <a:pt x="11001370" y="5523885"/>
                  <a:pt x="11010900" y="5765782"/>
                </a:cubicBezTo>
                <a:cubicBezTo>
                  <a:pt x="10845547" y="5783500"/>
                  <a:pt x="10803827" y="5739711"/>
                  <a:pt x="10651597" y="5765782"/>
                </a:cubicBezTo>
                <a:cubicBezTo>
                  <a:pt x="10499367" y="5791853"/>
                  <a:pt x="10220923" y="5751265"/>
                  <a:pt x="10072076" y="5765782"/>
                </a:cubicBezTo>
                <a:cubicBezTo>
                  <a:pt x="9923229" y="5780299"/>
                  <a:pt x="9883001" y="5758339"/>
                  <a:pt x="9822882" y="5765782"/>
                </a:cubicBezTo>
                <a:cubicBezTo>
                  <a:pt x="9762763" y="5773225"/>
                  <a:pt x="9623698" y="5736612"/>
                  <a:pt x="9573688" y="5765782"/>
                </a:cubicBezTo>
                <a:cubicBezTo>
                  <a:pt x="9523678" y="5794952"/>
                  <a:pt x="9065274" y="5710260"/>
                  <a:pt x="8773949" y="5765782"/>
                </a:cubicBezTo>
                <a:cubicBezTo>
                  <a:pt x="8482624" y="5821304"/>
                  <a:pt x="8405446" y="5727614"/>
                  <a:pt x="8304537" y="5765782"/>
                </a:cubicBezTo>
                <a:cubicBezTo>
                  <a:pt x="8203628" y="5803950"/>
                  <a:pt x="8160777" y="5763609"/>
                  <a:pt x="8055343" y="5765782"/>
                </a:cubicBezTo>
                <a:cubicBezTo>
                  <a:pt x="7949909" y="5767955"/>
                  <a:pt x="7856718" y="5751417"/>
                  <a:pt x="7806149" y="5765782"/>
                </a:cubicBezTo>
                <a:cubicBezTo>
                  <a:pt x="7755580" y="5780147"/>
                  <a:pt x="7419319" y="5713381"/>
                  <a:pt x="7226628" y="5765782"/>
                </a:cubicBezTo>
                <a:cubicBezTo>
                  <a:pt x="7033937" y="5818183"/>
                  <a:pt x="6713987" y="5723790"/>
                  <a:pt x="6426888" y="5765782"/>
                </a:cubicBezTo>
                <a:cubicBezTo>
                  <a:pt x="6139789" y="5807774"/>
                  <a:pt x="5830618" y="5686048"/>
                  <a:pt x="5627149" y="5765782"/>
                </a:cubicBezTo>
                <a:cubicBezTo>
                  <a:pt x="5423680" y="5845516"/>
                  <a:pt x="5385791" y="5749531"/>
                  <a:pt x="5157737" y="5765782"/>
                </a:cubicBezTo>
                <a:cubicBezTo>
                  <a:pt x="4929683" y="5782033"/>
                  <a:pt x="4671490" y="5697881"/>
                  <a:pt x="4468107" y="5765782"/>
                </a:cubicBezTo>
                <a:cubicBezTo>
                  <a:pt x="4264724" y="5833683"/>
                  <a:pt x="4038465" y="5729335"/>
                  <a:pt x="3888586" y="5765782"/>
                </a:cubicBezTo>
                <a:cubicBezTo>
                  <a:pt x="3738707" y="5802229"/>
                  <a:pt x="3352189" y="5727803"/>
                  <a:pt x="3198956" y="5765782"/>
                </a:cubicBezTo>
                <a:cubicBezTo>
                  <a:pt x="3045723" y="5803761"/>
                  <a:pt x="2827813" y="5737950"/>
                  <a:pt x="2729544" y="5765782"/>
                </a:cubicBezTo>
                <a:cubicBezTo>
                  <a:pt x="2631275" y="5793614"/>
                  <a:pt x="2597015" y="5742697"/>
                  <a:pt x="2480350" y="5765782"/>
                </a:cubicBezTo>
                <a:cubicBezTo>
                  <a:pt x="2363685" y="5788867"/>
                  <a:pt x="2324610" y="5752611"/>
                  <a:pt x="2231156" y="5765782"/>
                </a:cubicBezTo>
                <a:cubicBezTo>
                  <a:pt x="2137702" y="5778953"/>
                  <a:pt x="1981234" y="5716952"/>
                  <a:pt x="1761744" y="5765782"/>
                </a:cubicBezTo>
                <a:cubicBezTo>
                  <a:pt x="1542254" y="5814612"/>
                  <a:pt x="1326392" y="5741287"/>
                  <a:pt x="962005" y="5765782"/>
                </a:cubicBezTo>
                <a:cubicBezTo>
                  <a:pt x="597618" y="5790277"/>
                  <a:pt x="763643" y="5735993"/>
                  <a:pt x="602702" y="5765782"/>
                </a:cubicBezTo>
                <a:cubicBezTo>
                  <a:pt x="441761" y="5795571"/>
                  <a:pt x="152273" y="5717369"/>
                  <a:pt x="0" y="5765782"/>
                </a:cubicBezTo>
                <a:cubicBezTo>
                  <a:pt x="-40288" y="5607693"/>
                  <a:pt x="50547" y="5501561"/>
                  <a:pt x="0" y="5246862"/>
                </a:cubicBezTo>
                <a:cubicBezTo>
                  <a:pt x="-50547" y="4992163"/>
                  <a:pt x="41773" y="4988197"/>
                  <a:pt x="0" y="4843257"/>
                </a:cubicBezTo>
                <a:cubicBezTo>
                  <a:pt x="-41773" y="4698318"/>
                  <a:pt x="20848" y="4498347"/>
                  <a:pt x="0" y="4381994"/>
                </a:cubicBezTo>
                <a:cubicBezTo>
                  <a:pt x="-20848" y="4265641"/>
                  <a:pt x="38471" y="3982210"/>
                  <a:pt x="0" y="3863074"/>
                </a:cubicBezTo>
                <a:cubicBezTo>
                  <a:pt x="-38471" y="3743938"/>
                  <a:pt x="14876" y="3558829"/>
                  <a:pt x="0" y="3286496"/>
                </a:cubicBezTo>
                <a:cubicBezTo>
                  <a:pt x="-14876" y="3014163"/>
                  <a:pt x="3078" y="2903955"/>
                  <a:pt x="0" y="2709918"/>
                </a:cubicBezTo>
                <a:cubicBezTo>
                  <a:pt x="-3078" y="2515881"/>
                  <a:pt x="36157" y="2258463"/>
                  <a:pt x="0" y="2075682"/>
                </a:cubicBezTo>
                <a:cubicBezTo>
                  <a:pt x="-36157" y="1892901"/>
                  <a:pt x="572" y="1779393"/>
                  <a:pt x="0" y="1672077"/>
                </a:cubicBezTo>
                <a:cubicBezTo>
                  <a:pt x="-572" y="1564761"/>
                  <a:pt x="68774" y="1233570"/>
                  <a:pt x="0" y="980183"/>
                </a:cubicBezTo>
                <a:cubicBezTo>
                  <a:pt x="-68774" y="726796"/>
                  <a:pt x="41062" y="653240"/>
                  <a:pt x="0" y="518920"/>
                </a:cubicBezTo>
                <a:cubicBezTo>
                  <a:pt x="-41062" y="384600"/>
                  <a:pt x="37262" y="165719"/>
                  <a:pt x="0" y="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20998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1F5455B-DB18-413E-8DBC-F2435638C023}"/>
              </a:ext>
            </a:extLst>
          </p:cNvPr>
          <p:cNvSpPr/>
          <p:nvPr/>
        </p:nvSpPr>
        <p:spPr>
          <a:xfrm>
            <a:off x="438148" y="247651"/>
            <a:ext cx="11563351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A0B2F96-5AD5-4A36-A4CE-2917B5602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880" y="1950244"/>
            <a:ext cx="4205285" cy="295751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EF3D300-466D-45FB-96D9-A05229AE4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80" y="1280309"/>
            <a:ext cx="6541400" cy="458152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470C7BC-0D84-4B4D-A699-8C309048452F}"/>
              </a:ext>
            </a:extLst>
          </p:cNvPr>
          <p:cNvSpPr txBox="1"/>
          <p:nvPr/>
        </p:nvSpPr>
        <p:spPr>
          <a:xfrm>
            <a:off x="10395809" y="184220"/>
            <a:ext cx="14675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المفردات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78338FC-3C6F-4A38-A915-CDF86F384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726283"/>
            <a:ext cx="1434702" cy="11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3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58910-2B93-4EFD-88DD-1F7262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56EE0C-92BB-44DF-B3C3-31CBFAAB6C90}"/>
              </a:ext>
            </a:extLst>
          </p:cNvPr>
          <p:cNvSpPr/>
          <p:nvPr/>
        </p:nvSpPr>
        <p:spPr>
          <a:xfrm>
            <a:off x="714373" y="688181"/>
            <a:ext cx="11010900" cy="5765782"/>
          </a:xfrm>
          <a:custGeom>
            <a:avLst/>
            <a:gdLst>
              <a:gd name="connsiteX0" fmla="*/ 0 w 11010900"/>
              <a:gd name="connsiteY0" fmla="*/ 0 h 5765782"/>
              <a:gd name="connsiteX1" fmla="*/ 689630 w 11010900"/>
              <a:gd name="connsiteY1" fmla="*/ 0 h 5765782"/>
              <a:gd name="connsiteX2" fmla="*/ 1048933 w 11010900"/>
              <a:gd name="connsiteY2" fmla="*/ 0 h 5765782"/>
              <a:gd name="connsiteX3" fmla="*/ 1408236 w 11010900"/>
              <a:gd name="connsiteY3" fmla="*/ 0 h 5765782"/>
              <a:gd name="connsiteX4" fmla="*/ 2097866 w 11010900"/>
              <a:gd name="connsiteY4" fmla="*/ 0 h 5765782"/>
              <a:gd name="connsiteX5" fmla="*/ 2787496 w 11010900"/>
              <a:gd name="connsiteY5" fmla="*/ 0 h 5765782"/>
              <a:gd name="connsiteX6" fmla="*/ 3367017 w 11010900"/>
              <a:gd name="connsiteY6" fmla="*/ 0 h 5765782"/>
              <a:gd name="connsiteX7" fmla="*/ 3946538 w 11010900"/>
              <a:gd name="connsiteY7" fmla="*/ 0 h 5765782"/>
              <a:gd name="connsiteX8" fmla="*/ 4746277 w 11010900"/>
              <a:gd name="connsiteY8" fmla="*/ 0 h 5765782"/>
              <a:gd name="connsiteX9" fmla="*/ 5325798 w 11010900"/>
              <a:gd name="connsiteY9" fmla="*/ 0 h 5765782"/>
              <a:gd name="connsiteX10" fmla="*/ 5574993 w 11010900"/>
              <a:gd name="connsiteY10" fmla="*/ 0 h 5765782"/>
              <a:gd name="connsiteX11" fmla="*/ 5824187 w 11010900"/>
              <a:gd name="connsiteY11" fmla="*/ 0 h 5765782"/>
              <a:gd name="connsiteX12" fmla="*/ 6073381 w 11010900"/>
              <a:gd name="connsiteY12" fmla="*/ 0 h 5765782"/>
              <a:gd name="connsiteX13" fmla="*/ 6432684 w 11010900"/>
              <a:gd name="connsiteY13" fmla="*/ 0 h 5765782"/>
              <a:gd name="connsiteX14" fmla="*/ 6902096 w 11010900"/>
              <a:gd name="connsiteY14" fmla="*/ 0 h 5765782"/>
              <a:gd name="connsiteX15" fmla="*/ 7481617 w 11010900"/>
              <a:gd name="connsiteY15" fmla="*/ 0 h 5765782"/>
              <a:gd name="connsiteX16" fmla="*/ 8171247 w 11010900"/>
              <a:gd name="connsiteY16" fmla="*/ 0 h 5765782"/>
              <a:gd name="connsiteX17" fmla="*/ 8640659 w 11010900"/>
              <a:gd name="connsiteY17" fmla="*/ 0 h 5765782"/>
              <a:gd name="connsiteX18" fmla="*/ 9330289 w 11010900"/>
              <a:gd name="connsiteY18" fmla="*/ 0 h 5765782"/>
              <a:gd name="connsiteX19" fmla="*/ 10130028 w 11010900"/>
              <a:gd name="connsiteY19" fmla="*/ 0 h 5765782"/>
              <a:gd name="connsiteX20" fmla="*/ 11010900 w 11010900"/>
              <a:gd name="connsiteY20" fmla="*/ 0 h 5765782"/>
              <a:gd name="connsiteX21" fmla="*/ 11010900 w 11010900"/>
              <a:gd name="connsiteY21" fmla="*/ 576578 h 5765782"/>
              <a:gd name="connsiteX22" fmla="*/ 11010900 w 11010900"/>
              <a:gd name="connsiteY22" fmla="*/ 1210814 h 5765782"/>
              <a:gd name="connsiteX23" fmla="*/ 11010900 w 11010900"/>
              <a:gd name="connsiteY23" fmla="*/ 1614419 h 5765782"/>
              <a:gd name="connsiteX24" fmla="*/ 11010900 w 11010900"/>
              <a:gd name="connsiteY24" fmla="*/ 2075682 h 5765782"/>
              <a:gd name="connsiteX25" fmla="*/ 11010900 w 11010900"/>
              <a:gd name="connsiteY25" fmla="*/ 2709918 h 5765782"/>
              <a:gd name="connsiteX26" fmla="*/ 11010900 w 11010900"/>
              <a:gd name="connsiteY26" fmla="*/ 3171180 h 5765782"/>
              <a:gd name="connsiteX27" fmla="*/ 11010900 w 11010900"/>
              <a:gd name="connsiteY27" fmla="*/ 3632443 h 5765782"/>
              <a:gd name="connsiteX28" fmla="*/ 11010900 w 11010900"/>
              <a:gd name="connsiteY28" fmla="*/ 4324337 h 5765782"/>
              <a:gd name="connsiteX29" fmla="*/ 11010900 w 11010900"/>
              <a:gd name="connsiteY29" fmla="*/ 4958573 h 5765782"/>
              <a:gd name="connsiteX30" fmla="*/ 11010900 w 11010900"/>
              <a:gd name="connsiteY30" fmla="*/ 5765782 h 5765782"/>
              <a:gd name="connsiteX31" fmla="*/ 10211161 w 11010900"/>
              <a:gd name="connsiteY31" fmla="*/ 5765782 h 5765782"/>
              <a:gd name="connsiteX32" fmla="*/ 9851858 w 11010900"/>
              <a:gd name="connsiteY32" fmla="*/ 5765782 h 5765782"/>
              <a:gd name="connsiteX33" fmla="*/ 9492555 w 11010900"/>
              <a:gd name="connsiteY33" fmla="*/ 5765782 h 5765782"/>
              <a:gd name="connsiteX34" fmla="*/ 8692816 w 11010900"/>
              <a:gd name="connsiteY34" fmla="*/ 5765782 h 5765782"/>
              <a:gd name="connsiteX35" fmla="*/ 8113295 w 11010900"/>
              <a:gd name="connsiteY35" fmla="*/ 5765782 h 5765782"/>
              <a:gd name="connsiteX36" fmla="*/ 7423665 w 11010900"/>
              <a:gd name="connsiteY36" fmla="*/ 5765782 h 5765782"/>
              <a:gd name="connsiteX37" fmla="*/ 6954253 w 11010900"/>
              <a:gd name="connsiteY37" fmla="*/ 5765782 h 5765782"/>
              <a:gd name="connsiteX38" fmla="*/ 6154514 w 11010900"/>
              <a:gd name="connsiteY38" fmla="*/ 5765782 h 5765782"/>
              <a:gd name="connsiteX39" fmla="*/ 5354775 w 11010900"/>
              <a:gd name="connsiteY39" fmla="*/ 5765782 h 5765782"/>
              <a:gd name="connsiteX40" fmla="*/ 4665144 w 11010900"/>
              <a:gd name="connsiteY40" fmla="*/ 5765782 h 5765782"/>
              <a:gd name="connsiteX41" fmla="*/ 4415950 w 11010900"/>
              <a:gd name="connsiteY41" fmla="*/ 5765782 h 5765782"/>
              <a:gd name="connsiteX42" fmla="*/ 4056647 w 11010900"/>
              <a:gd name="connsiteY42" fmla="*/ 5765782 h 5765782"/>
              <a:gd name="connsiteX43" fmla="*/ 3367017 w 11010900"/>
              <a:gd name="connsiteY43" fmla="*/ 5765782 h 5765782"/>
              <a:gd name="connsiteX44" fmla="*/ 2897605 w 11010900"/>
              <a:gd name="connsiteY44" fmla="*/ 5765782 h 5765782"/>
              <a:gd name="connsiteX45" fmla="*/ 2097866 w 11010900"/>
              <a:gd name="connsiteY45" fmla="*/ 5765782 h 5765782"/>
              <a:gd name="connsiteX46" fmla="*/ 1298127 w 11010900"/>
              <a:gd name="connsiteY46" fmla="*/ 5765782 h 5765782"/>
              <a:gd name="connsiteX47" fmla="*/ 938824 w 11010900"/>
              <a:gd name="connsiteY47" fmla="*/ 5765782 h 5765782"/>
              <a:gd name="connsiteX48" fmla="*/ 579521 w 11010900"/>
              <a:gd name="connsiteY48" fmla="*/ 5765782 h 5765782"/>
              <a:gd name="connsiteX49" fmla="*/ 0 w 11010900"/>
              <a:gd name="connsiteY49" fmla="*/ 5765782 h 5765782"/>
              <a:gd name="connsiteX50" fmla="*/ 0 w 11010900"/>
              <a:gd name="connsiteY50" fmla="*/ 5073888 h 5765782"/>
              <a:gd name="connsiteX51" fmla="*/ 0 w 11010900"/>
              <a:gd name="connsiteY51" fmla="*/ 4670283 h 5765782"/>
              <a:gd name="connsiteX52" fmla="*/ 0 w 11010900"/>
              <a:gd name="connsiteY52" fmla="*/ 4209021 h 5765782"/>
              <a:gd name="connsiteX53" fmla="*/ 0 w 11010900"/>
              <a:gd name="connsiteY53" fmla="*/ 3632443 h 5765782"/>
              <a:gd name="connsiteX54" fmla="*/ 0 w 11010900"/>
              <a:gd name="connsiteY54" fmla="*/ 3228838 h 5765782"/>
              <a:gd name="connsiteX55" fmla="*/ 0 w 11010900"/>
              <a:gd name="connsiteY55" fmla="*/ 2767575 h 5765782"/>
              <a:gd name="connsiteX56" fmla="*/ 0 w 11010900"/>
              <a:gd name="connsiteY56" fmla="*/ 2190997 h 5765782"/>
              <a:gd name="connsiteX57" fmla="*/ 0 w 11010900"/>
              <a:gd name="connsiteY57" fmla="*/ 1787392 h 5765782"/>
              <a:gd name="connsiteX58" fmla="*/ 0 w 11010900"/>
              <a:gd name="connsiteY58" fmla="*/ 1095499 h 5765782"/>
              <a:gd name="connsiteX59" fmla="*/ 0 w 11010900"/>
              <a:gd name="connsiteY59" fmla="*/ 0 h 57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010900" h="5765782" fill="none" extrusionOk="0">
                <a:moveTo>
                  <a:pt x="0" y="0"/>
                </a:moveTo>
                <a:cubicBezTo>
                  <a:pt x="335347" y="-17802"/>
                  <a:pt x="526042" y="75499"/>
                  <a:pt x="689630" y="0"/>
                </a:cubicBezTo>
                <a:cubicBezTo>
                  <a:pt x="853218" y="-75499"/>
                  <a:pt x="886071" y="33861"/>
                  <a:pt x="1048933" y="0"/>
                </a:cubicBezTo>
                <a:cubicBezTo>
                  <a:pt x="1211795" y="-33861"/>
                  <a:pt x="1325455" y="7602"/>
                  <a:pt x="1408236" y="0"/>
                </a:cubicBezTo>
                <a:cubicBezTo>
                  <a:pt x="1491017" y="-7602"/>
                  <a:pt x="1758913" y="47014"/>
                  <a:pt x="2097866" y="0"/>
                </a:cubicBezTo>
                <a:cubicBezTo>
                  <a:pt x="2436819" y="-47014"/>
                  <a:pt x="2618638" y="9708"/>
                  <a:pt x="2787496" y="0"/>
                </a:cubicBezTo>
                <a:cubicBezTo>
                  <a:pt x="2956354" y="-9708"/>
                  <a:pt x="3198201" y="42067"/>
                  <a:pt x="3367017" y="0"/>
                </a:cubicBezTo>
                <a:cubicBezTo>
                  <a:pt x="3535833" y="-42067"/>
                  <a:pt x="3734918" y="54918"/>
                  <a:pt x="3946538" y="0"/>
                </a:cubicBezTo>
                <a:cubicBezTo>
                  <a:pt x="4158158" y="-54918"/>
                  <a:pt x="4505115" y="54938"/>
                  <a:pt x="4746277" y="0"/>
                </a:cubicBezTo>
                <a:cubicBezTo>
                  <a:pt x="4987439" y="-54938"/>
                  <a:pt x="5103752" y="47130"/>
                  <a:pt x="5325798" y="0"/>
                </a:cubicBezTo>
                <a:cubicBezTo>
                  <a:pt x="5547844" y="-47130"/>
                  <a:pt x="5506423" y="27640"/>
                  <a:pt x="5574993" y="0"/>
                </a:cubicBezTo>
                <a:cubicBezTo>
                  <a:pt x="5643563" y="-27640"/>
                  <a:pt x="5723502" y="26378"/>
                  <a:pt x="5824187" y="0"/>
                </a:cubicBezTo>
                <a:cubicBezTo>
                  <a:pt x="5924872" y="-26378"/>
                  <a:pt x="6017871" y="22512"/>
                  <a:pt x="6073381" y="0"/>
                </a:cubicBezTo>
                <a:cubicBezTo>
                  <a:pt x="6128891" y="-22512"/>
                  <a:pt x="6333070" y="33073"/>
                  <a:pt x="6432684" y="0"/>
                </a:cubicBezTo>
                <a:cubicBezTo>
                  <a:pt x="6532298" y="-33073"/>
                  <a:pt x="6676233" y="53889"/>
                  <a:pt x="6902096" y="0"/>
                </a:cubicBezTo>
                <a:cubicBezTo>
                  <a:pt x="7127959" y="-53889"/>
                  <a:pt x="7225756" y="48598"/>
                  <a:pt x="7481617" y="0"/>
                </a:cubicBezTo>
                <a:cubicBezTo>
                  <a:pt x="7737478" y="-48598"/>
                  <a:pt x="7864170" y="16225"/>
                  <a:pt x="8171247" y="0"/>
                </a:cubicBezTo>
                <a:cubicBezTo>
                  <a:pt x="8478324" y="-16225"/>
                  <a:pt x="8457627" y="17684"/>
                  <a:pt x="8640659" y="0"/>
                </a:cubicBezTo>
                <a:cubicBezTo>
                  <a:pt x="8823691" y="-17684"/>
                  <a:pt x="8987609" y="34608"/>
                  <a:pt x="9330289" y="0"/>
                </a:cubicBezTo>
                <a:cubicBezTo>
                  <a:pt x="9672969" y="-34608"/>
                  <a:pt x="9956498" y="36123"/>
                  <a:pt x="10130028" y="0"/>
                </a:cubicBezTo>
                <a:cubicBezTo>
                  <a:pt x="10303558" y="-36123"/>
                  <a:pt x="10583996" y="82517"/>
                  <a:pt x="11010900" y="0"/>
                </a:cubicBezTo>
                <a:cubicBezTo>
                  <a:pt x="11048147" y="144425"/>
                  <a:pt x="10963429" y="345183"/>
                  <a:pt x="11010900" y="576578"/>
                </a:cubicBezTo>
                <a:cubicBezTo>
                  <a:pt x="11058371" y="807973"/>
                  <a:pt x="10980966" y="943973"/>
                  <a:pt x="11010900" y="1210814"/>
                </a:cubicBezTo>
                <a:cubicBezTo>
                  <a:pt x="11040834" y="1477655"/>
                  <a:pt x="10998723" y="1428826"/>
                  <a:pt x="11010900" y="1614419"/>
                </a:cubicBezTo>
                <a:cubicBezTo>
                  <a:pt x="11023077" y="1800013"/>
                  <a:pt x="10990009" y="1980733"/>
                  <a:pt x="11010900" y="2075682"/>
                </a:cubicBezTo>
                <a:cubicBezTo>
                  <a:pt x="11031791" y="2170631"/>
                  <a:pt x="10949785" y="2534947"/>
                  <a:pt x="11010900" y="2709918"/>
                </a:cubicBezTo>
                <a:cubicBezTo>
                  <a:pt x="11072015" y="2884889"/>
                  <a:pt x="10957764" y="3003499"/>
                  <a:pt x="11010900" y="3171180"/>
                </a:cubicBezTo>
                <a:cubicBezTo>
                  <a:pt x="11064036" y="3338861"/>
                  <a:pt x="11000608" y="3511975"/>
                  <a:pt x="11010900" y="3632443"/>
                </a:cubicBezTo>
                <a:cubicBezTo>
                  <a:pt x="11021192" y="3752911"/>
                  <a:pt x="10996414" y="4136267"/>
                  <a:pt x="11010900" y="4324337"/>
                </a:cubicBezTo>
                <a:cubicBezTo>
                  <a:pt x="11025386" y="4512407"/>
                  <a:pt x="10937198" y="4646075"/>
                  <a:pt x="11010900" y="4958573"/>
                </a:cubicBezTo>
                <a:cubicBezTo>
                  <a:pt x="11084602" y="5271071"/>
                  <a:pt x="10933694" y="5560854"/>
                  <a:pt x="11010900" y="5765782"/>
                </a:cubicBezTo>
                <a:cubicBezTo>
                  <a:pt x="10710030" y="5845825"/>
                  <a:pt x="10490029" y="5695191"/>
                  <a:pt x="10211161" y="5765782"/>
                </a:cubicBezTo>
                <a:cubicBezTo>
                  <a:pt x="9932293" y="5836373"/>
                  <a:pt x="9996674" y="5763582"/>
                  <a:pt x="9851858" y="5765782"/>
                </a:cubicBezTo>
                <a:cubicBezTo>
                  <a:pt x="9707042" y="5767982"/>
                  <a:pt x="9564755" y="5764679"/>
                  <a:pt x="9492555" y="5765782"/>
                </a:cubicBezTo>
                <a:cubicBezTo>
                  <a:pt x="9420355" y="5766885"/>
                  <a:pt x="9064338" y="5753799"/>
                  <a:pt x="8692816" y="5765782"/>
                </a:cubicBezTo>
                <a:cubicBezTo>
                  <a:pt x="8321294" y="5777765"/>
                  <a:pt x="8231344" y="5733691"/>
                  <a:pt x="8113295" y="5765782"/>
                </a:cubicBezTo>
                <a:cubicBezTo>
                  <a:pt x="7995246" y="5797873"/>
                  <a:pt x="7743569" y="5739533"/>
                  <a:pt x="7423665" y="5765782"/>
                </a:cubicBezTo>
                <a:cubicBezTo>
                  <a:pt x="7103761" y="5792031"/>
                  <a:pt x="7094077" y="5753282"/>
                  <a:pt x="6954253" y="5765782"/>
                </a:cubicBezTo>
                <a:cubicBezTo>
                  <a:pt x="6814429" y="5778282"/>
                  <a:pt x="6496213" y="5690440"/>
                  <a:pt x="6154514" y="5765782"/>
                </a:cubicBezTo>
                <a:cubicBezTo>
                  <a:pt x="5812815" y="5841124"/>
                  <a:pt x="5677570" y="5722664"/>
                  <a:pt x="5354775" y="5765782"/>
                </a:cubicBezTo>
                <a:cubicBezTo>
                  <a:pt x="5031980" y="5808900"/>
                  <a:pt x="4884730" y="5694102"/>
                  <a:pt x="4665144" y="5765782"/>
                </a:cubicBezTo>
                <a:cubicBezTo>
                  <a:pt x="4445558" y="5837462"/>
                  <a:pt x="4478676" y="5746611"/>
                  <a:pt x="4415950" y="5765782"/>
                </a:cubicBezTo>
                <a:cubicBezTo>
                  <a:pt x="4353224" y="5784953"/>
                  <a:pt x="4195781" y="5735996"/>
                  <a:pt x="4056647" y="5765782"/>
                </a:cubicBezTo>
                <a:cubicBezTo>
                  <a:pt x="3917513" y="5795568"/>
                  <a:pt x="3661707" y="5762574"/>
                  <a:pt x="3367017" y="5765782"/>
                </a:cubicBezTo>
                <a:cubicBezTo>
                  <a:pt x="3072327" y="5768990"/>
                  <a:pt x="3115454" y="5726829"/>
                  <a:pt x="2897605" y="5765782"/>
                </a:cubicBezTo>
                <a:cubicBezTo>
                  <a:pt x="2679756" y="5804735"/>
                  <a:pt x="2471910" y="5716155"/>
                  <a:pt x="2097866" y="5765782"/>
                </a:cubicBezTo>
                <a:cubicBezTo>
                  <a:pt x="1723822" y="5815409"/>
                  <a:pt x="1573524" y="5693267"/>
                  <a:pt x="1298127" y="5765782"/>
                </a:cubicBezTo>
                <a:cubicBezTo>
                  <a:pt x="1022730" y="5838297"/>
                  <a:pt x="1101809" y="5754873"/>
                  <a:pt x="938824" y="5765782"/>
                </a:cubicBezTo>
                <a:cubicBezTo>
                  <a:pt x="775839" y="5776691"/>
                  <a:pt x="721383" y="5751113"/>
                  <a:pt x="579521" y="5765782"/>
                </a:cubicBezTo>
                <a:cubicBezTo>
                  <a:pt x="437659" y="5780451"/>
                  <a:pt x="155046" y="5742967"/>
                  <a:pt x="0" y="5765782"/>
                </a:cubicBezTo>
                <a:cubicBezTo>
                  <a:pt x="-39329" y="5473673"/>
                  <a:pt x="45019" y="5355201"/>
                  <a:pt x="0" y="5073888"/>
                </a:cubicBezTo>
                <a:cubicBezTo>
                  <a:pt x="-45019" y="4792575"/>
                  <a:pt x="17471" y="4760602"/>
                  <a:pt x="0" y="4670283"/>
                </a:cubicBezTo>
                <a:cubicBezTo>
                  <a:pt x="-17471" y="4579964"/>
                  <a:pt x="13075" y="4438928"/>
                  <a:pt x="0" y="4209021"/>
                </a:cubicBezTo>
                <a:cubicBezTo>
                  <a:pt x="-13075" y="3979114"/>
                  <a:pt x="37436" y="3802236"/>
                  <a:pt x="0" y="3632443"/>
                </a:cubicBezTo>
                <a:cubicBezTo>
                  <a:pt x="-37436" y="3462650"/>
                  <a:pt x="27867" y="3412504"/>
                  <a:pt x="0" y="3228838"/>
                </a:cubicBezTo>
                <a:cubicBezTo>
                  <a:pt x="-27867" y="3045172"/>
                  <a:pt x="39784" y="2972227"/>
                  <a:pt x="0" y="2767575"/>
                </a:cubicBezTo>
                <a:cubicBezTo>
                  <a:pt x="-39784" y="2562923"/>
                  <a:pt x="26131" y="2348351"/>
                  <a:pt x="0" y="2190997"/>
                </a:cubicBezTo>
                <a:cubicBezTo>
                  <a:pt x="-26131" y="2033643"/>
                  <a:pt x="34514" y="1934578"/>
                  <a:pt x="0" y="1787392"/>
                </a:cubicBezTo>
                <a:cubicBezTo>
                  <a:pt x="-34514" y="1640206"/>
                  <a:pt x="57011" y="1276570"/>
                  <a:pt x="0" y="1095499"/>
                </a:cubicBezTo>
                <a:cubicBezTo>
                  <a:pt x="-57011" y="914428"/>
                  <a:pt x="36326" y="295949"/>
                  <a:pt x="0" y="0"/>
                </a:cubicBezTo>
                <a:close/>
              </a:path>
              <a:path w="11010900" h="5765782" stroke="0" extrusionOk="0">
                <a:moveTo>
                  <a:pt x="0" y="0"/>
                </a:moveTo>
                <a:cubicBezTo>
                  <a:pt x="198539" y="-16887"/>
                  <a:pt x="284103" y="49181"/>
                  <a:pt x="469412" y="0"/>
                </a:cubicBezTo>
                <a:cubicBezTo>
                  <a:pt x="654721" y="-49181"/>
                  <a:pt x="779602" y="3885"/>
                  <a:pt x="1048933" y="0"/>
                </a:cubicBezTo>
                <a:cubicBezTo>
                  <a:pt x="1318264" y="-3885"/>
                  <a:pt x="1545845" y="4281"/>
                  <a:pt x="1848672" y="0"/>
                </a:cubicBezTo>
                <a:cubicBezTo>
                  <a:pt x="2151499" y="-4281"/>
                  <a:pt x="2320192" y="70520"/>
                  <a:pt x="2648411" y="0"/>
                </a:cubicBezTo>
                <a:cubicBezTo>
                  <a:pt x="2976630" y="-70520"/>
                  <a:pt x="2810159" y="19656"/>
                  <a:pt x="2897605" y="0"/>
                </a:cubicBezTo>
                <a:cubicBezTo>
                  <a:pt x="2985051" y="-19656"/>
                  <a:pt x="3353602" y="8191"/>
                  <a:pt x="3477126" y="0"/>
                </a:cubicBezTo>
                <a:cubicBezTo>
                  <a:pt x="3600650" y="-8191"/>
                  <a:pt x="3923281" y="81402"/>
                  <a:pt x="4276865" y="0"/>
                </a:cubicBezTo>
                <a:cubicBezTo>
                  <a:pt x="4630449" y="-81402"/>
                  <a:pt x="4632499" y="10749"/>
                  <a:pt x="4856386" y="0"/>
                </a:cubicBezTo>
                <a:cubicBezTo>
                  <a:pt x="5080273" y="-10749"/>
                  <a:pt x="5329125" y="78955"/>
                  <a:pt x="5546016" y="0"/>
                </a:cubicBezTo>
                <a:cubicBezTo>
                  <a:pt x="5762907" y="-78955"/>
                  <a:pt x="5676932" y="9425"/>
                  <a:pt x="5795211" y="0"/>
                </a:cubicBezTo>
                <a:cubicBezTo>
                  <a:pt x="5913491" y="-9425"/>
                  <a:pt x="6003834" y="15534"/>
                  <a:pt x="6154514" y="0"/>
                </a:cubicBezTo>
                <a:cubicBezTo>
                  <a:pt x="6305194" y="-15534"/>
                  <a:pt x="6601317" y="43824"/>
                  <a:pt x="6844144" y="0"/>
                </a:cubicBezTo>
                <a:cubicBezTo>
                  <a:pt x="7086971" y="-43824"/>
                  <a:pt x="7155634" y="9983"/>
                  <a:pt x="7313556" y="0"/>
                </a:cubicBezTo>
                <a:cubicBezTo>
                  <a:pt x="7471478" y="-9983"/>
                  <a:pt x="7567989" y="36342"/>
                  <a:pt x="7782968" y="0"/>
                </a:cubicBezTo>
                <a:cubicBezTo>
                  <a:pt x="7997947" y="-36342"/>
                  <a:pt x="7937616" y="29411"/>
                  <a:pt x="8032162" y="0"/>
                </a:cubicBezTo>
                <a:cubicBezTo>
                  <a:pt x="8126708" y="-29411"/>
                  <a:pt x="8183414" y="2988"/>
                  <a:pt x="8281356" y="0"/>
                </a:cubicBezTo>
                <a:cubicBezTo>
                  <a:pt x="8379298" y="-2988"/>
                  <a:pt x="8448584" y="23082"/>
                  <a:pt x="8530550" y="0"/>
                </a:cubicBezTo>
                <a:cubicBezTo>
                  <a:pt x="8612516" y="-23082"/>
                  <a:pt x="8870747" y="21036"/>
                  <a:pt x="8999962" y="0"/>
                </a:cubicBezTo>
                <a:cubicBezTo>
                  <a:pt x="9129177" y="-21036"/>
                  <a:pt x="9300039" y="48262"/>
                  <a:pt x="9469374" y="0"/>
                </a:cubicBezTo>
                <a:cubicBezTo>
                  <a:pt x="9638709" y="-48262"/>
                  <a:pt x="9900186" y="9311"/>
                  <a:pt x="10269113" y="0"/>
                </a:cubicBezTo>
                <a:cubicBezTo>
                  <a:pt x="10638040" y="-9311"/>
                  <a:pt x="10803794" y="69889"/>
                  <a:pt x="11010900" y="0"/>
                </a:cubicBezTo>
                <a:cubicBezTo>
                  <a:pt x="11042452" y="285153"/>
                  <a:pt x="10936531" y="507650"/>
                  <a:pt x="11010900" y="691894"/>
                </a:cubicBezTo>
                <a:cubicBezTo>
                  <a:pt x="11085269" y="876138"/>
                  <a:pt x="11006688" y="974215"/>
                  <a:pt x="11010900" y="1153156"/>
                </a:cubicBezTo>
                <a:cubicBezTo>
                  <a:pt x="11015112" y="1332097"/>
                  <a:pt x="10977948" y="1489913"/>
                  <a:pt x="11010900" y="1787392"/>
                </a:cubicBezTo>
                <a:cubicBezTo>
                  <a:pt x="11043852" y="2084871"/>
                  <a:pt x="10934947" y="2155371"/>
                  <a:pt x="11010900" y="2421628"/>
                </a:cubicBezTo>
                <a:cubicBezTo>
                  <a:pt x="11086853" y="2687885"/>
                  <a:pt x="10957726" y="2703203"/>
                  <a:pt x="11010900" y="2940549"/>
                </a:cubicBezTo>
                <a:cubicBezTo>
                  <a:pt x="11064074" y="3177895"/>
                  <a:pt x="11008294" y="3252640"/>
                  <a:pt x="11010900" y="3517127"/>
                </a:cubicBezTo>
                <a:cubicBezTo>
                  <a:pt x="11013506" y="3781614"/>
                  <a:pt x="10993937" y="3783478"/>
                  <a:pt x="11010900" y="3920732"/>
                </a:cubicBezTo>
                <a:cubicBezTo>
                  <a:pt x="11027863" y="4057987"/>
                  <a:pt x="10966002" y="4369601"/>
                  <a:pt x="11010900" y="4554968"/>
                </a:cubicBezTo>
                <a:cubicBezTo>
                  <a:pt x="11055798" y="4740335"/>
                  <a:pt x="10992811" y="4876350"/>
                  <a:pt x="11010900" y="5073888"/>
                </a:cubicBezTo>
                <a:cubicBezTo>
                  <a:pt x="11028989" y="5271426"/>
                  <a:pt x="11001370" y="5523885"/>
                  <a:pt x="11010900" y="5765782"/>
                </a:cubicBezTo>
                <a:cubicBezTo>
                  <a:pt x="10845547" y="5783500"/>
                  <a:pt x="10803827" y="5739711"/>
                  <a:pt x="10651597" y="5765782"/>
                </a:cubicBezTo>
                <a:cubicBezTo>
                  <a:pt x="10499367" y="5791853"/>
                  <a:pt x="10220923" y="5751265"/>
                  <a:pt x="10072076" y="5765782"/>
                </a:cubicBezTo>
                <a:cubicBezTo>
                  <a:pt x="9923229" y="5780299"/>
                  <a:pt x="9883001" y="5758339"/>
                  <a:pt x="9822882" y="5765782"/>
                </a:cubicBezTo>
                <a:cubicBezTo>
                  <a:pt x="9762763" y="5773225"/>
                  <a:pt x="9623698" y="5736612"/>
                  <a:pt x="9573688" y="5765782"/>
                </a:cubicBezTo>
                <a:cubicBezTo>
                  <a:pt x="9523678" y="5794952"/>
                  <a:pt x="9065274" y="5710260"/>
                  <a:pt x="8773949" y="5765782"/>
                </a:cubicBezTo>
                <a:cubicBezTo>
                  <a:pt x="8482624" y="5821304"/>
                  <a:pt x="8405446" y="5727614"/>
                  <a:pt x="8304537" y="5765782"/>
                </a:cubicBezTo>
                <a:cubicBezTo>
                  <a:pt x="8203628" y="5803950"/>
                  <a:pt x="8160777" y="5763609"/>
                  <a:pt x="8055343" y="5765782"/>
                </a:cubicBezTo>
                <a:cubicBezTo>
                  <a:pt x="7949909" y="5767955"/>
                  <a:pt x="7856718" y="5751417"/>
                  <a:pt x="7806149" y="5765782"/>
                </a:cubicBezTo>
                <a:cubicBezTo>
                  <a:pt x="7755580" y="5780147"/>
                  <a:pt x="7419319" y="5713381"/>
                  <a:pt x="7226628" y="5765782"/>
                </a:cubicBezTo>
                <a:cubicBezTo>
                  <a:pt x="7033937" y="5818183"/>
                  <a:pt x="6713987" y="5723790"/>
                  <a:pt x="6426888" y="5765782"/>
                </a:cubicBezTo>
                <a:cubicBezTo>
                  <a:pt x="6139789" y="5807774"/>
                  <a:pt x="5830618" y="5686048"/>
                  <a:pt x="5627149" y="5765782"/>
                </a:cubicBezTo>
                <a:cubicBezTo>
                  <a:pt x="5423680" y="5845516"/>
                  <a:pt x="5385791" y="5749531"/>
                  <a:pt x="5157737" y="5765782"/>
                </a:cubicBezTo>
                <a:cubicBezTo>
                  <a:pt x="4929683" y="5782033"/>
                  <a:pt x="4671490" y="5697881"/>
                  <a:pt x="4468107" y="5765782"/>
                </a:cubicBezTo>
                <a:cubicBezTo>
                  <a:pt x="4264724" y="5833683"/>
                  <a:pt x="4038465" y="5729335"/>
                  <a:pt x="3888586" y="5765782"/>
                </a:cubicBezTo>
                <a:cubicBezTo>
                  <a:pt x="3738707" y="5802229"/>
                  <a:pt x="3352189" y="5727803"/>
                  <a:pt x="3198956" y="5765782"/>
                </a:cubicBezTo>
                <a:cubicBezTo>
                  <a:pt x="3045723" y="5803761"/>
                  <a:pt x="2827813" y="5737950"/>
                  <a:pt x="2729544" y="5765782"/>
                </a:cubicBezTo>
                <a:cubicBezTo>
                  <a:pt x="2631275" y="5793614"/>
                  <a:pt x="2597015" y="5742697"/>
                  <a:pt x="2480350" y="5765782"/>
                </a:cubicBezTo>
                <a:cubicBezTo>
                  <a:pt x="2363685" y="5788867"/>
                  <a:pt x="2324610" y="5752611"/>
                  <a:pt x="2231156" y="5765782"/>
                </a:cubicBezTo>
                <a:cubicBezTo>
                  <a:pt x="2137702" y="5778953"/>
                  <a:pt x="1981234" y="5716952"/>
                  <a:pt x="1761744" y="5765782"/>
                </a:cubicBezTo>
                <a:cubicBezTo>
                  <a:pt x="1542254" y="5814612"/>
                  <a:pt x="1326392" y="5741287"/>
                  <a:pt x="962005" y="5765782"/>
                </a:cubicBezTo>
                <a:cubicBezTo>
                  <a:pt x="597618" y="5790277"/>
                  <a:pt x="763643" y="5735993"/>
                  <a:pt x="602702" y="5765782"/>
                </a:cubicBezTo>
                <a:cubicBezTo>
                  <a:pt x="441761" y="5795571"/>
                  <a:pt x="152273" y="5717369"/>
                  <a:pt x="0" y="5765782"/>
                </a:cubicBezTo>
                <a:cubicBezTo>
                  <a:pt x="-40288" y="5607693"/>
                  <a:pt x="50547" y="5501561"/>
                  <a:pt x="0" y="5246862"/>
                </a:cubicBezTo>
                <a:cubicBezTo>
                  <a:pt x="-50547" y="4992163"/>
                  <a:pt x="41773" y="4988197"/>
                  <a:pt x="0" y="4843257"/>
                </a:cubicBezTo>
                <a:cubicBezTo>
                  <a:pt x="-41773" y="4698318"/>
                  <a:pt x="20848" y="4498347"/>
                  <a:pt x="0" y="4381994"/>
                </a:cubicBezTo>
                <a:cubicBezTo>
                  <a:pt x="-20848" y="4265641"/>
                  <a:pt x="38471" y="3982210"/>
                  <a:pt x="0" y="3863074"/>
                </a:cubicBezTo>
                <a:cubicBezTo>
                  <a:pt x="-38471" y="3743938"/>
                  <a:pt x="14876" y="3558829"/>
                  <a:pt x="0" y="3286496"/>
                </a:cubicBezTo>
                <a:cubicBezTo>
                  <a:pt x="-14876" y="3014163"/>
                  <a:pt x="3078" y="2903955"/>
                  <a:pt x="0" y="2709918"/>
                </a:cubicBezTo>
                <a:cubicBezTo>
                  <a:pt x="-3078" y="2515881"/>
                  <a:pt x="36157" y="2258463"/>
                  <a:pt x="0" y="2075682"/>
                </a:cubicBezTo>
                <a:cubicBezTo>
                  <a:pt x="-36157" y="1892901"/>
                  <a:pt x="572" y="1779393"/>
                  <a:pt x="0" y="1672077"/>
                </a:cubicBezTo>
                <a:cubicBezTo>
                  <a:pt x="-572" y="1564761"/>
                  <a:pt x="68774" y="1233570"/>
                  <a:pt x="0" y="980183"/>
                </a:cubicBezTo>
                <a:cubicBezTo>
                  <a:pt x="-68774" y="726796"/>
                  <a:pt x="41062" y="653240"/>
                  <a:pt x="0" y="518920"/>
                </a:cubicBezTo>
                <a:cubicBezTo>
                  <a:pt x="-41062" y="384600"/>
                  <a:pt x="37262" y="165719"/>
                  <a:pt x="0" y="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20998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1F5455B-DB18-413E-8DBC-F2435638C023}"/>
              </a:ext>
            </a:extLst>
          </p:cNvPr>
          <p:cNvSpPr/>
          <p:nvPr/>
        </p:nvSpPr>
        <p:spPr>
          <a:xfrm>
            <a:off x="438148" y="247651"/>
            <a:ext cx="11563351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91B2885-8E5E-4A3E-B47B-35CC8581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99" y="881069"/>
            <a:ext cx="5305427" cy="1876122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BBEC6FA-9F0B-470C-B834-A4D6B9488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479" y="247651"/>
            <a:ext cx="2252158" cy="633418"/>
          </a:xfrm>
          <a:prstGeom prst="rect">
            <a:avLst/>
          </a:prstGeom>
        </p:spPr>
      </p:pic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005B8F36-4E9E-4BF6-869C-1E9A3F3C1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32433"/>
              </p:ext>
            </p:extLst>
          </p:nvPr>
        </p:nvGraphicFramePr>
        <p:xfrm>
          <a:off x="1798633" y="1651515"/>
          <a:ext cx="4621215" cy="397960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0405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663268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D3A0005-57B5-471A-A2CF-4D43C5645E8C}"/>
              </a:ext>
            </a:extLst>
          </p:cNvPr>
          <p:cNvSpPr txBox="1"/>
          <p:nvPr/>
        </p:nvSpPr>
        <p:spPr>
          <a:xfrm>
            <a:off x="3581399" y="167232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+ 5</a:t>
            </a:r>
          </a:p>
        </p:txBody>
      </p:sp>
      <p:sp>
        <p:nvSpPr>
          <p:cNvPr id="13" name="مثلث متساوي الساقين 12">
            <a:extLst>
              <a:ext uri="{FF2B5EF4-FFF2-40B4-BE49-F238E27FC236}">
                <a16:creationId xmlns:a16="http://schemas.microsoft.com/office/drawing/2014/main" id="{D794EC6F-7FFD-4347-94DF-4A38E05D4926}"/>
              </a:ext>
            </a:extLst>
          </p:cNvPr>
          <p:cNvSpPr/>
          <p:nvPr/>
        </p:nvSpPr>
        <p:spPr>
          <a:xfrm>
            <a:off x="5105399" y="2474301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181CB06-D591-4E10-81E5-C65DE2F87E5D}"/>
              </a:ext>
            </a:extLst>
          </p:cNvPr>
          <p:cNvSpPr/>
          <p:nvPr/>
        </p:nvSpPr>
        <p:spPr>
          <a:xfrm>
            <a:off x="2047874" y="2468530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05F0B1CF-8615-4F39-B24F-43F0180AC714}"/>
              </a:ext>
            </a:extLst>
          </p:cNvPr>
          <p:cNvSpPr/>
          <p:nvPr/>
        </p:nvSpPr>
        <p:spPr>
          <a:xfrm>
            <a:off x="4381499" y="1817076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645369B-B24D-44ED-B094-1A9A8F8026A0}"/>
              </a:ext>
            </a:extLst>
          </p:cNvPr>
          <p:cNvSpPr txBox="1"/>
          <p:nvPr/>
        </p:nvSpPr>
        <p:spPr>
          <a:xfrm>
            <a:off x="3509961" y="233727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+ 5</a:t>
            </a:r>
          </a:p>
        </p:txBody>
      </p:sp>
      <p:sp>
        <p:nvSpPr>
          <p:cNvPr id="17" name="مثلث متساوي الساقين 16">
            <a:extLst>
              <a:ext uri="{FF2B5EF4-FFF2-40B4-BE49-F238E27FC236}">
                <a16:creationId xmlns:a16="http://schemas.microsoft.com/office/drawing/2014/main" id="{1D45B704-3DF1-48BB-B0BF-9C8D899DF3B9}"/>
              </a:ext>
            </a:extLst>
          </p:cNvPr>
          <p:cNvSpPr/>
          <p:nvPr/>
        </p:nvSpPr>
        <p:spPr>
          <a:xfrm>
            <a:off x="4310061" y="2482026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923129C-4587-4412-A8E1-1AE7C5EF7F47}"/>
              </a:ext>
            </a:extLst>
          </p:cNvPr>
          <p:cNvSpPr txBox="1"/>
          <p:nvPr/>
        </p:nvSpPr>
        <p:spPr>
          <a:xfrm>
            <a:off x="5224462" y="304029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0A44F13-08CC-4602-A52B-64EEC2C030F4}"/>
              </a:ext>
            </a:extLst>
          </p:cNvPr>
          <p:cNvSpPr txBox="1"/>
          <p:nvPr/>
        </p:nvSpPr>
        <p:spPr>
          <a:xfrm>
            <a:off x="3960018" y="303428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86CDD6E-436B-420A-AEAE-71FBEF810807}"/>
              </a:ext>
            </a:extLst>
          </p:cNvPr>
          <p:cNvSpPr txBox="1"/>
          <p:nvPr/>
        </p:nvSpPr>
        <p:spPr>
          <a:xfrm>
            <a:off x="3493291" y="300575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+ 5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850F82C-02B7-48AB-8BCF-36DAB77FC757}"/>
              </a:ext>
            </a:extLst>
          </p:cNvPr>
          <p:cNvSpPr txBox="1"/>
          <p:nvPr/>
        </p:nvSpPr>
        <p:spPr>
          <a:xfrm>
            <a:off x="2127642" y="303428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30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E687188-E750-42B7-9ECE-8516FCB08FE8}"/>
              </a:ext>
            </a:extLst>
          </p:cNvPr>
          <p:cNvSpPr txBox="1"/>
          <p:nvPr/>
        </p:nvSpPr>
        <p:spPr>
          <a:xfrm>
            <a:off x="5224462" y="369911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302F9AF-2232-4A90-B88C-285FAEA32CBF}"/>
              </a:ext>
            </a:extLst>
          </p:cNvPr>
          <p:cNvSpPr txBox="1"/>
          <p:nvPr/>
        </p:nvSpPr>
        <p:spPr>
          <a:xfrm>
            <a:off x="3960018" y="369311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2024179-FA00-4383-98D8-A1C98E8B42AC}"/>
              </a:ext>
            </a:extLst>
          </p:cNvPr>
          <p:cNvSpPr txBox="1"/>
          <p:nvPr/>
        </p:nvSpPr>
        <p:spPr>
          <a:xfrm>
            <a:off x="3493291" y="366457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+ 5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4B29498-9867-4ED2-B898-C503AF998F42}"/>
              </a:ext>
            </a:extLst>
          </p:cNvPr>
          <p:cNvSpPr txBox="1"/>
          <p:nvPr/>
        </p:nvSpPr>
        <p:spPr>
          <a:xfrm>
            <a:off x="2127642" y="369311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28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C386793-2658-4619-A774-F8A8B3472C0F}"/>
              </a:ext>
            </a:extLst>
          </p:cNvPr>
          <p:cNvSpPr txBox="1"/>
          <p:nvPr/>
        </p:nvSpPr>
        <p:spPr>
          <a:xfrm>
            <a:off x="5224462" y="4355501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E28BD9D-5A69-4D51-AFFC-FF440F29BFDF}"/>
              </a:ext>
            </a:extLst>
          </p:cNvPr>
          <p:cNvSpPr txBox="1"/>
          <p:nvPr/>
        </p:nvSpPr>
        <p:spPr>
          <a:xfrm>
            <a:off x="3960018" y="434949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9173190-4083-4660-BB6A-5ADA93BFE7F6}"/>
              </a:ext>
            </a:extLst>
          </p:cNvPr>
          <p:cNvSpPr txBox="1"/>
          <p:nvPr/>
        </p:nvSpPr>
        <p:spPr>
          <a:xfrm>
            <a:off x="3493291" y="432095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+ 5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6EF899D-5250-4E75-A66A-8DF38EF90244}"/>
              </a:ext>
            </a:extLst>
          </p:cNvPr>
          <p:cNvSpPr txBox="1"/>
          <p:nvPr/>
        </p:nvSpPr>
        <p:spPr>
          <a:xfrm>
            <a:off x="2127642" y="434949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27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E6ADCD8-D8F7-49FD-9CF8-28EFF6CEC523}"/>
              </a:ext>
            </a:extLst>
          </p:cNvPr>
          <p:cNvSpPr txBox="1"/>
          <p:nvPr/>
        </p:nvSpPr>
        <p:spPr>
          <a:xfrm>
            <a:off x="5224462" y="501188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CFA83A7-1F41-4EA9-A863-8FB9061968B7}"/>
              </a:ext>
            </a:extLst>
          </p:cNvPr>
          <p:cNvSpPr txBox="1"/>
          <p:nvPr/>
        </p:nvSpPr>
        <p:spPr>
          <a:xfrm>
            <a:off x="3960018" y="500587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6C7C883-32AB-4B2B-AC65-F90369081DF8}"/>
              </a:ext>
            </a:extLst>
          </p:cNvPr>
          <p:cNvSpPr txBox="1"/>
          <p:nvPr/>
        </p:nvSpPr>
        <p:spPr>
          <a:xfrm>
            <a:off x="3493291" y="4977341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+ 5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6624411-515C-4469-A05C-49F1D52AA7BD}"/>
              </a:ext>
            </a:extLst>
          </p:cNvPr>
          <p:cNvSpPr txBox="1"/>
          <p:nvPr/>
        </p:nvSpPr>
        <p:spPr>
          <a:xfrm>
            <a:off x="2127642" y="500587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26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5F9C94D-9E3F-4AD4-A88A-87928B3C65CE}"/>
              </a:ext>
            </a:extLst>
          </p:cNvPr>
          <p:cNvSpPr txBox="1"/>
          <p:nvPr/>
        </p:nvSpPr>
        <p:spPr>
          <a:xfrm>
            <a:off x="523872" y="113973"/>
            <a:ext cx="7337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126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F734297E-6D25-47C8-8736-B6B9F6FA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726283"/>
            <a:ext cx="1434702" cy="11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58910-2B93-4EFD-88DD-1F7262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56EE0C-92BB-44DF-B3C3-31CBFAAB6C90}"/>
              </a:ext>
            </a:extLst>
          </p:cNvPr>
          <p:cNvSpPr/>
          <p:nvPr/>
        </p:nvSpPr>
        <p:spPr>
          <a:xfrm>
            <a:off x="714373" y="688181"/>
            <a:ext cx="11010900" cy="5765782"/>
          </a:xfrm>
          <a:custGeom>
            <a:avLst/>
            <a:gdLst>
              <a:gd name="connsiteX0" fmla="*/ 0 w 11010900"/>
              <a:gd name="connsiteY0" fmla="*/ 0 h 5765782"/>
              <a:gd name="connsiteX1" fmla="*/ 689630 w 11010900"/>
              <a:gd name="connsiteY1" fmla="*/ 0 h 5765782"/>
              <a:gd name="connsiteX2" fmla="*/ 1048933 w 11010900"/>
              <a:gd name="connsiteY2" fmla="*/ 0 h 5765782"/>
              <a:gd name="connsiteX3" fmla="*/ 1408236 w 11010900"/>
              <a:gd name="connsiteY3" fmla="*/ 0 h 5765782"/>
              <a:gd name="connsiteX4" fmla="*/ 2097866 w 11010900"/>
              <a:gd name="connsiteY4" fmla="*/ 0 h 5765782"/>
              <a:gd name="connsiteX5" fmla="*/ 2787496 w 11010900"/>
              <a:gd name="connsiteY5" fmla="*/ 0 h 5765782"/>
              <a:gd name="connsiteX6" fmla="*/ 3367017 w 11010900"/>
              <a:gd name="connsiteY6" fmla="*/ 0 h 5765782"/>
              <a:gd name="connsiteX7" fmla="*/ 3946538 w 11010900"/>
              <a:gd name="connsiteY7" fmla="*/ 0 h 5765782"/>
              <a:gd name="connsiteX8" fmla="*/ 4746277 w 11010900"/>
              <a:gd name="connsiteY8" fmla="*/ 0 h 5765782"/>
              <a:gd name="connsiteX9" fmla="*/ 5325798 w 11010900"/>
              <a:gd name="connsiteY9" fmla="*/ 0 h 5765782"/>
              <a:gd name="connsiteX10" fmla="*/ 5574993 w 11010900"/>
              <a:gd name="connsiteY10" fmla="*/ 0 h 5765782"/>
              <a:gd name="connsiteX11" fmla="*/ 5824187 w 11010900"/>
              <a:gd name="connsiteY11" fmla="*/ 0 h 5765782"/>
              <a:gd name="connsiteX12" fmla="*/ 6073381 w 11010900"/>
              <a:gd name="connsiteY12" fmla="*/ 0 h 5765782"/>
              <a:gd name="connsiteX13" fmla="*/ 6432684 w 11010900"/>
              <a:gd name="connsiteY13" fmla="*/ 0 h 5765782"/>
              <a:gd name="connsiteX14" fmla="*/ 6902096 w 11010900"/>
              <a:gd name="connsiteY14" fmla="*/ 0 h 5765782"/>
              <a:gd name="connsiteX15" fmla="*/ 7481617 w 11010900"/>
              <a:gd name="connsiteY15" fmla="*/ 0 h 5765782"/>
              <a:gd name="connsiteX16" fmla="*/ 8171247 w 11010900"/>
              <a:gd name="connsiteY16" fmla="*/ 0 h 5765782"/>
              <a:gd name="connsiteX17" fmla="*/ 8640659 w 11010900"/>
              <a:gd name="connsiteY17" fmla="*/ 0 h 5765782"/>
              <a:gd name="connsiteX18" fmla="*/ 9330289 w 11010900"/>
              <a:gd name="connsiteY18" fmla="*/ 0 h 5765782"/>
              <a:gd name="connsiteX19" fmla="*/ 10130028 w 11010900"/>
              <a:gd name="connsiteY19" fmla="*/ 0 h 5765782"/>
              <a:gd name="connsiteX20" fmla="*/ 11010900 w 11010900"/>
              <a:gd name="connsiteY20" fmla="*/ 0 h 5765782"/>
              <a:gd name="connsiteX21" fmla="*/ 11010900 w 11010900"/>
              <a:gd name="connsiteY21" fmla="*/ 576578 h 5765782"/>
              <a:gd name="connsiteX22" fmla="*/ 11010900 w 11010900"/>
              <a:gd name="connsiteY22" fmla="*/ 1210814 h 5765782"/>
              <a:gd name="connsiteX23" fmla="*/ 11010900 w 11010900"/>
              <a:gd name="connsiteY23" fmla="*/ 1614419 h 5765782"/>
              <a:gd name="connsiteX24" fmla="*/ 11010900 w 11010900"/>
              <a:gd name="connsiteY24" fmla="*/ 2075682 h 5765782"/>
              <a:gd name="connsiteX25" fmla="*/ 11010900 w 11010900"/>
              <a:gd name="connsiteY25" fmla="*/ 2709918 h 5765782"/>
              <a:gd name="connsiteX26" fmla="*/ 11010900 w 11010900"/>
              <a:gd name="connsiteY26" fmla="*/ 3171180 h 5765782"/>
              <a:gd name="connsiteX27" fmla="*/ 11010900 w 11010900"/>
              <a:gd name="connsiteY27" fmla="*/ 3632443 h 5765782"/>
              <a:gd name="connsiteX28" fmla="*/ 11010900 w 11010900"/>
              <a:gd name="connsiteY28" fmla="*/ 4324337 h 5765782"/>
              <a:gd name="connsiteX29" fmla="*/ 11010900 w 11010900"/>
              <a:gd name="connsiteY29" fmla="*/ 4958573 h 5765782"/>
              <a:gd name="connsiteX30" fmla="*/ 11010900 w 11010900"/>
              <a:gd name="connsiteY30" fmla="*/ 5765782 h 5765782"/>
              <a:gd name="connsiteX31" fmla="*/ 10211161 w 11010900"/>
              <a:gd name="connsiteY31" fmla="*/ 5765782 h 5765782"/>
              <a:gd name="connsiteX32" fmla="*/ 9851858 w 11010900"/>
              <a:gd name="connsiteY32" fmla="*/ 5765782 h 5765782"/>
              <a:gd name="connsiteX33" fmla="*/ 9492555 w 11010900"/>
              <a:gd name="connsiteY33" fmla="*/ 5765782 h 5765782"/>
              <a:gd name="connsiteX34" fmla="*/ 8692816 w 11010900"/>
              <a:gd name="connsiteY34" fmla="*/ 5765782 h 5765782"/>
              <a:gd name="connsiteX35" fmla="*/ 8113295 w 11010900"/>
              <a:gd name="connsiteY35" fmla="*/ 5765782 h 5765782"/>
              <a:gd name="connsiteX36" fmla="*/ 7423665 w 11010900"/>
              <a:gd name="connsiteY36" fmla="*/ 5765782 h 5765782"/>
              <a:gd name="connsiteX37" fmla="*/ 6954253 w 11010900"/>
              <a:gd name="connsiteY37" fmla="*/ 5765782 h 5765782"/>
              <a:gd name="connsiteX38" fmla="*/ 6154514 w 11010900"/>
              <a:gd name="connsiteY38" fmla="*/ 5765782 h 5765782"/>
              <a:gd name="connsiteX39" fmla="*/ 5354775 w 11010900"/>
              <a:gd name="connsiteY39" fmla="*/ 5765782 h 5765782"/>
              <a:gd name="connsiteX40" fmla="*/ 4665144 w 11010900"/>
              <a:gd name="connsiteY40" fmla="*/ 5765782 h 5765782"/>
              <a:gd name="connsiteX41" fmla="*/ 4415950 w 11010900"/>
              <a:gd name="connsiteY41" fmla="*/ 5765782 h 5765782"/>
              <a:gd name="connsiteX42" fmla="*/ 4056647 w 11010900"/>
              <a:gd name="connsiteY42" fmla="*/ 5765782 h 5765782"/>
              <a:gd name="connsiteX43" fmla="*/ 3367017 w 11010900"/>
              <a:gd name="connsiteY43" fmla="*/ 5765782 h 5765782"/>
              <a:gd name="connsiteX44" fmla="*/ 2897605 w 11010900"/>
              <a:gd name="connsiteY44" fmla="*/ 5765782 h 5765782"/>
              <a:gd name="connsiteX45" fmla="*/ 2097866 w 11010900"/>
              <a:gd name="connsiteY45" fmla="*/ 5765782 h 5765782"/>
              <a:gd name="connsiteX46" fmla="*/ 1298127 w 11010900"/>
              <a:gd name="connsiteY46" fmla="*/ 5765782 h 5765782"/>
              <a:gd name="connsiteX47" fmla="*/ 938824 w 11010900"/>
              <a:gd name="connsiteY47" fmla="*/ 5765782 h 5765782"/>
              <a:gd name="connsiteX48" fmla="*/ 579521 w 11010900"/>
              <a:gd name="connsiteY48" fmla="*/ 5765782 h 5765782"/>
              <a:gd name="connsiteX49" fmla="*/ 0 w 11010900"/>
              <a:gd name="connsiteY49" fmla="*/ 5765782 h 5765782"/>
              <a:gd name="connsiteX50" fmla="*/ 0 w 11010900"/>
              <a:gd name="connsiteY50" fmla="*/ 5073888 h 5765782"/>
              <a:gd name="connsiteX51" fmla="*/ 0 w 11010900"/>
              <a:gd name="connsiteY51" fmla="*/ 4670283 h 5765782"/>
              <a:gd name="connsiteX52" fmla="*/ 0 w 11010900"/>
              <a:gd name="connsiteY52" fmla="*/ 4209021 h 5765782"/>
              <a:gd name="connsiteX53" fmla="*/ 0 w 11010900"/>
              <a:gd name="connsiteY53" fmla="*/ 3632443 h 5765782"/>
              <a:gd name="connsiteX54" fmla="*/ 0 w 11010900"/>
              <a:gd name="connsiteY54" fmla="*/ 3228838 h 5765782"/>
              <a:gd name="connsiteX55" fmla="*/ 0 w 11010900"/>
              <a:gd name="connsiteY55" fmla="*/ 2767575 h 5765782"/>
              <a:gd name="connsiteX56" fmla="*/ 0 w 11010900"/>
              <a:gd name="connsiteY56" fmla="*/ 2190997 h 5765782"/>
              <a:gd name="connsiteX57" fmla="*/ 0 w 11010900"/>
              <a:gd name="connsiteY57" fmla="*/ 1787392 h 5765782"/>
              <a:gd name="connsiteX58" fmla="*/ 0 w 11010900"/>
              <a:gd name="connsiteY58" fmla="*/ 1095499 h 5765782"/>
              <a:gd name="connsiteX59" fmla="*/ 0 w 11010900"/>
              <a:gd name="connsiteY59" fmla="*/ 0 h 57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010900" h="5765782" fill="none" extrusionOk="0">
                <a:moveTo>
                  <a:pt x="0" y="0"/>
                </a:moveTo>
                <a:cubicBezTo>
                  <a:pt x="335347" y="-17802"/>
                  <a:pt x="526042" y="75499"/>
                  <a:pt x="689630" y="0"/>
                </a:cubicBezTo>
                <a:cubicBezTo>
                  <a:pt x="853218" y="-75499"/>
                  <a:pt x="886071" y="33861"/>
                  <a:pt x="1048933" y="0"/>
                </a:cubicBezTo>
                <a:cubicBezTo>
                  <a:pt x="1211795" y="-33861"/>
                  <a:pt x="1325455" y="7602"/>
                  <a:pt x="1408236" y="0"/>
                </a:cubicBezTo>
                <a:cubicBezTo>
                  <a:pt x="1491017" y="-7602"/>
                  <a:pt x="1758913" y="47014"/>
                  <a:pt x="2097866" y="0"/>
                </a:cubicBezTo>
                <a:cubicBezTo>
                  <a:pt x="2436819" y="-47014"/>
                  <a:pt x="2618638" y="9708"/>
                  <a:pt x="2787496" y="0"/>
                </a:cubicBezTo>
                <a:cubicBezTo>
                  <a:pt x="2956354" y="-9708"/>
                  <a:pt x="3198201" y="42067"/>
                  <a:pt x="3367017" y="0"/>
                </a:cubicBezTo>
                <a:cubicBezTo>
                  <a:pt x="3535833" y="-42067"/>
                  <a:pt x="3734918" y="54918"/>
                  <a:pt x="3946538" y="0"/>
                </a:cubicBezTo>
                <a:cubicBezTo>
                  <a:pt x="4158158" y="-54918"/>
                  <a:pt x="4505115" y="54938"/>
                  <a:pt x="4746277" y="0"/>
                </a:cubicBezTo>
                <a:cubicBezTo>
                  <a:pt x="4987439" y="-54938"/>
                  <a:pt x="5103752" y="47130"/>
                  <a:pt x="5325798" y="0"/>
                </a:cubicBezTo>
                <a:cubicBezTo>
                  <a:pt x="5547844" y="-47130"/>
                  <a:pt x="5506423" y="27640"/>
                  <a:pt x="5574993" y="0"/>
                </a:cubicBezTo>
                <a:cubicBezTo>
                  <a:pt x="5643563" y="-27640"/>
                  <a:pt x="5723502" y="26378"/>
                  <a:pt x="5824187" y="0"/>
                </a:cubicBezTo>
                <a:cubicBezTo>
                  <a:pt x="5924872" y="-26378"/>
                  <a:pt x="6017871" y="22512"/>
                  <a:pt x="6073381" y="0"/>
                </a:cubicBezTo>
                <a:cubicBezTo>
                  <a:pt x="6128891" y="-22512"/>
                  <a:pt x="6333070" y="33073"/>
                  <a:pt x="6432684" y="0"/>
                </a:cubicBezTo>
                <a:cubicBezTo>
                  <a:pt x="6532298" y="-33073"/>
                  <a:pt x="6676233" y="53889"/>
                  <a:pt x="6902096" y="0"/>
                </a:cubicBezTo>
                <a:cubicBezTo>
                  <a:pt x="7127959" y="-53889"/>
                  <a:pt x="7225756" y="48598"/>
                  <a:pt x="7481617" y="0"/>
                </a:cubicBezTo>
                <a:cubicBezTo>
                  <a:pt x="7737478" y="-48598"/>
                  <a:pt x="7864170" y="16225"/>
                  <a:pt x="8171247" y="0"/>
                </a:cubicBezTo>
                <a:cubicBezTo>
                  <a:pt x="8478324" y="-16225"/>
                  <a:pt x="8457627" y="17684"/>
                  <a:pt x="8640659" y="0"/>
                </a:cubicBezTo>
                <a:cubicBezTo>
                  <a:pt x="8823691" y="-17684"/>
                  <a:pt x="8987609" y="34608"/>
                  <a:pt x="9330289" y="0"/>
                </a:cubicBezTo>
                <a:cubicBezTo>
                  <a:pt x="9672969" y="-34608"/>
                  <a:pt x="9956498" y="36123"/>
                  <a:pt x="10130028" y="0"/>
                </a:cubicBezTo>
                <a:cubicBezTo>
                  <a:pt x="10303558" y="-36123"/>
                  <a:pt x="10583996" y="82517"/>
                  <a:pt x="11010900" y="0"/>
                </a:cubicBezTo>
                <a:cubicBezTo>
                  <a:pt x="11048147" y="144425"/>
                  <a:pt x="10963429" y="345183"/>
                  <a:pt x="11010900" y="576578"/>
                </a:cubicBezTo>
                <a:cubicBezTo>
                  <a:pt x="11058371" y="807973"/>
                  <a:pt x="10980966" y="943973"/>
                  <a:pt x="11010900" y="1210814"/>
                </a:cubicBezTo>
                <a:cubicBezTo>
                  <a:pt x="11040834" y="1477655"/>
                  <a:pt x="10998723" y="1428826"/>
                  <a:pt x="11010900" y="1614419"/>
                </a:cubicBezTo>
                <a:cubicBezTo>
                  <a:pt x="11023077" y="1800013"/>
                  <a:pt x="10990009" y="1980733"/>
                  <a:pt x="11010900" y="2075682"/>
                </a:cubicBezTo>
                <a:cubicBezTo>
                  <a:pt x="11031791" y="2170631"/>
                  <a:pt x="10949785" y="2534947"/>
                  <a:pt x="11010900" y="2709918"/>
                </a:cubicBezTo>
                <a:cubicBezTo>
                  <a:pt x="11072015" y="2884889"/>
                  <a:pt x="10957764" y="3003499"/>
                  <a:pt x="11010900" y="3171180"/>
                </a:cubicBezTo>
                <a:cubicBezTo>
                  <a:pt x="11064036" y="3338861"/>
                  <a:pt x="11000608" y="3511975"/>
                  <a:pt x="11010900" y="3632443"/>
                </a:cubicBezTo>
                <a:cubicBezTo>
                  <a:pt x="11021192" y="3752911"/>
                  <a:pt x="10996414" y="4136267"/>
                  <a:pt x="11010900" y="4324337"/>
                </a:cubicBezTo>
                <a:cubicBezTo>
                  <a:pt x="11025386" y="4512407"/>
                  <a:pt x="10937198" y="4646075"/>
                  <a:pt x="11010900" y="4958573"/>
                </a:cubicBezTo>
                <a:cubicBezTo>
                  <a:pt x="11084602" y="5271071"/>
                  <a:pt x="10933694" y="5560854"/>
                  <a:pt x="11010900" y="5765782"/>
                </a:cubicBezTo>
                <a:cubicBezTo>
                  <a:pt x="10710030" y="5845825"/>
                  <a:pt x="10490029" y="5695191"/>
                  <a:pt x="10211161" y="5765782"/>
                </a:cubicBezTo>
                <a:cubicBezTo>
                  <a:pt x="9932293" y="5836373"/>
                  <a:pt x="9996674" y="5763582"/>
                  <a:pt x="9851858" y="5765782"/>
                </a:cubicBezTo>
                <a:cubicBezTo>
                  <a:pt x="9707042" y="5767982"/>
                  <a:pt x="9564755" y="5764679"/>
                  <a:pt x="9492555" y="5765782"/>
                </a:cubicBezTo>
                <a:cubicBezTo>
                  <a:pt x="9420355" y="5766885"/>
                  <a:pt x="9064338" y="5753799"/>
                  <a:pt x="8692816" y="5765782"/>
                </a:cubicBezTo>
                <a:cubicBezTo>
                  <a:pt x="8321294" y="5777765"/>
                  <a:pt x="8231344" y="5733691"/>
                  <a:pt x="8113295" y="5765782"/>
                </a:cubicBezTo>
                <a:cubicBezTo>
                  <a:pt x="7995246" y="5797873"/>
                  <a:pt x="7743569" y="5739533"/>
                  <a:pt x="7423665" y="5765782"/>
                </a:cubicBezTo>
                <a:cubicBezTo>
                  <a:pt x="7103761" y="5792031"/>
                  <a:pt x="7094077" y="5753282"/>
                  <a:pt x="6954253" y="5765782"/>
                </a:cubicBezTo>
                <a:cubicBezTo>
                  <a:pt x="6814429" y="5778282"/>
                  <a:pt x="6496213" y="5690440"/>
                  <a:pt x="6154514" y="5765782"/>
                </a:cubicBezTo>
                <a:cubicBezTo>
                  <a:pt x="5812815" y="5841124"/>
                  <a:pt x="5677570" y="5722664"/>
                  <a:pt x="5354775" y="5765782"/>
                </a:cubicBezTo>
                <a:cubicBezTo>
                  <a:pt x="5031980" y="5808900"/>
                  <a:pt x="4884730" y="5694102"/>
                  <a:pt x="4665144" y="5765782"/>
                </a:cubicBezTo>
                <a:cubicBezTo>
                  <a:pt x="4445558" y="5837462"/>
                  <a:pt x="4478676" y="5746611"/>
                  <a:pt x="4415950" y="5765782"/>
                </a:cubicBezTo>
                <a:cubicBezTo>
                  <a:pt x="4353224" y="5784953"/>
                  <a:pt x="4195781" y="5735996"/>
                  <a:pt x="4056647" y="5765782"/>
                </a:cubicBezTo>
                <a:cubicBezTo>
                  <a:pt x="3917513" y="5795568"/>
                  <a:pt x="3661707" y="5762574"/>
                  <a:pt x="3367017" y="5765782"/>
                </a:cubicBezTo>
                <a:cubicBezTo>
                  <a:pt x="3072327" y="5768990"/>
                  <a:pt x="3115454" y="5726829"/>
                  <a:pt x="2897605" y="5765782"/>
                </a:cubicBezTo>
                <a:cubicBezTo>
                  <a:pt x="2679756" y="5804735"/>
                  <a:pt x="2471910" y="5716155"/>
                  <a:pt x="2097866" y="5765782"/>
                </a:cubicBezTo>
                <a:cubicBezTo>
                  <a:pt x="1723822" y="5815409"/>
                  <a:pt x="1573524" y="5693267"/>
                  <a:pt x="1298127" y="5765782"/>
                </a:cubicBezTo>
                <a:cubicBezTo>
                  <a:pt x="1022730" y="5838297"/>
                  <a:pt x="1101809" y="5754873"/>
                  <a:pt x="938824" y="5765782"/>
                </a:cubicBezTo>
                <a:cubicBezTo>
                  <a:pt x="775839" y="5776691"/>
                  <a:pt x="721383" y="5751113"/>
                  <a:pt x="579521" y="5765782"/>
                </a:cubicBezTo>
                <a:cubicBezTo>
                  <a:pt x="437659" y="5780451"/>
                  <a:pt x="155046" y="5742967"/>
                  <a:pt x="0" y="5765782"/>
                </a:cubicBezTo>
                <a:cubicBezTo>
                  <a:pt x="-39329" y="5473673"/>
                  <a:pt x="45019" y="5355201"/>
                  <a:pt x="0" y="5073888"/>
                </a:cubicBezTo>
                <a:cubicBezTo>
                  <a:pt x="-45019" y="4792575"/>
                  <a:pt x="17471" y="4760602"/>
                  <a:pt x="0" y="4670283"/>
                </a:cubicBezTo>
                <a:cubicBezTo>
                  <a:pt x="-17471" y="4579964"/>
                  <a:pt x="13075" y="4438928"/>
                  <a:pt x="0" y="4209021"/>
                </a:cubicBezTo>
                <a:cubicBezTo>
                  <a:pt x="-13075" y="3979114"/>
                  <a:pt x="37436" y="3802236"/>
                  <a:pt x="0" y="3632443"/>
                </a:cubicBezTo>
                <a:cubicBezTo>
                  <a:pt x="-37436" y="3462650"/>
                  <a:pt x="27867" y="3412504"/>
                  <a:pt x="0" y="3228838"/>
                </a:cubicBezTo>
                <a:cubicBezTo>
                  <a:pt x="-27867" y="3045172"/>
                  <a:pt x="39784" y="2972227"/>
                  <a:pt x="0" y="2767575"/>
                </a:cubicBezTo>
                <a:cubicBezTo>
                  <a:pt x="-39784" y="2562923"/>
                  <a:pt x="26131" y="2348351"/>
                  <a:pt x="0" y="2190997"/>
                </a:cubicBezTo>
                <a:cubicBezTo>
                  <a:pt x="-26131" y="2033643"/>
                  <a:pt x="34514" y="1934578"/>
                  <a:pt x="0" y="1787392"/>
                </a:cubicBezTo>
                <a:cubicBezTo>
                  <a:pt x="-34514" y="1640206"/>
                  <a:pt x="57011" y="1276570"/>
                  <a:pt x="0" y="1095499"/>
                </a:cubicBezTo>
                <a:cubicBezTo>
                  <a:pt x="-57011" y="914428"/>
                  <a:pt x="36326" y="295949"/>
                  <a:pt x="0" y="0"/>
                </a:cubicBezTo>
                <a:close/>
              </a:path>
              <a:path w="11010900" h="5765782" stroke="0" extrusionOk="0">
                <a:moveTo>
                  <a:pt x="0" y="0"/>
                </a:moveTo>
                <a:cubicBezTo>
                  <a:pt x="198539" y="-16887"/>
                  <a:pt x="284103" y="49181"/>
                  <a:pt x="469412" y="0"/>
                </a:cubicBezTo>
                <a:cubicBezTo>
                  <a:pt x="654721" y="-49181"/>
                  <a:pt x="779602" y="3885"/>
                  <a:pt x="1048933" y="0"/>
                </a:cubicBezTo>
                <a:cubicBezTo>
                  <a:pt x="1318264" y="-3885"/>
                  <a:pt x="1545845" y="4281"/>
                  <a:pt x="1848672" y="0"/>
                </a:cubicBezTo>
                <a:cubicBezTo>
                  <a:pt x="2151499" y="-4281"/>
                  <a:pt x="2320192" y="70520"/>
                  <a:pt x="2648411" y="0"/>
                </a:cubicBezTo>
                <a:cubicBezTo>
                  <a:pt x="2976630" y="-70520"/>
                  <a:pt x="2810159" y="19656"/>
                  <a:pt x="2897605" y="0"/>
                </a:cubicBezTo>
                <a:cubicBezTo>
                  <a:pt x="2985051" y="-19656"/>
                  <a:pt x="3353602" y="8191"/>
                  <a:pt x="3477126" y="0"/>
                </a:cubicBezTo>
                <a:cubicBezTo>
                  <a:pt x="3600650" y="-8191"/>
                  <a:pt x="3923281" y="81402"/>
                  <a:pt x="4276865" y="0"/>
                </a:cubicBezTo>
                <a:cubicBezTo>
                  <a:pt x="4630449" y="-81402"/>
                  <a:pt x="4632499" y="10749"/>
                  <a:pt x="4856386" y="0"/>
                </a:cubicBezTo>
                <a:cubicBezTo>
                  <a:pt x="5080273" y="-10749"/>
                  <a:pt x="5329125" y="78955"/>
                  <a:pt x="5546016" y="0"/>
                </a:cubicBezTo>
                <a:cubicBezTo>
                  <a:pt x="5762907" y="-78955"/>
                  <a:pt x="5676932" y="9425"/>
                  <a:pt x="5795211" y="0"/>
                </a:cubicBezTo>
                <a:cubicBezTo>
                  <a:pt x="5913491" y="-9425"/>
                  <a:pt x="6003834" y="15534"/>
                  <a:pt x="6154514" y="0"/>
                </a:cubicBezTo>
                <a:cubicBezTo>
                  <a:pt x="6305194" y="-15534"/>
                  <a:pt x="6601317" y="43824"/>
                  <a:pt x="6844144" y="0"/>
                </a:cubicBezTo>
                <a:cubicBezTo>
                  <a:pt x="7086971" y="-43824"/>
                  <a:pt x="7155634" y="9983"/>
                  <a:pt x="7313556" y="0"/>
                </a:cubicBezTo>
                <a:cubicBezTo>
                  <a:pt x="7471478" y="-9983"/>
                  <a:pt x="7567989" y="36342"/>
                  <a:pt x="7782968" y="0"/>
                </a:cubicBezTo>
                <a:cubicBezTo>
                  <a:pt x="7997947" y="-36342"/>
                  <a:pt x="7937616" y="29411"/>
                  <a:pt x="8032162" y="0"/>
                </a:cubicBezTo>
                <a:cubicBezTo>
                  <a:pt x="8126708" y="-29411"/>
                  <a:pt x="8183414" y="2988"/>
                  <a:pt x="8281356" y="0"/>
                </a:cubicBezTo>
                <a:cubicBezTo>
                  <a:pt x="8379298" y="-2988"/>
                  <a:pt x="8448584" y="23082"/>
                  <a:pt x="8530550" y="0"/>
                </a:cubicBezTo>
                <a:cubicBezTo>
                  <a:pt x="8612516" y="-23082"/>
                  <a:pt x="8870747" y="21036"/>
                  <a:pt x="8999962" y="0"/>
                </a:cubicBezTo>
                <a:cubicBezTo>
                  <a:pt x="9129177" y="-21036"/>
                  <a:pt x="9300039" y="48262"/>
                  <a:pt x="9469374" y="0"/>
                </a:cubicBezTo>
                <a:cubicBezTo>
                  <a:pt x="9638709" y="-48262"/>
                  <a:pt x="9900186" y="9311"/>
                  <a:pt x="10269113" y="0"/>
                </a:cubicBezTo>
                <a:cubicBezTo>
                  <a:pt x="10638040" y="-9311"/>
                  <a:pt x="10803794" y="69889"/>
                  <a:pt x="11010900" y="0"/>
                </a:cubicBezTo>
                <a:cubicBezTo>
                  <a:pt x="11042452" y="285153"/>
                  <a:pt x="10936531" y="507650"/>
                  <a:pt x="11010900" y="691894"/>
                </a:cubicBezTo>
                <a:cubicBezTo>
                  <a:pt x="11085269" y="876138"/>
                  <a:pt x="11006688" y="974215"/>
                  <a:pt x="11010900" y="1153156"/>
                </a:cubicBezTo>
                <a:cubicBezTo>
                  <a:pt x="11015112" y="1332097"/>
                  <a:pt x="10977948" y="1489913"/>
                  <a:pt x="11010900" y="1787392"/>
                </a:cubicBezTo>
                <a:cubicBezTo>
                  <a:pt x="11043852" y="2084871"/>
                  <a:pt x="10934947" y="2155371"/>
                  <a:pt x="11010900" y="2421628"/>
                </a:cubicBezTo>
                <a:cubicBezTo>
                  <a:pt x="11086853" y="2687885"/>
                  <a:pt x="10957726" y="2703203"/>
                  <a:pt x="11010900" y="2940549"/>
                </a:cubicBezTo>
                <a:cubicBezTo>
                  <a:pt x="11064074" y="3177895"/>
                  <a:pt x="11008294" y="3252640"/>
                  <a:pt x="11010900" y="3517127"/>
                </a:cubicBezTo>
                <a:cubicBezTo>
                  <a:pt x="11013506" y="3781614"/>
                  <a:pt x="10993937" y="3783478"/>
                  <a:pt x="11010900" y="3920732"/>
                </a:cubicBezTo>
                <a:cubicBezTo>
                  <a:pt x="11027863" y="4057987"/>
                  <a:pt x="10966002" y="4369601"/>
                  <a:pt x="11010900" y="4554968"/>
                </a:cubicBezTo>
                <a:cubicBezTo>
                  <a:pt x="11055798" y="4740335"/>
                  <a:pt x="10992811" y="4876350"/>
                  <a:pt x="11010900" y="5073888"/>
                </a:cubicBezTo>
                <a:cubicBezTo>
                  <a:pt x="11028989" y="5271426"/>
                  <a:pt x="11001370" y="5523885"/>
                  <a:pt x="11010900" y="5765782"/>
                </a:cubicBezTo>
                <a:cubicBezTo>
                  <a:pt x="10845547" y="5783500"/>
                  <a:pt x="10803827" y="5739711"/>
                  <a:pt x="10651597" y="5765782"/>
                </a:cubicBezTo>
                <a:cubicBezTo>
                  <a:pt x="10499367" y="5791853"/>
                  <a:pt x="10220923" y="5751265"/>
                  <a:pt x="10072076" y="5765782"/>
                </a:cubicBezTo>
                <a:cubicBezTo>
                  <a:pt x="9923229" y="5780299"/>
                  <a:pt x="9883001" y="5758339"/>
                  <a:pt x="9822882" y="5765782"/>
                </a:cubicBezTo>
                <a:cubicBezTo>
                  <a:pt x="9762763" y="5773225"/>
                  <a:pt x="9623698" y="5736612"/>
                  <a:pt x="9573688" y="5765782"/>
                </a:cubicBezTo>
                <a:cubicBezTo>
                  <a:pt x="9523678" y="5794952"/>
                  <a:pt x="9065274" y="5710260"/>
                  <a:pt x="8773949" y="5765782"/>
                </a:cubicBezTo>
                <a:cubicBezTo>
                  <a:pt x="8482624" y="5821304"/>
                  <a:pt x="8405446" y="5727614"/>
                  <a:pt x="8304537" y="5765782"/>
                </a:cubicBezTo>
                <a:cubicBezTo>
                  <a:pt x="8203628" y="5803950"/>
                  <a:pt x="8160777" y="5763609"/>
                  <a:pt x="8055343" y="5765782"/>
                </a:cubicBezTo>
                <a:cubicBezTo>
                  <a:pt x="7949909" y="5767955"/>
                  <a:pt x="7856718" y="5751417"/>
                  <a:pt x="7806149" y="5765782"/>
                </a:cubicBezTo>
                <a:cubicBezTo>
                  <a:pt x="7755580" y="5780147"/>
                  <a:pt x="7419319" y="5713381"/>
                  <a:pt x="7226628" y="5765782"/>
                </a:cubicBezTo>
                <a:cubicBezTo>
                  <a:pt x="7033937" y="5818183"/>
                  <a:pt x="6713987" y="5723790"/>
                  <a:pt x="6426888" y="5765782"/>
                </a:cubicBezTo>
                <a:cubicBezTo>
                  <a:pt x="6139789" y="5807774"/>
                  <a:pt x="5830618" y="5686048"/>
                  <a:pt x="5627149" y="5765782"/>
                </a:cubicBezTo>
                <a:cubicBezTo>
                  <a:pt x="5423680" y="5845516"/>
                  <a:pt x="5385791" y="5749531"/>
                  <a:pt x="5157737" y="5765782"/>
                </a:cubicBezTo>
                <a:cubicBezTo>
                  <a:pt x="4929683" y="5782033"/>
                  <a:pt x="4671490" y="5697881"/>
                  <a:pt x="4468107" y="5765782"/>
                </a:cubicBezTo>
                <a:cubicBezTo>
                  <a:pt x="4264724" y="5833683"/>
                  <a:pt x="4038465" y="5729335"/>
                  <a:pt x="3888586" y="5765782"/>
                </a:cubicBezTo>
                <a:cubicBezTo>
                  <a:pt x="3738707" y="5802229"/>
                  <a:pt x="3352189" y="5727803"/>
                  <a:pt x="3198956" y="5765782"/>
                </a:cubicBezTo>
                <a:cubicBezTo>
                  <a:pt x="3045723" y="5803761"/>
                  <a:pt x="2827813" y="5737950"/>
                  <a:pt x="2729544" y="5765782"/>
                </a:cubicBezTo>
                <a:cubicBezTo>
                  <a:pt x="2631275" y="5793614"/>
                  <a:pt x="2597015" y="5742697"/>
                  <a:pt x="2480350" y="5765782"/>
                </a:cubicBezTo>
                <a:cubicBezTo>
                  <a:pt x="2363685" y="5788867"/>
                  <a:pt x="2324610" y="5752611"/>
                  <a:pt x="2231156" y="5765782"/>
                </a:cubicBezTo>
                <a:cubicBezTo>
                  <a:pt x="2137702" y="5778953"/>
                  <a:pt x="1981234" y="5716952"/>
                  <a:pt x="1761744" y="5765782"/>
                </a:cubicBezTo>
                <a:cubicBezTo>
                  <a:pt x="1542254" y="5814612"/>
                  <a:pt x="1326392" y="5741287"/>
                  <a:pt x="962005" y="5765782"/>
                </a:cubicBezTo>
                <a:cubicBezTo>
                  <a:pt x="597618" y="5790277"/>
                  <a:pt x="763643" y="5735993"/>
                  <a:pt x="602702" y="5765782"/>
                </a:cubicBezTo>
                <a:cubicBezTo>
                  <a:pt x="441761" y="5795571"/>
                  <a:pt x="152273" y="5717369"/>
                  <a:pt x="0" y="5765782"/>
                </a:cubicBezTo>
                <a:cubicBezTo>
                  <a:pt x="-40288" y="5607693"/>
                  <a:pt x="50547" y="5501561"/>
                  <a:pt x="0" y="5246862"/>
                </a:cubicBezTo>
                <a:cubicBezTo>
                  <a:pt x="-50547" y="4992163"/>
                  <a:pt x="41773" y="4988197"/>
                  <a:pt x="0" y="4843257"/>
                </a:cubicBezTo>
                <a:cubicBezTo>
                  <a:pt x="-41773" y="4698318"/>
                  <a:pt x="20848" y="4498347"/>
                  <a:pt x="0" y="4381994"/>
                </a:cubicBezTo>
                <a:cubicBezTo>
                  <a:pt x="-20848" y="4265641"/>
                  <a:pt x="38471" y="3982210"/>
                  <a:pt x="0" y="3863074"/>
                </a:cubicBezTo>
                <a:cubicBezTo>
                  <a:pt x="-38471" y="3743938"/>
                  <a:pt x="14876" y="3558829"/>
                  <a:pt x="0" y="3286496"/>
                </a:cubicBezTo>
                <a:cubicBezTo>
                  <a:pt x="-14876" y="3014163"/>
                  <a:pt x="3078" y="2903955"/>
                  <a:pt x="0" y="2709918"/>
                </a:cubicBezTo>
                <a:cubicBezTo>
                  <a:pt x="-3078" y="2515881"/>
                  <a:pt x="36157" y="2258463"/>
                  <a:pt x="0" y="2075682"/>
                </a:cubicBezTo>
                <a:cubicBezTo>
                  <a:pt x="-36157" y="1892901"/>
                  <a:pt x="572" y="1779393"/>
                  <a:pt x="0" y="1672077"/>
                </a:cubicBezTo>
                <a:cubicBezTo>
                  <a:pt x="-572" y="1564761"/>
                  <a:pt x="68774" y="1233570"/>
                  <a:pt x="0" y="980183"/>
                </a:cubicBezTo>
                <a:cubicBezTo>
                  <a:pt x="-68774" y="726796"/>
                  <a:pt x="41062" y="653240"/>
                  <a:pt x="0" y="518920"/>
                </a:cubicBezTo>
                <a:cubicBezTo>
                  <a:pt x="-41062" y="384600"/>
                  <a:pt x="37262" y="165719"/>
                  <a:pt x="0" y="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20998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1F5455B-DB18-413E-8DBC-F2435638C023}"/>
              </a:ext>
            </a:extLst>
          </p:cNvPr>
          <p:cNvSpPr/>
          <p:nvPr/>
        </p:nvSpPr>
        <p:spPr>
          <a:xfrm>
            <a:off x="438148" y="247651"/>
            <a:ext cx="11563351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8" name="جدول 9">
            <a:extLst>
              <a:ext uri="{FF2B5EF4-FFF2-40B4-BE49-F238E27FC236}">
                <a16:creationId xmlns:a16="http://schemas.microsoft.com/office/drawing/2014/main" id="{EFDA3760-F228-4E3D-BDF1-A5A95B178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17923"/>
              </p:ext>
            </p:extLst>
          </p:nvPr>
        </p:nvGraphicFramePr>
        <p:xfrm>
          <a:off x="2798761" y="1439196"/>
          <a:ext cx="4621215" cy="397960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0405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663268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99F137AF-ACAE-46C0-ACA3-83CE6A83A290}"/>
              </a:ext>
            </a:extLst>
          </p:cNvPr>
          <p:cNvSpPr txBox="1"/>
          <p:nvPr/>
        </p:nvSpPr>
        <p:spPr>
          <a:xfrm>
            <a:off x="4581527" y="146000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+ 3</a:t>
            </a:r>
          </a:p>
        </p:txBody>
      </p:sp>
      <p:sp>
        <p:nvSpPr>
          <p:cNvPr id="10" name="مثلث متساوي الساقين 9">
            <a:extLst>
              <a:ext uri="{FF2B5EF4-FFF2-40B4-BE49-F238E27FC236}">
                <a16:creationId xmlns:a16="http://schemas.microsoft.com/office/drawing/2014/main" id="{E22516B2-6765-4623-AC89-90B78669B4AB}"/>
              </a:ext>
            </a:extLst>
          </p:cNvPr>
          <p:cNvSpPr/>
          <p:nvPr/>
        </p:nvSpPr>
        <p:spPr>
          <a:xfrm>
            <a:off x="6105527" y="2261982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84F544-FEE5-4B5A-9EE3-B8F2C862C9FE}"/>
              </a:ext>
            </a:extLst>
          </p:cNvPr>
          <p:cNvSpPr/>
          <p:nvPr/>
        </p:nvSpPr>
        <p:spPr>
          <a:xfrm>
            <a:off x="3048002" y="2256211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ثلث متساوي الساقين 11">
            <a:extLst>
              <a:ext uri="{FF2B5EF4-FFF2-40B4-BE49-F238E27FC236}">
                <a16:creationId xmlns:a16="http://schemas.microsoft.com/office/drawing/2014/main" id="{2459F58C-7DA5-4B42-ABF8-832BEEA6F30E}"/>
              </a:ext>
            </a:extLst>
          </p:cNvPr>
          <p:cNvSpPr/>
          <p:nvPr/>
        </p:nvSpPr>
        <p:spPr>
          <a:xfrm>
            <a:off x="5381627" y="1604757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DA81A65-05B6-4FC2-BC7F-907FE22A6091}"/>
              </a:ext>
            </a:extLst>
          </p:cNvPr>
          <p:cNvSpPr txBox="1"/>
          <p:nvPr/>
        </p:nvSpPr>
        <p:spPr>
          <a:xfrm>
            <a:off x="4510089" y="212495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+ 3</a:t>
            </a:r>
          </a:p>
        </p:txBody>
      </p:sp>
      <p:sp>
        <p:nvSpPr>
          <p:cNvPr id="14" name="مثلث متساوي الساقين 13">
            <a:extLst>
              <a:ext uri="{FF2B5EF4-FFF2-40B4-BE49-F238E27FC236}">
                <a16:creationId xmlns:a16="http://schemas.microsoft.com/office/drawing/2014/main" id="{1E4B1C69-F834-4A29-823A-BE6E8BC2C811}"/>
              </a:ext>
            </a:extLst>
          </p:cNvPr>
          <p:cNvSpPr/>
          <p:nvPr/>
        </p:nvSpPr>
        <p:spPr>
          <a:xfrm>
            <a:off x="5310189" y="2269707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3E43681-69BA-47F0-B788-8CCF4892601E}"/>
              </a:ext>
            </a:extLst>
          </p:cNvPr>
          <p:cNvSpPr txBox="1"/>
          <p:nvPr/>
        </p:nvSpPr>
        <p:spPr>
          <a:xfrm>
            <a:off x="6224590" y="282797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F339749-6700-45E7-9837-E3F7B2DF1E69}"/>
              </a:ext>
            </a:extLst>
          </p:cNvPr>
          <p:cNvSpPr txBox="1"/>
          <p:nvPr/>
        </p:nvSpPr>
        <p:spPr>
          <a:xfrm>
            <a:off x="4892279" y="279343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C060C26-6DB3-489B-A5DE-054DF4FCB7DD}"/>
              </a:ext>
            </a:extLst>
          </p:cNvPr>
          <p:cNvSpPr txBox="1"/>
          <p:nvPr/>
        </p:nvSpPr>
        <p:spPr>
          <a:xfrm>
            <a:off x="4493419" y="2793431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+ 3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E95F479-2132-4F0D-AD11-B06B940559ED}"/>
              </a:ext>
            </a:extLst>
          </p:cNvPr>
          <p:cNvSpPr txBox="1"/>
          <p:nvPr/>
        </p:nvSpPr>
        <p:spPr>
          <a:xfrm>
            <a:off x="3127770" y="282196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D1C1373-92FA-4825-AFAB-1A4202211F2C}"/>
              </a:ext>
            </a:extLst>
          </p:cNvPr>
          <p:cNvSpPr txBox="1"/>
          <p:nvPr/>
        </p:nvSpPr>
        <p:spPr>
          <a:xfrm>
            <a:off x="6224590" y="348679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6AE2F15-71CD-4085-8A89-8BA1A9FA39EE}"/>
              </a:ext>
            </a:extLst>
          </p:cNvPr>
          <p:cNvSpPr txBox="1"/>
          <p:nvPr/>
        </p:nvSpPr>
        <p:spPr>
          <a:xfrm>
            <a:off x="4888707" y="348079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778D3CB-C9AD-4BBB-B086-EAF89A2FF009}"/>
              </a:ext>
            </a:extLst>
          </p:cNvPr>
          <p:cNvSpPr txBox="1"/>
          <p:nvPr/>
        </p:nvSpPr>
        <p:spPr>
          <a:xfrm>
            <a:off x="4493419" y="345225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+ 3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CFC8044-9D31-4EF0-B506-323AB662C655}"/>
              </a:ext>
            </a:extLst>
          </p:cNvPr>
          <p:cNvSpPr txBox="1"/>
          <p:nvPr/>
        </p:nvSpPr>
        <p:spPr>
          <a:xfrm>
            <a:off x="3127770" y="348079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3EB0AF4-E1CF-4306-80D6-5CA106DFD3CA}"/>
              </a:ext>
            </a:extLst>
          </p:cNvPr>
          <p:cNvSpPr txBox="1"/>
          <p:nvPr/>
        </p:nvSpPr>
        <p:spPr>
          <a:xfrm>
            <a:off x="6224590" y="414318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B8EB29E-D283-43BF-9CE1-4D9A50D89380}"/>
              </a:ext>
            </a:extLst>
          </p:cNvPr>
          <p:cNvSpPr txBox="1"/>
          <p:nvPr/>
        </p:nvSpPr>
        <p:spPr>
          <a:xfrm>
            <a:off x="4858941" y="413717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AA251BF-1195-4257-BE22-6F08101FD636}"/>
              </a:ext>
            </a:extLst>
          </p:cNvPr>
          <p:cNvSpPr txBox="1"/>
          <p:nvPr/>
        </p:nvSpPr>
        <p:spPr>
          <a:xfrm>
            <a:off x="4493419" y="410863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+ 3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7DC0341-AD7D-4DDA-AD03-E2D94FCC44FC}"/>
              </a:ext>
            </a:extLst>
          </p:cNvPr>
          <p:cNvSpPr txBox="1"/>
          <p:nvPr/>
        </p:nvSpPr>
        <p:spPr>
          <a:xfrm>
            <a:off x="3127770" y="413717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E283AB0-FD28-495D-9AF5-F0401CCF93B6}"/>
              </a:ext>
            </a:extLst>
          </p:cNvPr>
          <p:cNvSpPr txBox="1"/>
          <p:nvPr/>
        </p:nvSpPr>
        <p:spPr>
          <a:xfrm>
            <a:off x="6224590" y="479956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3578724-183B-4EAC-83C1-0F236B8C2B30}"/>
              </a:ext>
            </a:extLst>
          </p:cNvPr>
          <p:cNvSpPr txBox="1"/>
          <p:nvPr/>
        </p:nvSpPr>
        <p:spPr>
          <a:xfrm>
            <a:off x="4822428" y="479355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E69EE33-B536-4D95-81D7-2BA69B7594DF}"/>
              </a:ext>
            </a:extLst>
          </p:cNvPr>
          <p:cNvSpPr txBox="1"/>
          <p:nvPr/>
        </p:nvSpPr>
        <p:spPr>
          <a:xfrm>
            <a:off x="4493419" y="476502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+ 3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819AD92-7638-40F7-96F5-BBC1269E6401}"/>
              </a:ext>
            </a:extLst>
          </p:cNvPr>
          <p:cNvSpPr txBox="1"/>
          <p:nvPr/>
        </p:nvSpPr>
        <p:spPr>
          <a:xfrm>
            <a:off x="3127770" y="479355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8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B542525-8BE9-4997-9ECE-C6375064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2" y="1076327"/>
            <a:ext cx="3781425" cy="1419225"/>
          </a:xfrm>
          <a:prstGeom prst="rect">
            <a:avLst/>
          </a:prstGeom>
        </p:spPr>
      </p:pic>
      <p:pic>
        <p:nvPicPr>
          <p:cNvPr id="31" name="صورة 30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6C612A86-773E-42B5-91AE-84A5E5EE8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098" y="277887"/>
            <a:ext cx="2937400" cy="520552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D541644-02CD-4CB6-8904-54F94B9F0679}"/>
              </a:ext>
            </a:extLst>
          </p:cNvPr>
          <p:cNvSpPr txBox="1"/>
          <p:nvPr/>
        </p:nvSpPr>
        <p:spPr>
          <a:xfrm>
            <a:off x="523872" y="113973"/>
            <a:ext cx="7337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127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08E6780-C1EA-4D04-A1F9-F6BFC25B0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726283"/>
            <a:ext cx="1434702" cy="11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58910-2B93-4EFD-88DD-1F7262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56EE0C-92BB-44DF-B3C3-31CBFAAB6C90}"/>
              </a:ext>
            </a:extLst>
          </p:cNvPr>
          <p:cNvSpPr/>
          <p:nvPr/>
        </p:nvSpPr>
        <p:spPr>
          <a:xfrm>
            <a:off x="714373" y="688181"/>
            <a:ext cx="11010900" cy="5765782"/>
          </a:xfrm>
          <a:custGeom>
            <a:avLst/>
            <a:gdLst>
              <a:gd name="connsiteX0" fmla="*/ 0 w 11010900"/>
              <a:gd name="connsiteY0" fmla="*/ 0 h 5765782"/>
              <a:gd name="connsiteX1" fmla="*/ 689630 w 11010900"/>
              <a:gd name="connsiteY1" fmla="*/ 0 h 5765782"/>
              <a:gd name="connsiteX2" fmla="*/ 1048933 w 11010900"/>
              <a:gd name="connsiteY2" fmla="*/ 0 h 5765782"/>
              <a:gd name="connsiteX3" fmla="*/ 1408236 w 11010900"/>
              <a:gd name="connsiteY3" fmla="*/ 0 h 5765782"/>
              <a:gd name="connsiteX4" fmla="*/ 2097866 w 11010900"/>
              <a:gd name="connsiteY4" fmla="*/ 0 h 5765782"/>
              <a:gd name="connsiteX5" fmla="*/ 2787496 w 11010900"/>
              <a:gd name="connsiteY5" fmla="*/ 0 h 5765782"/>
              <a:gd name="connsiteX6" fmla="*/ 3367017 w 11010900"/>
              <a:gd name="connsiteY6" fmla="*/ 0 h 5765782"/>
              <a:gd name="connsiteX7" fmla="*/ 3946538 w 11010900"/>
              <a:gd name="connsiteY7" fmla="*/ 0 h 5765782"/>
              <a:gd name="connsiteX8" fmla="*/ 4746277 w 11010900"/>
              <a:gd name="connsiteY8" fmla="*/ 0 h 5765782"/>
              <a:gd name="connsiteX9" fmla="*/ 5325798 w 11010900"/>
              <a:gd name="connsiteY9" fmla="*/ 0 h 5765782"/>
              <a:gd name="connsiteX10" fmla="*/ 5574993 w 11010900"/>
              <a:gd name="connsiteY10" fmla="*/ 0 h 5765782"/>
              <a:gd name="connsiteX11" fmla="*/ 5824187 w 11010900"/>
              <a:gd name="connsiteY11" fmla="*/ 0 h 5765782"/>
              <a:gd name="connsiteX12" fmla="*/ 6073381 w 11010900"/>
              <a:gd name="connsiteY12" fmla="*/ 0 h 5765782"/>
              <a:gd name="connsiteX13" fmla="*/ 6432684 w 11010900"/>
              <a:gd name="connsiteY13" fmla="*/ 0 h 5765782"/>
              <a:gd name="connsiteX14" fmla="*/ 6902096 w 11010900"/>
              <a:gd name="connsiteY14" fmla="*/ 0 h 5765782"/>
              <a:gd name="connsiteX15" fmla="*/ 7481617 w 11010900"/>
              <a:gd name="connsiteY15" fmla="*/ 0 h 5765782"/>
              <a:gd name="connsiteX16" fmla="*/ 8171247 w 11010900"/>
              <a:gd name="connsiteY16" fmla="*/ 0 h 5765782"/>
              <a:gd name="connsiteX17" fmla="*/ 8640659 w 11010900"/>
              <a:gd name="connsiteY17" fmla="*/ 0 h 5765782"/>
              <a:gd name="connsiteX18" fmla="*/ 9330289 w 11010900"/>
              <a:gd name="connsiteY18" fmla="*/ 0 h 5765782"/>
              <a:gd name="connsiteX19" fmla="*/ 10130028 w 11010900"/>
              <a:gd name="connsiteY19" fmla="*/ 0 h 5765782"/>
              <a:gd name="connsiteX20" fmla="*/ 11010900 w 11010900"/>
              <a:gd name="connsiteY20" fmla="*/ 0 h 5765782"/>
              <a:gd name="connsiteX21" fmla="*/ 11010900 w 11010900"/>
              <a:gd name="connsiteY21" fmla="*/ 576578 h 5765782"/>
              <a:gd name="connsiteX22" fmla="*/ 11010900 w 11010900"/>
              <a:gd name="connsiteY22" fmla="*/ 1210814 h 5765782"/>
              <a:gd name="connsiteX23" fmla="*/ 11010900 w 11010900"/>
              <a:gd name="connsiteY23" fmla="*/ 1614419 h 5765782"/>
              <a:gd name="connsiteX24" fmla="*/ 11010900 w 11010900"/>
              <a:gd name="connsiteY24" fmla="*/ 2075682 h 5765782"/>
              <a:gd name="connsiteX25" fmla="*/ 11010900 w 11010900"/>
              <a:gd name="connsiteY25" fmla="*/ 2709918 h 5765782"/>
              <a:gd name="connsiteX26" fmla="*/ 11010900 w 11010900"/>
              <a:gd name="connsiteY26" fmla="*/ 3171180 h 5765782"/>
              <a:gd name="connsiteX27" fmla="*/ 11010900 w 11010900"/>
              <a:gd name="connsiteY27" fmla="*/ 3632443 h 5765782"/>
              <a:gd name="connsiteX28" fmla="*/ 11010900 w 11010900"/>
              <a:gd name="connsiteY28" fmla="*/ 4324337 h 5765782"/>
              <a:gd name="connsiteX29" fmla="*/ 11010900 w 11010900"/>
              <a:gd name="connsiteY29" fmla="*/ 4958573 h 5765782"/>
              <a:gd name="connsiteX30" fmla="*/ 11010900 w 11010900"/>
              <a:gd name="connsiteY30" fmla="*/ 5765782 h 5765782"/>
              <a:gd name="connsiteX31" fmla="*/ 10211161 w 11010900"/>
              <a:gd name="connsiteY31" fmla="*/ 5765782 h 5765782"/>
              <a:gd name="connsiteX32" fmla="*/ 9851858 w 11010900"/>
              <a:gd name="connsiteY32" fmla="*/ 5765782 h 5765782"/>
              <a:gd name="connsiteX33" fmla="*/ 9492555 w 11010900"/>
              <a:gd name="connsiteY33" fmla="*/ 5765782 h 5765782"/>
              <a:gd name="connsiteX34" fmla="*/ 8692816 w 11010900"/>
              <a:gd name="connsiteY34" fmla="*/ 5765782 h 5765782"/>
              <a:gd name="connsiteX35" fmla="*/ 8113295 w 11010900"/>
              <a:gd name="connsiteY35" fmla="*/ 5765782 h 5765782"/>
              <a:gd name="connsiteX36" fmla="*/ 7423665 w 11010900"/>
              <a:gd name="connsiteY36" fmla="*/ 5765782 h 5765782"/>
              <a:gd name="connsiteX37" fmla="*/ 6954253 w 11010900"/>
              <a:gd name="connsiteY37" fmla="*/ 5765782 h 5765782"/>
              <a:gd name="connsiteX38" fmla="*/ 6154514 w 11010900"/>
              <a:gd name="connsiteY38" fmla="*/ 5765782 h 5765782"/>
              <a:gd name="connsiteX39" fmla="*/ 5354775 w 11010900"/>
              <a:gd name="connsiteY39" fmla="*/ 5765782 h 5765782"/>
              <a:gd name="connsiteX40" fmla="*/ 4665144 w 11010900"/>
              <a:gd name="connsiteY40" fmla="*/ 5765782 h 5765782"/>
              <a:gd name="connsiteX41" fmla="*/ 4415950 w 11010900"/>
              <a:gd name="connsiteY41" fmla="*/ 5765782 h 5765782"/>
              <a:gd name="connsiteX42" fmla="*/ 4056647 w 11010900"/>
              <a:gd name="connsiteY42" fmla="*/ 5765782 h 5765782"/>
              <a:gd name="connsiteX43" fmla="*/ 3367017 w 11010900"/>
              <a:gd name="connsiteY43" fmla="*/ 5765782 h 5765782"/>
              <a:gd name="connsiteX44" fmla="*/ 2897605 w 11010900"/>
              <a:gd name="connsiteY44" fmla="*/ 5765782 h 5765782"/>
              <a:gd name="connsiteX45" fmla="*/ 2097866 w 11010900"/>
              <a:gd name="connsiteY45" fmla="*/ 5765782 h 5765782"/>
              <a:gd name="connsiteX46" fmla="*/ 1298127 w 11010900"/>
              <a:gd name="connsiteY46" fmla="*/ 5765782 h 5765782"/>
              <a:gd name="connsiteX47" fmla="*/ 938824 w 11010900"/>
              <a:gd name="connsiteY47" fmla="*/ 5765782 h 5765782"/>
              <a:gd name="connsiteX48" fmla="*/ 579521 w 11010900"/>
              <a:gd name="connsiteY48" fmla="*/ 5765782 h 5765782"/>
              <a:gd name="connsiteX49" fmla="*/ 0 w 11010900"/>
              <a:gd name="connsiteY49" fmla="*/ 5765782 h 5765782"/>
              <a:gd name="connsiteX50" fmla="*/ 0 w 11010900"/>
              <a:gd name="connsiteY50" fmla="*/ 5073888 h 5765782"/>
              <a:gd name="connsiteX51" fmla="*/ 0 w 11010900"/>
              <a:gd name="connsiteY51" fmla="*/ 4670283 h 5765782"/>
              <a:gd name="connsiteX52" fmla="*/ 0 w 11010900"/>
              <a:gd name="connsiteY52" fmla="*/ 4209021 h 5765782"/>
              <a:gd name="connsiteX53" fmla="*/ 0 w 11010900"/>
              <a:gd name="connsiteY53" fmla="*/ 3632443 h 5765782"/>
              <a:gd name="connsiteX54" fmla="*/ 0 w 11010900"/>
              <a:gd name="connsiteY54" fmla="*/ 3228838 h 5765782"/>
              <a:gd name="connsiteX55" fmla="*/ 0 w 11010900"/>
              <a:gd name="connsiteY55" fmla="*/ 2767575 h 5765782"/>
              <a:gd name="connsiteX56" fmla="*/ 0 w 11010900"/>
              <a:gd name="connsiteY56" fmla="*/ 2190997 h 5765782"/>
              <a:gd name="connsiteX57" fmla="*/ 0 w 11010900"/>
              <a:gd name="connsiteY57" fmla="*/ 1787392 h 5765782"/>
              <a:gd name="connsiteX58" fmla="*/ 0 w 11010900"/>
              <a:gd name="connsiteY58" fmla="*/ 1095499 h 5765782"/>
              <a:gd name="connsiteX59" fmla="*/ 0 w 11010900"/>
              <a:gd name="connsiteY59" fmla="*/ 0 h 57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010900" h="5765782" fill="none" extrusionOk="0">
                <a:moveTo>
                  <a:pt x="0" y="0"/>
                </a:moveTo>
                <a:cubicBezTo>
                  <a:pt x="335347" y="-17802"/>
                  <a:pt x="526042" y="75499"/>
                  <a:pt x="689630" y="0"/>
                </a:cubicBezTo>
                <a:cubicBezTo>
                  <a:pt x="853218" y="-75499"/>
                  <a:pt x="886071" y="33861"/>
                  <a:pt x="1048933" y="0"/>
                </a:cubicBezTo>
                <a:cubicBezTo>
                  <a:pt x="1211795" y="-33861"/>
                  <a:pt x="1325455" y="7602"/>
                  <a:pt x="1408236" y="0"/>
                </a:cubicBezTo>
                <a:cubicBezTo>
                  <a:pt x="1491017" y="-7602"/>
                  <a:pt x="1758913" y="47014"/>
                  <a:pt x="2097866" y="0"/>
                </a:cubicBezTo>
                <a:cubicBezTo>
                  <a:pt x="2436819" y="-47014"/>
                  <a:pt x="2618638" y="9708"/>
                  <a:pt x="2787496" y="0"/>
                </a:cubicBezTo>
                <a:cubicBezTo>
                  <a:pt x="2956354" y="-9708"/>
                  <a:pt x="3198201" y="42067"/>
                  <a:pt x="3367017" y="0"/>
                </a:cubicBezTo>
                <a:cubicBezTo>
                  <a:pt x="3535833" y="-42067"/>
                  <a:pt x="3734918" y="54918"/>
                  <a:pt x="3946538" y="0"/>
                </a:cubicBezTo>
                <a:cubicBezTo>
                  <a:pt x="4158158" y="-54918"/>
                  <a:pt x="4505115" y="54938"/>
                  <a:pt x="4746277" y="0"/>
                </a:cubicBezTo>
                <a:cubicBezTo>
                  <a:pt x="4987439" y="-54938"/>
                  <a:pt x="5103752" y="47130"/>
                  <a:pt x="5325798" y="0"/>
                </a:cubicBezTo>
                <a:cubicBezTo>
                  <a:pt x="5547844" y="-47130"/>
                  <a:pt x="5506423" y="27640"/>
                  <a:pt x="5574993" y="0"/>
                </a:cubicBezTo>
                <a:cubicBezTo>
                  <a:pt x="5643563" y="-27640"/>
                  <a:pt x="5723502" y="26378"/>
                  <a:pt x="5824187" y="0"/>
                </a:cubicBezTo>
                <a:cubicBezTo>
                  <a:pt x="5924872" y="-26378"/>
                  <a:pt x="6017871" y="22512"/>
                  <a:pt x="6073381" y="0"/>
                </a:cubicBezTo>
                <a:cubicBezTo>
                  <a:pt x="6128891" y="-22512"/>
                  <a:pt x="6333070" y="33073"/>
                  <a:pt x="6432684" y="0"/>
                </a:cubicBezTo>
                <a:cubicBezTo>
                  <a:pt x="6532298" y="-33073"/>
                  <a:pt x="6676233" y="53889"/>
                  <a:pt x="6902096" y="0"/>
                </a:cubicBezTo>
                <a:cubicBezTo>
                  <a:pt x="7127959" y="-53889"/>
                  <a:pt x="7225756" y="48598"/>
                  <a:pt x="7481617" y="0"/>
                </a:cubicBezTo>
                <a:cubicBezTo>
                  <a:pt x="7737478" y="-48598"/>
                  <a:pt x="7864170" y="16225"/>
                  <a:pt x="8171247" y="0"/>
                </a:cubicBezTo>
                <a:cubicBezTo>
                  <a:pt x="8478324" y="-16225"/>
                  <a:pt x="8457627" y="17684"/>
                  <a:pt x="8640659" y="0"/>
                </a:cubicBezTo>
                <a:cubicBezTo>
                  <a:pt x="8823691" y="-17684"/>
                  <a:pt x="8987609" y="34608"/>
                  <a:pt x="9330289" y="0"/>
                </a:cubicBezTo>
                <a:cubicBezTo>
                  <a:pt x="9672969" y="-34608"/>
                  <a:pt x="9956498" y="36123"/>
                  <a:pt x="10130028" y="0"/>
                </a:cubicBezTo>
                <a:cubicBezTo>
                  <a:pt x="10303558" y="-36123"/>
                  <a:pt x="10583996" y="82517"/>
                  <a:pt x="11010900" y="0"/>
                </a:cubicBezTo>
                <a:cubicBezTo>
                  <a:pt x="11048147" y="144425"/>
                  <a:pt x="10963429" y="345183"/>
                  <a:pt x="11010900" y="576578"/>
                </a:cubicBezTo>
                <a:cubicBezTo>
                  <a:pt x="11058371" y="807973"/>
                  <a:pt x="10980966" y="943973"/>
                  <a:pt x="11010900" y="1210814"/>
                </a:cubicBezTo>
                <a:cubicBezTo>
                  <a:pt x="11040834" y="1477655"/>
                  <a:pt x="10998723" y="1428826"/>
                  <a:pt x="11010900" y="1614419"/>
                </a:cubicBezTo>
                <a:cubicBezTo>
                  <a:pt x="11023077" y="1800013"/>
                  <a:pt x="10990009" y="1980733"/>
                  <a:pt x="11010900" y="2075682"/>
                </a:cubicBezTo>
                <a:cubicBezTo>
                  <a:pt x="11031791" y="2170631"/>
                  <a:pt x="10949785" y="2534947"/>
                  <a:pt x="11010900" y="2709918"/>
                </a:cubicBezTo>
                <a:cubicBezTo>
                  <a:pt x="11072015" y="2884889"/>
                  <a:pt x="10957764" y="3003499"/>
                  <a:pt x="11010900" y="3171180"/>
                </a:cubicBezTo>
                <a:cubicBezTo>
                  <a:pt x="11064036" y="3338861"/>
                  <a:pt x="11000608" y="3511975"/>
                  <a:pt x="11010900" y="3632443"/>
                </a:cubicBezTo>
                <a:cubicBezTo>
                  <a:pt x="11021192" y="3752911"/>
                  <a:pt x="10996414" y="4136267"/>
                  <a:pt x="11010900" y="4324337"/>
                </a:cubicBezTo>
                <a:cubicBezTo>
                  <a:pt x="11025386" y="4512407"/>
                  <a:pt x="10937198" y="4646075"/>
                  <a:pt x="11010900" y="4958573"/>
                </a:cubicBezTo>
                <a:cubicBezTo>
                  <a:pt x="11084602" y="5271071"/>
                  <a:pt x="10933694" y="5560854"/>
                  <a:pt x="11010900" y="5765782"/>
                </a:cubicBezTo>
                <a:cubicBezTo>
                  <a:pt x="10710030" y="5845825"/>
                  <a:pt x="10490029" y="5695191"/>
                  <a:pt x="10211161" y="5765782"/>
                </a:cubicBezTo>
                <a:cubicBezTo>
                  <a:pt x="9932293" y="5836373"/>
                  <a:pt x="9996674" y="5763582"/>
                  <a:pt x="9851858" y="5765782"/>
                </a:cubicBezTo>
                <a:cubicBezTo>
                  <a:pt x="9707042" y="5767982"/>
                  <a:pt x="9564755" y="5764679"/>
                  <a:pt x="9492555" y="5765782"/>
                </a:cubicBezTo>
                <a:cubicBezTo>
                  <a:pt x="9420355" y="5766885"/>
                  <a:pt x="9064338" y="5753799"/>
                  <a:pt x="8692816" y="5765782"/>
                </a:cubicBezTo>
                <a:cubicBezTo>
                  <a:pt x="8321294" y="5777765"/>
                  <a:pt x="8231344" y="5733691"/>
                  <a:pt x="8113295" y="5765782"/>
                </a:cubicBezTo>
                <a:cubicBezTo>
                  <a:pt x="7995246" y="5797873"/>
                  <a:pt x="7743569" y="5739533"/>
                  <a:pt x="7423665" y="5765782"/>
                </a:cubicBezTo>
                <a:cubicBezTo>
                  <a:pt x="7103761" y="5792031"/>
                  <a:pt x="7094077" y="5753282"/>
                  <a:pt x="6954253" y="5765782"/>
                </a:cubicBezTo>
                <a:cubicBezTo>
                  <a:pt x="6814429" y="5778282"/>
                  <a:pt x="6496213" y="5690440"/>
                  <a:pt x="6154514" y="5765782"/>
                </a:cubicBezTo>
                <a:cubicBezTo>
                  <a:pt x="5812815" y="5841124"/>
                  <a:pt x="5677570" y="5722664"/>
                  <a:pt x="5354775" y="5765782"/>
                </a:cubicBezTo>
                <a:cubicBezTo>
                  <a:pt x="5031980" y="5808900"/>
                  <a:pt x="4884730" y="5694102"/>
                  <a:pt x="4665144" y="5765782"/>
                </a:cubicBezTo>
                <a:cubicBezTo>
                  <a:pt x="4445558" y="5837462"/>
                  <a:pt x="4478676" y="5746611"/>
                  <a:pt x="4415950" y="5765782"/>
                </a:cubicBezTo>
                <a:cubicBezTo>
                  <a:pt x="4353224" y="5784953"/>
                  <a:pt x="4195781" y="5735996"/>
                  <a:pt x="4056647" y="5765782"/>
                </a:cubicBezTo>
                <a:cubicBezTo>
                  <a:pt x="3917513" y="5795568"/>
                  <a:pt x="3661707" y="5762574"/>
                  <a:pt x="3367017" y="5765782"/>
                </a:cubicBezTo>
                <a:cubicBezTo>
                  <a:pt x="3072327" y="5768990"/>
                  <a:pt x="3115454" y="5726829"/>
                  <a:pt x="2897605" y="5765782"/>
                </a:cubicBezTo>
                <a:cubicBezTo>
                  <a:pt x="2679756" y="5804735"/>
                  <a:pt x="2471910" y="5716155"/>
                  <a:pt x="2097866" y="5765782"/>
                </a:cubicBezTo>
                <a:cubicBezTo>
                  <a:pt x="1723822" y="5815409"/>
                  <a:pt x="1573524" y="5693267"/>
                  <a:pt x="1298127" y="5765782"/>
                </a:cubicBezTo>
                <a:cubicBezTo>
                  <a:pt x="1022730" y="5838297"/>
                  <a:pt x="1101809" y="5754873"/>
                  <a:pt x="938824" y="5765782"/>
                </a:cubicBezTo>
                <a:cubicBezTo>
                  <a:pt x="775839" y="5776691"/>
                  <a:pt x="721383" y="5751113"/>
                  <a:pt x="579521" y="5765782"/>
                </a:cubicBezTo>
                <a:cubicBezTo>
                  <a:pt x="437659" y="5780451"/>
                  <a:pt x="155046" y="5742967"/>
                  <a:pt x="0" y="5765782"/>
                </a:cubicBezTo>
                <a:cubicBezTo>
                  <a:pt x="-39329" y="5473673"/>
                  <a:pt x="45019" y="5355201"/>
                  <a:pt x="0" y="5073888"/>
                </a:cubicBezTo>
                <a:cubicBezTo>
                  <a:pt x="-45019" y="4792575"/>
                  <a:pt x="17471" y="4760602"/>
                  <a:pt x="0" y="4670283"/>
                </a:cubicBezTo>
                <a:cubicBezTo>
                  <a:pt x="-17471" y="4579964"/>
                  <a:pt x="13075" y="4438928"/>
                  <a:pt x="0" y="4209021"/>
                </a:cubicBezTo>
                <a:cubicBezTo>
                  <a:pt x="-13075" y="3979114"/>
                  <a:pt x="37436" y="3802236"/>
                  <a:pt x="0" y="3632443"/>
                </a:cubicBezTo>
                <a:cubicBezTo>
                  <a:pt x="-37436" y="3462650"/>
                  <a:pt x="27867" y="3412504"/>
                  <a:pt x="0" y="3228838"/>
                </a:cubicBezTo>
                <a:cubicBezTo>
                  <a:pt x="-27867" y="3045172"/>
                  <a:pt x="39784" y="2972227"/>
                  <a:pt x="0" y="2767575"/>
                </a:cubicBezTo>
                <a:cubicBezTo>
                  <a:pt x="-39784" y="2562923"/>
                  <a:pt x="26131" y="2348351"/>
                  <a:pt x="0" y="2190997"/>
                </a:cubicBezTo>
                <a:cubicBezTo>
                  <a:pt x="-26131" y="2033643"/>
                  <a:pt x="34514" y="1934578"/>
                  <a:pt x="0" y="1787392"/>
                </a:cubicBezTo>
                <a:cubicBezTo>
                  <a:pt x="-34514" y="1640206"/>
                  <a:pt x="57011" y="1276570"/>
                  <a:pt x="0" y="1095499"/>
                </a:cubicBezTo>
                <a:cubicBezTo>
                  <a:pt x="-57011" y="914428"/>
                  <a:pt x="36326" y="295949"/>
                  <a:pt x="0" y="0"/>
                </a:cubicBezTo>
                <a:close/>
              </a:path>
              <a:path w="11010900" h="5765782" stroke="0" extrusionOk="0">
                <a:moveTo>
                  <a:pt x="0" y="0"/>
                </a:moveTo>
                <a:cubicBezTo>
                  <a:pt x="198539" y="-16887"/>
                  <a:pt x="284103" y="49181"/>
                  <a:pt x="469412" y="0"/>
                </a:cubicBezTo>
                <a:cubicBezTo>
                  <a:pt x="654721" y="-49181"/>
                  <a:pt x="779602" y="3885"/>
                  <a:pt x="1048933" y="0"/>
                </a:cubicBezTo>
                <a:cubicBezTo>
                  <a:pt x="1318264" y="-3885"/>
                  <a:pt x="1545845" y="4281"/>
                  <a:pt x="1848672" y="0"/>
                </a:cubicBezTo>
                <a:cubicBezTo>
                  <a:pt x="2151499" y="-4281"/>
                  <a:pt x="2320192" y="70520"/>
                  <a:pt x="2648411" y="0"/>
                </a:cubicBezTo>
                <a:cubicBezTo>
                  <a:pt x="2976630" y="-70520"/>
                  <a:pt x="2810159" y="19656"/>
                  <a:pt x="2897605" y="0"/>
                </a:cubicBezTo>
                <a:cubicBezTo>
                  <a:pt x="2985051" y="-19656"/>
                  <a:pt x="3353602" y="8191"/>
                  <a:pt x="3477126" y="0"/>
                </a:cubicBezTo>
                <a:cubicBezTo>
                  <a:pt x="3600650" y="-8191"/>
                  <a:pt x="3923281" y="81402"/>
                  <a:pt x="4276865" y="0"/>
                </a:cubicBezTo>
                <a:cubicBezTo>
                  <a:pt x="4630449" y="-81402"/>
                  <a:pt x="4632499" y="10749"/>
                  <a:pt x="4856386" y="0"/>
                </a:cubicBezTo>
                <a:cubicBezTo>
                  <a:pt x="5080273" y="-10749"/>
                  <a:pt x="5329125" y="78955"/>
                  <a:pt x="5546016" y="0"/>
                </a:cubicBezTo>
                <a:cubicBezTo>
                  <a:pt x="5762907" y="-78955"/>
                  <a:pt x="5676932" y="9425"/>
                  <a:pt x="5795211" y="0"/>
                </a:cubicBezTo>
                <a:cubicBezTo>
                  <a:pt x="5913491" y="-9425"/>
                  <a:pt x="6003834" y="15534"/>
                  <a:pt x="6154514" y="0"/>
                </a:cubicBezTo>
                <a:cubicBezTo>
                  <a:pt x="6305194" y="-15534"/>
                  <a:pt x="6601317" y="43824"/>
                  <a:pt x="6844144" y="0"/>
                </a:cubicBezTo>
                <a:cubicBezTo>
                  <a:pt x="7086971" y="-43824"/>
                  <a:pt x="7155634" y="9983"/>
                  <a:pt x="7313556" y="0"/>
                </a:cubicBezTo>
                <a:cubicBezTo>
                  <a:pt x="7471478" y="-9983"/>
                  <a:pt x="7567989" y="36342"/>
                  <a:pt x="7782968" y="0"/>
                </a:cubicBezTo>
                <a:cubicBezTo>
                  <a:pt x="7997947" y="-36342"/>
                  <a:pt x="7937616" y="29411"/>
                  <a:pt x="8032162" y="0"/>
                </a:cubicBezTo>
                <a:cubicBezTo>
                  <a:pt x="8126708" y="-29411"/>
                  <a:pt x="8183414" y="2988"/>
                  <a:pt x="8281356" y="0"/>
                </a:cubicBezTo>
                <a:cubicBezTo>
                  <a:pt x="8379298" y="-2988"/>
                  <a:pt x="8448584" y="23082"/>
                  <a:pt x="8530550" y="0"/>
                </a:cubicBezTo>
                <a:cubicBezTo>
                  <a:pt x="8612516" y="-23082"/>
                  <a:pt x="8870747" y="21036"/>
                  <a:pt x="8999962" y="0"/>
                </a:cubicBezTo>
                <a:cubicBezTo>
                  <a:pt x="9129177" y="-21036"/>
                  <a:pt x="9300039" y="48262"/>
                  <a:pt x="9469374" y="0"/>
                </a:cubicBezTo>
                <a:cubicBezTo>
                  <a:pt x="9638709" y="-48262"/>
                  <a:pt x="9900186" y="9311"/>
                  <a:pt x="10269113" y="0"/>
                </a:cubicBezTo>
                <a:cubicBezTo>
                  <a:pt x="10638040" y="-9311"/>
                  <a:pt x="10803794" y="69889"/>
                  <a:pt x="11010900" y="0"/>
                </a:cubicBezTo>
                <a:cubicBezTo>
                  <a:pt x="11042452" y="285153"/>
                  <a:pt x="10936531" y="507650"/>
                  <a:pt x="11010900" y="691894"/>
                </a:cubicBezTo>
                <a:cubicBezTo>
                  <a:pt x="11085269" y="876138"/>
                  <a:pt x="11006688" y="974215"/>
                  <a:pt x="11010900" y="1153156"/>
                </a:cubicBezTo>
                <a:cubicBezTo>
                  <a:pt x="11015112" y="1332097"/>
                  <a:pt x="10977948" y="1489913"/>
                  <a:pt x="11010900" y="1787392"/>
                </a:cubicBezTo>
                <a:cubicBezTo>
                  <a:pt x="11043852" y="2084871"/>
                  <a:pt x="10934947" y="2155371"/>
                  <a:pt x="11010900" y="2421628"/>
                </a:cubicBezTo>
                <a:cubicBezTo>
                  <a:pt x="11086853" y="2687885"/>
                  <a:pt x="10957726" y="2703203"/>
                  <a:pt x="11010900" y="2940549"/>
                </a:cubicBezTo>
                <a:cubicBezTo>
                  <a:pt x="11064074" y="3177895"/>
                  <a:pt x="11008294" y="3252640"/>
                  <a:pt x="11010900" y="3517127"/>
                </a:cubicBezTo>
                <a:cubicBezTo>
                  <a:pt x="11013506" y="3781614"/>
                  <a:pt x="10993937" y="3783478"/>
                  <a:pt x="11010900" y="3920732"/>
                </a:cubicBezTo>
                <a:cubicBezTo>
                  <a:pt x="11027863" y="4057987"/>
                  <a:pt x="10966002" y="4369601"/>
                  <a:pt x="11010900" y="4554968"/>
                </a:cubicBezTo>
                <a:cubicBezTo>
                  <a:pt x="11055798" y="4740335"/>
                  <a:pt x="10992811" y="4876350"/>
                  <a:pt x="11010900" y="5073888"/>
                </a:cubicBezTo>
                <a:cubicBezTo>
                  <a:pt x="11028989" y="5271426"/>
                  <a:pt x="11001370" y="5523885"/>
                  <a:pt x="11010900" y="5765782"/>
                </a:cubicBezTo>
                <a:cubicBezTo>
                  <a:pt x="10845547" y="5783500"/>
                  <a:pt x="10803827" y="5739711"/>
                  <a:pt x="10651597" y="5765782"/>
                </a:cubicBezTo>
                <a:cubicBezTo>
                  <a:pt x="10499367" y="5791853"/>
                  <a:pt x="10220923" y="5751265"/>
                  <a:pt x="10072076" y="5765782"/>
                </a:cubicBezTo>
                <a:cubicBezTo>
                  <a:pt x="9923229" y="5780299"/>
                  <a:pt x="9883001" y="5758339"/>
                  <a:pt x="9822882" y="5765782"/>
                </a:cubicBezTo>
                <a:cubicBezTo>
                  <a:pt x="9762763" y="5773225"/>
                  <a:pt x="9623698" y="5736612"/>
                  <a:pt x="9573688" y="5765782"/>
                </a:cubicBezTo>
                <a:cubicBezTo>
                  <a:pt x="9523678" y="5794952"/>
                  <a:pt x="9065274" y="5710260"/>
                  <a:pt x="8773949" y="5765782"/>
                </a:cubicBezTo>
                <a:cubicBezTo>
                  <a:pt x="8482624" y="5821304"/>
                  <a:pt x="8405446" y="5727614"/>
                  <a:pt x="8304537" y="5765782"/>
                </a:cubicBezTo>
                <a:cubicBezTo>
                  <a:pt x="8203628" y="5803950"/>
                  <a:pt x="8160777" y="5763609"/>
                  <a:pt x="8055343" y="5765782"/>
                </a:cubicBezTo>
                <a:cubicBezTo>
                  <a:pt x="7949909" y="5767955"/>
                  <a:pt x="7856718" y="5751417"/>
                  <a:pt x="7806149" y="5765782"/>
                </a:cubicBezTo>
                <a:cubicBezTo>
                  <a:pt x="7755580" y="5780147"/>
                  <a:pt x="7419319" y="5713381"/>
                  <a:pt x="7226628" y="5765782"/>
                </a:cubicBezTo>
                <a:cubicBezTo>
                  <a:pt x="7033937" y="5818183"/>
                  <a:pt x="6713987" y="5723790"/>
                  <a:pt x="6426888" y="5765782"/>
                </a:cubicBezTo>
                <a:cubicBezTo>
                  <a:pt x="6139789" y="5807774"/>
                  <a:pt x="5830618" y="5686048"/>
                  <a:pt x="5627149" y="5765782"/>
                </a:cubicBezTo>
                <a:cubicBezTo>
                  <a:pt x="5423680" y="5845516"/>
                  <a:pt x="5385791" y="5749531"/>
                  <a:pt x="5157737" y="5765782"/>
                </a:cubicBezTo>
                <a:cubicBezTo>
                  <a:pt x="4929683" y="5782033"/>
                  <a:pt x="4671490" y="5697881"/>
                  <a:pt x="4468107" y="5765782"/>
                </a:cubicBezTo>
                <a:cubicBezTo>
                  <a:pt x="4264724" y="5833683"/>
                  <a:pt x="4038465" y="5729335"/>
                  <a:pt x="3888586" y="5765782"/>
                </a:cubicBezTo>
                <a:cubicBezTo>
                  <a:pt x="3738707" y="5802229"/>
                  <a:pt x="3352189" y="5727803"/>
                  <a:pt x="3198956" y="5765782"/>
                </a:cubicBezTo>
                <a:cubicBezTo>
                  <a:pt x="3045723" y="5803761"/>
                  <a:pt x="2827813" y="5737950"/>
                  <a:pt x="2729544" y="5765782"/>
                </a:cubicBezTo>
                <a:cubicBezTo>
                  <a:pt x="2631275" y="5793614"/>
                  <a:pt x="2597015" y="5742697"/>
                  <a:pt x="2480350" y="5765782"/>
                </a:cubicBezTo>
                <a:cubicBezTo>
                  <a:pt x="2363685" y="5788867"/>
                  <a:pt x="2324610" y="5752611"/>
                  <a:pt x="2231156" y="5765782"/>
                </a:cubicBezTo>
                <a:cubicBezTo>
                  <a:pt x="2137702" y="5778953"/>
                  <a:pt x="1981234" y="5716952"/>
                  <a:pt x="1761744" y="5765782"/>
                </a:cubicBezTo>
                <a:cubicBezTo>
                  <a:pt x="1542254" y="5814612"/>
                  <a:pt x="1326392" y="5741287"/>
                  <a:pt x="962005" y="5765782"/>
                </a:cubicBezTo>
                <a:cubicBezTo>
                  <a:pt x="597618" y="5790277"/>
                  <a:pt x="763643" y="5735993"/>
                  <a:pt x="602702" y="5765782"/>
                </a:cubicBezTo>
                <a:cubicBezTo>
                  <a:pt x="441761" y="5795571"/>
                  <a:pt x="152273" y="5717369"/>
                  <a:pt x="0" y="5765782"/>
                </a:cubicBezTo>
                <a:cubicBezTo>
                  <a:pt x="-40288" y="5607693"/>
                  <a:pt x="50547" y="5501561"/>
                  <a:pt x="0" y="5246862"/>
                </a:cubicBezTo>
                <a:cubicBezTo>
                  <a:pt x="-50547" y="4992163"/>
                  <a:pt x="41773" y="4988197"/>
                  <a:pt x="0" y="4843257"/>
                </a:cubicBezTo>
                <a:cubicBezTo>
                  <a:pt x="-41773" y="4698318"/>
                  <a:pt x="20848" y="4498347"/>
                  <a:pt x="0" y="4381994"/>
                </a:cubicBezTo>
                <a:cubicBezTo>
                  <a:pt x="-20848" y="4265641"/>
                  <a:pt x="38471" y="3982210"/>
                  <a:pt x="0" y="3863074"/>
                </a:cubicBezTo>
                <a:cubicBezTo>
                  <a:pt x="-38471" y="3743938"/>
                  <a:pt x="14876" y="3558829"/>
                  <a:pt x="0" y="3286496"/>
                </a:cubicBezTo>
                <a:cubicBezTo>
                  <a:pt x="-14876" y="3014163"/>
                  <a:pt x="3078" y="2903955"/>
                  <a:pt x="0" y="2709918"/>
                </a:cubicBezTo>
                <a:cubicBezTo>
                  <a:pt x="-3078" y="2515881"/>
                  <a:pt x="36157" y="2258463"/>
                  <a:pt x="0" y="2075682"/>
                </a:cubicBezTo>
                <a:cubicBezTo>
                  <a:pt x="-36157" y="1892901"/>
                  <a:pt x="572" y="1779393"/>
                  <a:pt x="0" y="1672077"/>
                </a:cubicBezTo>
                <a:cubicBezTo>
                  <a:pt x="-572" y="1564761"/>
                  <a:pt x="68774" y="1233570"/>
                  <a:pt x="0" y="980183"/>
                </a:cubicBezTo>
                <a:cubicBezTo>
                  <a:pt x="-68774" y="726796"/>
                  <a:pt x="41062" y="653240"/>
                  <a:pt x="0" y="518920"/>
                </a:cubicBezTo>
                <a:cubicBezTo>
                  <a:pt x="-41062" y="384600"/>
                  <a:pt x="37262" y="165719"/>
                  <a:pt x="0" y="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20998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1F5455B-DB18-413E-8DBC-F2435638C023}"/>
              </a:ext>
            </a:extLst>
          </p:cNvPr>
          <p:cNvSpPr/>
          <p:nvPr/>
        </p:nvSpPr>
        <p:spPr>
          <a:xfrm>
            <a:off x="438148" y="247651"/>
            <a:ext cx="11563351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29AF3691-A688-4E38-B287-4BDE067B0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098" y="277887"/>
            <a:ext cx="2937400" cy="520552"/>
          </a:xfrm>
          <a:prstGeom prst="rect">
            <a:avLst/>
          </a:prstGeom>
        </p:spPr>
      </p:pic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E43BD2CB-2D4B-4BA0-A6BF-9E8A32A04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35341"/>
              </p:ext>
            </p:extLst>
          </p:nvPr>
        </p:nvGraphicFramePr>
        <p:xfrm>
          <a:off x="2103436" y="1439196"/>
          <a:ext cx="4621215" cy="397960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0405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663268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882D4DF4-6646-4059-B58C-9E33D95E7789}"/>
              </a:ext>
            </a:extLst>
          </p:cNvPr>
          <p:cNvSpPr txBox="1"/>
          <p:nvPr/>
        </p:nvSpPr>
        <p:spPr>
          <a:xfrm>
            <a:off x="3886202" y="146000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- 2</a:t>
            </a:r>
          </a:p>
        </p:txBody>
      </p:sp>
      <p:sp>
        <p:nvSpPr>
          <p:cNvPr id="11" name="مثلث متساوي الساقين 10">
            <a:extLst>
              <a:ext uri="{FF2B5EF4-FFF2-40B4-BE49-F238E27FC236}">
                <a16:creationId xmlns:a16="http://schemas.microsoft.com/office/drawing/2014/main" id="{D34EAD07-E721-4522-8A0C-B178AFBBBE92}"/>
              </a:ext>
            </a:extLst>
          </p:cNvPr>
          <p:cNvSpPr/>
          <p:nvPr/>
        </p:nvSpPr>
        <p:spPr>
          <a:xfrm>
            <a:off x="5410202" y="2261982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0AFE817-8322-4E4D-8DB0-7B61C3F71695}"/>
              </a:ext>
            </a:extLst>
          </p:cNvPr>
          <p:cNvSpPr/>
          <p:nvPr/>
        </p:nvSpPr>
        <p:spPr>
          <a:xfrm>
            <a:off x="2352677" y="2256211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ثلث متساوي الساقين 12">
            <a:extLst>
              <a:ext uri="{FF2B5EF4-FFF2-40B4-BE49-F238E27FC236}">
                <a16:creationId xmlns:a16="http://schemas.microsoft.com/office/drawing/2014/main" id="{06B99A8F-976A-4C87-9975-5EC0F66EBF44}"/>
              </a:ext>
            </a:extLst>
          </p:cNvPr>
          <p:cNvSpPr/>
          <p:nvPr/>
        </p:nvSpPr>
        <p:spPr>
          <a:xfrm>
            <a:off x="4686302" y="1604757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2E450B8-572C-49B5-8B35-6BD5AE17F064}"/>
              </a:ext>
            </a:extLst>
          </p:cNvPr>
          <p:cNvSpPr txBox="1"/>
          <p:nvPr/>
        </p:nvSpPr>
        <p:spPr>
          <a:xfrm>
            <a:off x="3814764" y="212495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-2</a:t>
            </a:r>
          </a:p>
        </p:txBody>
      </p: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740E38F3-2C28-4851-A71C-3D1AD6D8ECA9}"/>
              </a:ext>
            </a:extLst>
          </p:cNvPr>
          <p:cNvSpPr/>
          <p:nvPr/>
        </p:nvSpPr>
        <p:spPr>
          <a:xfrm>
            <a:off x="4614864" y="2269707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815DD3A-44DD-4C47-986B-5C839F5CC483}"/>
              </a:ext>
            </a:extLst>
          </p:cNvPr>
          <p:cNvSpPr txBox="1"/>
          <p:nvPr/>
        </p:nvSpPr>
        <p:spPr>
          <a:xfrm>
            <a:off x="5529265" y="282797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C6279F1-485C-492F-86E4-20BD8305F2A1}"/>
              </a:ext>
            </a:extLst>
          </p:cNvPr>
          <p:cNvSpPr txBox="1"/>
          <p:nvPr/>
        </p:nvSpPr>
        <p:spPr>
          <a:xfrm>
            <a:off x="4196954" y="279343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9199B97-F90E-4DDE-A4E2-E0F3549C5A81}"/>
              </a:ext>
            </a:extLst>
          </p:cNvPr>
          <p:cNvSpPr txBox="1"/>
          <p:nvPr/>
        </p:nvSpPr>
        <p:spPr>
          <a:xfrm>
            <a:off x="3798094" y="2793431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-2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C3F0A3F-03C1-4636-93EA-A284E37FCC43}"/>
              </a:ext>
            </a:extLst>
          </p:cNvPr>
          <p:cNvSpPr txBox="1"/>
          <p:nvPr/>
        </p:nvSpPr>
        <p:spPr>
          <a:xfrm>
            <a:off x="2432445" y="282196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18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6AD48A8-4756-4548-94FD-E4A93EB6727F}"/>
              </a:ext>
            </a:extLst>
          </p:cNvPr>
          <p:cNvSpPr txBox="1"/>
          <p:nvPr/>
        </p:nvSpPr>
        <p:spPr>
          <a:xfrm>
            <a:off x="5529265" y="348679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05A485B-10B7-4E71-A0A3-70DBE85F4A01}"/>
              </a:ext>
            </a:extLst>
          </p:cNvPr>
          <p:cNvSpPr txBox="1"/>
          <p:nvPr/>
        </p:nvSpPr>
        <p:spPr>
          <a:xfrm>
            <a:off x="4193382" y="348079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434A2DD-2ED2-4ADD-BA90-A2A7E7652365}"/>
              </a:ext>
            </a:extLst>
          </p:cNvPr>
          <p:cNvSpPr txBox="1"/>
          <p:nvPr/>
        </p:nvSpPr>
        <p:spPr>
          <a:xfrm>
            <a:off x="3798094" y="345225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-2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D2F3464-B89A-49BE-9514-699ED422BA5D}"/>
              </a:ext>
            </a:extLst>
          </p:cNvPr>
          <p:cNvSpPr txBox="1"/>
          <p:nvPr/>
        </p:nvSpPr>
        <p:spPr>
          <a:xfrm>
            <a:off x="2432445" y="348079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19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AE8AF93-B31A-46FD-B0AF-07F428053838}"/>
              </a:ext>
            </a:extLst>
          </p:cNvPr>
          <p:cNvSpPr txBox="1"/>
          <p:nvPr/>
        </p:nvSpPr>
        <p:spPr>
          <a:xfrm>
            <a:off x="5529265" y="414318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385BBF5-C66B-40F3-850D-A8A99A291614}"/>
              </a:ext>
            </a:extLst>
          </p:cNvPr>
          <p:cNvSpPr txBox="1"/>
          <p:nvPr/>
        </p:nvSpPr>
        <p:spPr>
          <a:xfrm>
            <a:off x="4163616" y="413717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F07C195-FBAE-408A-A529-DB3A564E6B2F}"/>
              </a:ext>
            </a:extLst>
          </p:cNvPr>
          <p:cNvSpPr txBox="1"/>
          <p:nvPr/>
        </p:nvSpPr>
        <p:spPr>
          <a:xfrm>
            <a:off x="3798094" y="410863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-2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36FE9E5-6198-47E9-A04F-70246ABB190A}"/>
              </a:ext>
            </a:extLst>
          </p:cNvPr>
          <p:cNvSpPr txBox="1"/>
          <p:nvPr/>
        </p:nvSpPr>
        <p:spPr>
          <a:xfrm>
            <a:off x="2432445" y="413717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20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DA29B01-DFD1-466E-A39B-B625997A220E}"/>
              </a:ext>
            </a:extLst>
          </p:cNvPr>
          <p:cNvSpPr txBox="1"/>
          <p:nvPr/>
        </p:nvSpPr>
        <p:spPr>
          <a:xfrm>
            <a:off x="5529265" y="479956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009BC92-87F5-40DB-B694-980A8ACBE11A}"/>
              </a:ext>
            </a:extLst>
          </p:cNvPr>
          <p:cNvSpPr txBox="1"/>
          <p:nvPr/>
        </p:nvSpPr>
        <p:spPr>
          <a:xfrm>
            <a:off x="4127103" y="479355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12F23AE-5C48-4670-98A9-2555943D4147}"/>
              </a:ext>
            </a:extLst>
          </p:cNvPr>
          <p:cNvSpPr txBox="1"/>
          <p:nvPr/>
        </p:nvSpPr>
        <p:spPr>
          <a:xfrm>
            <a:off x="3798094" y="476502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0091D01-17B2-4744-8901-D607315B700A}"/>
              </a:ext>
            </a:extLst>
          </p:cNvPr>
          <p:cNvSpPr txBox="1"/>
          <p:nvPr/>
        </p:nvSpPr>
        <p:spPr>
          <a:xfrm>
            <a:off x="2432445" y="479355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21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10EE53E-02F7-44B5-BEFB-888FF916B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089" y="1269206"/>
            <a:ext cx="4171950" cy="1885950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6E0B417D-FD94-4B37-964A-5E889A06C1FE}"/>
              </a:ext>
            </a:extLst>
          </p:cNvPr>
          <p:cNvSpPr txBox="1"/>
          <p:nvPr/>
        </p:nvSpPr>
        <p:spPr>
          <a:xfrm>
            <a:off x="523872" y="113973"/>
            <a:ext cx="7337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127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B189E5A4-2698-4B98-B916-952BFB1C3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726283"/>
            <a:ext cx="1434702" cy="11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58910-2B93-4EFD-88DD-1F7262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56EE0C-92BB-44DF-B3C3-31CBFAAB6C90}"/>
              </a:ext>
            </a:extLst>
          </p:cNvPr>
          <p:cNvSpPr/>
          <p:nvPr/>
        </p:nvSpPr>
        <p:spPr>
          <a:xfrm>
            <a:off x="714373" y="688181"/>
            <a:ext cx="11010900" cy="5765782"/>
          </a:xfrm>
          <a:custGeom>
            <a:avLst/>
            <a:gdLst>
              <a:gd name="connsiteX0" fmla="*/ 0 w 11010900"/>
              <a:gd name="connsiteY0" fmla="*/ 0 h 5765782"/>
              <a:gd name="connsiteX1" fmla="*/ 689630 w 11010900"/>
              <a:gd name="connsiteY1" fmla="*/ 0 h 5765782"/>
              <a:gd name="connsiteX2" fmla="*/ 1048933 w 11010900"/>
              <a:gd name="connsiteY2" fmla="*/ 0 h 5765782"/>
              <a:gd name="connsiteX3" fmla="*/ 1408236 w 11010900"/>
              <a:gd name="connsiteY3" fmla="*/ 0 h 5765782"/>
              <a:gd name="connsiteX4" fmla="*/ 2097866 w 11010900"/>
              <a:gd name="connsiteY4" fmla="*/ 0 h 5765782"/>
              <a:gd name="connsiteX5" fmla="*/ 2787496 w 11010900"/>
              <a:gd name="connsiteY5" fmla="*/ 0 h 5765782"/>
              <a:gd name="connsiteX6" fmla="*/ 3367017 w 11010900"/>
              <a:gd name="connsiteY6" fmla="*/ 0 h 5765782"/>
              <a:gd name="connsiteX7" fmla="*/ 3946538 w 11010900"/>
              <a:gd name="connsiteY7" fmla="*/ 0 h 5765782"/>
              <a:gd name="connsiteX8" fmla="*/ 4746277 w 11010900"/>
              <a:gd name="connsiteY8" fmla="*/ 0 h 5765782"/>
              <a:gd name="connsiteX9" fmla="*/ 5325798 w 11010900"/>
              <a:gd name="connsiteY9" fmla="*/ 0 h 5765782"/>
              <a:gd name="connsiteX10" fmla="*/ 5574993 w 11010900"/>
              <a:gd name="connsiteY10" fmla="*/ 0 h 5765782"/>
              <a:gd name="connsiteX11" fmla="*/ 5824187 w 11010900"/>
              <a:gd name="connsiteY11" fmla="*/ 0 h 5765782"/>
              <a:gd name="connsiteX12" fmla="*/ 6073381 w 11010900"/>
              <a:gd name="connsiteY12" fmla="*/ 0 h 5765782"/>
              <a:gd name="connsiteX13" fmla="*/ 6432684 w 11010900"/>
              <a:gd name="connsiteY13" fmla="*/ 0 h 5765782"/>
              <a:gd name="connsiteX14" fmla="*/ 6902096 w 11010900"/>
              <a:gd name="connsiteY14" fmla="*/ 0 h 5765782"/>
              <a:gd name="connsiteX15" fmla="*/ 7481617 w 11010900"/>
              <a:gd name="connsiteY15" fmla="*/ 0 h 5765782"/>
              <a:gd name="connsiteX16" fmla="*/ 8171247 w 11010900"/>
              <a:gd name="connsiteY16" fmla="*/ 0 h 5765782"/>
              <a:gd name="connsiteX17" fmla="*/ 8640659 w 11010900"/>
              <a:gd name="connsiteY17" fmla="*/ 0 h 5765782"/>
              <a:gd name="connsiteX18" fmla="*/ 9330289 w 11010900"/>
              <a:gd name="connsiteY18" fmla="*/ 0 h 5765782"/>
              <a:gd name="connsiteX19" fmla="*/ 10130028 w 11010900"/>
              <a:gd name="connsiteY19" fmla="*/ 0 h 5765782"/>
              <a:gd name="connsiteX20" fmla="*/ 11010900 w 11010900"/>
              <a:gd name="connsiteY20" fmla="*/ 0 h 5765782"/>
              <a:gd name="connsiteX21" fmla="*/ 11010900 w 11010900"/>
              <a:gd name="connsiteY21" fmla="*/ 576578 h 5765782"/>
              <a:gd name="connsiteX22" fmla="*/ 11010900 w 11010900"/>
              <a:gd name="connsiteY22" fmla="*/ 1210814 h 5765782"/>
              <a:gd name="connsiteX23" fmla="*/ 11010900 w 11010900"/>
              <a:gd name="connsiteY23" fmla="*/ 1614419 h 5765782"/>
              <a:gd name="connsiteX24" fmla="*/ 11010900 w 11010900"/>
              <a:gd name="connsiteY24" fmla="*/ 2075682 h 5765782"/>
              <a:gd name="connsiteX25" fmla="*/ 11010900 w 11010900"/>
              <a:gd name="connsiteY25" fmla="*/ 2709918 h 5765782"/>
              <a:gd name="connsiteX26" fmla="*/ 11010900 w 11010900"/>
              <a:gd name="connsiteY26" fmla="*/ 3171180 h 5765782"/>
              <a:gd name="connsiteX27" fmla="*/ 11010900 w 11010900"/>
              <a:gd name="connsiteY27" fmla="*/ 3632443 h 5765782"/>
              <a:gd name="connsiteX28" fmla="*/ 11010900 w 11010900"/>
              <a:gd name="connsiteY28" fmla="*/ 4324337 h 5765782"/>
              <a:gd name="connsiteX29" fmla="*/ 11010900 w 11010900"/>
              <a:gd name="connsiteY29" fmla="*/ 4958573 h 5765782"/>
              <a:gd name="connsiteX30" fmla="*/ 11010900 w 11010900"/>
              <a:gd name="connsiteY30" fmla="*/ 5765782 h 5765782"/>
              <a:gd name="connsiteX31" fmla="*/ 10211161 w 11010900"/>
              <a:gd name="connsiteY31" fmla="*/ 5765782 h 5765782"/>
              <a:gd name="connsiteX32" fmla="*/ 9851858 w 11010900"/>
              <a:gd name="connsiteY32" fmla="*/ 5765782 h 5765782"/>
              <a:gd name="connsiteX33" fmla="*/ 9492555 w 11010900"/>
              <a:gd name="connsiteY33" fmla="*/ 5765782 h 5765782"/>
              <a:gd name="connsiteX34" fmla="*/ 8692816 w 11010900"/>
              <a:gd name="connsiteY34" fmla="*/ 5765782 h 5765782"/>
              <a:gd name="connsiteX35" fmla="*/ 8113295 w 11010900"/>
              <a:gd name="connsiteY35" fmla="*/ 5765782 h 5765782"/>
              <a:gd name="connsiteX36" fmla="*/ 7423665 w 11010900"/>
              <a:gd name="connsiteY36" fmla="*/ 5765782 h 5765782"/>
              <a:gd name="connsiteX37" fmla="*/ 6954253 w 11010900"/>
              <a:gd name="connsiteY37" fmla="*/ 5765782 h 5765782"/>
              <a:gd name="connsiteX38" fmla="*/ 6154514 w 11010900"/>
              <a:gd name="connsiteY38" fmla="*/ 5765782 h 5765782"/>
              <a:gd name="connsiteX39" fmla="*/ 5354775 w 11010900"/>
              <a:gd name="connsiteY39" fmla="*/ 5765782 h 5765782"/>
              <a:gd name="connsiteX40" fmla="*/ 4665144 w 11010900"/>
              <a:gd name="connsiteY40" fmla="*/ 5765782 h 5765782"/>
              <a:gd name="connsiteX41" fmla="*/ 4415950 w 11010900"/>
              <a:gd name="connsiteY41" fmla="*/ 5765782 h 5765782"/>
              <a:gd name="connsiteX42" fmla="*/ 4056647 w 11010900"/>
              <a:gd name="connsiteY42" fmla="*/ 5765782 h 5765782"/>
              <a:gd name="connsiteX43" fmla="*/ 3367017 w 11010900"/>
              <a:gd name="connsiteY43" fmla="*/ 5765782 h 5765782"/>
              <a:gd name="connsiteX44" fmla="*/ 2897605 w 11010900"/>
              <a:gd name="connsiteY44" fmla="*/ 5765782 h 5765782"/>
              <a:gd name="connsiteX45" fmla="*/ 2097866 w 11010900"/>
              <a:gd name="connsiteY45" fmla="*/ 5765782 h 5765782"/>
              <a:gd name="connsiteX46" fmla="*/ 1298127 w 11010900"/>
              <a:gd name="connsiteY46" fmla="*/ 5765782 h 5765782"/>
              <a:gd name="connsiteX47" fmla="*/ 938824 w 11010900"/>
              <a:gd name="connsiteY47" fmla="*/ 5765782 h 5765782"/>
              <a:gd name="connsiteX48" fmla="*/ 579521 w 11010900"/>
              <a:gd name="connsiteY48" fmla="*/ 5765782 h 5765782"/>
              <a:gd name="connsiteX49" fmla="*/ 0 w 11010900"/>
              <a:gd name="connsiteY49" fmla="*/ 5765782 h 5765782"/>
              <a:gd name="connsiteX50" fmla="*/ 0 w 11010900"/>
              <a:gd name="connsiteY50" fmla="*/ 5073888 h 5765782"/>
              <a:gd name="connsiteX51" fmla="*/ 0 w 11010900"/>
              <a:gd name="connsiteY51" fmla="*/ 4670283 h 5765782"/>
              <a:gd name="connsiteX52" fmla="*/ 0 w 11010900"/>
              <a:gd name="connsiteY52" fmla="*/ 4209021 h 5765782"/>
              <a:gd name="connsiteX53" fmla="*/ 0 w 11010900"/>
              <a:gd name="connsiteY53" fmla="*/ 3632443 h 5765782"/>
              <a:gd name="connsiteX54" fmla="*/ 0 w 11010900"/>
              <a:gd name="connsiteY54" fmla="*/ 3228838 h 5765782"/>
              <a:gd name="connsiteX55" fmla="*/ 0 w 11010900"/>
              <a:gd name="connsiteY55" fmla="*/ 2767575 h 5765782"/>
              <a:gd name="connsiteX56" fmla="*/ 0 w 11010900"/>
              <a:gd name="connsiteY56" fmla="*/ 2190997 h 5765782"/>
              <a:gd name="connsiteX57" fmla="*/ 0 w 11010900"/>
              <a:gd name="connsiteY57" fmla="*/ 1787392 h 5765782"/>
              <a:gd name="connsiteX58" fmla="*/ 0 w 11010900"/>
              <a:gd name="connsiteY58" fmla="*/ 1095499 h 5765782"/>
              <a:gd name="connsiteX59" fmla="*/ 0 w 11010900"/>
              <a:gd name="connsiteY59" fmla="*/ 0 h 57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010900" h="5765782" fill="none" extrusionOk="0">
                <a:moveTo>
                  <a:pt x="0" y="0"/>
                </a:moveTo>
                <a:cubicBezTo>
                  <a:pt x="335347" y="-17802"/>
                  <a:pt x="526042" y="75499"/>
                  <a:pt x="689630" y="0"/>
                </a:cubicBezTo>
                <a:cubicBezTo>
                  <a:pt x="853218" y="-75499"/>
                  <a:pt x="886071" y="33861"/>
                  <a:pt x="1048933" y="0"/>
                </a:cubicBezTo>
                <a:cubicBezTo>
                  <a:pt x="1211795" y="-33861"/>
                  <a:pt x="1325455" y="7602"/>
                  <a:pt x="1408236" y="0"/>
                </a:cubicBezTo>
                <a:cubicBezTo>
                  <a:pt x="1491017" y="-7602"/>
                  <a:pt x="1758913" y="47014"/>
                  <a:pt x="2097866" y="0"/>
                </a:cubicBezTo>
                <a:cubicBezTo>
                  <a:pt x="2436819" y="-47014"/>
                  <a:pt x="2618638" y="9708"/>
                  <a:pt x="2787496" y="0"/>
                </a:cubicBezTo>
                <a:cubicBezTo>
                  <a:pt x="2956354" y="-9708"/>
                  <a:pt x="3198201" y="42067"/>
                  <a:pt x="3367017" y="0"/>
                </a:cubicBezTo>
                <a:cubicBezTo>
                  <a:pt x="3535833" y="-42067"/>
                  <a:pt x="3734918" y="54918"/>
                  <a:pt x="3946538" y="0"/>
                </a:cubicBezTo>
                <a:cubicBezTo>
                  <a:pt x="4158158" y="-54918"/>
                  <a:pt x="4505115" y="54938"/>
                  <a:pt x="4746277" y="0"/>
                </a:cubicBezTo>
                <a:cubicBezTo>
                  <a:pt x="4987439" y="-54938"/>
                  <a:pt x="5103752" y="47130"/>
                  <a:pt x="5325798" y="0"/>
                </a:cubicBezTo>
                <a:cubicBezTo>
                  <a:pt x="5547844" y="-47130"/>
                  <a:pt x="5506423" y="27640"/>
                  <a:pt x="5574993" y="0"/>
                </a:cubicBezTo>
                <a:cubicBezTo>
                  <a:pt x="5643563" y="-27640"/>
                  <a:pt x="5723502" y="26378"/>
                  <a:pt x="5824187" y="0"/>
                </a:cubicBezTo>
                <a:cubicBezTo>
                  <a:pt x="5924872" y="-26378"/>
                  <a:pt x="6017871" y="22512"/>
                  <a:pt x="6073381" y="0"/>
                </a:cubicBezTo>
                <a:cubicBezTo>
                  <a:pt x="6128891" y="-22512"/>
                  <a:pt x="6333070" y="33073"/>
                  <a:pt x="6432684" y="0"/>
                </a:cubicBezTo>
                <a:cubicBezTo>
                  <a:pt x="6532298" y="-33073"/>
                  <a:pt x="6676233" y="53889"/>
                  <a:pt x="6902096" y="0"/>
                </a:cubicBezTo>
                <a:cubicBezTo>
                  <a:pt x="7127959" y="-53889"/>
                  <a:pt x="7225756" y="48598"/>
                  <a:pt x="7481617" y="0"/>
                </a:cubicBezTo>
                <a:cubicBezTo>
                  <a:pt x="7737478" y="-48598"/>
                  <a:pt x="7864170" y="16225"/>
                  <a:pt x="8171247" y="0"/>
                </a:cubicBezTo>
                <a:cubicBezTo>
                  <a:pt x="8478324" y="-16225"/>
                  <a:pt x="8457627" y="17684"/>
                  <a:pt x="8640659" y="0"/>
                </a:cubicBezTo>
                <a:cubicBezTo>
                  <a:pt x="8823691" y="-17684"/>
                  <a:pt x="8987609" y="34608"/>
                  <a:pt x="9330289" y="0"/>
                </a:cubicBezTo>
                <a:cubicBezTo>
                  <a:pt x="9672969" y="-34608"/>
                  <a:pt x="9956498" y="36123"/>
                  <a:pt x="10130028" y="0"/>
                </a:cubicBezTo>
                <a:cubicBezTo>
                  <a:pt x="10303558" y="-36123"/>
                  <a:pt x="10583996" y="82517"/>
                  <a:pt x="11010900" y="0"/>
                </a:cubicBezTo>
                <a:cubicBezTo>
                  <a:pt x="11048147" y="144425"/>
                  <a:pt x="10963429" y="345183"/>
                  <a:pt x="11010900" y="576578"/>
                </a:cubicBezTo>
                <a:cubicBezTo>
                  <a:pt x="11058371" y="807973"/>
                  <a:pt x="10980966" y="943973"/>
                  <a:pt x="11010900" y="1210814"/>
                </a:cubicBezTo>
                <a:cubicBezTo>
                  <a:pt x="11040834" y="1477655"/>
                  <a:pt x="10998723" y="1428826"/>
                  <a:pt x="11010900" y="1614419"/>
                </a:cubicBezTo>
                <a:cubicBezTo>
                  <a:pt x="11023077" y="1800013"/>
                  <a:pt x="10990009" y="1980733"/>
                  <a:pt x="11010900" y="2075682"/>
                </a:cubicBezTo>
                <a:cubicBezTo>
                  <a:pt x="11031791" y="2170631"/>
                  <a:pt x="10949785" y="2534947"/>
                  <a:pt x="11010900" y="2709918"/>
                </a:cubicBezTo>
                <a:cubicBezTo>
                  <a:pt x="11072015" y="2884889"/>
                  <a:pt x="10957764" y="3003499"/>
                  <a:pt x="11010900" y="3171180"/>
                </a:cubicBezTo>
                <a:cubicBezTo>
                  <a:pt x="11064036" y="3338861"/>
                  <a:pt x="11000608" y="3511975"/>
                  <a:pt x="11010900" y="3632443"/>
                </a:cubicBezTo>
                <a:cubicBezTo>
                  <a:pt x="11021192" y="3752911"/>
                  <a:pt x="10996414" y="4136267"/>
                  <a:pt x="11010900" y="4324337"/>
                </a:cubicBezTo>
                <a:cubicBezTo>
                  <a:pt x="11025386" y="4512407"/>
                  <a:pt x="10937198" y="4646075"/>
                  <a:pt x="11010900" y="4958573"/>
                </a:cubicBezTo>
                <a:cubicBezTo>
                  <a:pt x="11084602" y="5271071"/>
                  <a:pt x="10933694" y="5560854"/>
                  <a:pt x="11010900" y="5765782"/>
                </a:cubicBezTo>
                <a:cubicBezTo>
                  <a:pt x="10710030" y="5845825"/>
                  <a:pt x="10490029" y="5695191"/>
                  <a:pt x="10211161" y="5765782"/>
                </a:cubicBezTo>
                <a:cubicBezTo>
                  <a:pt x="9932293" y="5836373"/>
                  <a:pt x="9996674" y="5763582"/>
                  <a:pt x="9851858" y="5765782"/>
                </a:cubicBezTo>
                <a:cubicBezTo>
                  <a:pt x="9707042" y="5767982"/>
                  <a:pt x="9564755" y="5764679"/>
                  <a:pt x="9492555" y="5765782"/>
                </a:cubicBezTo>
                <a:cubicBezTo>
                  <a:pt x="9420355" y="5766885"/>
                  <a:pt x="9064338" y="5753799"/>
                  <a:pt x="8692816" y="5765782"/>
                </a:cubicBezTo>
                <a:cubicBezTo>
                  <a:pt x="8321294" y="5777765"/>
                  <a:pt x="8231344" y="5733691"/>
                  <a:pt x="8113295" y="5765782"/>
                </a:cubicBezTo>
                <a:cubicBezTo>
                  <a:pt x="7995246" y="5797873"/>
                  <a:pt x="7743569" y="5739533"/>
                  <a:pt x="7423665" y="5765782"/>
                </a:cubicBezTo>
                <a:cubicBezTo>
                  <a:pt x="7103761" y="5792031"/>
                  <a:pt x="7094077" y="5753282"/>
                  <a:pt x="6954253" y="5765782"/>
                </a:cubicBezTo>
                <a:cubicBezTo>
                  <a:pt x="6814429" y="5778282"/>
                  <a:pt x="6496213" y="5690440"/>
                  <a:pt x="6154514" y="5765782"/>
                </a:cubicBezTo>
                <a:cubicBezTo>
                  <a:pt x="5812815" y="5841124"/>
                  <a:pt x="5677570" y="5722664"/>
                  <a:pt x="5354775" y="5765782"/>
                </a:cubicBezTo>
                <a:cubicBezTo>
                  <a:pt x="5031980" y="5808900"/>
                  <a:pt x="4884730" y="5694102"/>
                  <a:pt x="4665144" y="5765782"/>
                </a:cubicBezTo>
                <a:cubicBezTo>
                  <a:pt x="4445558" y="5837462"/>
                  <a:pt x="4478676" y="5746611"/>
                  <a:pt x="4415950" y="5765782"/>
                </a:cubicBezTo>
                <a:cubicBezTo>
                  <a:pt x="4353224" y="5784953"/>
                  <a:pt x="4195781" y="5735996"/>
                  <a:pt x="4056647" y="5765782"/>
                </a:cubicBezTo>
                <a:cubicBezTo>
                  <a:pt x="3917513" y="5795568"/>
                  <a:pt x="3661707" y="5762574"/>
                  <a:pt x="3367017" y="5765782"/>
                </a:cubicBezTo>
                <a:cubicBezTo>
                  <a:pt x="3072327" y="5768990"/>
                  <a:pt x="3115454" y="5726829"/>
                  <a:pt x="2897605" y="5765782"/>
                </a:cubicBezTo>
                <a:cubicBezTo>
                  <a:pt x="2679756" y="5804735"/>
                  <a:pt x="2471910" y="5716155"/>
                  <a:pt x="2097866" y="5765782"/>
                </a:cubicBezTo>
                <a:cubicBezTo>
                  <a:pt x="1723822" y="5815409"/>
                  <a:pt x="1573524" y="5693267"/>
                  <a:pt x="1298127" y="5765782"/>
                </a:cubicBezTo>
                <a:cubicBezTo>
                  <a:pt x="1022730" y="5838297"/>
                  <a:pt x="1101809" y="5754873"/>
                  <a:pt x="938824" y="5765782"/>
                </a:cubicBezTo>
                <a:cubicBezTo>
                  <a:pt x="775839" y="5776691"/>
                  <a:pt x="721383" y="5751113"/>
                  <a:pt x="579521" y="5765782"/>
                </a:cubicBezTo>
                <a:cubicBezTo>
                  <a:pt x="437659" y="5780451"/>
                  <a:pt x="155046" y="5742967"/>
                  <a:pt x="0" y="5765782"/>
                </a:cubicBezTo>
                <a:cubicBezTo>
                  <a:pt x="-39329" y="5473673"/>
                  <a:pt x="45019" y="5355201"/>
                  <a:pt x="0" y="5073888"/>
                </a:cubicBezTo>
                <a:cubicBezTo>
                  <a:pt x="-45019" y="4792575"/>
                  <a:pt x="17471" y="4760602"/>
                  <a:pt x="0" y="4670283"/>
                </a:cubicBezTo>
                <a:cubicBezTo>
                  <a:pt x="-17471" y="4579964"/>
                  <a:pt x="13075" y="4438928"/>
                  <a:pt x="0" y="4209021"/>
                </a:cubicBezTo>
                <a:cubicBezTo>
                  <a:pt x="-13075" y="3979114"/>
                  <a:pt x="37436" y="3802236"/>
                  <a:pt x="0" y="3632443"/>
                </a:cubicBezTo>
                <a:cubicBezTo>
                  <a:pt x="-37436" y="3462650"/>
                  <a:pt x="27867" y="3412504"/>
                  <a:pt x="0" y="3228838"/>
                </a:cubicBezTo>
                <a:cubicBezTo>
                  <a:pt x="-27867" y="3045172"/>
                  <a:pt x="39784" y="2972227"/>
                  <a:pt x="0" y="2767575"/>
                </a:cubicBezTo>
                <a:cubicBezTo>
                  <a:pt x="-39784" y="2562923"/>
                  <a:pt x="26131" y="2348351"/>
                  <a:pt x="0" y="2190997"/>
                </a:cubicBezTo>
                <a:cubicBezTo>
                  <a:pt x="-26131" y="2033643"/>
                  <a:pt x="34514" y="1934578"/>
                  <a:pt x="0" y="1787392"/>
                </a:cubicBezTo>
                <a:cubicBezTo>
                  <a:pt x="-34514" y="1640206"/>
                  <a:pt x="57011" y="1276570"/>
                  <a:pt x="0" y="1095499"/>
                </a:cubicBezTo>
                <a:cubicBezTo>
                  <a:pt x="-57011" y="914428"/>
                  <a:pt x="36326" y="295949"/>
                  <a:pt x="0" y="0"/>
                </a:cubicBezTo>
                <a:close/>
              </a:path>
              <a:path w="11010900" h="5765782" stroke="0" extrusionOk="0">
                <a:moveTo>
                  <a:pt x="0" y="0"/>
                </a:moveTo>
                <a:cubicBezTo>
                  <a:pt x="198539" y="-16887"/>
                  <a:pt x="284103" y="49181"/>
                  <a:pt x="469412" y="0"/>
                </a:cubicBezTo>
                <a:cubicBezTo>
                  <a:pt x="654721" y="-49181"/>
                  <a:pt x="779602" y="3885"/>
                  <a:pt x="1048933" y="0"/>
                </a:cubicBezTo>
                <a:cubicBezTo>
                  <a:pt x="1318264" y="-3885"/>
                  <a:pt x="1545845" y="4281"/>
                  <a:pt x="1848672" y="0"/>
                </a:cubicBezTo>
                <a:cubicBezTo>
                  <a:pt x="2151499" y="-4281"/>
                  <a:pt x="2320192" y="70520"/>
                  <a:pt x="2648411" y="0"/>
                </a:cubicBezTo>
                <a:cubicBezTo>
                  <a:pt x="2976630" y="-70520"/>
                  <a:pt x="2810159" y="19656"/>
                  <a:pt x="2897605" y="0"/>
                </a:cubicBezTo>
                <a:cubicBezTo>
                  <a:pt x="2985051" y="-19656"/>
                  <a:pt x="3353602" y="8191"/>
                  <a:pt x="3477126" y="0"/>
                </a:cubicBezTo>
                <a:cubicBezTo>
                  <a:pt x="3600650" y="-8191"/>
                  <a:pt x="3923281" y="81402"/>
                  <a:pt x="4276865" y="0"/>
                </a:cubicBezTo>
                <a:cubicBezTo>
                  <a:pt x="4630449" y="-81402"/>
                  <a:pt x="4632499" y="10749"/>
                  <a:pt x="4856386" y="0"/>
                </a:cubicBezTo>
                <a:cubicBezTo>
                  <a:pt x="5080273" y="-10749"/>
                  <a:pt x="5329125" y="78955"/>
                  <a:pt x="5546016" y="0"/>
                </a:cubicBezTo>
                <a:cubicBezTo>
                  <a:pt x="5762907" y="-78955"/>
                  <a:pt x="5676932" y="9425"/>
                  <a:pt x="5795211" y="0"/>
                </a:cubicBezTo>
                <a:cubicBezTo>
                  <a:pt x="5913491" y="-9425"/>
                  <a:pt x="6003834" y="15534"/>
                  <a:pt x="6154514" y="0"/>
                </a:cubicBezTo>
                <a:cubicBezTo>
                  <a:pt x="6305194" y="-15534"/>
                  <a:pt x="6601317" y="43824"/>
                  <a:pt x="6844144" y="0"/>
                </a:cubicBezTo>
                <a:cubicBezTo>
                  <a:pt x="7086971" y="-43824"/>
                  <a:pt x="7155634" y="9983"/>
                  <a:pt x="7313556" y="0"/>
                </a:cubicBezTo>
                <a:cubicBezTo>
                  <a:pt x="7471478" y="-9983"/>
                  <a:pt x="7567989" y="36342"/>
                  <a:pt x="7782968" y="0"/>
                </a:cubicBezTo>
                <a:cubicBezTo>
                  <a:pt x="7997947" y="-36342"/>
                  <a:pt x="7937616" y="29411"/>
                  <a:pt x="8032162" y="0"/>
                </a:cubicBezTo>
                <a:cubicBezTo>
                  <a:pt x="8126708" y="-29411"/>
                  <a:pt x="8183414" y="2988"/>
                  <a:pt x="8281356" y="0"/>
                </a:cubicBezTo>
                <a:cubicBezTo>
                  <a:pt x="8379298" y="-2988"/>
                  <a:pt x="8448584" y="23082"/>
                  <a:pt x="8530550" y="0"/>
                </a:cubicBezTo>
                <a:cubicBezTo>
                  <a:pt x="8612516" y="-23082"/>
                  <a:pt x="8870747" y="21036"/>
                  <a:pt x="8999962" y="0"/>
                </a:cubicBezTo>
                <a:cubicBezTo>
                  <a:pt x="9129177" y="-21036"/>
                  <a:pt x="9300039" y="48262"/>
                  <a:pt x="9469374" y="0"/>
                </a:cubicBezTo>
                <a:cubicBezTo>
                  <a:pt x="9638709" y="-48262"/>
                  <a:pt x="9900186" y="9311"/>
                  <a:pt x="10269113" y="0"/>
                </a:cubicBezTo>
                <a:cubicBezTo>
                  <a:pt x="10638040" y="-9311"/>
                  <a:pt x="10803794" y="69889"/>
                  <a:pt x="11010900" y="0"/>
                </a:cubicBezTo>
                <a:cubicBezTo>
                  <a:pt x="11042452" y="285153"/>
                  <a:pt x="10936531" y="507650"/>
                  <a:pt x="11010900" y="691894"/>
                </a:cubicBezTo>
                <a:cubicBezTo>
                  <a:pt x="11085269" y="876138"/>
                  <a:pt x="11006688" y="974215"/>
                  <a:pt x="11010900" y="1153156"/>
                </a:cubicBezTo>
                <a:cubicBezTo>
                  <a:pt x="11015112" y="1332097"/>
                  <a:pt x="10977948" y="1489913"/>
                  <a:pt x="11010900" y="1787392"/>
                </a:cubicBezTo>
                <a:cubicBezTo>
                  <a:pt x="11043852" y="2084871"/>
                  <a:pt x="10934947" y="2155371"/>
                  <a:pt x="11010900" y="2421628"/>
                </a:cubicBezTo>
                <a:cubicBezTo>
                  <a:pt x="11086853" y="2687885"/>
                  <a:pt x="10957726" y="2703203"/>
                  <a:pt x="11010900" y="2940549"/>
                </a:cubicBezTo>
                <a:cubicBezTo>
                  <a:pt x="11064074" y="3177895"/>
                  <a:pt x="11008294" y="3252640"/>
                  <a:pt x="11010900" y="3517127"/>
                </a:cubicBezTo>
                <a:cubicBezTo>
                  <a:pt x="11013506" y="3781614"/>
                  <a:pt x="10993937" y="3783478"/>
                  <a:pt x="11010900" y="3920732"/>
                </a:cubicBezTo>
                <a:cubicBezTo>
                  <a:pt x="11027863" y="4057987"/>
                  <a:pt x="10966002" y="4369601"/>
                  <a:pt x="11010900" y="4554968"/>
                </a:cubicBezTo>
                <a:cubicBezTo>
                  <a:pt x="11055798" y="4740335"/>
                  <a:pt x="10992811" y="4876350"/>
                  <a:pt x="11010900" y="5073888"/>
                </a:cubicBezTo>
                <a:cubicBezTo>
                  <a:pt x="11028989" y="5271426"/>
                  <a:pt x="11001370" y="5523885"/>
                  <a:pt x="11010900" y="5765782"/>
                </a:cubicBezTo>
                <a:cubicBezTo>
                  <a:pt x="10845547" y="5783500"/>
                  <a:pt x="10803827" y="5739711"/>
                  <a:pt x="10651597" y="5765782"/>
                </a:cubicBezTo>
                <a:cubicBezTo>
                  <a:pt x="10499367" y="5791853"/>
                  <a:pt x="10220923" y="5751265"/>
                  <a:pt x="10072076" y="5765782"/>
                </a:cubicBezTo>
                <a:cubicBezTo>
                  <a:pt x="9923229" y="5780299"/>
                  <a:pt x="9883001" y="5758339"/>
                  <a:pt x="9822882" y="5765782"/>
                </a:cubicBezTo>
                <a:cubicBezTo>
                  <a:pt x="9762763" y="5773225"/>
                  <a:pt x="9623698" y="5736612"/>
                  <a:pt x="9573688" y="5765782"/>
                </a:cubicBezTo>
                <a:cubicBezTo>
                  <a:pt x="9523678" y="5794952"/>
                  <a:pt x="9065274" y="5710260"/>
                  <a:pt x="8773949" y="5765782"/>
                </a:cubicBezTo>
                <a:cubicBezTo>
                  <a:pt x="8482624" y="5821304"/>
                  <a:pt x="8405446" y="5727614"/>
                  <a:pt x="8304537" y="5765782"/>
                </a:cubicBezTo>
                <a:cubicBezTo>
                  <a:pt x="8203628" y="5803950"/>
                  <a:pt x="8160777" y="5763609"/>
                  <a:pt x="8055343" y="5765782"/>
                </a:cubicBezTo>
                <a:cubicBezTo>
                  <a:pt x="7949909" y="5767955"/>
                  <a:pt x="7856718" y="5751417"/>
                  <a:pt x="7806149" y="5765782"/>
                </a:cubicBezTo>
                <a:cubicBezTo>
                  <a:pt x="7755580" y="5780147"/>
                  <a:pt x="7419319" y="5713381"/>
                  <a:pt x="7226628" y="5765782"/>
                </a:cubicBezTo>
                <a:cubicBezTo>
                  <a:pt x="7033937" y="5818183"/>
                  <a:pt x="6713987" y="5723790"/>
                  <a:pt x="6426888" y="5765782"/>
                </a:cubicBezTo>
                <a:cubicBezTo>
                  <a:pt x="6139789" y="5807774"/>
                  <a:pt x="5830618" y="5686048"/>
                  <a:pt x="5627149" y="5765782"/>
                </a:cubicBezTo>
                <a:cubicBezTo>
                  <a:pt x="5423680" y="5845516"/>
                  <a:pt x="5385791" y="5749531"/>
                  <a:pt x="5157737" y="5765782"/>
                </a:cubicBezTo>
                <a:cubicBezTo>
                  <a:pt x="4929683" y="5782033"/>
                  <a:pt x="4671490" y="5697881"/>
                  <a:pt x="4468107" y="5765782"/>
                </a:cubicBezTo>
                <a:cubicBezTo>
                  <a:pt x="4264724" y="5833683"/>
                  <a:pt x="4038465" y="5729335"/>
                  <a:pt x="3888586" y="5765782"/>
                </a:cubicBezTo>
                <a:cubicBezTo>
                  <a:pt x="3738707" y="5802229"/>
                  <a:pt x="3352189" y="5727803"/>
                  <a:pt x="3198956" y="5765782"/>
                </a:cubicBezTo>
                <a:cubicBezTo>
                  <a:pt x="3045723" y="5803761"/>
                  <a:pt x="2827813" y="5737950"/>
                  <a:pt x="2729544" y="5765782"/>
                </a:cubicBezTo>
                <a:cubicBezTo>
                  <a:pt x="2631275" y="5793614"/>
                  <a:pt x="2597015" y="5742697"/>
                  <a:pt x="2480350" y="5765782"/>
                </a:cubicBezTo>
                <a:cubicBezTo>
                  <a:pt x="2363685" y="5788867"/>
                  <a:pt x="2324610" y="5752611"/>
                  <a:pt x="2231156" y="5765782"/>
                </a:cubicBezTo>
                <a:cubicBezTo>
                  <a:pt x="2137702" y="5778953"/>
                  <a:pt x="1981234" y="5716952"/>
                  <a:pt x="1761744" y="5765782"/>
                </a:cubicBezTo>
                <a:cubicBezTo>
                  <a:pt x="1542254" y="5814612"/>
                  <a:pt x="1326392" y="5741287"/>
                  <a:pt x="962005" y="5765782"/>
                </a:cubicBezTo>
                <a:cubicBezTo>
                  <a:pt x="597618" y="5790277"/>
                  <a:pt x="763643" y="5735993"/>
                  <a:pt x="602702" y="5765782"/>
                </a:cubicBezTo>
                <a:cubicBezTo>
                  <a:pt x="441761" y="5795571"/>
                  <a:pt x="152273" y="5717369"/>
                  <a:pt x="0" y="5765782"/>
                </a:cubicBezTo>
                <a:cubicBezTo>
                  <a:pt x="-40288" y="5607693"/>
                  <a:pt x="50547" y="5501561"/>
                  <a:pt x="0" y="5246862"/>
                </a:cubicBezTo>
                <a:cubicBezTo>
                  <a:pt x="-50547" y="4992163"/>
                  <a:pt x="41773" y="4988197"/>
                  <a:pt x="0" y="4843257"/>
                </a:cubicBezTo>
                <a:cubicBezTo>
                  <a:pt x="-41773" y="4698318"/>
                  <a:pt x="20848" y="4498347"/>
                  <a:pt x="0" y="4381994"/>
                </a:cubicBezTo>
                <a:cubicBezTo>
                  <a:pt x="-20848" y="4265641"/>
                  <a:pt x="38471" y="3982210"/>
                  <a:pt x="0" y="3863074"/>
                </a:cubicBezTo>
                <a:cubicBezTo>
                  <a:pt x="-38471" y="3743938"/>
                  <a:pt x="14876" y="3558829"/>
                  <a:pt x="0" y="3286496"/>
                </a:cubicBezTo>
                <a:cubicBezTo>
                  <a:pt x="-14876" y="3014163"/>
                  <a:pt x="3078" y="2903955"/>
                  <a:pt x="0" y="2709918"/>
                </a:cubicBezTo>
                <a:cubicBezTo>
                  <a:pt x="-3078" y="2515881"/>
                  <a:pt x="36157" y="2258463"/>
                  <a:pt x="0" y="2075682"/>
                </a:cubicBezTo>
                <a:cubicBezTo>
                  <a:pt x="-36157" y="1892901"/>
                  <a:pt x="572" y="1779393"/>
                  <a:pt x="0" y="1672077"/>
                </a:cubicBezTo>
                <a:cubicBezTo>
                  <a:pt x="-572" y="1564761"/>
                  <a:pt x="68774" y="1233570"/>
                  <a:pt x="0" y="980183"/>
                </a:cubicBezTo>
                <a:cubicBezTo>
                  <a:pt x="-68774" y="726796"/>
                  <a:pt x="41062" y="653240"/>
                  <a:pt x="0" y="518920"/>
                </a:cubicBezTo>
                <a:cubicBezTo>
                  <a:pt x="-41062" y="384600"/>
                  <a:pt x="37262" y="165719"/>
                  <a:pt x="0" y="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20998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1F5455B-DB18-413E-8DBC-F2435638C023}"/>
              </a:ext>
            </a:extLst>
          </p:cNvPr>
          <p:cNvSpPr/>
          <p:nvPr/>
        </p:nvSpPr>
        <p:spPr>
          <a:xfrm>
            <a:off x="438148" y="247651"/>
            <a:ext cx="11563351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8" name="جدول 9">
            <a:extLst>
              <a:ext uri="{FF2B5EF4-FFF2-40B4-BE49-F238E27FC236}">
                <a16:creationId xmlns:a16="http://schemas.microsoft.com/office/drawing/2014/main" id="{5196618D-A5B2-40AC-997B-8C8D8221C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18301"/>
              </p:ext>
            </p:extLst>
          </p:nvPr>
        </p:nvGraphicFramePr>
        <p:xfrm>
          <a:off x="1732112" y="1651515"/>
          <a:ext cx="4621215" cy="397960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0405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663268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6DDEE317-D841-443F-B348-B71F9D3401EC}"/>
              </a:ext>
            </a:extLst>
          </p:cNvPr>
          <p:cNvSpPr txBox="1"/>
          <p:nvPr/>
        </p:nvSpPr>
        <p:spPr>
          <a:xfrm>
            <a:off x="3514878" y="167232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+ 5</a:t>
            </a:r>
          </a:p>
        </p:txBody>
      </p:sp>
      <p:sp>
        <p:nvSpPr>
          <p:cNvPr id="10" name="مثلث متساوي الساقين 9">
            <a:extLst>
              <a:ext uri="{FF2B5EF4-FFF2-40B4-BE49-F238E27FC236}">
                <a16:creationId xmlns:a16="http://schemas.microsoft.com/office/drawing/2014/main" id="{E265733F-73FA-445B-9E59-38E7B30793C6}"/>
              </a:ext>
            </a:extLst>
          </p:cNvPr>
          <p:cNvSpPr/>
          <p:nvPr/>
        </p:nvSpPr>
        <p:spPr>
          <a:xfrm>
            <a:off x="5038878" y="2474301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31B758D-F1C8-4D1B-A135-58115CFD045E}"/>
              </a:ext>
            </a:extLst>
          </p:cNvPr>
          <p:cNvSpPr/>
          <p:nvPr/>
        </p:nvSpPr>
        <p:spPr>
          <a:xfrm>
            <a:off x="1981353" y="2468530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ثلث متساوي الساقين 11">
            <a:extLst>
              <a:ext uri="{FF2B5EF4-FFF2-40B4-BE49-F238E27FC236}">
                <a16:creationId xmlns:a16="http://schemas.microsoft.com/office/drawing/2014/main" id="{E3F47215-5112-4A2C-9122-136A5A45F8B4}"/>
              </a:ext>
            </a:extLst>
          </p:cNvPr>
          <p:cNvSpPr/>
          <p:nvPr/>
        </p:nvSpPr>
        <p:spPr>
          <a:xfrm>
            <a:off x="4314978" y="1817076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B42D59A-DAF8-4AE7-9871-D71BD6E0BC2E}"/>
              </a:ext>
            </a:extLst>
          </p:cNvPr>
          <p:cNvSpPr txBox="1"/>
          <p:nvPr/>
        </p:nvSpPr>
        <p:spPr>
          <a:xfrm>
            <a:off x="3443440" y="233727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+5</a:t>
            </a:r>
          </a:p>
        </p:txBody>
      </p:sp>
      <p:sp>
        <p:nvSpPr>
          <p:cNvPr id="14" name="مثلث متساوي الساقين 13">
            <a:extLst>
              <a:ext uri="{FF2B5EF4-FFF2-40B4-BE49-F238E27FC236}">
                <a16:creationId xmlns:a16="http://schemas.microsoft.com/office/drawing/2014/main" id="{E2FFFD46-7C1C-468D-A74B-650341439995}"/>
              </a:ext>
            </a:extLst>
          </p:cNvPr>
          <p:cNvSpPr/>
          <p:nvPr/>
        </p:nvSpPr>
        <p:spPr>
          <a:xfrm>
            <a:off x="4243540" y="2482026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43B762E-B59F-4C1C-BE01-26FA0474F578}"/>
              </a:ext>
            </a:extLst>
          </p:cNvPr>
          <p:cNvSpPr txBox="1"/>
          <p:nvPr/>
        </p:nvSpPr>
        <p:spPr>
          <a:xfrm>
            <a:off x="5157941" y="304029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3A8D601-3EB2-49E1-9695-CFAE99317B3E}"/>
              </a:ext>
            </a:extLst>
          </p:cNvPr>
          <p:cNvSpPr txBox="1"/>
          <p:nvPr/>
        </p:nvSpPr>
        <p:spPr>
          <a:xfrm>
            <a:off x="3825630" y="300574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016C1FC-B94F-4196-B1CA-0D4BCD9645AD}"/>
              </a:ext>
            </a:extLst>
          </p:cNvPr>
          <p:cNvSpPr txBox="1"/>
          <p:nvPr/>
        </p:nvSpPr>
        <p:spPr>
          <a:xfrm>
            <a:off x="3426770" y="300575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+5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43AA045-8181-4C10-8C92-3433B8EF3724}"/>
              </a:ext>
            </a:extLst>
          </p:cNvPr>
          <p:cNvSpPr txBox="1"/>
          <p:nvPr/>
        </p:nvSpPr>
        <p:spPr>
          <a:xfrm>
            <a:off x="2061121" y="303428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00CE02E-E211-4AEC-8FC2-DB32A3E410D7}"/>
              </a:ext>
            </a:extLst>
          </p:cNvPr>
          <p:cNvSpPr txBox="1"/>
          <p:nvPr/>
        </p:nvSpPr>
        <p:spPr>
          <a:xfrm>
            <a:off x="5157941" y="369911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D3513F5-5556-42C6-B381-DFD26AA3903E}"/>
              </a:ext>
            </a:extLst>
          </p:cNvPr>
          <p:cNvSpPr txBox="1"/>
          <p:nvPr/>
        </p:nvSpPr>
        <p:spPr>
          <a:xfrm>
            <a:off x="3822058" y="369311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C99DEC5-BFC3-4456-A520-D3671A21F9D8}"/>
              </a:ext>
            </a:extLst>
          </p:cNvPr>
          <p:cNvSpPr txBox="1"/>
          <p:nvPr/>
        </p:nvSpPr>
        <p:spPr>
          <a:xfrm>
            <a:off x="3426770" y="366457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+5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09DE50-333A-44C2-8C58-C539E88DDB3C}"/>
              </a:ext>
            </a:extLst>
          </p:cNvPr>
          <p:cNvSpPr txBox="1"/>
          <p:nvPr/>
        </p:nvSpPr>
        <p:spPr>
          <a:xfrm>
            <a:off x="2061121" y="369311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7957057-8F07-4714-8CC4-062C23511ABA}"/>
              </a:ext>
            </a:extLst>
          </p:cNvPr>
          <p:cNvSpPr txBox="1"/>
          <p:nvPr/>
        </p:nvSpPr>
        <p:spPr>
          <a:xfrm>
            <a:off x="5157941" y="4355501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61BA2B1-09D5-4A72-9024-013148EBA220}"/>
              </a:ext>
            </a:extLst>
          </p:cNvPr>
          <p:cNvSpPr txBox="1"/>
          <p:nvPr/>
        </p:nvSpPr>
        <p:spPr>
          <a:xfrm>
            <a:off x="3792292" y="434949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6A24EDA-6BD7-4ED4-B6E1-133B6EE0EF83}"/>
              </a:ext>
            </a:extLst>
          </p:cNvPr>
          <p:cNvSpPr txBox="1"/>
          <p:nvPr/>
        </p:nvSpPr>
        <p:spPr>
          <a:xfrm>
            <a:off x="3426770" y="432095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+5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9809782-712F-46D4-92AB-5A4ED56CA002}"/>
              </a:ext>
            </a:extLst>
          </p:cNvPr>
          <p:cNvSpPr txBox="1"/>
          <p:nvPr/>
        </p:nvSpPr>
        <p:spPr>
          <a:xfrm>
            <a:off x="2061121" y="434949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8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87FD9C0-A1D9-4923-B304-E759C3E67884}"/>
              </a:ext>
            </a:extLst>
          </p:cNvPr>
          <p:cNvSpPr txBox="1"/>
          <p:nvPr/>
        </p:nvSpPr>
        <p:spPr>
          <a:xfrm>
            <a:off x="5157941" y="501188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842E5E6-3497-4FCC-A20B-A4F45DF5D788}"/>
              </a:ext>
            </a:extLst>
          </p:cNvPr>
          <p:cNvSpPr txBox="1"/>
          <p:nvPr/>
        </p:nvSpPr>
        <p:spPr>
          <a:xfrm>
            <a:off x="3755779" y="500587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AF11134-88CF-4F96-8935-15CEFC11EEE7}"/>
              </a:ext>
            </a:extLst>
          </p:cNvPr>
          <p:cNvSpPr txBox="1"/>
          <p:nvPr/>
        </p:nvSpPr>
        <p:spPr>
          <a:xfrm>
            <a:off x="3426770" y="4977341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+5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DDCF2F4-5399-4196-A6FD-86ABAAEC2136}"/>
              </a:ext>
            </a:extLst>
          </p:cNvPr>
          <p:cNvSpPr txBox="1"/>
          <p:nvPr/>
        </p:nvSpPr>
        <p:spPr>
          <a:xfrm>
            <a:off x="2061121" y="500587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9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D36BD20-8D09-4C79-A571-7864803FC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66" y="268274"/>
            <a:ext cx="6464632" cy="53977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AC490B8A-781C-4A12-A02C-224BBF898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026"/>
          <a:stretch/>
        </p:blipFill>
        <p:spPr>
          <a:xfrm>
            <a:off x="7728354" y="3406743"/>
            <a:ext cx="3200398" cy="2390775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4AE9B83F-7749-4294-925D-A4878BC1C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41"/>
          <a:stretch/>
        </p:blipFill>
        <p:spPr>
          <a:xfrm>
            <a:off x="6629553" y="1002992"/>
            <a:ext cx="4848074" cy="2092634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B9BDB46-5805-4BE8-8BA7-7B2DF3F02F44}"/>
              </a:ext>
            </a:extLst>
          </p:cNvPr>
          <p:cNvSpPr txBox="1"/>
          <p:nvPr/>
        </p:nvSpPr>
        <p:spPr>
          <a:xfrm>
            <a:off x="523872" y="113973"/>
            <a:ext cx="7337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128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6D86891A-1618-415D-AC30-F69E8DF0B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726283"/>
            <a:ext cx="1434702" cy="11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58910-2B93-4EFD-88DD-1F7262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56EE0C-92BB-44DF-B3C3-31CBFAAB6C90}"/>
              </a:ext>
            </a:extLst>
          </p:cNvPr>
          <p:cNvSpPr/>
          <p:nvPr/>
        </p:nvSpPr>
        <p:spPr>
          <a:xfrm>
            <a:off x="714373" y="688181"/>
            <a:ext cx="11010900" cy="5765782"/>
          </a:xfrm>
          <a:custGeom>
            <a:avLst/>
            <a:gdLst>
              <a:gd name="connsiteX0" fmla="*/ 0 w 11010900"/>
              <a:gd name="connsiteY0" fmla="*/ 0 h 5765782"/>
              <a:gd name="connsiteX1" fmla="*/ 689630 w 11010900"/>
              <a:gd name="connsiteY1" fmla="*/ 0 h 5765782"/>
              <a:gd name="connsiteX2" fmla="*/ 1048933 w 11010900"/>
              <a:gd name="connsiteY2" fmla="*/ 0 h 5765782"/>
              <a:gd name="connsiteX3" fmla="*/ 1408236 w 11010900"/>
              <a:gd name="connsiteY3" fmla="*/ 0 h 5765782"/>
              <a:gd name="connsiteX4" fmla="*/ 2097866 w 11010900"/>
              <a:gd name="connsiteY4" fmla="*/ 0 h 5765782"/>
              <a:gd name="connsiteX5" fmla="*/ 2787496 w 11010900"/>
              <a:gd name="connsiteY5" fmla="*/ 0 h 5765782"/>
              <a:gd name="connsiteX6" fmla="*/ 3367017 w 11010900"/>
              <a:gd name="connsiteY6" fmla="*/ 0 h 5765782"/>
              <a:gd name="connsiteX7" fmla="*/ 3946538 w 11010900"/>
              <a:gd name="connsiteY7" fmla="*/ 0 h 5765782"/>
              <a:gd name="connsiteX8" fmla="*/ 4746277 w 11010900"/>
              <a:gd name="connsiteY8" fmla="*/ 0 h 5765782"/>
              <a:gd name="connsiteX9" fmla="*/ 5325798 w 11010900"/>
              <a:gd name="connsiteY9" fmla="*/ 0 h 5765782"/>
              <a:gd name="connsiteX10" fmla="*/ 5574993 w 11010900"/>
              <a:gd name="connsiteY10" fmla="*/ 0 h 5765782"/>
              <a:gd name="connsiteX11" fmla="*/ 5824187 w 11010900"/>
              <a:gd name="connsiteY11" fmla="*/ 0 h 5765782"/>
              <a:gd name="connsiteX12" fmla="*/ 6073381 w 11010900"/>
              <a:gd name="connsiteY12" fmla="*/ 0 h 5765782"/>
              <a:gd name="connsiteX13" fmla="*/ 6432684 w 11010900"/>
              <a:gd name="connsiteY13" fmla="*/ 0 h 5765782"/>
              <a:gd name="connsiteX14" fmla="*/ 6902096 w 11010900"/>
              <a:gd name="connsiteY14" fmla="*/ 0 h 5765782"/>
              <a:gd name="connsiteX15" fmla="*/ 7481617 w 11010900"/>
              <a:gd name="connsiteY15" fmla="*/ 0 h 5765782"/>
              <a:gd name="connsiteX16" fmla="*/ 8171247 w 11010900"/>
              <a:gd name="connsiteY16" fmla="*/ 0 h 5765782"/>
              <a:gd name="connsiteX17" fmla="*/ 8640659 w 11010900"/>
              <a:gd name="connsiteY17" fmla="*/ 0 h 5765782"/>
              <a:gd name="connsiteX18" fmla="*/ 9330289 w 11010900"/>
              <a:gd name="connsiteY18" fmla="*/ 0 h 5765782"/>
              <a:gd name="connsiteX19" fmla="*/ 10130028 w 11010900"/>
              <a:gd name="connsiteY19" fmla="*/ 0 h 5765782"/>
              <a:gd name="connsiteX20" fmla="*/ 11010900 w 11010900"/>
              <a:gd name="connsiteY20" fmla="*/ 0 h 5765782"/>
              <a:gd name="connsiteX21" fmla="*/ 11010900 w 11010900"/>
              <a:gd name="connsiteY21" fmla="*/ 576578 h 5765782"/>
              <a:gd name="connsiteX22" fmla="*/ 11010900 w 11010900"/>
              <a:gd name="connsiteY22" fmla="*/ 1210814 h 5765782"/>
              <a:gd name="connsiteX23" fmla="*/ 11010900 w 11010900"/>
              <a:gd name="connsiteY23" fmla="*/ 1614419 h 5765782"/>
              <a:gd name="connsiteX24" fmla="*/ 11010900 w 11010900"/>
              <a:gd name="connsiteY24" fmla="*/ 2075682 h 5765782"/>
              <a:gd name="connsiteX25" fmla="*/ 11010900 w 11010900"/>
              <a:gd name="connsiteY25" fmla="*/ 2709918 h 5765782"/>
              <a:gd name="connsiteX26" fmla="*/ 11010900 w 11010900"/>
              <a:gd name="connsiteY26" fmla="*/ 3171180 h 5765782"/>
              <a:gd name="connsiteX27" fmla="*/ 11010900 w 11010900"/>
              <a:gd name="connsiteY27" fmla="*/ 3632443 h 5765782"/>
              <a:gd name="connsiteX28" fmla="*/ 11010900 w 11010900"/>
              <a:gd name="connsiteY28" fmla="*/ 4324337 h 5765782"/>
              <a:gd name="connsiteX29" fmla="*/ 11010900 w 11010900"/>
              <a:gd name="connsiteY29" fmla="*/ 4958573 h 5765782"/>
              <a:gd name="connsiteX30" fmla="*/ 11010900 w 11010900"/>
              <a:gd name="connsiteY30" fmla="*/ 5765782 h 5765782"/>
              <a:gd name="connsiteX31" fmla="*/ 10211161 w 11010900"/>
              <a:gd name="connsiteY31" fmla="*/ 5765782 h 5765782"/>
              <a:gd name="connsiteX32" fmla="*/ 9851858 w 11010900"/>
              <a:gd name="connsiteY32" fmla="*/ 5765782 h 5765782"/>
              <a:gd name="connsiteX33" fmla="*/ 9492555 w 11010900"/>
              <a:gd name="connsiteY33" fmla="*/ 5765782 h 5765782"/>
              <a:gd name="connsiteX34" fmla="*/ 8692816 w 11010900"/>
              <a:gd name="connsiteY34" fmla="*/ 5765782 h 5765782"/>
              <a:gd name="connsiteX35" fmla="*/ 8113295 w 11010900"/>
              <a:gd name="connsiteY35" fmla="*/ 5765782 h 5765782"/>
              <a:gd name="connsiteX36" fmla="*/ 7423665 w 11010900"/>
              <a:gd name="connsiteY36" fmla="*/ 5765782 h 5765782"/>
              <a:gd name="connsiteX37" fmla="*/ 6954253 w 11010900"/>
              <a:gd name="connsiteY37" fmla="*/ 5765782 h 5765782"/>
              <a:gd name="connsiteX38" fmla="*/ 6154514 w 11010900"/>
              <a:gd name="connsiteY38" fmla="*/ 5765782 h 5765782"/>
              <a:gd name="connsiteX39" fmla="*/ 5354775 w 11010900"/>
              <a:gd name="connsiteY39" fmla="*/ 5765782 h 5765782"/>
              <a:gd name="connsiteX40" fmla="*/ 4665144 w 11010900"/>
              <a:gd name="connsiteY40" fmla="*/ 5765782 h 5765782"/>
              <a:gd name="connsiteX41" fmla="*/ 4415950 w 11010900"/>
              <a:gd name="connsiteY41" fmla="*/ 5765782 h 5765782"/>
              <a:gd name="connsiteX42" fmla="*/ 4056647 w 11010900"/>
              <a:gd name="connsiteY42" fmla="*/ 5765782 h 5765782"/>
              <a:gd name="connsiteX43" fmla="*/ 3367017 w 11010900"/>
              <a:gd name="connsiteY43" fmla="*/ 5765782 h 5765782"/>
              <a:gd name="connsiteX44" fmla="*/ 2897605 w 11010900"/>
              <a:gd name="connsiteY44" fmla="*/ 5765782 h 5765782"/>
              <a:gd name="connsiteX45" fmla="*/ 2097866 w 11010900"/>
              <a:gd name="connsiteY45" fmla="*/ 5765782 h 5765782"/>
              <a:gd name="connsiteX46" fmla="*/ 1298127 w 11010900"/>
              <a:gd name="connsiteY46" fmla="*/ 5765782 h 5765782"/>
              <a:gd name="connsiteX47" fmla="*/ 938824 w 11010900"/>
              <a:gd name="connsiteY47" fmla="*/ 5765782 h 5765782"/>
              <a:gd name="connsiteX48" fmla="*/ 579521 w 11010900"/>
              <a:gd name="connsiteY48" fmla="*/ 5765782 h 5765782"/>
              <a:gd name="connsiteX49" fmla="*/ 0 w 11010900"/>
              <a:gd name="connsiteY49" fmla="*/ 5765782 h 5765782"/>
              <a:gd name="connsiteX50" fmla="*/ 0 w 11010900"/>
              <a:gd name="connsiteY50" fmla="*/ 5073888 h 5765782"/>
              <a:gd name="connsiteX51" fmla="*/ 0 w 11010900"/>
              <a:gd name="connsiteY51" fmla="*/ 4670283 h 5765782"/>
              <a:gd name="connsiteX52" fmla="*/ 0 w 11010900"/>
              <a:gd name="connsiteY52" fmla="*/ 4209021 h 5765782"/>
              <a:gd name="connsiteX53" fmla="*/ 0 w 11010900"/>
              <a:gd name="connsiteY53" fmla="*/ 3632443 h 5765782"/>
              <a:gd name="connsiteX54" fmla="*/ 0 w 11010900"/>
              <a:gd name="connsiteY54" fmla="*/ 3228838 h 5765782"/>
              <a:gd name="connsiteX55" fmla="*/ 0 w 11010900"/>
              <a:gd name="connsiteY55" fmla="*/ 2767575 h 5765782"/>
              <a:gd name="connsiteX56" fmla="*/ 0 w 11010900"/>
              <a:gd name="connsiteY56" fmla="*/ 2190997 h 5765782"/>
              <a:gd name="connsiteX57" fmla="*/ 0 w 11010900"/>
              <a:gd name="connsiteY57" fmla="*/ 1787392 h 5765782"/>
              <a:gd name="connsiteX58" fmla="*/ 0 w 11010900"/>
              <a:gd name="connsiteY58" fmla="*/ 1095499 h 5765782"/>
              <a:gd name="connsiteX59" fmla="*/ 0 w 11010900"/>
              <a:gd name="connsiteY59" fmla="*/ 0 h 57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010900" h="5765782" fill="none" extrusionOk="0">
                <a:moveTo>
                  <a:pt x="0" y="0"/>
                </a:moveTo>
                <a:cubicBezTo>
                  <a:pt x="335347" y="-17802"/>
                  <a:pt x="526042" y="75499"/>
                  <a:pt x="689630" y="0"/>
                </a:cubicBezTo>
                <a:cubicBezTo>
                  <a:pt x="853218" y="-75499"/>
                  <a:pt x="886071" y="33861"/>
                  <a:pt x="1048933" y="0"/>
                </a:cubicBezTo>
                <a:cubicBezTo>
                  <a:pt x="1211795" y="-33861"/>
                  <a:pt x="1325455" y="7602"/>
                  <a:pt x="1408236" y="0"/>
                </a:cubicBezTo>
                <a:cubicBezTo>
                  <a:pt x="1491017" y="-7602"/>
                  <a:pt x="1758913" y="47014"/>
                  <a:pt x="2097866" y="0"/>
                </a:cubicBezTo>
                <a:cubicBezTo>
                  <a:pt x="2436819" y="-47014"/>
                  <a:pt x="2618638" y="9708"/>
                  <a:pt x="2787496" y="0"/>
                </a:cubicBezTo>
                <a:cubicBezTo>
                  <a:pt x="2956354" y="-9708"/>
                  <a:pt x="3198201" y="42067"/>
                  <a:pt x="3367017" y="0"/>
                </a:cubicBezTo>
                <a:cubicBezTo>
                  <a:pt x="3535833" y="-42067"/>
                  <a:pt x="3734918" y="54918"/>
                  <a:pt x="3946538" y="0"/>
                </a:cubicBezTo>
                <a:cubicBezTo>
                  <a:pt x="4158158" y="-54918"/>
                  <a:pt x="4505115" y="54938"/>
                  <a:pt x="4746277" y="0"/>
                </a:cubicBezTo>
                <a:cubicBezTo>
                  <a:pt x="4987439" y="-54938"/>
                  <a:pt x="5103752" y="47130"/>
                  <a:pt x="5325798" y="0"/>
                </a:cubicBezTo>
                <a:cubicBezTo>
                  <a:pt x="5547844" y="-47130"/>
                  <a:pt x="5506423" y="27640"/>
                  <a:pt x="5574993" y="0"/>
                </a:cubicBezTo>
                <a:cubicBezTo>
                  <a:pt x="5643563" y="-27640"/>
                  <a:pt x="5723502" y="26378"/>
                  <a:pt x="5824187" y="0"/>
                </a:cubicBezTo>
                <a:cubicBezTo>
                  <a:pt x="5924872" y="-26378"/>
                  <a:pt x="6017871" y="22512"/>
                  <a:pt x="6073381" y="0"/>
                </a:cubicBezTo>
                <a:cubicBezTo>
                  <a:pt x="6128891" y="-22512"/>
                  <a:pt x="6333070" y="33073"/>
                  <a:pt x="6432684" y="0"/>
                </a:cubicBezTo>
                <a:cubicBezTo>
                  <a:pt x="6532298" y="-33073"/>
                  <a:pt x="6676233" y="53889"/>
                  <a:pt x="6902096" y="0"/>
                </a:cubicBezTo>
                <a:cubicBezTo>
                  <a:pt x="7127959" y="-53889"/>
                  <a:pt x="7225756" y="48598"/>
                  <a:pt x="7481617" y="0"/>
                </a:cubicBezTo>
                <a:cubicBezTo>
                  <a:pt x="7737478" y="-48598"/>
                  <a:pt x="7864170" y="16225"/>
                  <a:pt x="8171247" y="0"/>
                </a:cubicBezTo>
                <a:cubicBezTo>
                  <a:pt x="8478324" y="-16225"/>
                  <a:pt x="8457627" y="17684"/>
                  <a:pt x="8640659" y="0"/>
                </a:cubicBezTo>
                <a:cubicBezTo>
                  <a:pt x="8823691" y="-17684"/>
                  <a:pt x="8987609" y="34608"/>
                  <a:pt x="9330289" y="0"/>
                </a:cubicBezTo>
                <a:cubicBezTo>
                  <a:pt x="9672969" y="-34608"/>
                  <a:pt x="9956498" y="36123"/>
                  <a:pt x="10130028" y="0"/>
                </a:cubicBezTo>
                <a:cubicBezTo>
                  <a:pt x="10303558" y="-36123"/>
                  <a:pt x="10583996" y="82517"/>
                  <a:pt x="11010900" y="0"/>
                </a:cubicBezTo>
                <a:cubicBezTo>
                  <a:pt x="11048147" y="144425"/>
                  <a:pt x="10963429" y="345183"/>
                  <a:pt x="11010900" y="576578"/>
                </a:cubicBezTo>
                <a:cubicBezTo>
                  <a:pt x="11058371" y="807973"/>
                  <a:pt x="10980966" y="943973"/>
                  <a:pt x="11010900" y="1210814"/>
                </a:cubicBezTo>
                <a:cubicBezTo>
                  <a:pt x="11040834" y="1477655"/>
                  <a:pt x="10998723" y="1428826"/>
                  <a:pt x="11010900" y="1614419"/>
                </a:cubicBezTo>
                <a:cubicBezTo>
                  <a:pt x="11023077" y="1800013"/>
                  <a:pt x="10990009" y="1980733"/>
                  <a:pt x="11010900" y="2075682"/>
                </a:cubicBezTo>
                <a:cubicBezTo>
                  <a:pt x="11031791" y="2170631"/>
                  <a:pt x="10949785" y="2534947"/>
                  <a:pt x="11010900" y="2709918"/>
                </a:cubicBezTo>
                <a:cubicBezTo>
                  <a:pt x="11072015" y="2884889"/>
                  <a:pt x="10957764" y="3003499"/>
                  <a:pt x="11010900" y="3171180"/>
                </a:cubicBezTo>
                <a:cubicBezTo>
                  <a:pt x="11064036" y="3338861"/>
                  <a:pt x="11000608" y="3511975"/>
                  <a:pt x="11010900" y="3632443"/>
                </a:cubicBezTo>
                <a:cubicBezTo>
                  <a:pt x="11021192" y="3752911"/>
                  <a:pt x="10996414" y="4136267"/>
                  <a:pt x="11010900" y="4324337"/>
                </a:cubicBezTo>
                <a:cubicBezTo>
                  <a:pt x="11025386" y="4512407"/>
                  <a:pt x="10937198" y="4646075"/>
                  <a:pt x="11010900" y="4958573"/>
                </a:cubicBezTo>
                <a:cubicBezTo>
                  <a:pt x="11084602" y="5271071"/>
                  <a:pt x="10933694" y="5560854"/>
                  <a:pt x="11010900" y="5765782"/>
                </a:cubicBezTo>
                <a:cubicBezTo>
                  <a:pt x="10710030" y="5845825"/>
                  <a:pt x="10490029" y="5695191"/>
                  <a:pt x="10211161" y="5765782"/>
                </a:cubicBezTo>
                <a:cubicBezTo>
                  <a:pt x="9932293" y="5836373"/>
                  <a:pt x="9996674" y="5763582"/>
                  <a:pt x="9851858" y="5765782"/>
                </a:cubicBezTo>
                <a:cubicBezTo>
                  <a:pt x="9707042" y="5767982"/>
                  <a:pt x="9564755" y="5764679"/>
                  <a:pt x="9492555" y="5765782"/>
                </a:cubicBezTo>
                <a:cubicBezTo>
                  <a:pt x="9420355" y="5766885"/>
                  <a:pt x="9064338" y="5753799"/>
                  <a:pt x="8692816" y="5765782"/>
                </a:cubicBezTo>
                <a:cubicBezTo>
                  <a:pt x="8321294" y="5777765"/>
                  <a:pt x="8231344" y="5733691"/>
                  <a:pt x="8113295" y="5765782"/>
                </a:cubicBezTo>
                <a:cubicBezTo>
                  <a:pt x="7995246" y="5797873"/>
                  <a:pt x="7743569" y="5739533"/>
                  <a:pt x="7423665" y="5765782"/>
                </a:cubicBezTo>
                <a:cubicBezTo>
                  <a:pt x="7103761" y="5792031"/>
                  <a:pt x="7094077" y="5753282"/>
                  <a:pt x="6954253" y="5765782"/>
                </a:cubicBezTo>
                <a:cubicBezTo>
                  <a:pt x="6814429" y="5778282"/>
                  <a:pt x="6496213" y="5690440"/>
                  <a:pt x="6154514" y="5765782"/>
                </a:cubicBezTo>
                <a:cubicBezTo>
                  <a:pt x="5812815" y="5841124"/>
                  <a:pt x="5677570" y="5722664"/>
                  <a:pt x="5354775" y="5765782"/>
                </a:cubicBezTo>
                <a:cubicBezTo>
                  <a:pt x="5031980" y="5808900"/>
                  <a:pt x="4884730" y="5694102"/>
                  <a:pt x="4665144" y="5765782"/>
                </a:cubicBezTo>
                <a:cubicBezTo>
                  <a:pt x="4445558" y="5837462"/>
                  <a:pt x="4478676" y="5746611"/>
                  <a:pt x="4415950" y="5765782"/>
                </a:cubicBezTo>
                <a:cubicBezTo>
                  <a:pt x="4353224" y="5784953"/>
                  <a:pt x="4195781" y="5735996"/>
                  <a:pt x="4056647" y="5765782"/>
                </a:cubicBezTo>
                <a:cubicBezTo>
                  <a:pt x="3917513" y="5795568"/>
                  <a:pt x="3661707" y="5762574"/>
                  <a:pt x="3367017" y="5765782"/>
                </a:cubicBezTo>
                <a:cubicBezTo>
                  <a:pt x="3072327" y="5768990"/>
                  <a:pt x="3115454" y="5726829"/>
                  <a:pt x="2897605" y="5765782"/>
                </a:cubicBezTo>
                <a:cubicBezTo>
                  <a:pt x="2679756" y="5804735"/>
                  <a:pt x="2471910" y="5716155"/>
                  <a:pt x="2097866" y="5765782"/>
                </a:cubicBezTo>
                <a:cubicBezTo>
                  <a:pt x="1723822" y="5815409"/>
                  <a:pt x="1573524" y="5693267"/>
                  <a:pt x="1298127" y="5765782"/>
                </a:cubicBezTo>
                <a:cubicBezTo>
                  <a:pt x="1022730" y="5838297"/>
                  <a:pt x="1101809" y="5754873"/>
                  <a:pt x="938824" y="5765782"/>
                </a:cubicBezTo>
                <a:cubicBezTo>
                  <a:pt x="775839" y="5776691"/>
                  <a:pt x="721383" y="5751113"/>
                  <a:pt x="579521" y="5765782"/>
                </a:cubicBezTo>
                <a:cubicBezTo>
                  <a:pt x="437659" y="5780451"/>
                  <a:pt x="155046" y="5742967"/>
                  <a:pt x="0" y="5765782"/>
                </a:cubicBezTo>
                <a:cubicBezTo>
                  <a:pt x="-39329" y="5473673"/>
                  <a:pt x="45019" y="5355201"/>
                  <a:pt x="0" y="5073888"/>
                </a:cubicBezTo>
                <a:cubicBezTo>
                  <a:pt x="-45019" y="4792575"/>
                  <a:pt x="17471" y="4760602"/>
                  <a:pt x="0" y="4670283"/>
                </a:cubicBezTo>
                <a:cubicBezTo>
                  <a:pt x="-17471" y="4579964"/>
                  <a:pt x="13075" y="4438928"/>
                  <a:pt x="0" y="4209021"/>
                </a:cubicBezTo>
                <a:cubicBezTo>
                  <a:pt x="-13075" y="3979114"/>
                  <a:pt x="37436" y="3802236"/>
                  <a:pt x="0" y="3632443"/>
                </a:cubicBezTo>
                <a:cubicBezTo>
                  <a:pt x="-37436" y="3462650"/>
                  <a:pt x="27867" y="3412504"/>
                  <a:pt x="0" y="3228838"/>
                </a:cubicBezTo>
                <a:cubicBezTo>
                  <a:pt x="-27867" y="3045172"/>
                  <a:pt x="39784" y="2972227"/>
                  <a:pt x="0" y="2767575"/>
                </a:cubicBezTo>
                <a:cubicBezTo>
                  <a:pt x="-39784" y="2562923"/>
                  <a:pt x="26131" y="2348351"/>
                  <a:pt x="0" y="2190997"/>
                </a:cubicBezTo>
                <a:cubicBezTo>
                  <a:pt x="-26131" y="2033643"/>
                  <a:pt x="34514" y="1934578"/>
                  <a:pt x="0" y="1787392"/>
                </a:cubicBezTo>
                <a:cubicBezTo>
                  <a:pt x="-34514" y="1640206"/>
                  <a:pt x="57011" y="1276570"/>
                  <a:pt x="0" y="1095499"/>
                </a:cubicBezTo>
                <a:cubicBezTo>
                  <a:pt x="-57011" y="914428"/>
                  <a:pt x="36326" y="295949"/>
                  <a:pt x="0" y="0"/>
                </a:cubicBezTo>
                <a:close/>
              </a:path>
              <a:path w="11010900" h="5765782" stroke="0" extrusionOk="0">
                <a:moveTo>
                  <a:pt x="0" y="0"/>
                </a:moveTo>
                <a:cubicBezTo>
                  <a:pt x="198539" y="-16887"/>
                  <a:pt x="284103" y="49181"/>
                  <a:pt x="469412" y="0"/>
                </a:cubicBezTo>
                <a:cubicBezTo>
                  <a:pt x="654721" y="-49181"/>
                  <a:pt x="779602" y="3885"/>
                  <a:pt x="1048933" y="0"/>
                </a:cubicBezTo>
                <a:cubicBezTo>
                  <a:pt x="1318264" y="-3885"/>
                  <a:pt x="1545845" y="4281"/>
                  <a:pt x="1848672" y="0"/>
                </a:cubicBezTo>
                <a:cubicBezTo>
                  <a:pt x="2151499" y="-4281"/>
                  <a:pt x="2320192" y="70520"/>
                  <a:pt x="2648411" y="0"/>
                </a:cubicBezTo>
                <a:cubicBezTo>
                  <a:pt x="2976630" y="-70520"/>
                  <a:pt x="2810159" y="19656"/>
                  <a:pt x="2897605" y="0"/>
                </a:cubicBezTo>
                <a:cubicBezTo>
                  <a:pt x="2985051" y="-19656"/>
                  <a:pt x="3353602" y="8191"/>
                  <a:pt x="3477126" y="0"/>
                </a:cubicBezTo>
                <a:cubicBezTo>
                  <a:pt x="3600650" y="-8191"/>
                  <a:pt x="3923281" y="81402"/>
                  <a:pt x="4276865" y="0"/>
                </a:cubicBezTo>
                <a:cubicBezTo>
                  <a:pt x="4630449" y="-81402"/>
                  <a:pt x="4632499" y="10749"/>
                  <a:pt x="4856386" y="0"/>
                </a:cubicBezTo>
                <a:cubicBezTo>
                  <a:pt x="5080273" y="-10749"/>
                  <a:pt x="5329125" y="78955"/>
                  <a:pt x="5546016" y="0"/>
                </a:cubicBezTo>
                <a:cubicBezTo>
                  <a:pt x="5762907" y="-78955"/>
                  <a:pt x="5676932" y="9425"/>
                  <a:pt x="5795211" y="0"/>
                </a:cubicBezTo>
                <a:cubicBezTo>
                  <a:pt x="5913491" y="-9425"/>
                  <a:pt x="6003834" y="15534"/>
                  <a:pt x="6154514" y="0"/>
                </a:cubicBezTo>
                <a:cubicBezTo>
                  <a:pt x="6305194" y="-15534"/>
                  <a:pt x="6601317" y="43824"/>
                  <a:pt x="6844144" y="0"/>
                </a:cubicBezTo>
                <a:cubicBezTo>
                  <a:pt x="7086971" y="-43824"/>
                  <a:pt x="7155634" y="9983"/>
                  <a:pt x="7313556" y="0"/>
                </a:cubicBezTo>
                <a:cubicBezTo>
                  <a:pt x="7471478" y="-9983"/>
                  <a:pt x="7567989" y="36342"/>
                  <a:pt x="7782968" y="0"/>
                </a:cubicBezTo>
                <a:cubicBezTo>
                  <a:pt x="7997947" y="-36342"/>
                  <a:pt x="7937616" y="29411"/>
                  <a:pt x="8032162" y="0"/>
                </a:cubicBezTo>
                <a:cubicBezTo>
                  <a:pt x="8126708" y="-29411"/>
                  <a:pt x="8183414" y="2988"/>
                  <a:pt x="8281356" y="0"/>
                </a:cubicBezTo>
                <a:cubicBezTo>
                  <a:pt x="8379298" y="-2988"/>
                  <a:pt x="8448584" y="23082"/>
                  <a:pt x="8530550" y="0"/>
                </a:cubicBezTo>
                <a:cubicBezTo>
                  <a:pt x="8612516" y="-23082"/>
                  <a:pt x="8870747" y="21036"/>
                  <a:pt x="8999962" y="0"/>
                </a:cubicBezTo>
                <a:cubicBezTo>
                  <a:pt x="9129177" y="-21036"/>
                  <a:pt x="9300039" y="48262"/>
                  <a:pt x="9469374" y="0"/>
                </a:cubicBezTo>
                <a:cubicBezTo>
                  <a:pt x="9638709" y="-48262"/>
                  <a:pt x="9900186" y="9311"/>
                  <a:pt x="10269113" y="0"/>
                </a:cubicBezTo>
                <a:cubicBezTo>
                  <a:pt x="10638040" y="-9311"/>
                  <a:pt x="10803794" y="69889"/>
                  <a:pt x="11010900" y="0"/>
                </a:cubicBezTo>
                <a:cubicBezTo>
                  <a:pt x="11042452" y="285153"/>
                  <a:pt x="10936531" y="507650"/>
                  <a:pt x="11010900" y="691894"/>
                </a:cubicBezTo>
                <a:cubicBezTo>
                  <a:pt x="11085269" y="876138"/>
                  <a:pt x="11006688" y="974215"/>
                  <a:pt x="11010900" y="1153156"/>
                </a:cubicBezTo>
                <a:cubicBezTo>
                  <a:pt x="11015112" y="1332097"/>
                  <a:pt x="10977948" y="1489913"/>
                  <a:pt x="11010900" y="1787392"/>
                </a:cubicBezTo>
                <a:cubicBezTo>
                  <a:pt x="11043852" y="2084871"/>
                  <a:pt x="10934947" y="2155371"/>
                  <a:pt x="11010900" y="2421628"/>
                </a:cubicBezTo>
                <a:cubicBezTo>
                  <a:pt x="11086853" y="2687885"/>
                  <a:pt x="10957726" y="2703203"/>
                  <a:pt x="11010900" y="2940549"/>
                </a:cubicBezTo>
                <a:cubicBezTo>
                  <a:pt x="11064074" y="3177895"/>
                  <a:pt x="11008294" y="3252640"/>
                  <a:pt x="11010900" y="3517127"/>
                </a:cubicBezTo>
                <a:cubicBezTo>
                  <a:pt x="11013506" y="3781614"/>
                  <a:pt x="10993937" y="3783478"/>
                  <a:pt x="11010900" y="3920732"/>
                </a:cubicBezTo>
                <a:cubicBezTo>
                  <a:pt x="11027863" y="4057987"/>
                  <a:pt x="10966002" y="4369601"/>
                  <a:pt x="11010900" y="4554968"/>
                </a:cubicBezTo>
                <a:cubicBezTo>
                  <a:pt x="11055798" y="4740335"/>
                  <a:pt x="10992811" y="4876350"/>
                  <a:pt x="11010900" y="5073888"/>
                </a:cubicBezTo>
                <a:cubicBezTo>
                  <a:pt x="11028989" y="5271426"/>
                  <a:pt x="11001370" y="5523885"/>
                  <a:pt x="11010900" y="5765782"/>
                </a:cubicBezTo>
                <a:cubicBezTo>
                  <a:pt x="10845547" y="5783500"/>
                  <a:pt x="10803827" y="5739711"/>
                  <a:pt x="10651597" y="5765782"/>
                </a:cubicBezTo>
                <a:cubicBezTo>
                  <a:pt x="10499367" y="5791853"/>
                  <a:pt x="10220923" y="5751265"/>
                  <a:pt x="10072076" y="5765782"/>
                </a:cubicBezTo>
                <a:cubicBezTo>
                  <a:pt x="9923229" y="5780299"/>
                  <a:pt x="9883001" y="5758339"/>
                  <a:pt x="9822882" y="5765782"/>
                </a:cubicBezTo>
                <a:cubicBezTo>
                  <a:pt x="9762763" y="5773225"/>
                  <a:pt x="9623698" y="5736612"/>
                  <a:pt x="9573688" y="5765782"/>
                </a:cubicBezTo>
                <a:cubicBezTo>
                  <a:pt x="9523678" y="5794952"/>
                  <a:pt x="9065274" y="5710260"/>
                  <a:pt x="8773949" y="5765782"/>
                </a:cubicBezTo>
                <a:cubicBezTo>
                  <a:pt x="8482624" y="5821304"/>
                  <a:pt x="8405446" y="5727614"/>
                  <a:pt x="8304537" y="5765782"/>
                </a:cubicBezTo>
                <a:cubicBezTo>
                  <a:pt x="8203628" y="5803950"/>
                  <a:pt x="8160777" y="5763609"/>
                  <a:pt x="8055343" y="5765782"/>
                </a:cubicBezTo>
                <a:cubicBezTo>
                  <a:pt x="7949909" y="5767955"/>
                  <a:pt x="7856718" y="5751417"/>
                  <a:pt x="7806149" y="5765782"/>
                </a:cubicBezTo>
                <a:cubicBezTo>
                  <a:pt x="7755580" y="5780147"/>
                  <a:pt x="7419319" y="5713381"/>
                  <a:pt x="7226628" y="5765782"/>
                </a:cubicBezTo>
                <a:cubicBezTo>
                  <a:pt x="7033937" y="5818183"/>
                  <a:pt x="6713987" y="5723790"/>
                  <a:pt x="6426888" y="5765782"/>
                </a:cubicBezTo>
                <a:cubicBezTo>
                  <a:pt x="6139789" y="5807774"/>
                  <a:pt x="5830618" y="5686048"/>
                  <a:pt x="5627149" y="5765782"/>
                </a:cubicBezTo>
                <a:cubicBezTo>
                  <a:pt x="5423680" y="5845516"/>
                  <a:pt x="5385791" y="5749531"/>
                  <a:pt x="5157737" y="5765782"/>
                </a:cubicBezTo>
                <a:cubicBezTo>
                  <a:pt x="4929683" y="5782033"/>
                  <a:pt x="4671490" y="5697881"/>
                  <a:pt x="4468107" y="5765782"/>
                </a:cubicBezTo>
                <a:cubicBezTo>
                  <a:pt x="4264724" y="5833683"/>
                  <a:pt x="4038465" y="5729335"/>
                  <a:pt x="3888586" y="5765782"/>
                </a:cubicBezTo>
                <a:cubicBezTo>
                  <a:pt x="3738707" y="5802229"/>
                  <a:pt x="3352189" y="5727803"/>
                  <a:pt x="3198956" y="5765782"/>
                </a:cubicBezTo>
                <a:cubicBezTo>
                  <a:pt x="3045723" y="5803761"/>
                  <a:pt x="2827813" y="5737950"/>
                  <a:pt x="2729544" y="5765782"/>
                </a:cubicBezTo>
                <a:cubicBezTo>
                  <a:pt x="2631275" y="5793614"/>
                  <a:pt x="2597015" y="5742697"/>
                  <a:pt x="2480350" y="5765782"/>
                </a:cubicBezTo>
                <a:cubicBezTo>
                  <a:pt x="2363685" y="5788867"/>
                  <a:pt x="2324610" y="5752611"/>
                  <a:pt x="2231156" y="5765782"/>
                </a:cubicBezTo>
                <a:cubicBezTo>
                  <a:pt x="2137702" y="5778953"/>
                  <a:pt x="1981234" y="5716952"/>
                  <a:pt x="1761744" y="5765782"/>
                </a:cubicBezTo>
                <a:cubicBezTo>
                  <a:pt x="1542254" y="5814612"/>
                  <a:pt x="1326392" y="5741287"/>
                  <a:pt x="962005" y="5765782"/>
                </a:cubicBezTo>
                <a:cubicBezTo>
                  <a:pt x="597618" y="5790277"/>
                  <a:pt x="763643" y="5735993"/>
                  <a:pt x="602702" y="5765782"/>
                </a:cubicBezTo>
                <a:cubicBezTo>
                  <a:pt x="441761" y="5795571"/>
                  <a:pt x="152273" y="5717369"/>
                  <a:pt x="0" y="5765782"/>
                </a:cubicBezTo>
                <a:cubicBezTo>
                  <a:pt x="-40288" y="5607693"/>
                  <a:pt x="50547" y="5501561"/>
                  <a:pt x="0" y="5246862"/>
                </a:cubicBezTo>
                <a:cubicBezTo>
                  <a:pt x="-50547" y="4992163"/>
                  <a:pt x="41773" y="4988197"/>
                  <a:pt x="0" y="4843257"/>
                </a:cubicBezTo>
                <a:cubicBezTo>
                  <a:pt x="-41773" y="4698318"/>
                  <a:pt x="20848" y="4498347"/>
                  <a:pt x="0" y="4381994"/>
                </a:cubicBezTo>
                <a:cubicBezTo>
                  <a:pt x="-20848" y="4265641"/>
                  <a:pt x="38471" y="3982210"/>
                  <a:pt x="0" y="3863074"/>
                </a:cubicBezTo>
                <a:cubicBezTo>
                  <a:pt x="-38471" y="3743938"/>
                  <a:pt x="14876" y="3558829"/>
                  <a:pt x="0" y="3286496"/>
                </a:cubicBezTo>
                <a:cubicBezTo>
                  <a:pt x="-14876" y="3014163"/>
                  <a:pt x="3078" y="2903955"/>
                  <a:pt x="0" y="2709918"/>
                </a:cubicBezTo>
                <a:cubicBezTo>
                  <a:pt x="-3078" y="2515881"/>
                  <a:pt x="36157" y="2258463"/>
                  <a:pt x="0" y="2075682"/>
                </a:cubicBezTo>
                <a:cubicBezTo>
                  <a:pt x="-36157" y="1892901"/>
                  <a:pt x="572" y="1779393"/>
                  <a:pt x="0" y="1672077"/>
                </a:cubicBezTo>
                <a:cubicBezTo>
                  <a:pt x="-572" y="1564761"/>
                  <a:pt x="68774" y="1233570"/>
                  <a:pt x="0" y="980183"/>
                </a:cubicBezTo>
                <a:cubicBezTo>
                  <a:pt x="-68774" y="726796"/>
                  <a:pt x="41062" y="653240"/>
                  <a:pt x="0" y="518920"/>
                </a:cubicBezTo>
                <a:cubicBezTo>
                  <a:pt x="-41062" y="384600"/>
                  <a:pt x="37262" y="165719"/>
                  <a:pt x="0" y="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20998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1F5455B-DB18-413E-8DBC-F2435638C023}"/>
              </a:ext>
            </a:extLst>
          </p:cNvPr>
          <p:cNvSpPr/>
          <p:nvPr/>
        </p:nvSpPr>
        <p:spPr>
          <a:xfrm>
            <a:off x="438148" y="247651"/>
            <a:ext cx="11563351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8" name="جدول 9">
            <a:extLst>
              <a:ext uri="{FF2B5EF4-FFF2-40B4-BE49-F238E27FC236}">
                <a16:creationId xmlns:a16="http://schemas.microsoft.com/office/drawing/2014/main" id="{5196618D-A5B2-40AC-997B-8C8D8221C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74154"/>
              </p:ext>
            </p:extLst>
          </p:nvPr>
        </p:nvGraphicFramePr>
        <p:xfrm>
          <a:off x="1674962" y="1984890"/>
          <a:ext cx="4621215" cy="397960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0405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663268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66326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6DDEE317-D841-443F-B348-B71F9D3401EC}"/>
              </a:ext>
            </a:extLst>
          </p:cNvPr>
          <p:cNvSpPr txBox="1"/>
          <p:nvPr/>
        </p:nvSpPr>
        <p:spPr>
          <a:xfrm>
            <a:off x="3457728" y="200570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-4</a:t>
            </a:r>
          </a:p>
        </p:txBody>
      </p:sp>
      <p:sp>
        <p:nvSpPr>
          <p:cNvPr id="10" name="مثلث متساوي الساقين 9">
            <a:extLst>
              <a:ext uri="{FF2B5EF4-FFF2-40B4-BE49-F238E27FC236}">
                <a16:creationId xmlns:a16="http://schemas.microsoft.com/office/drawing/2014/main" id="{E265733F-73FA-445B-9E59-38E7B30793C6}"/>
              </a:ext>
            </a:extLst>
          </p:cNvPr>
          <p:cNvSpPr/>
          <p:nvPr/>
        </p:nvSpPr>
        <p:spPr>
          <a:xfrm>
            <a:off x="4981728" y="2807676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31B758D-F1C8-4D1B-A135-58115CFD045E}"/>
              </a:ext>
            </a:extLst>
          </p:cNvPr>
          <p:cNvSpPr/>
          <p:nvPr/>
        </p:nvSpPr>
        <p:spPr>
          <a:xfrm>
            <a:off x="1924203" y="2801905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ثلث متساوي الساقين 11">
            <a:extLst>
              <a:ext uri="{FF2B5EF4-FFF2-40B4-BE49-F238E27FC236}">
                <a16:creationId xmlns:a16="http://schemas.microsoft.com/office/drawing/2014/main" id="{E3F47215-5112-4A2C-9122-136A5A45F8B4}"/>
              </a:ext>
            </a:extLst>
          </p:cNvPr>
          <p:cNvSpPr/>
          <p:nvPr/>
        </p:nvSpPr>
        <p:spPr>
          <a:xfrm>
            <a:off x="4257828" y="2150451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B42D59A-DAF8-4AE7-9871-D71BD6E0BC2E}"/>
              </a:ext>
            </a:extLst>
          </p:cNvPr>
          <p:cNvSpPr txBox="1"/>
          <p:nvPr/>
        </p:nvSpPr>
        <p:spPr>
          <a:xfrm>
            <a:off x="3386290" y="267065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-4</a:t>
            </a:r>
          </a:p>
        </p:txBody>
      </p:sp>
      <p:sp>
        <p:nvSpPr>
          <p:cNvPr id="14" name="مثلث متساوي الساقين 13">
            <a:extLst>
              <a:ext uri="{FF2B5EF4-FFF2-40B4-BE49-F238E27FC236}">
                <a16:creationId xmlns:a16="http://schemas.microsoft.com/office/drawing/2014/main" id="{E2FFFD46-7C1C-468D-A74B-650341439995}"/>
              </a:ext>
            </a:extLst>
          </p:cNvPr>
          <p:cNvSpPr/>
          <p:nvPr/>
        </p:nvSpPr>
        <p:spPr>
          <a:xfrm>
            <a:off x="4186390" y="2815401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43B762E-B59F-4C1C-BE01-26FA0474F578}"/>
              </a:ext>
            </a:extLst>
          </p:cNvPr>
          <p:cNvSpPr txBox="1"/>
          <p:nvPr/>
        </p:nvSpPr>
        <p:spPr>
          <a:xfrm>
            <a:off x="5100791" y="337366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3A8D601-3EB2-49E1-9695-CFAE99317B3E}"/>
              </a:ext>
            </a:extLst>
          </p:cNvPr>
          <p:cNvSpPr txBox="1"/>
          <p:nvPr/>
        </p:nvSpPr>
        <p:spPr>
          <a:xfrm>
            <a:off x="3768480" y="333912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016C1FC-B94F-4196-B1CA-0D4BCD9645AD}"/>
              </a:ext>
            </a:extLst>
          </p:cNvPr>
          <p:cNvSpPr txBox="1"/>
          <p:nvPr/>
        </p:nvSpPr>
        <p:spPr>
          <a:xfrm>
            <a:off x="3369620" y="333912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-4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43AA045-8181-4C10-8C92-3433B8EF3724}"/>
              </a:ext>
            </a:extLst>
          </p:cNvPr>
          <p:cNvSpPr txBox="1"/>
          <p:nvPr/>
        </p:nvSpPr>
        <p:spPr>
          <a:xfrm>
            <a:off x="2003971" y="336766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9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00CE02E-E211-4AEC-8FC2-DB32A3E410D7}"/>
              </a:ext>
            </a:extLst>
          </p:cNvPr>
          <p:cNvSpPr txBox="1"/>
          <p:nvPr/>
        </p:nvSpPr>
        <p:spPr>
          <a:xfrm>
            <a:off x="5100791" y="403249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D3513F5-5556-42C6-B381-DFD26AA3903E}"/>
              </a:ext>
            </a:extLst>
          </p:cNvPr>
          <p:cNvSpPr txBox="1"/>
          <p:nvPr/>
        </p:nvSpPr>
        <p:spPr>
          <a:xfrm>
            <a:off x="3764908" y="402648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C99DEC5-BFC3-4456-A520-D3671A21F9D8}"/>
              </a:ext>
            </a:extLst>
          </p:cNvPr>
          <p:cNvSpPr txBox="1"/>
          <p:nvPr/>
        </p:nvSpPr>
        <p:spPr>
          <a:xfrm>
            <a:off x="3369620" y="399795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-4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09DE50-333A-44C2-8C58-C539E88DDB3C}"/>
              </a:ext>
            </a:extLst>
          </p:cNvPr>
          <p:cNvSpPr txBox="1"/>
          <p:nvPr/>
        </p:nvSpPr>
        <p:spPr>
          <a:xfrm>
            <a:off x="2003971" y="402648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7957057-8F07-4714-8CC4-062C23511ABA}"/>
              </a:ext>
            </a:extLst>
          </p:cNvPr>
          <p:cNvSpPr txBox="1"/>
          <p:nvPr/>
        </p:nvSpPr>
        <p:spPr>
          <a:xfrm>
            <a:off x="5100791" y="468887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61BA2B1-09D5-4A72-9024-013148EBA220}"/>
              </a:ext>
            </a:extLst>
          </p:cNvPr>
          <p:cNvSpPr txBox="1"/>
          <p:nvPr/>
        </p:nvSpPr>
        <p:spPr>
          <a:xfrm>
            <a:off x="3735142" y="468287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6A24EDA-6BD7-4ED4-B6E1-133B6EE0EF83}"/>
              </a:ext>
            </a:extLst>
          </p:cNvPr>
          <p:cNvSpPr txBox="1"/>
          <p:nvPr/>
        </p:nvSpPr>
        <p:spPr>
          <a:xfrm>
            <a:off x="3369620" y="465433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9809782-712F-46D4-92AB-5A4ED56CA002}"/>
              </a:ext>
            </a:extLst>
          </p:cNvPr>
          <p:cNvSpPr txBox="1"/>
          <p:nvPr/>
        </p:nvSpPr>
        <p:spPr>
          <a:xfrm>
            <a:off x="2003971" y="468287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11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87FD9C0-A1D9-4923-B304-E759C3E67884}"/>
              </a:ext>
            </a:extLst>
          </p:cNvPr>
          <p:cNvSpPr txBox="1"/>
          <p:nvPr/>
        </p:nvSpPr>
        <p:spPr>
          <a:xfrm>
            <a:off x="5100791" y="534525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842E5E6-3497-4FCC-A20B-A4F45DF5D788}"/>
              </a:ext>
            </a:extLst>
          </p:cNvPr>
          <p:cNvSpPr txBox="1"/>
          <p:nvPr/>
        </p:nvSpPr>
        <p:spPr>
          <a:xfrm>
            <a:off x="3698629" y="533925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AF11134-88CF-4F96-8935-15CEFC11EEE7}"/>
              </a:ext>
            </a:extLst>
          </p:cNvPr>
          <p:cNvSpPr txBox="1"/>
          <p:nvPr/>
        </p:nvSpPr>
        <p:spPr>
          <a:xfrm>
            <a:off x="3369620" y="531071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-4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DDCF2F4-5399-4196-A6FD-86ABAAEC2136}"/>
              </a:ext>
            </a:extLst>
          </p:cNvPr>
          <p:cNvSpPr txBox="1"/>
          <p:nvPr/>
        </p:nvSpPr>
        <p:spPr>
          <a:xfrm>
            <a:off x="2003971" y="533925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12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D36BD20-8D09-4C79-A571-7864803FC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66" y="268274"/>
            <a:ext cx="6464632" cy="5397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2FDAFF8-466E-4C6C-B338-EB11CBE50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2" y="994236"/>
            <a:ext cx="8791575" cy="695325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B70B8350-A11C-41F8-BA77-75FB2BADA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401" y="1714324"/>
            <a:ext cx="4911405" cy="1571625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CF27E4C-3180-4AD7-B17C-62E14060D612}"/>
              </a:ext>
            </a:extLst>
          </p:cNvPr>
          <p:cNvSpPr txBox="1"/>
          <p:nvPr/>
        </p:nvSpPr>
        <p:spPr>
          <a:xfrm>
            <a:off x="9191929" y="314119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-4</a:t>
            </a:r>
          </a:p>
        </p:txBody>
      </p:sp>
      <p:sp>
        <p:nvSpPr>
          <p:cNvPr id="36" name="مثلث متساوي الساقين 35">
            <a:extLst>
              <a:ext uri="{FF2B5EF4-FFF2-40B4-BE49-F238E27FC236}">
                <a16:creationId xmlns:a16="http://schemas.microsoft.com/office/drawing/2014/main" id="{AFEC67D4-994B-4B4D-8896-3FD430BB6E7B}"/>
              </a:ext>
            </a:extLst>
          </p:cNvPr>
          <p:cNvSpPr/>
          <p:nvPr/>
        </p:nvSpPr>
        <p:spPr>
          <a:xfrm>
            <a:off x="9992029" y="3285949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26697934-7AF2-40B2-8BDA-F90609749B3A}"/>
              </a:ext>
            </a:extLst>
          </p:cNvPr>
          <p:cNvSpPr txBox="1"/>
          <p:nvPr/>
        </p:nvSpPr>
        <p:spPr>
          <a:xfrm>
            <a:off x="523872" y="113973"/>
            <a:ext cx="7337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EC8F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128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C916FACA-8AF3-489E-80A1-BD080FBD2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3" y="726283"/>
            <a:ext cx="1434702" cy="11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5" grpId="0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83742511"/>
</p:tagLst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273</Words>
  <Application>Microsoft Office PowerPoint</Application>
  <PresentationFormat>شاشة عريضة</PresentationFormat>
  <Paragraphs>183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(A) Arslan Wessam B</vt:lpstr>
      <vt:lpstr>Aldhabi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12</cp:revision>
  <dcterms:created xsi:type="dcterms:W3CDTF">2021-11-07T10:49:01Z</dcterms:created>
  <dcterms:modified xsi:type="dcterms:W3CDTF">2022-10-22T20:08:50Z</dcterms:modified>
</cp:coreProperties>
</file>