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84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7" r:id="rId28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714" autoAdjust="0"/>
    <p:restoredTop sz="94660"/>
  </p:normalViewPr>
  <p:slideViewPr>
    <p:cSldViewPr snapToGrid="0">
      <p:cViewPr varScale="1">
        <p:scale>
          <a:sx n="73" d="100"/>
          <a:sy n="73" d="100"/>
        </p:scale>
        <p:origin x="64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FB3B5EE-776B-4525-AD14-9B6C244319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FC9419B8-D930-42D4-AF5E-B5057A8DFD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1E7D861-4BF9-4722-BC7B-7DF999A97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BACD5-6D94-4D0B-A0E9-DE6B5301EA80}" type="datetimeFigureOut">
              <a:rPr lang="ar-SA" smtClean="0"/>
              <a:t>18 صفر، 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C6BE197E-72C2-4911-9352-42907B44C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C14D76F3-C098-493E-878C-84A9652B50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6A1F6-3264-4156-9041-DA6128F253C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051537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0AF914C-94E3-4774-8009-BBCBA56F18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C03F25DD-D391-4D17-AD92-A9A153F3A2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139925D-A1D5-4459-8FD2-7B4435F5ED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BACD5-6D94-4D0B-A0E9-DE6B5301EA80}" type="datetimeFigureOut">
              <a:rPr lang="ar-SA" smtClean="0"/>
              <a:t>18 صفر، 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3A69EDC6-E4B0-4139-98DB-4E6E550E4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F5C33FD2-7A79-4D38-AF41-14E9720E61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6A1F6-3264-4156-9041-DA6128F253C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564389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AB56F8FA-0306-4E7F-9671-819305A8CDF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C9628A9C-5A26-40A0-B942-B27E65329C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D9E01F-4373-454D-920D-3700BC44AB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BACD5-6D94-4D0B-A0E9-DE6B5301EA80}" type="datetimeFigureOut">
              <a:rPr lang="ar-SA" smtClean="0"/>
              <a:t>18 صفر، 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531C642-560A-475F-B68C-1170D64CBF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9D28ECFF-286E-4631-8494-C042ACBF2D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6A1F6-3264-4156-9041-DA6128F253C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710787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FA2BF0F-FFF3-4AC9-8E8A-C5642251AD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C2F3E88F-0960-4803-8E28-E17C31FE8E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7F755F9-060F-41C6-985D-D71051D9A2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BACD5-6D94-4D0B-A0E9-DE6B5301EA80}" type="datetimeFigureOut">
              <a:rPr lang="ar-SA" smtClean="0"/>
              <a:t>18 صفر، 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575813F2-7350-4DC1-A76F-AD895FAC8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B92A7D0E-4EE3-4527-8AF5-A0C9E215E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6A1F6-3264-4156-9041-DA6128F253C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166885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3001A90-E580-4B4D-B5D5-6D22011223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1470D52F-893E-4473-9CAE-265B76B2C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3E931AE3-3658-4C47-B9CC-B507CB76F0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BACD5-6D94-4D0B-A0E9-DE6B5301EA80}" type="datetimeFigureOut">
              <a:rPr lang="ar-SA" smtClean="0"/>
              <a:t>18 صفر، 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FBDE354-EF03-4D6C-A287-DA0B74E1FF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A67CBA9-4328-4FBB-BE76-EF9BF83986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6A1F6-3264-4156-9041-DA6128F253C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225202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211E3DC-D2E9-4CFB-9D21-8B98F60A44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5727D27D-9F7C-4BA9-867B-CCCFF21E379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53B420AB-DB47-40C8-B520-7E8779CCBC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9D9B4C14-B8E0-4A93-83B4-99FC927152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BACD5-6D94-4D0B-A0E9-DE6B5301EA80}" type="datetimeFigureOut">
              <a:rPr lang="ar-SA" smtClean="0"/>
              <a:t>18 صفر، 1443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2105DE80-3CAC-4CA9-B9CD-8EAFB0CF2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DEDCAC3F-07DE-4F8C-93C2-00849F4DB6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6A1F6-3264-4156-9041-DA6128F253C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108930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B5AD875-FD3B-4A21-8176-51CF1E90DF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26404810-9A35-4E2F-B99B-6BC3E21128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22AAB248-8D39-4969-B975-2E3120BE3B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62A4472B-689D-4449-B33B-095B8346D6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62B52C4F-F2B9-483E-B9DB-00900AF898B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DB53095E-8191-4762-A3F9-474AECCB8B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BACD5-6D94-4D0B-A0E9-DE6B5301EA80}" type="datetimeFigureOut">
              <a:rPr lang="ar-SA" smtClean="0"/>
              <a:t>18 صفر، 1443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236DD67C-9015-4214-AA15-12CD79E5AB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C1AEB586-FEC2-492B-B62C-946F2874FA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6A1F6-3264-4156-9041-DA6128F253C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817117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56E2E1F-756F-4495-93BC-B982842615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FD90AB9D-C638-43EA-AA02-7CF7B49EEA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BACD5-6D94-4D0B-A0E9-DE6B5301EA80}" type="datetimeFigureOut">
              <a:rPr lang="ar-SA" smtClean="0"/>
              <a:t>18 صفر، 1443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3543DCA5-A1E4-4F49-B4AF-88D28CA5F6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71E9318F-D906-4B66-BEA9-6CC3C57CE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6A1F6-3264-4156-9041-DA6128F253C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438264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C38F7A7C-E901-4CDB-BA55-FF1046B06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BACD5-6D94-4D0B-A0E9-DE6B5301EA80}" type="datetimeFigureOut">
              <a:rPr lang="ar-SA" smtClean="0"/>
              <a:t>18 صفر، 1443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A03D7E2A-E9BF-43D4-B7C2-FB6F70390A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7D7B3600-273F-46AC-B248-7F95DE5AF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6A1F6-3264-4156-9041-DA6128F253C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638237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432B9AA-4A8B-4C40-8955-477AE89FEA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772910CE-9E30-4094-9139-C8C7D9888D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7C947996-57D5-46C8-8985-B27A126FDB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0BF11D11-B36C-4BD2-BD70-99ACB0052B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BACD5-6D94-4D0B-A0E9-DE6B5301EA80}" type="datetimeFigureOut">
              <a:rPr lang="ar-SA" smtClean="0"/>
              <a:t>18 صفر، 1443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45BA5528-1A82-4A06-AB68-E99B89F3B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FE587E60-3DF7-4B64-A32E-0F5456169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6A1F6-3264-4156-9041-DA6128F253C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885483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DA36D41-6DAA-4161-A43B-72F24A5A30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AD3469CA-F690-4DF4-80A0-2F8FFF969CD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F3414007-6BE5-49BF-AB71-6468803CB8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AEF0AFB7-1EA7-459B-AAF6-AEF83203C7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BACD5-6D94-4D0B-A0E9-DE6B5301EA80}" type="datetimeFigureOut">
              <a:rPr lang="ar-SA" smtClean="0"/>
              <a:t>18 صفر، 1443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752ABD3C-3E7A-4E79-B812-02195B7B16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93A73C45-FEB8-4610-B80D-05111F111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6A1F6-3264-4156-9041-DA6128F253C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939094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8E5411AB-65D6-4703-A057-CB5EE7FD1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544F2790-96D7-4EA3-843E-B5F8787F4C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10C189BD-6048-45F5-81A4-A6F060D207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8BACD5-6D94-4D0B-A0E9-DE6B5301EA80}" type="datetimeFigureOut">
              <a:rPr lang="ar-SA" smtClean="0"/>
              <a:t>18 صفر، 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35DA9800-45DA-4063-90C3-6493349817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3DF8FB3B-D19D-480A-B946-7C4BFC2050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A6A1F6-3264-4156-9041-DA6128F253C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951500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hdphoto" Target="../media/hdphoto1.wdp"/><Relationship Id="rId18" Type="http://schemas.microsoft.com/office/2007/relationships/hdphoto" Target="../media/hdphoto2.wdp"/><Relationship Id="rId26" Type="http://schemas.openxmlformats.org/officeDocument/2006/relationships/image" Target="../media/image22.png"/><Relationship Id="rId3" Type="http://schemas.openxmlformats.org/officeDocument/2006/relationships/image" Target="../media/image2.png"/><Relationship Id="rId21" Type="http://schemas.openxmlformats.org/officeDocument/2006/relationships/image" Target="../media/image18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5.png"/><Relationship Id="rId25" Type="http://schemas.microsoft.com/office/2007/relationships/hdphoto" Target="../media/hdphoto3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1.png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23" Type="http://schemas.openxmlformats.org/officeDocument/2006/relationships/image" Target="../media/image20.png"/><Relationship Id="rId28" Type="http://schemas.openxmlformats.org/officeDocument/2006/relationships/image" Target="../media/image24.png"/><Relationship Id="rId10" Type="http://schemas.openxmlformats.org/officeDocument/2006/relationships/image" Target="../media/image9.png"/><Relationship Id="rId19" Type="http://schemas.openxmlformats.org/officeDocument/2006/relationships/image" Target="../media/image16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Relationship Id="rId22" Type="http://schemas.openxmlformats.org/officeDocument/2006/relationships/image" Target="../media/image19.png"/><Relationship Id="rId27" Type="http://schemas.openxmlformats.org/officeDocument/2006/relationships/image" Target="../media/image23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hdphoto" Target="../media/hdphoto1.wdp"/><Relationship Id="rId18" Type="http://schemas.openxmlformats.org/officeDocument/2006/relationships/image" Target="../media/image33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23.jpg"/><Relationship Id="rId2" Type="http://schemas.openxmlformats.org/officeDocument/2006/relationships/image" Target="../media/image1.png"/><Relationship Id="rId16" Type="http://schemas.microsoft.com/office/2007/relationships/hdphoto" Target="../media/hdphoto3.wdp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21.png"/><Relationship Id="rId10" Type="http://schemas.openxmlformats.org/officeDocument/2006/relationships/image" Target="../media/image9.png"/><Relationship Id="rId19" Type="http://schemas.microsoft.com/office/2007/relationships/hdphoto" Target="../media/hdphoto12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hdphoto" Target="../media/hdphoto1.wdp"/><Relationship Id="rId18" Type="http://schemas.openxmlformats.org/officeDocument/2006/relationships/image" Target="../media/image34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23.jpg"/><Relationship Id="rId2" Type="http://schemas.openxmlformats.org/officeDocument/2006/relationships/image" Target="../media/image1.png"/><Relationship Id="rId16" Type="http://schemas.microsoft.com/office/2007/relationships/hdphoto" Target="../media/hdphoto3.wdp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21.png"/><Relationship Id="rId10" Type="http://schemas.openxmlformats.org/officeDocument/2006/relationships/image" Target="../media/image9.png"/><Relationship Id="rId19" Type="http://schemas.microsoft.com/office/2007/relationships/hdphoto" Target="../media/hdphoto13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hdphoto" Target="../media/hdphoto1.wdp"/><Relationship Id="rId18" Type="http://schemas.openxmlformats.org/officeDocument/2006/relationships/image" Target="../media/image35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23.jpg"/><Relationship Id="rId2" Type="http://schemas.openxmlformats.org/officeDocument/2006/relationships/image" Target="../media/image1.png"/><Relationship Id="rId16" Type="http://schemas.microsoft.com/office/2007/relationships/hdphoto" Target="../media/hdphoto3.wdp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21.png"/><Relationship Id="rId10" Type="http://schemas.openxmlformats.org/officeDocument/2006/relationships/image" Target="../media/image9.png"/><Relationship Id="rId19" Type="http://schemas.microsoft.com/office/2007/relationships/hdphoto" Target="../media/hdphoto14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hdphoto" Target="../media/hdphoto1.wdp"/><Relationship Id="rId18" Type="http://schemas.openxmlformats.org/officeDocument/2006/relationships/image" Target="../media/image36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23.jpg"/><Relationship Id="rId2" Type="http://schemas.openxmlformats.org/officeDocument/2006/relationships/image" Target="../media/image1.png"/><Relationship Id="rId16" Type="http://schemas.microsoft.com/office/2007/relationships/hdphoto" Target="../media/hdphoto3.wdp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21.png"/><Relationship Id="rId10" Type="http://schemas.openxmlformats.org/officeDocument/2006/relationships/image" Target="../media/image9.png"/><Relationship Id="rId19" Type="http://schemas.microsoft.com/office/2007/relationships/hdphoto" Target="../media/hdphoto15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hdphoto" Target="../media/hdphoto1.wdp"/><Relationship Id="rId18" Type="http://schemas.openxmlformats.org/officeDocument/2006/relationships/image" Target="../media/image3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23.jpg"/><Relationship Id="rId2" Type="http://schemas.openxmlformats.org/officeDocument/2006/relationships/image" Target="../media/image1.png"/><Relationship Id="rId16" Type="http://schemas.microsoft.com/office/2007/relationships/hdphoto" Target="../media/hdphoto3.wdp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21.png"/><Relationship Id="rId10" Type="http://schemas.openxmlformats.org/officeDocument/2006/relationships/image" Target="../media/image9.png"/><Relationship Id="rId19" Type="http://schemas.microsoft.com/office/2007/relationships/hdphoto" Target="../media/hdphoto16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hdphoto" Target="../media/hdphoto1.wdp"/><Relationship Id="rId18" Type="http://schemas.openxmlformats.org/officeDocument/2006/relationships/image" Target="../media/image38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23.jpg"/><Relationship Id="rId2" Type="http://schemas.openxmlformats.org/officeDocument/2006/relationships/image" Target="../media/image1.png"/><Relationship Id="rId16" Type="http://schemas.microsoft.com/office/2007/relationships/hdphoto" Target="../media/hdphoto3.wdp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21.png"/><Relationship Id="rId10" Type="http://schemas.openxmlformats.org/officeDocument/2006/relationships/image" Target="../media/image9.png"/><Relationship Id="rId19" Type="http://schemas.microsoft.com/office/2007/relationships/hdphoto" Target="../media/hdphoto17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hdphoto" Target="../media/hdphoto1.wdp"/><Relationship Id="rId18" Type="http://schemas.openxmlformats.org/officeDocument/2006/relationships/image" Target="../media/image39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23.jpg"/><Relationship Id="rId2" Type="http://schemas.openxmlformats.org/officeDocument/2006/relationships/image" Target="../media/image1.png"/><Relationship Id="rId16" Type="http://schemas.microsoft.com/office/2007/relationships/hdphoto" Target="../media/hdphoto3.wdp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21.png"/><Relationship Id="rId10" Type="http://schemas.openxmlformats.org/officeDocument/2006/relationships/image" Target="../media/image9.png"/><Relationship Id="rId19" Type="http://schemas.microsoft.com/office/2007/relationships/hdphoto" Target="../media/hdphoto18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hdphoto" Target="../media/hdphoto1.wdp"/><Relationship Id="rId18" Type="http://schemas.openxmlformats.org/officeDocument/2006/relationships/image" Target="../media/image40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23.jpg"/><Relationship Id="rId2" Type="http://schemas.openxmlformats.org/officeDocument/2006/relationships/image" Target="../media/image1.png"/><Relationship Id="rId16" Type="http://schemas.microsoft.com/office/2007/relationships/hdphoto" Target="../media/hdphoto3.wdp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21.png"/><Relationship Id="rId10" Type="http://schemas.openxmlformats.org/officeDocument/2006/relationships/image" Target="../media/image9.png"/><Relationship Id="rId19" Type="http://schemas.microsoft.com/office/2007/relationships/hdphoto" Target="../media/hdphoto19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hdphoto" Target="../media/hdphoto1.wdp"/><Relationship Id="rId18" Type="http://schemas.openxmlformats.org/officeDocument/2006/relationships/image" Target="../media/image41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23.jpg"/><Relationship Id="rId2" Type="http://schemas.openxmlformats.org/officeDocument/2006/relationships/image" Target="../media/image1.png"/><Relationship Id="rId16" Type="http://schemas.microsoft.com/office/2007/relationships/hdphoto" Target="../media/hdphoto3.wdp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21.png"/><Relationship Id="rId10" Type="http://schemas.openxmlformats.org/officeDocument/2006/relationships/image" Target="../media/image9.png"/><Relationship Id="rId19" Type="http://schemas.microsoft.com/office/2007/relationships/hdphoto" Target="../media/hdphoto20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hdphoto" Target="../media/hdphoto1.wdp"/><Relationship Id="rId18" Type="http://schemas.openxmlformats.org/officeDocument/2006/relationships/image" Target="../media/image4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23.jpg"/><Relationship Id="rId2" Type="http://schemas.openxmlformats.org/officeDocument/2006/relationships/image" Target="../media/image1.png"/><Relationship Id="rId16" Type="http://schemas.microsoft.com/office/2007/relationships/hdphoto" Target="../media/hdphoto3.wdp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21.png"/><Relationship Id="rId10" Type="http://schemas.openxmlformats.org/officeDocument/2006/relationships/image" Target="../media/image9.png"/><Relationship Id="rId19" Type="http://schemas.microsoft.com/office/2007/relationships/hdphoto" Target="../media/hdphoto2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hdphoto" Target="../media/hdphoto1.wdp"/><Relationship Id="rId18" Type="http://schemas.openxmlformats.org/officeDocument/2006/relationships/image" Target="../media/image25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23.jpg"/><Relationship Id="rId2" Type="http://schemas.openxmlformats.org/officeDocument/2006/relationships/image" Target="../media/image1.png"/><Relationship Id="rId16" Type="http://schemas.microsoft.com/office/2007/relationships/hdphoto" Target="../media/hdphoto3.wdp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21.png"/><Relationship Id="rId10" Type="http://schemas.openxmlformats.org/officeDocument/2006/relationships/image" Target="../media/image9.png"/><Relationship Id="rId19" Type="http://schemas.microsoft.com/office/2007/relationships/hdphoto" Target="../media/hdphoto4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2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hdphoto" Target="../media/hdphoto1.wdp"/><Relationship Id="rId18" Type="http://schemas.openxmlformats.org/officeDocument/2006/relationships/image" Target="../media/image43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23.jpg"/><Relationship Id="rId2" Type="http://schemas.openxmlformats.org/officeDocument/2006/relationships/image" Target="../media/image1.png"/><Relationship Id="rId16" Type="http://schemas.microsoft.com/office/2007/relationships/hdphoto" Target="../media/hdphoto3.wdp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21.png"/><Relationship Id="rId10" Type="http://schemas.openxmlformats.org/officeDocument/2006/relationships/image" Target="../media/image9.png"/><Relationship Id="rId19" Type="http://schemas.microsoft.com/office/2007/relationships/hdphoto" Target="../media/hdphoto22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hdphoto" Target="../media/hdphoto1.wdp"/><Relationship Id="rId18" Type="http://schemas.openxmlformats.org/officeDocument/2006/relationships/image" Target="../media/image44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23.jpg"/><Relationship Id="rId2" Type="http://schemas.openxmlformats.org/officeDocument/2006/relationships/image" Target="../media/image1.png"/><Relationship Id="rId16" Type="http://schemas.microsoft.com/office/2007/relationships/hdphoto" Target="../media/hdphoto3.wdp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21.png"/><Relationship Id="rId10" Type="http://schemas.openxmlformats.org/officeDocument/2006/relationships/image" Target="../media/image9.png"/><Relationship Id="rId19" Type="http://schemas.microsoft.com/office/2007/relationships/hdphoto" Target="../media/hdphoto23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hdphoto" Target="../media/hdphoto1.wdp"/><Relationship Id="rId18" Type="http://schemas.openxmlformats.org/officeDocument/2006/relationships/image" Target="../media/image45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23.jpg"/><Relationship Id="rId2" Type="http://schemas.openxmlformats.org/officeDocument/2006/relationships/image" Target="../media/image1.png"/><Relationship Id="rId16" Type="http://schemas.microsoft.com/office/2007/relationships/hdphoto" Target="../media/hdphoto3.wdp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21.png"/><Relationship Id="rId10" Type="http://schemas.openxmlformats.org/officeDocument/2006/relationships/image" Target="../media/image9.png"/><Relationship Id="rId19" Type="http://schemas.microsoft.com/office/2007/relationships/hdphoto" Target="../media/hdphoto24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hdphoto" Target="../media/hdphoto1.wdp"/><Relationship Id="rId18" Type="http://schemas.openxmlformats.org/officeDocument/2006/relationships/image" Target="../media/image46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23.jpg"/><Relationship Id="rId2" Type="http://schemas.openxmlformats.org/officeDocument/2006/relationships/image" Target="../media/image1.png"/><Relationship Id="rId16" Type="http://schemas.microsoft.com/office/2007/relationships/hdphoto" Target="../media/hdphoto3.wdp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21.png"/><Relationship Id="rId10" Type="http://schemas.openxmlformats.org/officeDocument/2006/relationships/image" Target="../media/image9.png"/><Relationship Id="rId19" Type="http://schemas.microsoft.com/office/2007/relationships/hdphoto" Target="../media/hdphoto25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hdphoto" Target="../media/hdphoto1.wdp"/><Relationship Id="rId18" Type="http://schemas.openxmlformats.org/officeDocument/2006/relationships/image" Target="../media/image4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23.jpg"/><Relationship Id="rId2" Type="http://schemas.openxmlformats.org/officeDocument/2006/relationships/image" Target="../media/image1.png"/><Relationship Id="rId16" Type="http://schemas.microsoft.com/office/2007/relationships/hdphoto" Target="../media/hdphoto3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21.png"/><Relationship Id="rId10" Type="http://schemas.openxmlformats.org/officeDocument/2006/relationships/image" Target="../media/image9.png"/><Relationship Id="rId19" Type="http://schemas.microsoft.com/office/2007/relationships/hdphoto" Target="../media/hdphoto26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hdphoto" Target="../media/hdphoto1.wdp"/><Relationship Id="rId18" Type="http://schemas.openxmlformats.org/officeDocument/2006/relationships/image" Target="../media/image48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23.jpg"/><Relationship Id="rId2" Type="http://schemas.openxmlformats.org/officeDocument/2006/relationships/image" Target="../media/image1.png"/><Relationship Id="rId16" Type="http://schemas.microsoft.com/office/2007/relationships/hdphoto" Target="../media/hdphoto3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21.png"/><Relationship Id="rId10" Type="http://schemas.openxmlformats.org/officeDocument/2006/relationships/image" Target="../media/image9.png"/><Relationship Id="rId19" Type="http://schemas.microsoft.com/office/2007/relationships/hdphoto" Target="../media/hdphoto27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2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hdphoto" Target="../media/hdphoto1.wdp"/><Relationship Id="rId18" Type="http://schemas.openxmlformats.org/officeDocument/2006/relationships/image" Target="../media/image49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23.jpg"/><Relationship Id="rId2" Type="http://schemas.openxmlformats.org/officeDocument/2006/relationships/image" Target="../media/image1.png"/><Relationship Id="rId16" Type="http://schemas.microsoft.com/office/2007/relationships/hdphoto" Target="../media/hdphoto3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21.png"/><Relationship Id="rId10" Type="http://schemas.openxmlformats.org/officeDocument/2006/relationships/image" Target="../media/image9.png"/><Relationship Id="rId19" Type="http://schemas.microsoft.com/office/2007/relationships/hdphoto" Target="../media/hdphoto28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2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hdphoto" Target="../media/hdphoto1.wdp"/><Relationship Id="rId18" Type="http://schemas.openxmlformats.org/officeDocument/2006/relationships/image" Target="../media/image50.png"/><Relationship Id="rId3" Type="http://schemas.openxmlformats.org/officeDocument/2006/relationships/image" Target="../media/image2.png"/><Relationship Id="rId21" Type="http://schemas.openxmlformats.org/officeDocument/2006/relationships/image" Target="../media/image5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23.jpg"/><Relationship Id="rId2" Type="http://schemas.openxmlformats.org/officeDocument/2006/relationships/image" Target="../media/image1.png"/><Relationship Id="rId16" Type="http://schemas.microsoft.com/office/2007/relationships/hdphoto" Target="../media/hdphoto3.wdp"/><Relationship Id="rId20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21.png"/><Relationship Id="rId10" Type="http://schemas.openxmlformats.org/officeDocument/2006/relationships/image" Target="../media/image9.png"/><Relationship Id="rId19" Type="http://schemas.openxmlformats.org/officeDocument/2006/relationships/hyperlink" Target="http://www.pngall.com/note-png" TargetMode="External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hdphoto" Target="../media/hdphoto1.wdp"/><Relationship Id="rId18" Type="http://schemas.openxmlformats.org/officeDocument/2006/relationships/image" Target="../media/image26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23.jpg"/><Relationship Id="rId2" Type="http://schemas.openxmlformats.org/officeDocument/2006/relationships/image" Target="../media/image1.png"/><Relationship Id="rId16" Type="http://schemas.microsoft.com/office/2007/relationships/hdphoto" Target="../media/hdphoto3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21.png"/><Relationship Id="rId10" Type="http://schemas.openxmlformats.org/officeDocument/2006/relationships/image" Target="../media/image9.png"/><Relationship Id="rId19" Type="http://schemas.microsoft.com/office/2007/relationships/hdphoto" Target="../media/hdphoto5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hdphoto" Target="../media/hdphoto1.wdp"/><Relationship Id="rId18" Type="http://schemas.openxmlformats.org/officeDocument/2006/relationships/image" Target="../media/image2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23.jpg"/><Relationship Id="rId2" Type="http://schemas.openxmlformats.org/officeDocument/2006/relationships/image" Target="../media/image1.png"/><Relationship Id="rId16" Type="http://schemas.microsoft.com/office/2007/relationships/hdphoto" Target="../media/hdphoto3.wdp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21.png"/><Relationship Id="rId10" Type="http://schemas.openxmlformats.org/officeDocument/2006/relationships/image" Target="../media/image9.png"/><Relationship Id="rId19" Type="http://schemas.microsoft.com/office/2007/relationships/hdphoto" Target="../media/hdphoto6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hdphoto" Target="../media/hdphoto1.wdp"/><Relationship Id="rId18" Type="http://schemas.openxmlformats.org/officeDocument/2006/relationships/image" Target="../media/image28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23.jpg"/><Relationship Id="rId2" Type="http://schemas.openxmlformats.org/officeDocument/2006/relationships/image" Target="../media/image1.png"/><Relationship Id="rId16" Type="http://schemas.microsoft.com/office/2007/relationships/hdphoto" Target="../media/hdphoto3.wdp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21.png"/><Relationship Id="rId10" Type="http://schemas.openxmlformats.org/officeDocument/2006/relationships/image" Target="../media/image9.png"/><Relationship Id="rId19" Type="http://schemas.microsoft.com/office/2007/relationships/hdphoto" Target="../media/hdphoto7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hdphoto" Target="../media/hdphoto1.wdp"/><Relationship Id="rId18" Type="http://schemas.openxmlformats.org/officeDocument/2006/relationships/image" Target="../media/image29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23.jpg"/><Relationship Id="rId2" Type="http://schemas.openxmlformats.org/officeDocument/2006/relationships/image" Target="../media/image1.png"/><Relationship Id="rId16" Type="http://schemas.microsoft.com/office/2007/relationships/hdphoto" Target="../media/hdphoto3.wdp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21.png"/><Relationship Id="rId10" Type="http://schemas.openxmlformats.org/officeDocument/2006/relationships/image" Target="../media/image9.png"/><Relationship Id="rId19" Type="http://schemas.microsoft.com/office/2007/relationships/hdphoto" Target="../media/hdphoto8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hdphoto" Target="../media/hdphoto1.wdp"/><Relationship Id="rId18" Type="http://schemas.openxmlformats.org/officeDocument/2006/relationships/image" Target="../media/image30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23.jpg"/><Relationship Id="rId2" Type="http://schemas.openxmlformats.org/officeDocument/2006/relationships/image" Target="../media/image1.png"/><Relationship Id="rId16" Type="http://schemas.microsoft.com/office/2007/relationships/hdphoto" Target="../media/hdphoto3.wdp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21.png"/><Relationship Id="rId10" Type="http://schemas.openxmlformats.org/officeDocument/2006/relationships/image" Target="../media/image9.png"/><Relationship Id="rId19" Type="http://schemas.microsoft.com/office/2007/relationships/hdphoto" Target="../media/hdphoto9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hdphoto" Target="../media/hdphoto1.wdp"/><Relationship Id="rId18" Type="http://schemas.openxmlformats.org/officeDocument/2006/relationships/image" Target="../media/image31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23.jpg"/><Relationship Id="rId2" Type="http://schemas.openxmlformats.org/officeDocument/2006/relationships/image" Target="../media/image1.png"/><Relationship Id="rId16" Type="http://schemas.microsoft.com/office/2007/relationships/hdphoto" Target="../media/hdphoto3.wdp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21.png"/><Relationship Id="rId10" Type="http://schemas.openxmlformats.org/officeDocument/2006/relationships/image" Target="../media/image9.png"/><Relationship Id="rId19" Type="http://schemas.microsoft.com/office/2007/relationships/hdphoto" Target="../media/hdphoto10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hdphoto" Target="../media/hdphoto1.wdp"/><Relationship Id="rId18" Type="http://schemas.openxmlformats.org/officeDocument/2006/relationships/image" Target="../media/image3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23.jpg"/><Relationship Id="rId2" Type="http://schemas.openxmlformats.org/officeDocument/2006/relationships/image" Target="../media/image1.png"/><Relationship Id="rId16" Type="http://schemas.microsoft.com/office/2007/relationships/hdphoto" Target="../media/hdphoto3.wdp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21.png"/><Relationship Id="rId10" Type="http://schemas.openxmlformats.org/officeDocument/2006/relationships/image" Target="../media/image9.png"/><Relationship Id="rId19" Type="http://schemas.microsoft.com/office/2007/relationships/hdphoto" Target="../media/hdphoto1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8118" y="1102569"/>
            <a:ext cx="8672299" cy="359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2126596" y="1260491"/>
            <a:ext cx="8015342" cy="322296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84274" y="15985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696896" y="2193114"/>
            <a:ext cx="1268626" cy="2164438"/>
            <a:chOff x="6170636" y="2088433"/>
            <a:chExt cx="1268626" cy="216443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08843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33" name="Google Shape;88;p1">
            <a:extLst>
              <a:ext uri="{FF2B5EF4-FFF2-40B4-BE49-F238E27FC236}">
                <a16:creationId xmlns:a16="http://schemas.microsoft.com/office/drawing/2014/main" id="{BBE15BBA-B1B6-4E98-9B98-2D710C5B4BEC}"/>
              </a:ext>
            </a:extLst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9311763" y="1315444"/>
            <a:ext cx="760301" cy="555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101;p1">
            <a:extLst>
              <a:ext uri="{FF2B5EF4-FFF2-40B4-BE49-F238E27FC236}">
                <a16:creationId xmlns:a16="http://schemas.microsoft.com/office/drawing/2014/main" id="{2940C00F-7160-48ED-9CD9-DBAAB042E2D4}"/>
              </a:ext>
            </a:extLst>
          </p:cNvPr>
          <p:cNvPicPr preferRelativeResize="0"/>
          <p:nvPr/>
        </p:nvPicPr>
        <p:blipFill rotWithShape="1">
          <a:blip r:embed="rId15">
            <a:alphaModFix/>
          </a:blip>
          <a:srcRect t="5895" b="10486"/>
          <a:stretch/>
        </p:blipFill>
        <p:spPr>
          <a:xfrm>
            <a:off x="2145587" y="1266371"/>
            <a:ext cx="658911" cy="653181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مربع نص 48">
            <a:extLst>
              <a:ext uri="{FF2B5EF4-FFF2-40B4-BE49-F238E27FC236}">
                <a16:creationId xmlns:a16="http://schemas.microsoft.com/office/drawing/2014/main" id="{1FA07482-55C5-45EB-A34B-E9648C1EB28B}"/>
              </a:ext>
            </a:extLst>
          </p:cNvPr>
          <p:cNvSpPr txBox="1"/>
          <p:nvPr/>
        </p:nvSpPr>
        <p:spPr>
          <a:xfrm>
            <a:off x="8432800" y="2047435"/>
            <a:ext cx="1548097" cy="369332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ar-SA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اليوم: الأحد</a:t>
            </a:r>
          </a:p>
        </p:txBody>
      </p:sp>
      <p:sp>
        <p:nvSpPr>
          <p:cNvPr id="50" name="مربع نص 49">
            <a:extLst>
              <a:ext uri="{FF2B5EF4-FFF2-40B4-BE49-F238E27FC236}">
                <a16:creationId xmlns:a16="http://schemas.microsoft.com/office/drawing/2014/main" id="{B85AF374-B2DF-4D6F-800D-C84DC918EE04}"/>
              </a:ext>
            </a:extLst>
          </p:cNvPr>
          <p:cNvSpPr txBox="1"/>
          <p:nvPr/>
        </p:nvSpPr>
        <p:spPr>
          <a:xfrm>
            <a:off x="8038291" y="2502642"/>
            <a:ext cx="1944420" cy="369332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ar-SA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التاريخ:1443/2/19 هـ</a:t>
            </a:r>
          </a:p>
        </p:txBody>
      </p:sp>
      <p:sp>
        <p:nvSpPr>
          <p:cNvPr id="51" name="مربع نص 50">
            <a:extLst>
              <a:ext uri="{FF2B5EF4-FFF2-40B4-BE49-F238E27FC236}">
                <a16:creationId xmlns:a16="http://schemas.microsoft.com/office/drawing/2014/main" id="{D69F04EB-5966-4E23-A242-2D542FFB8F1E}"/>
              </a:ext>
            </a:extLst>
          </p:cNvPr>
          <p:cNvSpPr txBox="1"/>
          <p:nvPr/>
        </p:nvSpPr>
        <p:spPr>
          <a:xfrm>
            <a:off x="8432267" y="2998116"/>
            <a:ext cx="1548422" cy="369332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ar-SA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المادة: علوم</a:t>
            </a:r>
          </a:p>
        </p:txBody>
      </p:sp>
      <p:sp>
        <p:nvSpPr>
          <p:cNvPr id="52" name="Google Shape;75;p13">
            <a:extLst>
              <a:ext uri="{FF2B5EF4-FFF2-40B4-BE49-F238E27FC236}">
                <a16:creationId xmlns:a16="http://schemas.microsoft.com/office/drawing/2014/main" id="{3FF2AD8B-8651-4415-A6BB-8A228580B388}"/>
              </a:ext>
            </a:extLst>
          </p:cNvPr>
          <p:cNvSpPr txBox="1"/>
          <p:nvPr/>
        </p:nvSpPr>
        <p:spPr>
          <a:xfrm>
            <a:off x="4181272" y="2432518"/>
            <a:ext cx="3772679" cy="1120579"/>
          </a:xfrm>
          <a:custGeom>
            <a:avLst/>
            <a:gdLst>
              <a:gd name="connsiteX0" fmla="*/ 0 w 5348097"/>
              <a:gd name="connsiteY0" fmla="*/ 0 h 531719"/>
              <a:gd name="connsiteX1" fmla="*/ 5348097 w 5348097"/>
              <a:gd name="connsiteY1" fmla="*/ 0 h 531719"/>
              <a:gd name="connsiteX2" fmla="*/ 5348097 w 5348097"/>
              <a:gd name="connsiteY2" fmla="*/ 531719 h 531719"/>
              <a:gd name="connsiteX3" fmla="*/ 0 w 5348097"/>
              <a:gd name="connsiteY3" fmla="*/ 531719 h 531719"/>
              <a:gd name="connsiteX4" fmla="*/ 0 w 5348097"/>
              <a:gd name="connsiteY4" fmla="*/ 0 h 531719"/>
              <a:gd name="connsiteX0" fmla="*/ 0 w 5348097"/>
              <a:gd name="connsiteY0" fmla="*/ 0 h 531719"/>
              <a:gd name="connsiteX1" fmla="*/ 5348097 w 5348097"/>
              <a:gd name="connsiteY1" fmla="*/ 0 h 531719"/>
              <a:gd name="connsiteX2" fmla="*/ 5076160 w 5348097"/>
              <a:gd name="connsiteY2" fmla="*/ 276370 h 531719"/>
              <a:gd name="connsiteX3" fmla="*/ 5348097 w 5348097"/>
              <a:gd name="connsiteY3" fmla="*/ 531719 h 531719"/>
              <a:gd name="connsiteX4" fmla="*/ 0 w 5348097"/>
              <a:gd name="connsiteY4" fmla="*/ 531719 h 531719"/>
              <a:gd name="connsiteX5" fmla="*/ 0 w 5348097"/>
              <a:gd name="connsiteY5" fmla="*/ 0 h 531719"/>
              <a:gd name="connsiteX0" fmla="*/ 45 w 5348142"/>
              <a:gd name="connsiteY0" fmla="*/ 0 h 531719"/>
              <a:gd name="connsiteX1" fmla="*/ 5348142 w 5348142"/>
              <a:gd name="connsiteY1" fmla="*/ 0 h 531719"/>
              <a:gd name="connsiteX2" fmla="*/ 5076205 w 5348142"/>
              <a:gd name="connsiteY2" fmla="*/ 276370 h 531719"/>
              <a:gd name="connsiteX3" fmla="*/ 5348142 w 5348142"/>
              <a:gd name="connsiteY3" fmla="*/ 531719 h 531719"/>
              <a:gd name="connsiteX4" fmla="*/ 45 w 5348142"/>
              <a:gd name="connsiteY4" fmla="*/ 531719 h 531719"/>
              <a:gd name="connsiteX5" fmla="*/ 367727 w 5348142"/>
              <a:gd name="connsiteY5" fmla="*/ 303666 h 531719"/>
              <a:gd name="connsiteX6" fmla="*/ 45 w 5348142"/>
              <a:gd name="connsiteY6" fmla="*/ 0 h 531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48142" h="531719">
                <a:moveTo>
                  <a:pt x="45" y="0"/>
                </a:moveTo>
                <a:lnTo>
                  <a:pt x="5348142" y="0"/>
                </a:lnTo>
                <a:cubicBezTo>
                  <a:pt x="5343932" y="101222"/>
                  <a:pt x="5080415" y="175148"/>
                  <a:pt x="5076205" y="276370"/>
                </a:cubicBezTo>
                <a:lnTo>
                  <a:pt x="5348142" y="531719"/>
                </a:lnTo>
                <a:lnTo>
                  <a:pt x="45" y="531719"/>
                </a:lnTo>
                <a:cubicBezTo>
                  <a:pt x="-4773" y="446603"/>
                  <a:pt x="372545" y="388782"/>
                  <a:pt x="367727" y="303666"/>
                </a:cubicBezTo>
                <a:lnTo>
                  <a:pt x="45" y="0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800" b="1" dirty="0">
                <a:solidFill>
                  <a:schemeClr val="bg1"/>
                </a:solidFill>
                <a:latin typeface="Lemonada Regular"/>
                <a:ea typeface="Lemonada Regular"/>
                <a:cs typeface="+mn-cs"/>
                <a:sym typeface="Lemonada Regular"/>
              </a:rPr>
              <a:t>الموضوع : </a:t>
            </a:r>
            <a:endParaRPr lang="ar-SA" sz="2800" b="1" dirty="0">
              <a:solidFill>
                <a:schemeClr val="bg1"/>
              </a:solidFill>
              <a:latin typeface="Lemonada Regular"/>
              <a:ea typeface="Lemonada Regular"/>
              <a:sym typeface="Lemonada Regular"/>
            </a:endParaRPr>
          </a:p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800" b="1" dirty="0">
                <a:solidFill>
                  <a:schemeClr val="bg1"/>
                </a:solidFill>
                <a:latin typeface="Lemonada Regular"/>
                <a:ea typeface="Lemonada Regular"/>
                <a:sym typeface="Lemonada Regular"/>
              </a:rPr>
              <a:t>تابع الحيوانات اللافقارية   </a:t>
            </a:r>
          </a:p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800" b="1" dirty="0">
                <a:solidFill>
                  <a:srgbClr val="FF0000"/>
                </a:solidFill>
                <a:latin typeface="Lemonada Regular"/>
                <a:ea typeface="Lemonada Regular"/>
                <a:sym typeface="Lemonada Regular"/>
              </a:rPr>
              <a:t>   </a:t>
            </a:r>
            <a:endParaRPr lang="ar-SA" sz="2800" b="1" dirty="0">
              <a:latin typeface="Lemonada Regular"/>
              <a:ea typeface="Lemonada Regular"/>
              <a:cs typeface="+mn-cs"/>
              <a:sym typeface="Lemonada Regular"/>
            </a:endParaRPr>
          </a:p>
        </p:txBody>
      </p:sp>
      <p:sp>
        <p:nvSpPr>
          <p:cNvPr id="2" name="مستطيل 1"/>
          <p:cNvSpPr/>
          <p:nvPr/>
        </p:nvSpPr>
        <p:spPr>
          <a:xfrm>
            <a:off x="4805991" y="1224146"/>
            <a:ext cx="238078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بسم الله الرحمن الرحيم</a:t>
            </a:r>
            <a:endParaRPr lang="ar-SA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pic>
        <p:nvPicPr>
          <p:cNvPr id="56" name="Picture 26" descr="https://lh6.googleusercontent.com/vaEUjWtijHdxqYdBwcZLxEEVYifJhv3nqKB5F-X7FB1MaNJ70wL8v5yQoTaKnbTw-jiS7xqFvOVT6Gitr4FIP7nI0fCnSomqQNGMw5F47M0Zm0VTtK2t_kh4RAXRl_Uj1BrmSb15ZYc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3" y="4908612"/>
            <a:ext cx="2230980" cy="2053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60000">
            <a:off x="8515775" y="5070066"/>
            <a:ext cx="3454455" cy="1757924"/>
          </a:xfrm>
          <a:prstGeom prst="rect">
            <a:avLst/>
          </a:prstGeom>
        </p:spPr>
      </p:pic>
      <p:pic>
        <p:nvPicPr>
          <p:cNvPr id="58" name="Picture 22" descr="https://lh5.googleusercontent.com/YYm79rPHA3tNltb9ima9pACC8Dr4tbhbiB4jrnPBvVi29rr1f9luI5oqOn5zWdMEi6TRk_in3-_fGBWSn-cc9uREGKHXOE85CaptYRzNu1ACuSIQlVA623ey1PWOXB2yPGEJwtcwOms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8178" y="4614023"/>
            <a:ext cx="808112" cy="565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38" descr="https://lh6.googleusercontent.com/lA8Hyi4kH_IVGIdbWoAFwdqJ0IGVj9Bn9TQ8RhpKzpEZjPVyUjgSWzvirmGim6mjsnpnR9onHSWPgS2dGT4Ag0pR-t8j2dOFWCfozE8aOKTdQtfZKVkoibbq713dsVPmtcn8tJQLNB0"/>
          <p:cNvPicPr>
            <a:picLocks noChangeAspect="1" noChangeArrowheads="1"/>
          </p:cNvPicPr>
          <p:nvPr/>
        </p:nvPicPr>
        <p:blipFill>
          <a:blip r:embed="rId20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355858" y="4784269"/>
            <a:ext cx="1860864" cy="2014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2467" y="4716599"/>
            <a:ext cx="1258188" cy="723798"/>
          </a:xfrm>
          <a:prstGeom prst="rect">
            <a:avLst/>
          </a:prstGeom>
        </p:spPr>
      </p:pic>
      <p:sp>
        <p:nvSpPr>
          <p:cNvPr id="8" name="مستطيل 7"/>
          <p:cNvSpPr/>
          <p:nvPr/>
        </p:nvSpPr>
        <p:spPr>
          <a:xfrm>
            <a:off x="9737835" y="4782544"/>
            <a:ext cx="585096" cy="354094"/>
          </a:xfrm>
          <a:prstGeom prst="rect">
            <a:avLst/>
          </a:prstGeom>
          <a:scene3d>
            <a:camera prst="perspectiveHeroicExtremeRightFacing"/>
            <a:lightRig rig="threePt" dir="t"/>
          </a:scene3d>
          <a:sp3d>
            <a:bevelT w="165100" prst="coolSlant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61" name="Google Shape;59;p13">
            <a:extLst>
              <a:ext uri="{FF2B5EF4-FFF2-40B4-BE49-F238E27FC236}">
                <a16:creationId xmlns:a16="http://schemas.microsoft.com/office/drawing/2014/main" id="{C2DD802F-DAE5-42E9-B9E3-F6B08FAF2BD2}"/>
              </a:ext>
            </a:extLst>
          </p:cNvPr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9817346" y="4755753"/>
            <a:ext cx="370004" cy="35987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صورة 56">
            <a:hlinkClick r:id="" action="ppaction://noaction"/>
            <a:extLst>
              <a:ext uri="{FF2B5EF4-FFF2-40B4-BE49-F238E27FC236}">
                <a16:creationId xmlns:a16="http://schemas.microsoft.com/office/drawing/2014/main" id="{8CFA5E97-9A18-4CCD-86E4-235B43ADAA40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4236" y="332779"/>
            <a:ext cx="676642" cy="676632"/>
          </a:xfrm>
          <a:prstGeom prst="rect">
            <a:avLst/>
          </a:prstGeom>
        </p:spPr>
      </p:pic>
      <p:pic>
        <p:nvPicPr>
          <p:cNvPr id="59" name="Picture 7">
            <a:extLst>
              <a:ext uri="{FF2B5EF4-FFF2-40B4-BE49-F238E27FC236}">
                <a16:creationId xmlns:a16="http://schemas.microsoft.com/office/drawing/2014/main" id="{A2CA3B73-9D34-4DFD-9E9D-A237B1A40E9E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0000" l="10000" r="90000">
                        <a14:foregroundMark x1="52111" y1="49222" x2="33889" y2="40889"/>
                        <a14:foregroundMark x1="33889" y1="40889" x2="59111" y2="39556"/>
                        <a14:foregroundMark x1="59111" y1="39556" x2="42778" y2="46556"/>
                        <a14:foregroundMark x1="42778" y1="46556" x2="30111" y2="47111"/>
                        <a14:foregroundMark x1="30111" y1="47111" x2="45889" y2="45444"/>
                        <a14:foregroundMark x1="45889" y1="45444" x2="46889" y2="67444"/>
                        <a14:foregroundMark x1="46889" y1="67444" x2="56556" y2="63333"/>
                        <a14:foregroundMark x1="56556" y1="63333" x2="48000" y2="63889"/>
                        <a14:foregroundMark x1="48000" y1="63889" x2="60889" y2="61778"/>
                        <a14:foregroundMark x1="60889" y1="61778" x2="50667" y2="59222"/>
                        <a14:foregroundMark x1="50667" y1="59222" x2="50556" y2="59000"/>
                        <a14:foregroundMark x1="76333" y1="43333" x2="64111" y2="38000"/>
                        <a14:foregroundMark x1="64111" y1="38000" x2="74778" y2="41333"/>
                        <a14:foregroundMark x1="74778" y1="41333" x2="62556" y2="31222"/>
                        <a14:foregroundMark x1="62556" y1="31222" x2="26000" y2="36444"/>
                        <a14:foregroundMark x1="26000" y1="36444" x2="34444" y2="35556"/>
                        <a14:foregroundMark x1="34444" y1="35556" x2="30778" y2="41222"/>
                        <a14:foregroundMark x1="50000" y1="38333" x2="59889" y2="43778"/>
                        <a14:foregroundMark x1="59889" y1="43778" x2="45222" y2="36222"/>
                        <a14:foregroundMark x1="45222" y1="36222" x2="52889" y2="41667"/>
                        <a14:foregroundMark x1="52889" y1="41667" x2="55333" y2="38889"/>
                        <a14:foregroundMark x1="59222" y1="34111" x2="63889" y2="43333"/>
                        <a14:foregroundMark x1="63889" y1="43333" x2="61889" y2="418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420366" y="821138"/>
            <a:ext cx="1738294" cy="1425478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FCD13D14-CC7A-4255-80AE-D513394EC752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2047435"/>
            <a:ext cx="2009794" cy="2352376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1CD78783-5C7F-4109-9AB6-F7455D906196}"/>
              </a:ext>
            </a:extLst>
          </p:cNvPr>
          <p:cNvPicPr>
            <a:picLocks noChangeAspect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95" b="24476"/>
          <a:stretch/>
        </p:blipFill>
        <p:spPr>
          <a:xfrm>
            <a:off x="120939" y="1429257"/>
            <a:ext cx="1589067" cy="14176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3" name="Picture 2" descr="hand pointer">
            <a:extLst>
              <a:ext uri="{FF2B5EF4-FFF2-40B4-BE49-F238E27FC236}">
                <a16:creationId xmlns:a16="http://schemas.microsoft.com/office/drawing/2014/main" id="{48A8D237-610B-449B-85FF-2A0324D2F9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589827" y="3280586"/>
            <a:ext cx="2268815" cy="3347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8527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9666" y="5893475"/>
            <a:ext cx="7928147" cy="844594"/>
          </a:xfrm>
          <a:prstGeom prst="rect">
            <a:avLst/>
          </a:prstGeom>
        </p:spPr>
      </p:pic>
      <p:pic>
        <p:nvPicPr>
          <p:cNvPr id="33" name="صورة 32">
            <a:hlinkClick r:id="" action="ppaction://noaction"/>
            <a:extLst>
              <a:ext uri="{FF2B5EF4-FFF2-40B4-BE49-F238E27FC236}">
                <a16:creationId xmlns:a16="http://schemas.microsoft.com/office/drawing/2014/main" id="{3BE66AE4-06A9-4444-AC94-391A213F64D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915" y="361054"/>
            <a:ext cx="618725" cy="676633"/>
          </a:xfrm>
          <a:prstGeom prst="rect">
            <a:avLst/>
          </a:prstGeom>
        </p:spPr>
      </p:pic>
      <p:pic>
        <p:nvPicPr>
          <p:cNvPr id="46" name="Picture 7">
            <a:extLst>
              <a:ext uri="{FF2B5EF4-FFF2-40B4-BE49-F238E27FC236}">
                <a16:creationId xmlns:a16="http://schemas.microsoft.com/office/drawing/2014/main" id="{9FE8DECD-FC5A-4BAB-A15C-5A96E9BB703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52111" y1="49222" x2="33889" y2="40889"/>
                        <a14:foregroundMark x1="33889" y1="40889" x2="59111" y2="39556"/>
                        <a14:foregroundMark x1="59111" y1="39556" x2="42778" y2="46556"/>
                        <a14:foregroundMark x1="42778" y1="46556" x2="30111" y2="47111"/>
                        <a14:foregroundMark x1="30111" y1="47111" x2="45889" y2="45444"/>
                        <a14:foregroundMark x1="45889" y1="45444" x2="46889" y2="67444"/>
                        <a14:foregroundMark x1="46889" y1="67444" x2="56556" y2="63333"/>
                        <a14:foregroundMark x1="56556" y1="63333" x2="48000" y2="63889"/>
                        <a14:foregroundMark x1="48000" y1="63889" x2="60889" y2="61778"/>
                        <a14:foregroundMark x1="60889" y1="61778" x2="50667" y2="59222"/>
                        <a14:foregroundMark x1="50667" y1="59222" x2="50556" y2="59000"/>
                        <a14:foregroundMark x1="76333" y1="43333" x2="64111" y2="38000"/>
                        <a14:foregroundMark x1="64111" y1="38000" x2="74778" y2="41333"/>
                        <a14:foregroundMark x1="74778" y1="41333" x2="62556" y2="31222"/>
                        <a14:foregroundMark x1="62556" y1="31222" x2="26000" y2="36444"/>
                        <a14:foregroundMark x1="26000" y1="36444" x2="34444" y2="35556"/>
                        <a14:foregroundMark x1="34444" y1="35556" x2="30778" y2="41222"/>
                        <a14:foregroundMark x1="50000" y1="38333" x2="59889" y2="43778"/>
                        <a14:foregroundMark x1="59889" y1="43778" x2="45222" y2="36222"/>
                        <a14:foregroundMark x1="45222" y1="36222" x2="52889" y2="41667"/>
                        <a14:foregroundMark x1="52889" y1="41667" x2="55333" y2="38889"/>
                        <a14:foregroundMark x1="59222" y1="34111" x2="63889" y2="43333"/>
                        <a14:foregroundMark x1="63889" y1="43333" x2="61889" y2="418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48892" y="977900"/>
            <a:ext cx="1738294" cy="1425478"/>
          </a:xfrm>
          <a:prstGeom prst="rect">
            <a:avLst/>
          </a:prstGeom>
        </p:spPr>
      </p:pic>
      <p:pic>
        <p:nvPicPr>
          <p:cNvPr id="49" name="صورة 48">
            <a:extLst>
              <a:ext uri="{FF2B5EF4-FFF2-40B4-BE49-F238E27FC236}">
                <a16:creationId xmlns:a16="http://schemas.microsoft.com/office/drawing/2014/main" id="{369C6A66-FD1F-4595-8DD2-3250AB150FC8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95" b="24476"/>
          <a:stretch/>
        </p:blipFill>
        <p:spPr>
          <a:xfrm>
            <a:off x="120939" y="1358542"/>
            <a:ext cx="1304100" cy="12221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3A326C06-7B98-41FC-9324-A6B808115DAA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643" t="33325" r="41500" b="19795"/>
          <a:stretch/>
        </p:blipFill>
        <p:spPr>
          <a:xfrm>
            <a:off x="1895032" y="1206501"/>
            <a:ext cx="8382209" cy="4330700"/>
          </a:xfrm>
          <a:prstGeom prst="rect">
            <a:avLst/>
          </a:prstGeom>
        </p:spPr>
      </p:pic>
      <p:pic>
        <p:nvPicPr>
          <p:cNvPr id="36" name="Picture 2" descr="hand pointer">
            <a:extLst>
              <a:ext uri="{FF2B5EF4-FFF2-40B4-BE49-F238E27FC236}">
                <a16:creationId xmlns:a16="http://schemas.microsoft.com/office/drawing/2014/main" id="{3A9DCC83-CA92-4E9B-BA7F-6B20FF8AAD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628029" y="3579223"/>
            <a:ext cx="2114037" cy="3057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09573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9666" y="5893475"/>
            <a:ext cx="7928147" cy="844594"/>
          </a:xfrm>
          <a:prstGeom prst="rect">
            <a:avLst/>
          </a:prstGeom>
        </p:spPr>
      </p:pic>
      <p:pic>
        <p:nvPicPr>
          <p:cNvPr id="33" name="صورة 32">
            <a:hlinkClick r:id="" action="ppaction://noaction"/>
            <a:extLst>
              <a:ext uri="{FF2B5EF4-FFF2-40B4-BE49-F238E27FC236}">
                <a16:creationId xmlns:a16="http://schemas.microsoft.com/office/drawing/2014/main" id="{3BE66AE4-06A9-4444-AC94-391A213F64D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915" y="361054"/>
            <a:ext cx="618725" cy="676633"/>
          </a:xfrm>
          <a:prstGeom prst="rect">
            <a:avLst/>
          </a:prstGeom>
        </p:spPr>
      </p:pic>
      <p:pic>
        <p:nvPicPr>
          <p:cNvPr id="46" name="Picture 7">
            <a:extLst>
              <a:ext uri="{FF2B5EF4-FFF2-40B4-BE49-F238E27FC236}">
                <a16:creationId xmlns:a16="http://schemas.microsoft.com/office/drawing/2014/main" id="{9FE8DECD-FC5A-4BAB-A15C-5A96E9BB703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52111" y1="49222" x2="33889" y2="40889"/>
                        <a14:foregroundMark x1="33889" y1="40889" x2="59111" y2="39556"/>
                        <a14:foregroundMark x1="59111" y1="39556" x2="42778" y2="46556"/>
                        <a14:foregroundMark x1="42778" y1="46556" x2="30111" y2="47111"/>
                        <a14:foregroundMark x1="30111" y1="47111" x2="45889" y2="45444"/>
                        <a14:foregroundMark x1="45889" y1="45444" x2="46889" y2="67444"/>
                        <a14:foregroundMark x1="46889" y1="67444" x2="56556" y2="63333"/>
                        <a14:foregroundMark x1="56556" y1="63333" x2="48000" y2="63889"/>
                        <a14:foregroundMark x1="48000" y1="63889" x2="60889" y2="61778"/>
                        <a14:foregroundMark x1="60889" y1="61778" x2="50667" y2="59222"/>
                        <a14:foregroundMark x1="50667" y1="59222" x2="50556" y2="59000"/>
                        <a14:foregroundMark x1="76333" y1="43333" x2="64111" y2="38000"/>
                        <a14:foregroundMark x1="64111" y1="38000" x2="74778" y2="41333"/>
                        <a14:foregroundMark x1="74778" y1="41333" x2="62556" y2="31222"/>
                        <a14:foregroundMark x1="62556" y1="31222" x2="26000" y2="36444"/>
                        <a14:foregroundMark x1="26000" y1="36444" x2="34444" y2="35556"/>
                        <a14:foregroundMark x1="34444" y1="35556" x2="30778" y2="41222"/>
                        <a14:foregroundMark x1="50000" y1="38333" x2="59889" y2="43778"/>
                        <a14:foregroundMark x1="59889" y1="43778" x2="45222" y2="36222"/>
                        <a14:foregroundMark x1="45222" y1="36222" x2="52889" y2="41667"/>
                        <a14:foregroundMark x1="52889" y1="41667" x2="55333" y2="38889"/>
                        <a14:foregroundMark x1="59222" y1="34111" x2="63889" y2="43333"/>
                        <a14:foregroundMark x1="63889" y1="43333" x2="61889" y2="418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48892" y="977900"/>
            <a:ext cx="1738294" cy="1425478"/>
          </a:xfrm>
          <a:prstGeom prst="rect">
            <a:avLst/>
          </a:prstGeom>
        </p:spPr>
      </p:pic>
      <p:pic>
        <p:nvPicPr>
          <p:cNvPr id="49" name="صورة 48">
            <a:extLst>
              <a:ext uri="{FF2B5EF4-FFF2-40B4-BE49-F238E27FC236}">
                <a16:creationId xmlns:a16="http://schemas.microsoft.com/office/drawing/2014/main" id="{369C6A66-FD1F-4595-8DD2-3250AB150FC8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95" b="24476"/>
          <a:stretch/>
        </p:blipFill>
        <p:spPr>
          <a:xfrm>
            <a:off x="120939" y="1358542"/>
            <a:ext cx="1304100" cy="12221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3D1A9363-EB37-404C-8B74-254BF8D7F3D5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750" t="33325" r="41607" b="19795"/>
          <a:stretch/>
        </p:blipFill>
        <p:spPr>
          <a:xfrm>
            <a:off x="1895032" y="1206501"/>
            <a:ext cx="8382209" cy="4330700"/>
          </a:xfrm>
          <a:prstGeom prst="rect">
            <a:avLst/>
          </a:prstGeom>
        </p:spPr>
      </p:pic>
      <p:pic>
        <p:nvPicPr>
          <p:cNvPr id="36" name="Picture 2" descr="hand pointer">
            <a:extLst>
              <a:ext uri="{FF2B5EF4-FFF2-40B4-BE49-F238E27FC236}">
                <a16:creationId xmlns:a16="http://schemas.microsoft.com/office/drawing/2014/main" id="{7590927C-A4CA-4810-AFF0-0250C0A2BA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628029" y="3579223"/>
            <a:ext cx="2114037" cy="3057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01595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9666" y="5893475"/>
            <a:ext cx="7928147" cy="844594"/>
          </a:xfrm>
          <a:prstGeom prst="rect">
            <a:avLst/>
          </a:prstGeom>
        </p:spPr>
      </p:pic>
      <p:pic>
        <p:nvPicPr>
          <p:cNvPr id="33" name="صورة 32">
            <a:hlinkClick r:id="" action="ppaction://noaction"/>
            <a:extLst>
              <a:ext uri="{FF2B5EF4-FFF2-40B4-BE49-F238E27FC236}">
                <a16:creationId xmlns:a16="http://schemas.microsoft.com/office/drawing/2014/main" id="{3BE66AE4-06A9-4444-AC94-391A213F64D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915" y="361054"/>
            <a:ext cx="618725" cy="676633"/>
          </a:xfrm>
          <a:prstGeom prst="rect">
            <a:avLst/>
          </a:prstGeom>
        </p:spPr>
      </p:pic>
      <p:pic>
        <p:nvPicPr>
          <p:cNvPr id="46" name="Picture 7">
            <a:extLst>
              <a:ext uri="{FF2B5EF4-FFF2-40B4-BE49-F238E27FC236}">
                <a16:creationId xmlns:a16="http://schemas.microsoft.com/office/drawing/2014/main" id="{9FE8DECD-FC5A-4BAB-A15C-5A96E9BB703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52111" y1="49222" x2="33889" y2="40889"/>
                        <a14:foregroundMark x1="33889" y1="40889" x2="59111" y2="39556"/>
                        <a14:foregroundMark x1="59111" y1="39556" x2="42778" y2="46556"/>
                        <a14:foregroundMark x1="42778" y1="46556" x2="30111" y2="47111"/>
                        <a14:foregroundMark x1="30111" y1="47111" x2="45889" y2="45444"/>
                        <a14:foregroundMark x1="45889" y1="45444" x2="46889" y2="67444"/>
                        <a14:foregroundMark x1="46889" y1="67444" x2="56556" y2="63333"/>
                        <a14:foregroundMark x1="56556" y1="63333" x2="48000" y2="63889"/>
                        <a14:foregroundMark x1="48000" y1="63889" x2="60889" y2="61778"/>
                        <a14:foregroundMark x1="60889" y1="61778" x2="50667" y2="59222"/>
                        <a14:foregroundMark x1="50667" y1="59222" x2="50556" y2="59000"/>
                        <a14:foregroundMark x1="76333" y1="43333" x2="64111" y2="38000"/>
                        <a14:foregroundMark x1="64111" y1="38000" x2="74778" y2="41333"/>
                        <a14:foregroundMark x1="74778" y1="41333" x2="62556" y2="31222"/>
                        <a14:foregroundMark x1="62556" y1="31222" x2="26000" y2="36444"/>
                        <a14:foregroundMark x1="26000" y1="36444" x2="34444" y2="35556"/>
                        <a14:foregroundMark x1="34444" y1="35556" x2="30778" y2="41222"/>
                        <a14:foregroundMark x1="50000" y1="38333" x2="59889" y2="43778"/>
                        <a14:foregroundMark x1="59889" y1="43778" x2="45222" y2="36222"/>
                        <a14:foregroundMark x1="45222" y1="36222" x2="52889" y2="41667"/>
                        <a14:foregroundMark x1="52889" y1="41667" x2="55333" y2="38889"/>
                        <a14:foregroundMark x1="59222" y1="34111" x2="63889" y2="43333"/>
                        <a14:foregroundMark x1="63889" y1="43333" x2="61889" y2="418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48892" y="977900"/>
            <a:ext cx="1738294" cy="1425478"/>
          </a:xfrm>
          <a:prstGeom prst="rect">
            <a:avLst/>
          </a:prstGeom>
        </p:spPr>
      </p:pic>
      <p:pic>
        <p:nvPicPr>
          <p:cNvPr id="49" name="صورة 48">
            <a:extLst>
              <a:ext uri="{FF2B5EF4-FFF2-40B4-BE49-F238E27FC236}">
                <a16:creationId xmlns:a16="http://schemas.microsoft.com/office/drawing/2014/main" id="{369C6A66-FD1F-4595-8DD2-3250AB150FC8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95" b="24476"/>
          <a:stretch/>
        </p:blipFill>
        <p:spPr>
          <a:xfrm>
            <a:off x="120939" y="1358542"/>
            <a:ext cx="1304100" cy="12221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81ED6775-1EF3-4008-BEE7-AB840E1BDB93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322" t="32944" r="41821" b="19794"/>
          <a:stretch/>
        </p:blipFill>
        <p:spPr>
          <a:xfrm>
            <a:off x="1895032" y="1206501"/>
            <a:ext cx="8382209" cy="4330700"/>
          </a:xfrm>
          <a:prstGeom prst="rect">
            <a:avLst/>
          </a:prstGeom>
        </p:spPr>
      </p:pic>
      <p:pic>
        <p:nvPicPr>
          <p:cNvPr id="36" name="Picture 2" descr="hand pointer">
            <a:extLst>
              <a:ext uri="{FF2B5EF4-FFF2-40B4-BE49-F238E27FC236}">
                <a16:creationId xmlns:a16="http://schemas.microsoft.com/office/drawing/2014/main" id="{0DB7C1FA-44EB-40FE-83EB-4616E8D57B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628029" y="3579223"/>
            <a:ext cx="2114037" cy="3057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549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9666" y="5893475"/>
            <a:ext cx="7928147" cy="844594"/>
          </a:xfrm>
          <a:prstGeom prst="rect">
            <a:avLst/>
          </a:prstGeom>
        </p:spPr>
      </p:pic>
      <p:pic>
        <p:nvPicPr>
          <p:cNvPr id="33" name="صورة 32">
            <a:hlinkClick r:id="" action="ppaction://noaction"/>
            <a:extLst>
              <a:ext uri="{FF2B5EF4-FFF2-40B4-BE49-F238E27FC236}">
                <a16:creationId xmlns:a16="http://schemas.microsoft.com/office/drawing/2014/main" id="{3BE66AE4-06A9-4444-AC94-391A213F64D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915" y="361054"/>
            <a:ext cx="618725" cy="676633"/>
          </a:xfrm>
          <a:prstGeom prst="rect">
            <a:avLst/>
          </a:prstGeom>
        </p:spPr>
      </p:pic>
      <p:pic>
        <p:nvPicPr>
          <p:cNvPr id="46" name="Picture 7">
            <a:extLst>
              <a:ext uri="{FF2B5EF4-FFF2-40B4-BE49-F238E27FC236}">
                <a16:creationId xmlns:a16="http://schemas.microsoft.com/office/drawing/2014/main" id="{9FE8DECD-FC5A-4BAB-A15C-5A96E9BB703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52111" y1="49222" x2="33889" y2="40889"/>
                        <a14:foregroundMark x1="33889" y1="40889" x2="59111" y2="39556"/>
                        <a14:foregroundMark x1="59111" y1="39556" x2="42778" y2="46556"/>
                        <a14:foregroundMark x1="42778" y1="46556" x2="30111" y2="47111"/>
                        <a14:foregroundMark x1="30111" y1="47111" x2="45889" y2="45444"/>
                        <a14:foregroundMark x1="45889" y1="45444" x2="46889" y2="67444"/>
                        <a14:foregroundMark x1="46889" y1="67444" x2="56556" y2="63333"/>
                        <a14:foregroundMark x1="56556" y1="63333" x2="48000" y2="63889"/>
                        <a14:foregroundMark x1="48000" y1="63889" x2="60889" y2="61778"/>
                        <a14:foregroundMark x1="60889" y1="61778" x2="50667" y2="59222"/>
                        <a14:foregroundMark x1="50667" y1="59222" x2="50556" y2="59000"/>
                        <a14:foregroundMark x1="76333" y1="43333" x2="64111" y2="38000"/>
                        <a14:foregroundMark x1="64111" y1="38000" x2="74778" y2="41333"/>
                        <a14:foregroundMark x1="74778" y1="41333" x2="62556" y2="31222"/>
                        <a14:foregroundMark x1="62556" y1="31222" x2="26000" y2="36444"/>
                        <a14:foregroundMark x1="26000" y1="36444" x2="34444" y2="35556"/>
                        <a14:foregroundMark x1="34444" y1="35556" x2="30778" y2="41222"/>
                        <a14:foregroundMark x1="50000" y1="38333" x2="59889" y2="43778"/>
                        <a14:foregroundMark x1="59889" y1="43778" x2="45222" y2="36222"/>
                        <a14:foregroundMark x1="45222" y1="36222" x2="52889" y2="41667"/>
                        <a14:foregroundMark x1="52889" y1="41667" x2="55333" y2="38889"/>
                        <a14:foregroundMark x1="59222" y1="34111" x2="63889" y2="43333"/>
                        <a14:foregroundMark x1="63889" y1="43333" x2="61889" y2="418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48892" y="977900"/>
            <a:ext cx="1738294" cy="1425478"/>
          </a:xfrm>
          <a:prstGeom prst="rect">
            <a:avLst/>
          </a:prstGeom>
        </p:spPr>
      </p:pic>
      <p:pic>
        <p:nvPicPr>
          <p:cNvPr id="49" name="صورة 48">
            <a:extLst>
              <a:ext uri="{FF2B5EF4-FFF2-40B4-BE49-F238E27FC236}">
                <a16:creationId xmlns:a16="http://schemas.microsoft.com/office/drawing/2014/main" id="{369C6A66-FD1F-4595-8DD2-3250AB150FC8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95" b="24476"/>
          <a:stretch/>
        </p:blipFill>
        <p:spPr>
          <a:xfrm>
            <a:off x="120939" y="1358542"/>
            <a:ext cx="1304100" cy="12221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7B8AAD6B-4A80-42E3-8DD5-BB1B997005E9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536" t="33135" r="41821" b="19794"/>
          <a:stretch/>
        </p:blipFill>
        <p:spPr>
          <a:xfrm>
            <a:off x="1895032" y="1221084"/>
            <a:ext cx="8382209" cy="4330700"/>
          </a:xfrm>
          <a:prstGeom prst="rect">
            <a:avLst/>
          </a:prstGeom>
        </p:spPr>
      </p:pic>
      <p:pic>
        <p:nvPicPr>
          <p:cNvPr id="36" name="Picture 2" descr="hand pointer">
            <a:extLst>
              <a:ext uri="{FF2B5EF4-FFF2-40B4-BE49-F238E27FC236}">
                <a16:creationId xmlns:a16="http://schemas.microsoft.com/office/drawing/2014/main" id="{95F4AE46-CE6F-4A8A-BC81-E841C5EA7F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628029" y="3579223"/>
            <a:ext cx="2114037" cy="3057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09268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9666" y="5893475"/>
            <a:ext cx="7928147" cy="844594"/>
          </a:xfrm>
          <a:prstGeom prst="rect">
            <a:avLst/>
          </a:prstGeom>
        </p:spPr>
      </p:pic>
      <p:pic>
        <p:nvPicPr>
          <p:cNvPr id="33" name="صورة 32">
            <a:hlinkClick r:id="" action="ppaction://noaction"/>
            <a:extLst>
              <a:ext uri="{FF2B5EF4-FFF2-40B4-BE49-F238E27FC236}">
                <a16:creationId xmlns:a16="http://schemas.microsoft.com/office/drawing/2014/main" id="{3BE66AE4-06A9-4444-AC94-391A213F64D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915" y="361054"/>
            <a:ext cx="618725" cy="676633"/>
          </a:xfrm>
          <a:prstGeom prst="rect">
            <a:avLst/>
          </a:prstGeom>
        </p:spPr>
      </p:pic>
      <p:pic>
        <p:nvPicPr>
          <p:cNvPr id="46" name="Picture 7">
            <a:extLst>
              <a:ext uri="{FF2B5EF4-FFF2-40B4-BE49-F238E27FC236}">
                <a16:creationId xmlns:a16="http://schemas.microsoft.com/office/drawing/2014/main" id="{9FE8DECD-FC5A-4BAB-A15C-5A96E9BB703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52111" y1="49222" x2="33889" y2="40889"/>
                        <a14:foregroundMark x1="33889" y1="40889" x2="59111" y2="39556"/>
                        <a14:foregroundMark x1="59111" y1="39556" x2="42778" y2="46556"/>
                        <a14:foregroundMark x1="42778" y1="46556" x2="30111" y2="47111"/>
                        <a14:foregroundMark x1="30111" y1="47111" x2="45889" y2="45444"/>
                        <a14:foregroundMark x1="45889" y1="45444" x2="46889" y2="67444"/>
                        <a14:foregroundMark x1="46889" y1="67444" x2="56556" y2="63333"/>
                        <a14:foregroundMark x1="56556" y1="63333" x2="48000" y2="63889"/>
                        <a14:foregroundMark x1="48000" y1="63889" x2="60889" y2="61778"/>
                        <a14:foregroundMark x1="60889" y1="61778" x2="50667" y2="59222"/>
                        <a14:foregroundMark x1="50667" y1="59222" x2="50556" y2="59000"/>
                        <a14:foregroundMark x1="76333" y1="43333" x2="64111" y2="38000"/>
                        <a14:foregroundMark x1="64111" y1="38000" x2="74778" y2="41333"/>
                        <a14:foregroundMark x1="74778" y1="41333" x2="62556" y2="31222"/>
                        <a14:foregroundMark x1="62556" y1="31222" x2="26000" y2="36444"/>
                        <a14:foregroundMark x1="26000" y1="36444" x2="34444" y2="35556"/>
                        <a14:foregroundMark x1="34444" y1="35556" x2="30778" y2="41222"/>
                        <a14:foregroundMark x1="50000" y1="38333" x2="59889" y2="43778"/>
                        <a14:foregroundMark x1="59889" y1="43778" x2="45222" y2="36222"/>
                        <a14:foregroundMark x1="45222" y1="36222" x2="52889" y2="41667"/>
                        <a14:foregroundMark x1="52889" y1="41667" x2="55333" y2="38889"/>
                        <a14:foregroundMark x1="59222" y1="34111" x2="63889" y2="43333"/>
                        <a14:foregroundMark x1="63889" y1="43333" x2="61889" y2="418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48892" y="977900"/>
            <a:ext cx="1738294" cy="1425478"/>
          </a:xfrm>
          <a:prstGeom prst="rect">
            <a:avLst/>
          </a:prstGeom>
        </p:spPr>
      </p:pic>
      <p:pic>
        <p:nvPicPr>
          <p:cNvPr id="49" name="صورة 48">
            <a:extLst>
              <a:ext uri="{FF2B5EF4-FFF2-40B4-BE49-F238E27FC236}">
                <a16:creationId xmlns:a16="http://schemas.microsoft.com/office/drawing/2014/main" id="{369C6A66-FD1F-4595-8DD2-3250AB150FC8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95" b="24476"/>
          <a:stretch/>
        </p:blipFill>
        <p:spPr>
          <a:xfrm>
            <a:off x="120939" y="1358542"/>
            <a:ext cx="1304100" cy="12221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0274397D-615A-4D04-AE17-CFFE30F583BD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750" t="33325" r="41822" b="19795"/>
          <a:stretch/>
        </p:blipFill>
        <p:spPr>
          <a:xfrm>
            <a:off x="1910947" y="1214552"/>
            <a:ext cx="8366294" cy="4330700"/>
          </a:xfrm>
          <a:prstGeom prst="rect">
            <a:avLst/>
          </a:prstGeom>
        </p:spPr>
      </p:pic>
      <p:pic>
        <p:nvPicPr>
          <p:cNvPr id="36" name="Picture 2" descr="hand pointer">
            <a:extLst>
              <a:ext uri="{FF2B5EF4-FFF2-40B4-BE49-F238E27FC236}">
                <a16:creationId xmlns:a16="http://schemas.microsoft.com/office/drawing/2014/main" id="{42A600D2-8253-481E-B1A9-BBCFF7A5E2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628029" y="3579223"/>
            <a:ext cx="2114037" cy="3057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71275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9666" y="5893475"/>
            <a:ext cx="7928147" cy="844594"/>
          </a:xfrm>
          <a:prstGeom prst="rect">
            <a:avLst/>
          </a:prstGeom>
        </p:spPr>
      </p:pic>
      <p:pic>
        <p:nvPicPr>
          <p:cNvPr id="33" name="صورة 32">
            <a:hlinkClick r:id="" action="ppaction://noaction"/>
            <a:extLst>
              <a:ext uri="{FF2B5EF4-FFF2-40B4-BE49-F238E27FC236}">
                <a16:creationId xmlns:a16="http://schemas.microsoft.com/office/drawing/2014/main" id="{3BE66AE4-06A9-4444-AC94-391A213F64D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915" y="361054"/>
            <a:ext cx="618725" cy="676633"/>
          </a:xfrm>
          <a:prstGeom prst="rect">
            <a:avLst/>
          </a:prstGeom>
        </p:spPr>
      </p:pic>
      <p:pic>
        <p:nvPicPr>
          <p:cNvPr id="46" name="Picture 7">
            <a:extLst>
              <a:ext uri="{FF2B5EF4-FFF2-40B4-BE49-F238E27FC236}">
                <a16:creationId xmlns:a16="http://schemas.microsoft.com/office/drawing/2014/main" id="{9FE8DECD-FC5A-4BAB-A15C-5A96E9BB703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52111" y1="49222" x2="33889" y2="40889"/>
                        <a14:foregroundMark x1="33889" y1="40889" x2="59111" y2="39556"/>
                        <a14:foregroundMark x1="59111" y1="39556" x2="42778" y2="46556"/>
                        <a14:foregroundMark x1="42778" y1="46556" x2="30111" y2="47111"/>
                        <a14:foregroundMark x1="30111" y1="47111" x2="45889" y2="45444"/>
                        <a14:foregroundMark x1="45889" y1="45444" x2="46889" y2="67444"/>
                        <a14:foregroundMark x1="46889" y1="67444" x2="56556" y2="63333"/>
                        <a14:foregroundMark x1="56556" y1="63333" x2="48000" y2="63889"/>
                        <a14:foregroundMark x1="48000" y1="63889" x2="60889" y2="61778"/>
                        <a14:foregroundMark x1="60889" y1="61778" x2="50667" y2="59222"/>
                        <a14:foregroundMark x1="50667" y1="59222" x2="50556" y2="59000"/>
                        <a14:foregroundMark x1="76333" y1="43333" x2="64111" y2="38000"/>
                        <a14:foregroundMark x1="64111" y1="38000" x2="74778" y2="41333"/>
                        <a14:foregroundMark x1="74778" y1="41333" x2="62556" y2="31222"/>
                        <a14:foregroundMark x1="62556" y1="31222" x2="26000" y2="36444"/>
                        <a14:foregroundMark x1="26000" y1="36444" x2="34444" y2="35556"/>
                        <a14:foregroundMark x1="34444" y1="35556" x2="30778" y2="41222"/>
                        <a14:foregroundMark x1="50000" y1="38333" x2="59889" y2="43778"/>
                        <a14:foregroundMark x1="59889" y1="43778" x2="45222" y2="36222"/>
                        <a14:foregroundMark x1="45222" y1="36222" x2="52889" y2="41667"/>
                        <a14:foregroundMark x1="52889" y1="41667" x2="55333" y2="38889"/>
                        <a14:foregroundMark x1="59222" y1="34111" x2="63889" y2="43333"/>
                        <a14:foregroundMark x1="63889" y1="43333" x2="61889" y2="418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48892" y="977900"/>
            <a:ext cx="1738294" cy="1425478"/>
          </a:xfrm>
          <a:prstGeom prst="rect">
            <a:avLst/>
          </a:prstGeom>
        </p:spPr>
      </p:pic>
      <p:pic>
        <p:nvPicPr>
          <p:cNvPr id="49" name="صورة 48">
            <a:extLst>
              <a:ext uri="{FF2B5EF4-FFF2-40B4-BE49-F238E27FC236}">
                <a16:creationId xmlns:a16="http://schemas.microsoft.com/office/drawing/2014/main" id="{369C6A66-FD1F-4595-8DD2-3250AB150FC8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95" b="24476"/>
          <a:stretch/>
        </p:blipFill>
        <p:spPr>
          <a:xfrm>
            <a:off x="120939" y="1358542"/>
            <a:ext cx="1304100" cy="12221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6B2E4F22-5076-414E-A57A-C068E570E192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750" t="33516" r="41928" b="19795"/>
          <a:stretch/>
        </p:blipFill>
        <p:spPr>
          <a:xfrm>
            <a:off x="1895032" y="1204002"/>
            <a:ext cx="8382209" cy="4330700"/>
          </a:xfrm>
          <a:prstGeom prst="rect">
            <a:avLst/>
          </a:prstGeom>
        </p:spPr>
      </p:pic>
      <p:pic>
        <p:nvPicPr>
          <p:cNvPr id="36" name="Picture 2" descr="hand pointer">
            <a:extLst>
              <a:ext uri="{FF2B5EF4-FFF2-40B4-BE49-F238E27FC236}">
                <a16:creationId xmlns:a16="http://schemas.microsoft.com/office/drawing/2014/main" id="{37DA67DE-DADB-4E0A-98F9-8F30963CC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628029" y="3579223"/>
            <a:ext cx="2114037" cy="3057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26193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9666" y="5893475"/>
            <a:ext cx="7928147" cy="844594"/>
          </a:xfrm>
          <a:prstGeom prst="rect">
            <a:avLst/>
          </a:prstGeom>
        </p:spPr>
      </p:pic>
      <p:pic>
        <p:nvPicPr>
          <p:cNvPr id="33" name="صورة 32">
            <a:hlinkClick r:id="" action="ppaction://noaction"/>
            <a:extLst>
              <a:ext uri="{FF2B5EF4-FFF2-40B4-BE49-F238E27FC236}">
                <a16:creationId xmlns:a16="http://schemas.microsoft.com/office/drawing/2014/main" id="{3BE66AE4-06A9-4444-AC94-391A213F64D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915" y="361054"/>
            <a:ext cx="618725" cy="676633"/>
          </a:xfrm>
          <a:prstGeom prst="rect">
            <a:avLst/>
          </a:prstGeom>
        </p:spPr>
      </p:pic>
      <p:pic>
        <p:nvPicPr>
          <p:cNvPr id="46" name="Picture 7">
            <a:extLst>
              <a:ext uri="{FF2B5EF4-FFF2-40B4-BE49-F238E27FC236}">
                <a16:creationId xmlns:a16="http://schemas.microsoft.com/office/drawing/2014/main" id="{9FE8DECD-FC5A-4BAB-A15C-5A96E9BB703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52111" y1="49222" x2="33889" y2="40889"/>
                        <a14:foregroundMark x1="33889" y1="40889" x2="59111" y2="39556"/>
                        <a14:foregroundMark x1="59111" y1="39556" x2="42778" y2="46556"/>
                        <a14:foregroundMark x1="42778" y1="46556" x2="30111" y2="47111"/>
                        <a14:foregroundMark x1="30111" y1="47111" x2="45889" y2="45444"/>
                        <a14:foregroundMark x1="45889" y1="45444" x2="46889" y2="67444"/>
                        <a14:foregroundMark x1="46889" y1="67444" x2="56556" y2="63333"/>
                        <a14:foregroundMark x1="56556" y1="63333" x2="48000" y2="63889"/>
                        <a14:foregroundMark x1="48000" y1="63889" x2="60889" y2="61778"/>
                        <a14:foregroundMark x1="60889" y1="61778" x2="50667" y2="59222"/>
                        <a14:foregroundMark x1="50667" y1="59222" x2="50556" y2="59000"/>
                        <a14:foregroundMark x1="76333" y1="43333" x2="64111" y2="38000"/>
                        <a14:foregroundMark x1="64111" y1="38000" x2="74778" y2="41333"/>
                        <a14:foregroundMark x1="74778" y1="41333" x2="62556" y2="31222"/>
                        <a14:foregroundMark x1="62556" y1="31222" x2="26000" y2="36444"/>
                        <a14:foregroundMark x1="26000" y1="36444" x2="34444" y2="35556"/>
                        <a14:foregroundMark x1="34444" y1="35556" x2="30778" y2="41222"/>
                        <a14:foregroundMark x1="50000" y1="38333" x2="59889" y2="43778"/>
                        <a14:foregroundMark x1="59889" y1="43778" x2="45222" y2="36222"/>
                        <a14:foregroundMark x1="45222" y1="36222" x2="52889" y2="41667"/>
                        <a14:foregroundMark x1="52889" y1="41667" x2="55333" y2="38889"/>
                        <a14:foregroundMark x1="59222" y1="34111" x2="63889" y2="43333"/>
                        <a14:foregroundMark x1="63889" y1="43333" x2="61889" y2="418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48892" y="977900"/>
            <a:ext cx="1738294" cy="1425478"/>
          </a:xfrm>
          <a:prstGeom prst="rect">
            <a:avLst/>
          </a:prstGeom>
        </p:spPr>
      </p:pic>
      <p:pic>
        <p:nvPicPr>
          <p:cNvPr id="49" name="صورة 48">
            <a:extLst>
              <a:ext uri="{FF2B5EF4-FFF2-40B4-BE49-F238E27FC236}">
                <a16:creationId xmlns:a16="http://schemas.microsoft.com/office/drawing/2014/main" id="{369C6A66-FD1F-4595-8DD2-3250AB150FC8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95" b="24476"/>
          <a:stretch/>
        </p:blipFill>
        <p:spPr>
          <a:xfrm>
            <a:off x="120939" y="1358542"/>
            <a:ext cx="1304100" cy="12221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63517DFD-978C-41C6-8CF7-9A011AC7A2E4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750" t="32753" r="41607" b="19795"/>
          <a:stretch/>
        </p:blipFill>
        <p:spPr>
          <a:xfrm>
            <a:off x="1871868" y="1206501"/>
            <a:ext cx="8445859" cy="4331423"/>
          </a:xfrm>
          <a:prstGeom prst="rect">
            <a:avLst/>
          </a:prstGeom>
        </p:spPr>
      </p:pic>
      <p:pic>
        <p:nvPicPr>
          <p:cNvPr id="36" name="Picture 2" descr="hand pointer">
            <a:extLst>
              <a:ext uri="{FF2B5EF4-FFF2-40B4-BE49-F238E27FC236}">
                <a16:creationId xmlns:a16="http://schemas.microsoft.com/office/drawing/2014/main" id="{C13F7BF8-A058-435A-935F-8433155E55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628029" y="3579223"/>
            <a:ext cx="2114037" cy="3057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37895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9666" y="5893475"/>
            <a:ext cx="7928147" cy="844594"/>
          </a:xfrm>
          <a:prstGeom prst="rect">
            <a:avLst/>
          </a:prstGeom>
        </p:spPr>
      </p:pic>
      <p:pic>
        <p:nvPicPr>
          <p:cNvPr id="33" name="صورة 32">
            <a:hlinkClick r:id="" action="ppaction://noaction"/>
            <a:extLst>
              <a:ext uri="{FF2B5EF4-FFF2-40B4-BE49-F238E27FC236}">
                <a16:creationId xmlns:a16="http://schemas.microsoft.com/office/drawing/2014/main" id="{3BE66AE4-06A9-4444-AC94-391A213F64D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915" y="361054"/>
            <a:ext cx="618725" cy="676633"/>
          </a:xfrm>
          <a:prstGeom prst="rect">
            <a:avLst/>
          </a:prstGeom>
        </p:spPr>
      </p:pic>
      <p:pic>
        <p:nvPicPr>
          <p:cNvPr id="46" name="Picture 7">
            <a:extLst>
              <a:ext uri="{FF2B5EF4-FFF2-40B4-BE49-F238E27FC236}">
                <a16:creationId xmlns:a16="http://schemas.microsoft.com/office/drawing/2014/main" id="{9FE8DECD-FC5A-4BAB-A15C-5A96E9BB703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52111" y1="49222" x2="33889" y2="40889"/>
                        <a14:foregroundMark x1="33889" y1="40889" x2="59111" y2="39556"/>
                        <a14:foregroundMark x1="59111" y1="39556" x2="42778" y2="46556"/>
                        <a14:foregroundMark x1="42778" y1="46556" x2="30111" y2="47111"/>
                        <a14:foregroundMark x1="30111" y1="47111" x2="45889" y2="45444"/>
                        <a14:foregroundMark x1="45889" y1="45444" x2="46889" y2="67444"/>
                        <a14:foregroundMark x1="46889" y1="67444" x2="56556" y2="63333"/>
                        <a14:foregroundMark x1="56556" y1="63333" x2="48000" y2="63889"/>
                        <a14:foregroundMark x1="48000" y1="63889" x2="60889" y2="61778"/>
                        <a14:foregroundMark x1="60889" y1="61778" x2="50667" y2="59222"/>
                        <a14:foregroundMark x1="50667" y1="59222" x2="50556" y2="59000"/>
                        <a14:foregroundMark x1="76333" y1="43333" x2="64111" y2="38000"/>
                        <a14:foregroundMark x1="64111" y1="38000" x2="74778" y2="41333"/>
                        <a14:foregroundMark x1="74778" y1="41333" x2="62556" y2="31222"/>
                        <a14:foregroundMark x1="62556" y1="31222" x2="26000" y2="36444"/>
                        <a14:foregroundMark x1="26000" y1="36444" x2="34444" y2="35556"/>
                        <a14:foregroundMark x1="34444" y1="35556" x2="30778" y2="41222"/>
                        <a14:foregroundMark x1="50000" y1="38333" x2="59889" y2="43778"/>
                        <a14:foregroundMark x1="59889" y1="43778" x2="45222" y2="36222"/>
                        <a14:foregroundMark x1="45222" y1="36222" x2="52889" y2="41667"/>
                        <a14:foregroundMark x1="52889" y1="41667" x2="55333" y2="38889"/>
                        <a14:foregroundMark x1="59222" y1="34111" x2="63889" y2="43333"/>
                        <a14:foregroundMark x1="63889" y1="43333" x2="61889" y2="418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48892" y="977900"/>
            <a:ext cx="1738294" cy="1425478"/>
          </a:xfrm>
          <a:prstGeom prst="rect">
            <a:avLst/>
          </a:prstGeom>
        </p:spPr>
      </p:pic>
      <p:pic>
        <p:nvPicPr>
          <p:cNvPr id="49" name="صورة 48">
            <a:extLst>
              <a:ext uri="{FF2B5EF4-FFF2-40B4-BE49-F238E27FC236}">
                <a16:creationId xmlns:a16="http://schemas.microsoft.com/office/drawing/2014/main" id="{369C6A66-FD1F-4595-8DD2-3250AB150FC8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95" b="24476"/>
          <a:stretch/>
        </p:blipFill>
        <p:spPr>
          <a:xfrm>
            <a:off x="120939" y="1358542"/>
            <a:ext cx="1304100" cy="12221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7496B5D4-73CB-41E3-AD8A-3677C1F1351D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750" t="33325" r="41714" b="19795"/>
          <a:stretch/>
        </p:blipFill>
        <p:spPr>
          <a:xfrm>
            <a:off x="1897459" y="1214552"/>
            <a:ext cx="8379781" cy="4330700"/>
          </a:xfrm>
          <a:prstGeom prst="rect">
            <a:avLst/>
          </a:prstGeom>
        </p:spPr>
      </p:pic>
      <p:pic>
        <p:nvPicPr>
          <p:cNvPr id="36" name="Picture 2" descr="hand pointer">
            <a:extLst>
              <a:ext uri="{FF2B5EF4-FFF2-40B4-BE49-F238E27FC236}">
                <a16:creationId xmlns:a16="http://schemas.microsoft.com/office/drawing/2014/main" id="{6FC8E5C5-0272-4034-8FCF-8BC7830D3F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628029" y="3579223"/>
            <a:ext cx="2114037" cy="3057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09479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9666" y="5893475"/>
            <a:ext cx="7928147" cy="844594"/>
          </a:xfrm>
          <a:prstGeom prst="rect">
            <a:avLst/>
          </a:prstGeom>
        </p:spPr>
      </p:pic>
      <p:pic>
        <p:nvPicPr>
          <p:cNvPr id="33" name="صورة 32">
            <a:hlinkClick r:id="" action="ppaction://noaction"/>
            <a:extLst>
              <a:ext uri="{FF2B5EF4-FFF2-40B4-BE49-F238E27FC236}">
                <a16:creationId xmlns:a16="http://schemas.microsoft.com/office/drawing/2014/main" id="{3BE66AE4-06A9-4444-AC94-391A213F64D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915" y="361054"/>
            <a:ext cx="618725" cy="676633"/>
          </a:xfrm>
          <a:prstGeom prst="rect">
            <a:avLst/>
          </a:prstGeom>
        </p:spPr>
      </p:pic>
      <p:pic>
        <p:nvPicPr>
          <p:cNvPr id="46" name="Picture 7">
            <a:extLst>
              <a:ext uri="{FF2B5EF4-FFF2-40B4-BE49-F238E27FC236}">
                <a16:creationId xmlns:a16="http://schemas.microsoft.com/office/drawing/2014/main" id="{9FE8DECD-FC5A-4BAB-A15C-5A96E9BB703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52111" y1="49222" x2="33889" y2="40889"/>
                        <a14:foregroundMark x1="33889" y1="40889" x2="59111" y2="39556"/>
                        <a14:foregroundMark x1="59111" y1="39556" x2="42778" y2="46556"/>
                        <a14:foregroundMark x1="42778" y1="46556" x2="30111" y2="47111"/>
                        <a14:foregroundMark x1="30111" y1="47111" x2="45889" y2="45444"/>
                        <a14:foregroundMark x1="45889" y1="45444" x2="46889" y2="67444"/>
                        <a14:foregroundMark x1="46889" y1="67444" x2="56556" y2="63333"/>
                        <a14:foregroundMark x1="56556" y1="63333" x2="48000" y2="63889"/>
                        <a14:foregroundMark x1="48000" y1="63889" x2="60889" y2="61778"/>
                        <a14:foregroundMark x1="60889" y1="61778" x2="50667" y2="59222"/>
                        <a14:foregroundMark x1="50667" y1="59222" x2="50556" y2="59000"/>
                        <a14:foregroundMark x1="76333" y1="43333" x2="64111" y2="38000"/>
                        <a14:foregroundMark x1="64111" y1="38000" x2="74778" y2="41333"/>
                        <a14:foregroundMark x1="74778" y1="41333" x2="62556" y2="31222"/>
                        <a14:foregroundMark x1="62556" y1="31222" x2="26000" y2="36444"/>
                        <a14:foregroundMark x1="26000" y1="36444" x2="34444" y2="35556"/>
                        <a14:foregroundMark x1="34444" y1="35556" x2="30778" y2="41222"/>
                        <a14:foregroundMark x1="50000" y1="38333" x2="59889" y2="43778"/>
                        <a14:foregroundMark x1="59889" y1="43778" x2="45222" y2="36222"/>
                        <a14:foregroundMark x1="45222" y1="36222" x2="52889" y2="41667"/>
                        <a14:foregroundMark x1="52889" y1="41667" x2="55333" y2="38889"/>
                        <a14:foregroundMark x1="59222" y1="34111" x2="63889" y2="43333"/>
                        <a14:foregroundMark x1="63889" y1="43333" x2="61889" y2="418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48892" y="977900"/>
            <a:ext cx="1738294" cy="1425478"/>
          </a:xfrm>
          <a:prstGeom prst="rect">
            <a:avLst/>
          </a:prstGeom>
        </p:spPr>
      </p:pic>
      <p:pic>
        <p:nvPicPr>
          <p:cNvPr id="49" name="صورة 48">
            <a:extLst>
              <a:ext uri="{FF2B5EF4-FFF2-40B4-BE49-F238E27FC236}">
                <a16:creationId xmlns:a16="http://schemas.microsoft.com/office/drawing/2014/main" id="{369C6A66-FD1F-4595-8DD2-3250AB150FC8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95" b="24476"/>
          <a:stretch/>
        </p:blipFill>
        <p:spPr>
          <a:xfrm>
            <a:off x="120939" y="1358542"/>
            <a:ext cx="1304100" cy="12221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2D2B8CEB-0266-4289-B81B-6FDBAA46DAB6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429" t="32563" r="41608" b="19795"/>
          <a:stretch/>
        </p:blipFill>
        <p:spPr>
          <a:xfrm>
            <a:off x="1871867" y="1158297"/>
            <a:ext cx="8425099" cy="4378904"/>
          </a:xfrm>
          <a:prstGeom prst="rect">
            <a:avLst/>
          </a:prstGeom>
        </p:spPr>
      </p:pic>
      <p:pic>
        <p:nvPicPr>
          <p:cNvPr id="36" name="Picture 2" descr="hand pointer">
            <a:extLst>
              <a:ext uri="{FF2B5EF4-FFF2-40B4-BE49-F238E27FC236}">
                <a16:creationId xmlns:a16="http://schemas.microsoft.com/office/drawing/2014/main" id="{8703DC2D-289D-41B8-8A43-99570ACB9D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628029" y="3579223"/>
            <a:ext cx="2114037" cy="3057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7997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9666" y="5893475"/>
            <a:ext cx="7928147" cy="844594"/>
          </a:xfrm>
          <a:prstGeom prst="rect">
            <a:avLst/>
          </a:prstGeom>
        </p:spPr>
      </p:pic>
      <p:pic>
        <p:nvPicPr>
          <p:cNvPr id="33" name="صورة 32">
            <a:hlinkClick r:id="" action="ppaction://noaction"/>
            <a:extLst>
              <a:ext uri="{FF2B5EF4-FFF2-40B4-BE49-F238E27FC236}">
                <a16:creationId xmlns:a16="http://schemas.microsoft.com/office/drawing/2014/main" id="{3BE66AE4-06A9-4444-AC94-391A213F64D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915" y="361054"/>
            <a:ext cx="618725" cy="676633"/>
          </a:xfrm>
          <a:prstGeom prst="rect">
            <a:avLst/>
          </a:prstGeom>
        </p:spPr>
      </p:pic>
      <p:pic>
        <p:nvPicPr>
          <p:cNvPr id="46" name="Picture 7">
            <a:extLst>
              <a:ext uri="{FF2B5EF4-FFF2-40B4-BE49-F238E27FC236}">
                <a16:creationId xmlns:a16="http://schemas.microsoft.com/office/drawing/2014/main" id="{9FE8DECD-FC5A-4BAB-A15C-5A96E9BB703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52111" y1="49222" x2="33889" y2="40889"/>
                        <a14:foregroundMark x1="33889" y1="40889" x2="59111" y2="39556"/>
                        <a14:foregroundMark x1="59111" y1="39556" x2="42778" y2="46556"/>
                        <a14:foregroundMark x1="42778" y1="46556" x2="30111" y2="47111"/>
                        <a14:foregroundMark x1="30111" y1="47111" x2="45889" y2="45444"/>
                        <a14:foregroundMark x1="45889" y1="45444" x2="46889" y2="67444"/>
                        <a14:foregroundMark x1="46889" y1="67444" x2="56556" y2="63333"/>
                        <a14:foregroundMark x1="56556" y1="63333" x2="48000" y2="63889"/>
                        <a14:foregroundMark x1="48000" y1="63889" x2="60889" y2="61778"/>
                        <a14:foregroundMark x1="60889" y1="61778" x2="50667" y2="59222"/>
                        <a14:foregroundMark x1="50667" y1="59222" x2="50556" y2="59000"/>
                        <a14:foregroundMark x1="76333" y1="43333" x2="64111" y2="38000"/>
                        <a14:foregroundMark x1="64111" y1="38000" x2="74778" y2="41333"/>
                        <a14:foregroundMark x1="74778" y1="41333" x2="62556" y2="31222"/>
                        <a14:foregroundMark x1="62556" y1="31222" x2="26000" y2="36444"/>
                        <a14:foregroundMark x1="26000" y1="36444" x2="34444" y2="35556"/>
                        <a14:foregroundMark x1="34444" y1="35556" x2="30778" y2="41222"/>
                        <a14:foregroundMark x1="50000" y1="38333" x2="59889" y2="43778"/>
                        <a14:foregroundMark x1="59889" y1="43778" x2="45222" y2="36222"/>
                        <a14:foregroundMark x1="45222" y1="36222" x2="52889" y2="41667"/>
                        <a14:foregroundMark x1="52889" y1="41667" x2="55333" y2="38889"/>
                        <a14:foregroundMark x1="59222" y1="34111" x2="63889" y2="43333"/>
                        <a14:foregroundMark x1="63889" y1="43333" x2="61889" y2="418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48892" y="977900"/>
            <a:ext cx="1738294" cy="1425478"/>
          </a:xfrm>
          <a:prstGeom prst="rect">
            <a:avLst/>
          </a:prstGeom>
        </p:spPr>
      </p:pic>
      <p:pic>
        <p:nvPicPr>
          <p:cNvPr id="49" name="صورة 48">
            <a:extLst>
              <a:ext uri="{FF2B5EF4-FFF2-40B4-BE49-F238E27FC236}">
                <a16:creationId xmlns:a16="http://schemas.microsoft.com/office/drawing/2014/main" id="{369C6A66-FD1F-4595-8DD2-3250AB150FC8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95" b="24476"/>
          <a:stretch/>
        </p:blipFill>
        <p:spPr>
          <a:xfrm>
            <a:off x="120939" y="1358542"/>
            <a:ext cx="1304100" cy="12221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2172CEC4-F364-4629-80B1-896DE4D465A9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750" t="33516" r="41607" b="19795"/>
          <a:stretch/>
        </p:blipFill>
        <p:spPr>
          <a:xfrm>
            <a:off x="1895032" y="1206501"/>
            <a:ext cx="8422695" cy="4332219"/>
          </a:xfrm>
          <a:prstGeom prst="rect">
            <a:avLst/>
          </a:prstGeom>
        </p:spPr>
      </p:pic>
      <p:pic>
        <p:nvPicPr>
          <p:cNvPr id="36" name="Picture 2" descr="hand pointer">
            <a:extLst>
              <a:ext uri="{FF2B5EF4-FFF2-40B4-BE49-F238E27FC236}">
                <a16:creationId xmlns:a16="http://schemas.microsoft.com/office/drawing/2014/main" id="{25336FBD-E922-470C-962B-5328075F09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628029" y="3579223"/>
            <a:ext cx="2114037" cy="3057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74045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9666" y="5893475"/>
            <a:ext cx="7928147" cy="844594"/>
          </a:xfrm>
          <a:prstGeom prst="rect">
            <a:avLst/>
          </a:prstGeom>
        </p:spPr>
      </p:pic>
      <p:pic>
        <p:nvPicPr>
          <p:cNvPr id="33" name="صورة 32">
            <a:hlinkClick r:id="" action="ppaction://noaction"/>
            <a:extLst>
              <a:ext uri="{FF2B5EF4-FFF2-40B4-BE49-F238E27FC236}">
                <a16:creationId xmlns:a16="http://schemas.microsoft.com/office/drawing/2014/main" id="{3BE66AE4-06A9-4444-AC94-391A213F64D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915" y="361054"/>
            <a:ext cx="618725" cy="676633"/>
          </a:xfrm>
          <a:prstGeom prst="rect">
            <a:avLst/>
          </a:prstGeom>
        </p:spPr>
      </p:pic>
      <p:pic>
        <p:nvPicPr>
          <p:cNvPr id="46" name="Picture 7">
            <a:extLst>
              <a:ext uri="{FF2B5EF4-FFF2-40B4-BE49-F238E27FC236}">
                <a16:creationId xmlns:a16="http://schemas.microsoft.com/office/drawing/2014/main" id="{9FE8DECD-FC5A-4BAB-A15C-5A96E9BB703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52111" y1="49222" x2="33889" y2="40889"/>
                        <a14:foregroundMark x1="33889" y1="40889" x2="59111" y2="39556"/>
                        <a14:foregroundMark x1="59111" y1="39556" x2="42778" y2="46556"/>
                        <a14:foregroundMark x1="42778" y1="46556" x2="30111" y2="47111"/>
                        <a14:foregroundMark x1="30111" y1="47111" x2="45889" y2="45444"/>
                        <a14:foregroundMark x1="45889" y1="45444" x2="46889" y2="67444"/>
                        <a14:foregroundMark x1="46889" y1="67444" x2="56556" y2="63333"/>
                        <a14:foregroundMark x1="56556" y1="63333" x2="48000" y2="63889"/>
                        <a14:foregroundMark x1="48000" y1="63889" x2="60889" y2="61778"/>
                        <a14:foregroundMark x1="60889" y1="61778" x2="50667" y2="59222"/>
                        <a14:foregroundMark x1="50667" y1="59222" x2="50556" y2="59000"/>
                        <a14:foregroundMark x1="76333" y1="43333" x2="64111" y2="38000"/>
                        <a14:foregroundMark x1="64111" y1="38000" x2="74778" y2="41333"/>
                        <a14:foregroundMark x1="74778" y1="41333" x2="62556" y2="31222"/>
                        <a14:foregroundMark x1="62556" y1="31222" x2="26000" y2="36444"/>
                        <a14:foregroundMark x1="26000" y1="36444" x2="34444" y2="35556"/>
                        <a14:foregroundMark x1="34444" y1="35556" x2="30778" y2="41222"/>
                        <a14:foregroundMark x1="50000" y1="38333" x2="59889" y2="43778"/>
                        <a14:foregroundMark x1="59889" y1="43778" x2="45222" y2="36222"/>
                        <a14:foregroundMark x1="45222" y1="36222" x2="52889" y2="41667"/>
                        <a14:foregroundMark x1="52889" y1="41667" x2="55333" y2="38889"/>
                        <a14:foregroundMark x1="59222" y1="34111" x2="63889" y2="43333"/>
                        <a14:foregroundMark x1="63889" y1="43333" x2="61889" y2="418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48892" y="977900"/>
            <a:ext cx="1738294" cy="1425478"/>
          </a:xfrm>
          <a:prstGeom prst="rect">
            <a:avLst/>
          </a:prstGeom>
        </p:spPr>
      </p:pic>
      <p:pic>
        <p:nvPicPr>
          <p:cNvPr id="49" name="صورة 48">
            <a:extLst>
              <a:ext uri="{FF2B5EF4-FFF2-40B4-BE49-F238E27FC236}">
                <a16:creationId xmlns:a16="http://schemas.microsoft.com/office/drawing/2014/main" id="{369C6A66-FD1F-4595-8DD2-3250AB150FC8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95" b="24476"/>
          <a:stretch/>
        </p:blipFill>
        <p:spPr>
          <a:xfrm>
            <a:off x="120939" y="1358542"/>
            <a:ext cx="1304100" cy="12221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A008738A-DF0E-4FFE-AC98-1D622FE9AD23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4798" t="27235" r="56447" b="47427"/>
          <a:stretch/>
        </p:blipFill>
        <p:spPr>
          <a:xfrm>
            <a:off x="2607650" y="1752297"/>
            <a:ext cx="7006786" cy="3289905"/>
          </a:xfrm>
          <a:prstGeom prst="rect">
            <a:avLst/>
          </a:prstGeom>
        </p:spPr>
      </p:pic>
      <p:pic>
        <p:nvPicPr>
          <p:cNvPr id="36" name="Picture 2" descr="hand pointer">
            <a:extLst>
              <a:ext uri="{FF2B5EF4-FFF2-40B4-BE49-F238E27FC236}">
                <a16:creationId xmlns:a16="http://schemas.microsoft.com/office/drawing/2014/main" id="{CEA8B2B5-9C58-4E9F-84BE-A3AEA097A1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3156" y="3276325"/>
            <a:ext cx="2268815" cy="3347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23502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9666" y="5893475"/>
            <a:ext cx="7928147" cy="844594"/>
          </a:xfrm>
          <a:prstGeom prst="rect">
            <a:avLst/>
          </a:prstGeom>
        </p:spPr>
      </p:pic>
      <p:pic>
        <p:nvPicPr>
          <p:cNvPr id="33" name="صورة 32">
            <a:hlinkClick r:id="" action="ppaction://noaction"/>
            <a:extLst>
              <a:ext uri="{FF2B5EF4-FFF2-40B4-BE49-F238E27FC236}">
                <a16:creationId xmlns:a16="http://schemas.microsoft.com/office/drawing/2014/main" id="{3BE66AE4-06A9-4444-AC94-391A213F64D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915" y="361054"/>
            <a:ext cx="618725" cy="676633"/>
          </a:xfrm>
          <a:prstGeom prst="rect">
            <a:avLst/>
          </a:prstGeom>
        </p:spPr>
      </p:pic>
      <p:pic>
        <p:nvPicPr>
          <p:cNvPr id="46" name="Picture 7">
            <a:extLst>
              <a:ext uri="{FF2B5EF4-FFF2-40B4-BE49-F238E27FC236}">
                <a16:creationId xmlns:a16="http://schemas.microsoft.com/office/drawing/2014/main" id="{9FE8DECD-FC5A-4BAB-A15C-5A96E9BB703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52111" y1="49222" x2="33889" y2="40889"/>
                        <a14:foregroundMark x1="33889" y1="40889" x2="59111" y2="39556"/>
                        <a14:foregroundMark x1="59111" y1="39556" x2="42778" y2="46556"/>
                        <a14:foregroundMark x1="42778" y1="46556" x2="30111" y2="47111"/>
                        <a14:foregroundMark x1="30111" y1="47111" x2="45889" y2="45444"/>
                        <a14:foregroundMark x1="45889" y1="45444" x2="46889" y2="67444"/>
                        <a14:foregroundMark x1="46889" y1="67444" x2="56556" y2="63333"/>
                        <a14:foregroundMark x1="56556" y1="63333" x2="48000" y2="63889"/>
                        <a14:foregroundMark x1="48000" y1="63889" x2="60889" y2="61778"/>
                        <a14:foregroundMark x1="60889" y1="61778" x2="50667" y2="59222"/>
                        <a14:foregroundMark x1="50667" y1="59222" x2="50556" y2="59000"/>
                        <a14:foregroundMark x1="76333" y1="43333" x2="64111" y2="38000"/>
                        <a14:foregroundMark x1="64111" y1="38000" x2="74778" y2="41333"/>
                        <a14:foregroundMark x1="74778" y1="41333" x2="62556" y2="31222"/>
                        <a14:foregroundMark x1="62556" y1="31222" x2="26000" y2="36444"/>
                        <a14:foregroundMark x1="26000" y1="36444" x2="34444" y2="35556"/>
                        <a14:foregroundMark x1="34444" y1="35556" x2="30778" y2="41222"/>
                        <a14:foregroundMark x1="50000" y1="38333" x2="59889" y2="43778"/>
                        <a14:foregroundMark x1="59889" y1="43778" x2="45222" y2="36222"/>
                        <a14:foregroundMark x1="45222" y1="36222" x2="52889" y2="41667"/>
                        <a14:foregroundMark x1="52889" y1="41667" x2="55333" y2="38889"/>
                        <a14:foregroundMark x1="59222" y1="34111" x2="63889" y2="43333"/>
                        <a14:foregroundMark x1="63889" y1="43333" x2="61889" y2="418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48892" y="977900"/>
            <a:ext cx="1738294" cy="1425478"/>
          </a:xfrm>
          <a:prstGeom prst="rect">
            <a:avLst/>
          </a:prstGeom>
        </p:spPr>
      </p:pic>
      <p:pic>
        <p:nvPicPr>
          <p:cNvPr id="49" name="صورة 48">
            <a:extLst>
              <a:ext uri="{FF2B5EF4-FFF2-40B4-BE49-F238E27FC236}">
                <a16:creationId xmlns:a16="http://schemas.microsoft.com/office/drawing/2014/main" id="{369C6A66-FD1F-4595-8DD2-3250AB150FC8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95" b="24476"/>
          <a:stretch/>
        </p:blipFill>
        <p:spPr>
          <a:xfrm>
            <a:off x="120939" y="1358542"/>
            <a:ext cx="1304100" cy="12221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3E66C3AB-B1D9-4366-A5B7-C3B5F3C2396C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679" t="33642" r="41892" b="19098"/>
          <a:stretch/>
        </p:blipFill>
        <p:spPr>
          <a:xfrm>
            <a:off x="1871867" y="1227615"/>
            <a:ext cx="8445860" cy="4330700"/>
          </a:xfrm>
          <a:prstGeom prst="rect">
            <a:avLst/>
          </a:prstGeom>
        </p:spPr>
      </p:pic>
      <p:pic>
        <p:nvPicPr>
          <p:cNvPr id="36" name="Picture 2" descr="hand pointer">
            <a:extLst>
              <a:ext uri="{FF2B5EF4-FFF2-40B4-BE49-F238E27FC236}">
                <a16:creationId xmlns:a16="http://schemas.microsoft.com/office/drawing/2014/main" id="{CDE820AA-41E7-4A30-91EC-ABD71C5A03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628029" y="3579223"/>
            <a:ext cx="2114037" cy="3057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58825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9666" y="5893475"/>
            <a:ext cx="7928147" cy="844594"/>
          </a:xfrm>
          <a:prstGeom prst="rect">
            <a:avLst/>
          </a:prstGeom>
        </p:spPr>
      </p:pic>
      <p:pic>
        <p:nvPicPr>
          <p:cNvPr id="33" name="صورة 32">
            <a:hlinkClick r:id="" action="ppaction://noaction"/>
            <a:extLst>
              <a:ext uri="{FF2B5EF4-FFF2-40B4-BE49-F238E27FC236}">
                <a16:creationId xmlns:a16="http://schemas.microsoft.com/office/drawing/2014/main" id="{3BE66AE4-06A9-4444-AC94-391A213F64D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915" y="361054"/>
            <a:ext cx="618725" cy="676633"/>
          </a:xfrm>
          <a:prstGeom prst="rect">
            <a:avLst/>
          </a:prstGeom>
        </p:spPr>
      </p:pic>
      <p:pic>
        <p:nvPicPr>
          <p:cNvPr id="46" name="Picture 7">
            <a:extLst>
              <a:ext uri="{FF2B5EF4-FFF2-40B4-BE49-F238E27FC236}">
                <a16:creationId xmlns:a16="http://schemas.microsoft.com/office/drawing/2014/main" id="{9FE8DECD-FC5A-4BAB-A15C-5A96E9BB703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52111" y1="49222" x2="33889" y2="40889"/>
                        <a14:foregroundMark x1="33889" y1="40889" x2="59111" y2="39556"/>
                        <a14:foregroundMark x1="59111" y1="39556" x2="42778" y2="46556"/>
                        <a14:foregroundMark x1="42778" y1="46556" x2="30111" y2="47111"/>
                        <a14:foregroundMark x1="30111" y1="47111" x2="45889" y2="45444"/>
                        <a14:foregroundMark x1="45889" y1="45444" x2="46889" y2="67444"/>
                        <a14:foregroundMark x1="46889" y1="67444" x2="56556" y2="63333"/>
                        <a14:foregroundMark x1="56556" y1="63333" x2="48000" y2="63889"/>
                        <a14:foregroundMark x1="48000" y1="63889" x2="60889" y2="61778"/>
                        <a14:foregroundMark x1="60889" y1="61778" x2="50667" y2="59222"/>
                        <a14:foregroundMark x1="50667" y1="59222" x2="50556" y2="59000"/>
                        <a14:foregroundMark x1="76333" y1="43333" x2="64111" y2="38000"/>
                        <a14:foregroundMark x1="64111" y1="38000" x2="74778" y2="41333"/>
                        <a14:foregroundMark x1="74778" y1="41333" x2="62556" y2="31222"/>
                        <a14:foregroundMark x1="62556" y1="31222" x2="26000" y2="36444"/>
                        <a14:foregroundMark x1="26000" y1="36444" x2="34444" y2="35556"/>
                        <a14:foregroundMark x1="34444" y1="35556" x2="30778" y2="41222"/>
                        <a14:foregroundMark x1="50000" y1="38333" x2="59889" y2="43778"/>
                        <a14:foregroundMark x1="59889" y1="43778" x2="45222" y2="36222"/>
                        <a14:foregroundMark x1="45222" y1="36222" x2="52889" y2="41667"/>
                        <a14:foregroundMark x1="52889" y1="41667" x2="55333" y2="38889"/>
                        <a14:foregroundMark x1="59222" y1="34111" x2="63889" y2="43333"/>
                        <a14:foregroundMark x1="63889" y1="43333" x2="61889" y2="418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48892" y="977900"/>
            <a:ext cx="1738294" cy="1425478"/>
          </a:xfrm>
          <a:prstGeom prst="rect">
            <a:avLst/>
          </a:prstGeom>
        </p:spPr>
      </p:pic>
      <p:pic>
        <p:nvPicPr>
          <p:cNvPr id="49" name="صورة 48">
            <a:extLst>
              <a:ext uri="{FF2B5EF4-FFF2-40B4-BE49-F238E27FC236}">
                <a16:creationId xmlns:a16="http://schemas.microsoft.com/office/drawing/2014/main" id="{369C6A66-FD1F-4595-8DD2-3250AB150FC8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95" b="24476"/>
          <a:stretch/>
        </p:blipFill>
        <p:spPr>
          <a:xfrm>
            <a:off x="120939" y="1358542"/>
            <a:ext cx="1304100" cy="12221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E01882F4-BF26-46E8-AD6E-8C5E3548FD42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536" t="33325" r="41607" b="19795"/>
          <a:stretch/>
        </p:blipFill>
        <p:spPr>
          <a:xfrm>
            <a:off x="1871868" y="1206501"/>
            <a:ext cx="8425099" cy="4330700"/>
          </a:xfrm>
          <a:prstGeom prst="rect">
            <a:avLst/>
          </a:prstGeom>
        </p:spPr>
      </p:pic>
      <p:pic>
        <p:nvPicPr>
          <p:cNvPr id="36" name="Picture 2" descr="hand pointer">
            <a:extLst>
              <a:ext uri="{FF2B5EF4-FFF2-40B4-BE49-F238E27FC236}">
                <a16:creationId xmlns:a16="http://schemas.microsoft.com/office/drawing/2014/main" id="{285A193D-C481-4276-ADA4-865E0FAC3B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628029" y="3579223"/>
            <a:ext cx="2114037" cy="3057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17053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9666" y="5893475"/>
            <a:ext cx="7928147" cy="844594"/>
          </a:xfrm>
          <a:prstGeom prst="rect">
            <a:avLst/>
          </a:prstGeom>
        </p:spPr>
      </p:pic>
      <p:pic>
        <p:nvPicPr>
          <p:cNvPr id="33" name="صورة 32">
            <a:hlinkClick r:id="" action="ppaction://noaction"/>
            <a:extLst>
              <a:ext uri="{FF2B5EF4-FFF2-40B4-BE49-F238E27FC236}">
                <a16:creationId xmlns:a16="http://schemas.microsoft.com/office/drawing/2014/main" id="{3BE66AE4-06A9-4444-AC94-391A213F64D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915" y="361054"/>
            <a:ext cx="618725" cy="676633"/>
          </a:xfrm>
          <a:prstGeom prst="rect">
            <a:avLst/>
          </a:prstGeom>
        </p:spPr>
      </p:pic>
      <p:pic>
        <p:nvPicPr>
          <p:cNvPr id="46" name="Picture 7">
            <a:extLst>
              <a:ext uri="{FF2B5EF4-FFF2-40B4-BE49-F238E27FC236}">
                <a16:creationId xmlns:a16="http://schemas.microsoft.com/office/drawing/2014/main" id="{9FE8DECD-FC5A-4BAB-A15C-5A96E9BB703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52111" y1="49222" x2="33889" y2="40889"/>
                        <a14:foregroundMark x1="33889" y1="40889" x2="59111" y2="39556"/>
                        <a14:foregroundMark x1="59111" y1="39556" x2="42778" y2="46556"/>
                        <a14:foregroundMark x1="42778" y1="46556" x2="30111" y2="47111"/>
                        <a14:foregroundMark x1="30111" y1="47111" x2="45889" y2="45444"/>
                        <a14:foregroundMark x1="45889" y1="45444" x2="46889" y2="67444"/>
                        <a14:foregroundMark x1="46889" y1="67444" x2="56556" y2="63333"/>
                        <a14:foregroundMark x1="56556" y1="63333" x2="48000" y2="63889"/>
                        <a14:foregroundMark x1="48000" y1="63889" x2="60889" y2="61778"/>
                        <a14:foregroundMark x1="60889" y1="61778" x2="50667" y2="59222"/>
                        <a14:foregroundMark x1="50667" y1="59222" x2="50556" y2="59000"/>
                        <a14:foregroundMark x1="76333" y1="43333" x2="64111" y2="38000"/>
                        <a14:foregroundMark x1="64111" y1="38000" x2="74778" y2="41333"/>
                        <a14:foregroundMark x1="74778" y1="41333" x2="62556" y2="31222"/>
                        <a14:foregroundMark x1="62556" y1="31222" x2="26000" y2="36444"/>
                        <a14:foregroundMark x1="26000" y1="36444" x2="34444" y2="35556"/>
                        <a14:foregroundMark x1="34444" y1="35556" x2="30778" y2="41222"/>
                        <a14:foregroundMark x1="50000" y1="38333" x2="59889" y2="43778"/>
                        <a14:foregroundMark x1="59889" y1="43778" x2="45222" y2="36222"/>
                        <a14:foregroundMark x1="45222" y1="36222" x2="52889" y2="41667"/>
                        <a14:foregroundMark x1="52889" y1="41667" x2="55333" y2="38889"/>
                        <a14:foregroundMark x1="59222" y1="34111" x2="63889" y2="43333"/>
                        <a14:foregroundMark x1="63889" y1="43333" x2="61889" y2="418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48892" y="977900"/>
            <a:ext cx="1738294" cy="1425478"/>
          </a:xfrm>
          <a:prstGeom prst="rect">
            <a:avLst/>
          </a:prstGeom>
        </p:spPr>
      </p:pic>
      <p:pic>
        <p:nvPicPr>
          <p:cNvPr id="49" name="صورة 48">
            <a:extLst>
              <a:ext uri="{FF2B5EF4-FFF2-40B4-BE49-F238E27FC236}">
                <a16:creationId xmlns:a16="http://schemas.microsoft.com/office/drawing/2014/main" id="{369C6A66-FD1F-4595-8DD2-3250AB150FC8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95" b="24476"/>
          <a:stretch/>
        </p:blipFill>
        <p:spPr>
          <a:xfrm>
            <a:off x="120939" y="1358542"/>
            <a:ext cx="1304100" cy="12221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AEDDAE38-602D-46D1-9ED9-DFEB253A9263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536" t="33325" r="41714" b="19795"/>
          <a:stretch/>
        </p:blipFill>
        <p:spPr>
          <a:xfrm>
            <a:off x="1895032" y="1206501"/>
            <a:ext cx="8401934" cy="4330700"/>
          </a:xfrm>
          <a:prstGeom prst="rect">
            <a:avLst/>
          </a:prstGeom>
        </p:spPr>
      </p:pic>
      <p:pic>
        <p:nvPicPr>
          <p:cNvPr id="36" name="Picture 2" descr="hand pointer">
            <a:extLst>
              <a:ext uri="{FF2B5EF4-FFF2-40B4-BE49-F238E27FC236}">
                <a16:creationId xmlns:a16="http://schemas.microsoft.com/office/drawing/2014/main" id="{D4B979A9-2036-425C-A893-B5672B1C23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628029" y="3579223"/>
            <a:ext cx="2114037" cy="3057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30963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9666" y="5893475"/>
            <a:ext cx="7928147" cy="844594"/>
          </a:xfrm>
          <a:prstGeom prst="rect">
            <a:avLst/>
          </a:prstGeom>
        </p:spPr>
      </p:pic>
      <p:pic>
        <p:nvPicPr>
          <p:cNvPr id="33" name="صورة 32">
            <a:hlinkClick r:id="" action="ppaction://noaction"/>
            <a:extLst>
              <a:ext uri="{FF2B5EF4-FFF2-40B4-BE49-F238E27FC236}">
                <a16:creationId xmlns:a16="http://schemas.microsoft.com/office/drawing/2014/main" id="{3BE66AE4-06A9-4444-AC94-391A213F64D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915" y="361054"/>
            <a:ext cx="618725" cy="676633"/>
          </a:xfrm>
          <a:prstGeom prst="rect">
            <a:avLst/>
          </a:prstGeom>
        </p:spPr>
      </p:pic>
      <p:pic>
        <p:nvPicPr>
          <p:cNvPr id="46" name="Picture 7">
            <a:extLst>
              <a:ext uri="{FF2B5EF4-FFF2-40B4-BE49-F238E27FC236}">
                <a16:creationId xmlns:a16="http://schemas.microsoft.com/office/drawing/2014/main" id="{9FE8DECD-FC5A-4BAB-A15C-5A96E9BB703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52111" y1="49222" x2="33889" y2="40889"/>
                        <a14:foregroundMark x1="33889" y1="40889" x2="59111" y2="39556"/>
                        <a14:foregroundMark x1="59111" y1="39556" x2="42778" y2="46556"/>
                        <a14:foregroundMark x1="42778" y1="46556" x2="30111" y2="47111"/>
                        <a14:foregroundMark x1="30111" y1="47111" x2="45889" y2="45444"/>
                        <a14:foregroundMark x1="45889" y1="45444" x2="46889" y2="67444"/>
                        <a14:foregroundMark x1="46889" y1="67444" x2="56556" y2="63333"/>
                        <a14:foregroundMark x1="56556" y1="63333" x2="48000" y2="63889"/>
                        <a14:foregroundMark x1="48000" y1="63889" x2="60889" y2="61778"/>
                        <a14:foregroundMark x1="60889" y1="61778" x2="50667" y2="59222"/>
                        <a14:foregroundMark x1="50667" y1="59222" x2="50556" y2="59000"/>
                        <a14:foregroundMark x1="76333" y1="43333" x2="64111" y2="38000"/>
                        <a14:foregroundMark x1="64111" y1="38000" x2="74778" y2="41333"/>
                        <a14:foregroundMark x1="74778" y1="41333" x2="62556" y2="31222"/>
                        <a14:foregroundMark x1="62556" y1="31222" x2="26000" y2="36444"/>
                        <a14:foregroundMark x1="26000" y1="36444" x2="34444" y2="35556"/>
                        <a14:foregroundMark x1="34444" y1="35556" x2="30778" y2="41222"/>
                        <a14:foregroundMark x1="50000" y1="38333" x2="59889" y2="43778"/>
                        <a14:foregroundMark x1="59889" y1="43778" x2="45222" y2="36222"/>
                        <a14:foregroundMark x1="45222" y1="36222" x2="52889" y2="41667"/>
                        <a14:foregroundMark x1="52889" y1="41667" x2="55333" y2="38889"/>
                        <a14:foregroundMark x1="59222" y1="34111" x2="63889" y2="43333"/>
                        <a14:foregroundMark x1="63889" y1="43333" x2="61889" y2="418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48892" y="977900"/>
            <a:ext cx="1738294" cy="1425478"/>
          </a:xfrm>
          <a:prstGeom prst="rect">
            <a:avLst/>
          </a:prstGeom>
        </p:spPr>
      </p:pic>
      <p:pic>
        <p:nvPicPr>
          <p:cNvPr id="49" name="صورة 48">
            <a:extLst>
              <a:ext uri="{FF2B5EF4-FFF2-40B4-BE49-F238E27FC236}">
                <a16:creationId xmlns:a16="http://schemas.microsoft.com/office/drawing/2014/main" id="{369C6A66-FD1F-4595-8DD2-3250AB150FC8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95" b="24476"/>
          <a:stretch/>
        </p:blipFill>
        <p:spPr>
          <a:xfrm>
            <a:off x="120939" y="1358542"/>
            <a:ext cx="1304100" cy="12221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F73D4789-FA91-4CF8-A733-C38837F339DE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750" t="33135" r="41607" b="19794"/>
          <a:stretch/>
        </p:blipFill>
        <p:spPr>
          <a:xfrm>
            <a:off x="1895032" y="1206502"/>
            <a:ext cx="8382209" cy="4345282"/>
          </a:xfrm>
          <a:prstGeom prst="rect">
            <a:avLst/>
          </a:prstGeom>
        </p:spPr>
      </p:pic>
      <p:pic>
        <p:nvPicPr>
          <p:cNvPr id="36" name="Picture 2" descr="hand pointer">
            <a:extLst>
              <a:ext uri="{FF2B5EF4-FFF2-40B4-BE49-F238E27FC236}">
                <a16:creationId xmlns:a16="http://schemas.microsoft.com/office/drawing/2014/main" id="{8C7A6BC8-9B5B-4D14-8827-E42EE661E8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628029" y="3579223"/>
            <a:ext cx="2114037" cy="3057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65118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9666" y="5893475"/>
            <a:ext cx="7928147" cy="844594"/>
          </a:xfrm>
          <a:prstGeom prst="rect">
            <a:avLst/>
          </a:prstGeom>
        </p:spPr>
      </p:pic>
      <p:pic>
        <p:nvPicPr>
          <p:cNvPr id="33" name="صورة 32">
            <a:hlinkClick r:id="" action="ppaction://noaction"/>
            <a:extLst>
              <a:ext uri="{FF2B5EF4-FFF2-40B4-BE49-F238E27FC236}">
                <a16:creationId xmlns:a16="http://schemas.microsoft.com/office/drawing/2014/main" id="{3BE66AE4-06A9-4444-AC94-391A213F64D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915" y="361054"/>
            <a:ext cx="618725" cy="676633"/>
          </a:xfrm>
          <a:prstGeom prst="rect">
            <a:avLst/>
          </a:prstGeom>
        </p:spPr>
      </p:pic>
      <p:pic>
        <p:nvPicPr>
          <p:cNvPr id="46" name="Picture 7">
            <a:extLst>
              <a:ext uri="{FF2B5EF4-FFF2-40B4-BE49-F238E27FC236}">
                <a16:creationId xmlns:a16="http://schemas.microsoft.com/office/drawing/2014/main" id="{9FE8DECD-FC5A-4BAB-A15C-5A96E9BB703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52111" y1="49222" x2="33889" y2="40889"/>
                        <a14:foregroundMark x1="33889" y1="40889" x2="59111" y2="39556"/>
                        <a14:foregroundMark x1="59111" y1="39556" x2="42778" y2="46556"/>
                        <a14:foregroundMark x1="42778" y1="46556" x2="30111" y2="47111"/>
                        <a14:foregroundMark x1="30111" y1="47111" x2="45889" y2="45444"/>
                        <a14:foregroundMark x1="45889" y1="45444" x2="46889" y2="67444"/>
                        <a14:foregroundMark x1="46889" y1="67444" x2="56556" y2="63333"/>
                        <a14:foregroundMark x1="56556" y1="63333" x2="48000" y2="63889"/>
                        <a14:foregroundMark x1="48000" y1="63889" x2="60889" y2="61778"/>
                        <a14:foregroundMark x1="60889" y1="61778" x2="50667" y2="59222"/>
                        <a14:foregroundMark x1="50667" y1="59222" x2="50556" y2="59000"/>
                        <a14:foregroundMark x1="76333" y1="43333" x2="64111" y2="38000"/>
                        <a14:foregroundMark x1="64111" y1="38000" x2="74778" y2="41333"/>
                        <a14:foregroundMark x1="74778" y1="41333" x2="62556" y2="31222"/>
                        <a14:foregroundMark x1="62556" y1="31222" x2="26000" y2="36444"/>
                        <a14:foregroundMark x1="26000" y1="36444" x2="34444" y2="35556"/>
                        <a14:foregroundMark x1="34444" y1="35556" x2="30778" y2="41222"/>
                        <a14:foregroundMark x1="50000" y1="38333" x2="59889" y2="43778"/>
                        <a14:foregroundMark x1="59889" y1="43778" x2="45222" y2="36222"/>
                        <a14:foregroundMark x1="45222" y1="36222" x2="52889" y2="41667"/>
                        <a14:foregroundMark x1="52889" y1="41667" x2="55333" y2="38889"/>
                        <a14:foregroundMark x1="59222" y1="34111" x2="63889" y2="43333"/>
                        <a14:foregroundMark x1="63889" y1="43333" x2="61889" y2="418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48892" y="977900"/>
            <a:ext cx="1738294" cy="1425478"/>
          </a:xfrm>
          <a:prstGeom prst="rect">
            <a:avLst/>
          </a:prstGeom>
        </p:spPr>
      </p:pic>
      <p:pic>
        <p:nvPicPr>
          <p:cNvPr id="49" name="صورة 48">
            <a:extLst>
              <a:ext uri="{FF2B5EF4-FFF2-40B4-BE49-F238E27FC236}">
                <a16:creationId xmlns:a16="http://schemas.microsoft.com/office/drawing/2014/main" id="{369C6A66-FD1F-4595-8DD2-3250AB150FC8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95" b="24476"/>
          <a:stretch/>
        </p:blipFill>
        <p:spPr>
          <a:xfrm>
            <a:off x="120939" y="1358542"/>
            <a:ext cx="1304100" cy="12221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2610899F-6BE2-458B-B2D7-CFEB75987183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643" t="32944" r="41393" b="19794"/>
          <a:stretch/>
        </p:blipFill>
        <p:spPr>
          <a:xfrm>
            <a:off x="1895032" y="1206501"/>
            <a:ext cx="8382209" cy="4351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0418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9666" y="5893475"/>
            <a:ext cx="7928147" cy="844594"/>
          </a:xfrm>
          <a:prstGeom prst="rect">
            <a:avLst/>
          </a:prstGeom>
        </p:spPr>
      </p:pic>
      <p:pic>
        <p:nvPicPr>
          <p:cNvPr id="33" name="صورة 32">
            <a:hlinkClick r:id="" action="ppaction://noaction"/>
            <a:extLst>
              <a:ext uri="{FF2B5EF4-FFF2-40B4-BE49-F238E27FC236}">
                <a16:creationId xmlns:a16="http://schemas.microsoft.com/office/drawing/2014/main" id="{3BE66AE4-06A9-4444-AC94-391A213F64D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915" y="361054"/>
            <a:ext cx="618725" cy="676633"/>
          </a:xfrm>
          <a:prstGeom prst="rect">
            <a:avLst/>
          </a:prstGeom>
        </p:spPr>
      </p:pic>
      <p:pic>
        <p:nvPicPr>
          <p:cNvPr id="46" name="Picture 7">
            <a:extLst>
              <a:ext uri="{FF2B5EF4-FFF2-40B4-BE49-F238E27FC236}">
                <a16:creationId xmlns:a16="http://schemas.microsoft.com/office/drawing/2014/main" id="{9FE8DECD-FC5A-4BAB-A15C-5A96E9BB703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52111" y1="49222" x2="33889" y2="40889"/>
                        <a14:foregroundMark x1="33889" y1="40889" x2="59111" y2="39556"/>
                        <a14:foregroundMark x1="59111" y1="39556" x2="42778" y2="46556"/>
                        <a14:foregroundMark x1="42778" y1="46556" x2="30111" y2="47111"/>
                        <a14:foregroundMark x1="30111" y1="47111" x2="45889" y2="45444"/>
                        <a14:foregroundMark x1="45889" y1="45444" x2="46889" y2="67444"/>
                        <a14:foregroundMark x1="46889" y1="67444" x2="56556" y2="63333"/>
                        <a14:foregroundMark x1="56556" y1="63333" x2="48000" y2="63889"/>
                        <a14:foregroundMark x1="48000" y1="63889" x2="60889" y2="61778"/>
                        <a14:foregroundMark x1="60889" y1="61778" x2="50667" y2="59222"/>
                        <a14:foregroundMark x1="50667" y1="59222" x2="50556" y2="59000"/>
                        <a14:foregroundMark x1="76333" y1="43333" x2="64111" y2="38000"/>
                        <a14:foregroundMark x1="64111" y1="38000" x2="74778" y2="41333"/>
                        <a14:foregroundMark x1="74778" y1="41333" x2="62556" y2="31222"/>
                        <a14:foregroundMark x1="62556" y1="31222" x2="26000" y2="36444"/>
                        <a14:foregroundMark x1="26000" y1="36444" x2="34444" y2="35556"/>
                        <a14:foregroundMark x1="34444" y1="35556" x2="30778" y2="41222"/>
                        <a14:foregroundMark x1="50000" y1="38333" x2="59889" y2="43778"/>
                        <a14:foregroundMark x1="59889" y1="43778" x2="45222" y2="36222"/>
                        <a14:foregroundMark x1="45222" y1="36222" x2="52889" y2="41667"/>
                        <a14:foregroundMark x1="52889" y1="41667" x2="55333" y2="38889"/>
                        <a14:foregroundMark x1="59222" y1="34111" x2="63889" y2="43333"/>
                        <a14:foregroundMark x1="63889" y1="43333" x2="61889" y2="418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48892" y="977900"/>
            <a:ext cx="1738294" cy="1425478"/>
          </a:xfrm>
          <a:prstGeom prst="rect">
            <a:avLst/>
          </a:prstGeom>
        </p:spPr>
      </p:pic>
      <p:pic>
        <p:nvPicPr>
          <p:cNvPr id="49" name="صورة 48">
            <a:extLst>
              <a:ext uri="{FF2B5EF4-FFF2-40B4-BE49-F238E27FC236}">
                <a16:creationId xmlns:a16="http://schemas.microsoft.com/office/drawing/2014/main" id="{369C6A66-FD1F-4595-8DD2-3250AB150FC8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95" b="24476"/>
          <a:stretch/>
        </p:blipFill>
        <p:spPr>
          <a:xfrm>
            <a:off x="120939" y="1358542"/>
            <a:ext cx="1304100" cy="12221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B25FE7FE-20A1-43B6-A5AF-E11A9B7244E5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750" t="32372" r="41607" b="19795"/>
          <a:stretch/>
        </p:blipFill>
        <p:spPr>
          <a:xfrm>
            <a:off x="1895032" y="1206501"/>
            <a:ext cx="8382209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2236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9666" y="5893475"/>
            <a:ext cx="7928147" cy="844594"/>
          </a:xfrm>
          <a:prstGeom prst="rect">
            <a:avLst/>
          </a:prstGeom>
        </p:spPr>
      </p:pic>
      <p:pic>
        <p:nvPicPr>
          <p:cNvPr id="33" name="صورة 32">
            <a:hlinkClick r:id="" action="ppaction://noaction"/>
            <a:extLst>
              <a:ext uri="{FF2B5EF4-FFF2-40B4-BE49-F238E27FC236}">
                <a16:creationId xmlns:a16="http://schemas.microsoft.com/office/drawing/2014/main" id="{3BE66AE4-06A9-4444-AC94-391A213F64D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915" y="361054"/>
            <a:ext cx="618725" cy="676633"/>
          </a:xfrm>
          <a:prstGeom prst="rect">
            <a:avLst/>
          </a:prstGeom>
        </p:spPr>
      </p:pic>
      <p:pic>
        <p:nvPicPr>
          <p:cNvPr id="46" name="Picture 7">
            <a:extLst>
              <a:ext uri="{FF2B5EF4-FFF2-40B4-BE49-F238E27FC236}">
                <a16:creationId xmlns:a16="http://schemas.microsoft.com/office/drawing/2014/main" id="{9FE8DECD-FC5A-4BAB-A15C-5A96E9BB703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52111" y1="49222" x2="33889" y2="40889"/>
                        <a14:foregroundMark x1="33889" y1="40889" x2="59111" y2="39556"/>
                        <a14:foregroundMark x1="59111" y1="39556" x2="42778" y2="46556"/>
                        <a14:foregroundMark x1="42778" y1="46556" x2="30111" y2="47111"/>
                        <a14:foregroundMark x1="30111" y1="47111" x2="45889" y2="45444"/>
                        <a14:foregroundMark x1="45889" y1="45444" x2="46889" y2="67444"/>
                        <a14:foregroundMark x1="46889" y1="67444" x2="56556" y2="63333"/>
                        <a14:foregroundMark x1="56556" y1="63333" x2="48000" y2="63889"/>
                        <a14:foregroundMark x1="48000" y1="63889" x2="60889" y2="61778"/>
                        <a14:foregroundMark x1="60889" y1="61778" x2="50667" y2="59222"/>
                        <a14:foregroundMark x1="50667" y1="59222" x2="50556" y2="59000"/>
                        <a14:foregroundMark x1="76333" y1="43333" x2="64111" y2="38000"/>
                        <a14:foregroundMark x1="64111" y1="38000" x2="74778" y2="41333"/>
                        <a14:foregroundMark x1="74778" y1="41333" x2="62556" y2="31222"/>
                        <a14:foregroundMark x1="62556" y1="31222" x2="26000" y2="36444"/>
                        <a14:foregroundMark x1="26000" y1="36444" x2="34444" y2="35556"/>
                        <a14:foregroundMark x1="34444" y1="35556" x2="30778" y2="41222"/>
                        <a14:foregroundMark x1="50000" y1="38333" x2="59889" y2="43778"/>
                        <a14:foregroundMark x1="59889" y1="43778" x2="45222" y2="36222"/>
                        <a14:foregroundMark x1="45222" y1="36222" x2="52889" y2="41667"/>
                        <a14:foregroundMark x1="52889" y1="41667" x2="55333" y2="38889"/>
                        <a14:foregroundMark x1="59222" y1="34111" x2="63889" y2="43333"/>
                        <a14:foregroundMark x1="63889" y1="43333" x2="61889" y2="418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48892" y="977900"/>
            <a:ext cx="1738294" cy="1425478"/>
          </a:xfrm>
          <a:prstGeom prst="rect">
            <a:avLst/>
          </a:prstGeom>
        </p:spPr>
      </p:pic>
      <p:pic>
        <p:nvPicPr>
          <p:cNvPr id="49" name="صورة 48">
            <a:extLst>
              <a:ext uri="{FF2B5EF4-FFF2-40B4-BE49-F238E27FC236}">
                <a16:creationId xmlns:a16="http://schemas.microsoft.com/office/drawing/2014/main" id="{369C6A66-FD1F-4595-8DD2-3250AB150FC8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95" b="24476"/>
          <a:stretch/>
        </p:blipFill>
        <p:spPr>
          <a:xfrm>
            <a:off x="120939" y="1358542"/>
            <a:ext cx="1304100" cy="12221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D7E37C8A-38D5-4C9E-B918-633C064B300D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215" t="32944" r="41499" b="19794"/>
          <a:stretch/>
        </p:blipFill>
        <p:spPr>
          <a:xfrm>
            <a:off x="1908243" y="1200693"/>
            <a:ext cx="8368997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5872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9666" y="5893475"/>
            <a:ext cx="7928147" cy="844594"/>
          </a:xfrm>
          <a:prstGeom prst="rect">
            <a:avLst/>
          </a:prstGeom>
        </p:spPr>
      </p:pic>
      <p:pic>
        <p:nvPicPr>
          <p:cNvPr id="33" name="صورة 32">
            <a:hlinkClick r:id="" action="ppaction://noaction"/>
            <a:extLst>
              <a:ext uri="{FF2B5EF4-FFF2-40B4-BE49-F238E27FC236}">
                <a16:creationId xmlns:a16="http://schemas.microsoft.com/office/drawing/2014/main" id="{3BE66AE4-06A9-4444-AC94-391A213F64D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915" y="361054"/>
            <a:ext cx="618725" cy="676633"/>
          </a:xfrm>
          <a:prstGeom prst="rect">
            <a:avLst/>
          </a:prstGeom>
        </p:spPr>
      </p:pic>
      <p:pic>
        <p:nvPicPr>
          <p:cNvPr id="46" name="Picture 7">
            <a:extLst>
              <a:ext uri="{FF2B5EF4-FFF2-40B4-BE49-F238E27FC236}">
                <a16:creationId xmlns:a16="http://schemas.microsoft.com/office/drawing/2014/main" id="{9FE8DECD-FC5A-4BAB-A15C-5A96E9BB703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52111" y1="49222" x2="33889" y2="40889"/>
                        <a14:foregroundMark x1="33889" y1="40889" x2="59111" y2="39556"/>
                        <a14:foregroundMark x1="59111" y1="39556" x2="42778" y2="46556"/>
                        <a14:foregroundMark x1="42778" y1="46556" x2="30111" y2="47111"/>
                        <a14:foregroundMark x1="30111" y1="47111" x2="45889" y2="45444"/>
                        <a14:foregroundMark x1="45889" y1="45444" x2="46889" y2="67444"/>
                        <a14:foregroundMark x1="46889" y1="67444" x2="56556" y2="63333"/>
                        <a14:foregroundMark x1="56556" y1="63333" x2="48000" y2="63889"/>
                        <a14:foregroundMark x1="48000" y1="63889" x2="60889" y2="61778"/>
                        <a14:foregroundMark x1="60889" y1="61778" x2="50667" y2="59222"/>
                        <a14:foregroundMark x1="50667" y1="59222" x2="50556" y2="59000"/>
                        <a14:foregroundMark x1="76333" y1="43333" x2="64111" y2="38000"/>
                        <a14:foregroundMark x1="64111" y1="38000" x2="74778" y2="41333"/>
                        <a14:foregroundMark x1="74778" y1="41333" x2="62556" y2="31222"/>
                        <a14:foregroundMark x1="62556" y1="31222" x2="26000" y2="36444"/>
                        <a14:foregroundMark x1="26000" y1="36444" x2="34444" y2="35556"/>
                        <a14:foregroundMark x1="34444" y1="35556" x2="30778" y2="41222"/>
                        <a14:foregroundMark x1="50000" y1="38333" x2="59889" y2="43778"/>
                        <a14:foregroundMark x1="59889" y1="43778" x2="45222" y2="36222"/>
                        <a14:foregroundMark x1="45222" y1="36222" x2="52889" y2="41667"/>
                        <a14:foregroundMark x1="52889" y1="41667" x2="55333" y2="38889"/>
                        <a14:foregroundMark x1="59222" y1="34111" x2="63889" y2="43333"/>
                        <a14:foregroundMark x1="63889" y1="43333" x2="61889" y2="418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48892" y="977900"/>
            <a:ext cx="1738294" cy="1425478"/>
          </a:xfrm>
          <a:prstGeom prst="rect">
            <a:avLst/>
          </a:prstGeom>
        </p:spPr>
      </p:pic>
      <p:pic>
        <p:nvPicPr>
          <p:cNvPr id="49" name="صورة 48">
            <a:extLst>
              <a:ext uri="{FF2B5EF4-FFF2-40B4-BE49-F238E27FC236}">
                <a16:creationId xmlns:a16="http://schemas.microsoft.com/office/drawing/2014/main" id="{369C6A66-FD1F-4595-8DD2-3250AB150FC8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95" b="24476"/>
          <a:stretch/>
        </p:blipFill>
        <p:spPr>
          <a:xfrm>
            <a:off x="120939" y="1358542"/>
            <a:ext cx="1304100" cy="12221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6" name="Picture 46">
            <a:extLst>
              <a:ext uri="{FF2B5EF4-FFF2-40B4-BE49-F238E27FC236}">
                <a16:creationId xmlns:a16="http://schemas.microsoft.com/office/drawing/2014/main" id="{5B977C76-7CC5-438C-8F26-F6219F35458A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9"/>
              </a:ext>
            </a:extLst>
          </a:blip>
          <a:srcRect l="14797" t="6571" r="14269" b="10899"/>
          <a:stretch/>
        </p:blipFill>
        <p:spPr>
          <a:xfrm>
            <a:off x="5927029" y="1065083"/>
            <a:ext cx="4369939" cy="3117605"/>
          </a:xfrm>
          <a:prstGeom prst="rect">
            <a:avLst/>
          </a:prstGeom>
        </p:spPr>
      </p:pic>
      <p:pic>
        <p:nvPicPr>
          <p:cNvPr id="42" name="صورة 41">
            <a:extLst>
              <a:ext uri="{FF2B5EF4-FFF2-40B4-BE49-F238E27FC236}">
                <a16:creationId xmlns:a16="http://schemas.microsoft.com/office/drawing/2014/main" id="{A2515AEF-E58D-4C2C-9936-C5D11DCCAD04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l="26619" t="19792" r="24870" b="61336"/>
          <a:stretch/>
        </p:blipFill>
        <p:spPr>
          <a:xfrm>
            <a:off x="6179694" y="2022817"/>
            <a:ext cx="3842655" cy="13490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3" name="Picture 2" descr="any questions">
            <a:extLst>
              <a:ext uri="{FF2B5EF4-FFF2-40B4-BE49-F238E27FC236}">
                <a16:creationId xmlns:a16="http://schemas.microsoft.com/office/drawing/2014/main" id="{1123755B-0D21-4A9E-BE94-CEF3F84D08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8922" y="2711230"/>
            <a:ext cx="3612922" cy="3980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31404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9666" y="5893475"/>
            <a:ext cx="7928147" cy="844594"/>
          </a:xfrm>
          <a:prstGeom prst="rect">
            <a:avLst/>
          </a:prstGeom>
        </p:spPr>
      </p:pic>
      <p:pic>
        <p:nvPicPr>
          <p:cNvPr id="33" name="صورة 32">
            <a:hlinkClick r:id="" action="ppaction://noaction"/>
            <a:extLst>
              <a:ext uri="{FF2B5EF4-FFF2-40B4-BE49-F238E27FC236}">
                <a16:creationId xmlns:a16="http://schemas.microsoft.com/office/drawing/2014/main" id="{3BE66AE4-06A9-4444-AC94-391A213F64D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915" y="361054"/>
            <a:ext cx="618725" cy="676633"/>
          </a:xfrm>
          <a:prstGeom prst="rect">
            <a:avLst/>
          </a:prstGeom>
        </p:spPr>
      </p:pic>
      <p:pic>
        <p:nvPicPr>
          <p:cNvPr id="46" name="Picture 7">
            <a:extLst>
              <a:ext uri="{FF2B5EF4-FFF2-40B4-BE49-F238E27FC236}">
                <a16:creationId xmlns:a16="http://schemas.microsoft.com/office/drawing/2014/main" id="{9FE8DECD-FC5A-4BAB-A15C-5A96E9BB703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52111" y1="49222" x2="33889" y2="40889"/>
                        <a14:foregroundMark x1="33889" y1="40889" x2="59111" y2="39556"/>
                        <a14:foregroundMark x1="59111" y1="39556" x2="42778" y2="46556"/>
                        <a14:foregroundMark x1="42778" y1="46556" x2="30111" y2="47111"/>
                        <a14:foregroundMark x1="30111" y1="47111" x2="45889" y2="45444"/>
                        <a14:foregroundMark x1="45889" y1="45444" x2="46889" y2="67444"/>
                        <a14:foregroundMark x1="46889" y1="67444" x2="56556" y2="63333"/>
                        <a14:foregroundMark x1="56556" y1="63333" x2="48000" y2="63889"/>
                        <a14:foregroundMark x1="48000" y1="63889" x2="60889" y2="61778"/>
                        <a14:foregroundMark x1="60889" y1="61778" x2="50667" y2="59222"/>
                        <a14:foregroundMark x1="50667" y1="59222" x2="50556" y2="59000"/>
                        <a14:foregroundMark x1="76333" y1="43333" x2="64111" y2="38000"/>
                        <a14:foregroundMark x1="64111" y1="38000" x2="74778" y2="41333"/>
                        <a14:foregroundMark x1="74778" y1="41333" x2="62556" y2="31222"/>
                        <a14:foregroundMark x1="62556" y1="31222" x2="26000" y2="36444"/>
                        <a14:foregroundMark x1="26000" y1="36444" x2="34444" y2="35556"/>
                        <a14:foregroundMark x1="34444" y1="35556" x2="30778" y2="41222"/>
                        <a14:foregroundMark x1="50000" y1="38333" x2="59889" y2="43778"/>
                        <a14:foregroundMark x1="59889" y1="43778" x2="45222" y2="36222"/>
                        <a14:foregroundMark x1="45222" y1="36222" x2="52889" y2="41667"/>
                        <a14:foregroundMark x1="52889" y1="41667" x2="55333" y2="38889"/>
                        <a14:foregroundMark x1="59222" y1="34111" x2="63889" y2="43333"/>
                        <a14:foregroundMark x1="63889" y1="43333" x2="61889" y2="418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48892" y="977900"/>
            <a:ext cx="1738294" cy="1425478"/>
          </a:xfrm>
          <a:prstGeom prst="rect">
            <a:avLst/>
          </a:prstGeom>
        </p:spPr>
      </p:pic>
      <p:pic>
        <p:nvPicPr>
          <p:cNvPr id="49" name="صورة 48">
            <a:extLst>
              <a:ext uri="{FF2B5EF4-FFF2-40B4-BE49-F238E27FC236}">
                <a16:creationId xmlns:a16="http://schemas.microsoft.com/office/drawing/2014/main" id="{369C6A66-FD1F-4595-8DD2-3250AB150FC8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95" b="24476"/>
          <a:stretch/>
        </p:blipFill>
        <p:spPr>
          <a:xfrm>
            <a:off x="120939" y="1358542"/>
            <a:ext cx="1304100" cy="12221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2F892928-8A51-463F-9F00-A333F175D546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429" t="20381" r="41177" b="32121"/>
          <a:stretch/>
        </p:blipFill>
        <p:spPr>
          <a:xfrm>
            <a:off x="1895179" y="1235729"/>
            <a:ext cx="8382062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8711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9666" y="5893475"/>
            <a:ext cx="7928147" cy="844594"/>
          </a:xfrm>
          <a:prstGeom prst="rect">
            <a:avLst/>
          </a:prstGeom>
        </p:spPr>
      </p:pic>
      <p:pic>
        <p:nvPicPr>
          <p:cNvPr id="33" name="صورة 32">
            <a:hlinkClick r:id="" action="ppaction://noaction"/>
            <a:extLst>
              <a:ext uri="{FF2B5EF4-FFF2-40B4-BE49-F238E27FC236}">
                <a16:creationId xmlns:a16="http://schemas.microsoft.com/office/drawing/2014/main" id="{3BE66AE4-06A9-4444-AC94-391A213F64D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915" y="361054"/>
            <a:ext cx="618725" cy="676633"/>
          </a:xfrm>
          <a:prstGeom prst="rect">
            <a:avLst/>
          </a:prstGeom>
        </p:spPr>
      </p:pic>
      <p:pic>
        <p:nvPicPr>
          <p:cNvPr id="46" name="Picture 7">
            <a:extLst>
              <a:ext uri="{FF2B5EF4-FFF2-40B4-BE49-F238E27FC236}">
                <a16:creationId xmlns:a16="http://schemas.microsoft.com/office/drawing/2014/main" id="{9FE8DECD-FC5A-4BAB-A15C-5A96E9BB703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52111" y1="49222" x2="33889" y2="40889"/>
                        <a14:foregroundMark x1="33889" y1="40889" x2="59111" y2="39556"/>
                        <a14:foregroundMark x1="59111" y1="39556" x2="42778" y2="46556"/>
                        <a14:foregroundMark x1="42778" y1="46556" x2="30111" y2="47111"/>
                        <a14:foregroundMark x1="30111" y1="47111" x2="45889" y2="45444"/>
                        <a14:foregroundMark x1="45889" y1="45444" x2="46889" y2="67444"/>
                        <a14:foregroundMark x1="46889" y1="67444" x2="56556" y2="63333"/>
                        <a14:foregroundMark x1="56556" y1="63333" x2="48000" y2="63889"/>
                        <a14:foregroundMark x1="48000" y1="63889" x2="60889" y2="61778"/>
                        <a14:foregroundMark x1="60889" y1="61778" x2="50667" y2="59222"/>
                        <a14:foregroundMark x1="50667" y1="59222" x2="50556" y2="59000"/>
                        <a14:foregroundMark x1="76333" y1="43333" x2="64111" y2="38000"/>
                        <a14:foregroundMark x1="64111" y1="38000" x2="74778" y2="41333"/>
                        <a14:foregroundMark x1="74778" y1="41333" x2="62556" y2="31222"/>
                        <a14:foregroundMark x1="62556" y1="31222" x2="26000" y2="36444"/>
                        <a14:foregroundMark x1="26000" y1="36444" x2="34444" y2="35556"/>
                        <a14:foregroundMark x1="34444" y1="35556" x2="30778" y2="41222"/>
                        <a14:foregroundMark x1="50000" y1="38333" x2="59889" y2="43778"/>
                        <a14:foregroundMark x1="59889" y1="43778" x2="45222" y2="36222"/>
                        <a14:foregroundMark x1="45222" y1="36222" x2="52889" y2="41667"/>
                        <a14:foregroundMark x1="52889" y1="41667" x2="55333" y2="38889"/>
                        <a14:foregroundMark x1="59222" y1="34111" x2="63889" y2="43333"/>
                        <a14:foregroundMark x1="63889" y1="43333" x2="61889" y2="418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48892" y="977900"/>
            <a:ext cx="1738294" cy="1425478"/>
          </a:xfrm>
          <a:prstGeom prst="rect">
            <a:avLst/>
          </a:prstGeom>
        </p:spPr>
      </p:pic>
      <p:pic>
        <p:nvPicPr>
          <p:cNvPr id="49" name="صورة 48">
            <a:extLst>
              <a:ext uri="{FF2B5EF4-FFF2-40B4-BE49-F238E27FC236}">
                <a16:creationId xmlns:a16="http://schemas.microsoft.com/office/drawing/2014/main" id="{369C6A66-FD1F-4595-8DD2-3250AB150FC8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95" b="24476"/>
          <a:stretch/>
        </p:blipFill>
        <p:spPr>
          <a:xfrm>
            <a:off x="120939" y="1358542"/>
            <a:ext cx="1304100" cy="12221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62F06AD5-4378-4383-83B3-A7E4DBAE4B33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215" t="19753" r="41178" b="32121"/>
          <a:stretch/>
        </p:blipFill>
        <p:spPr>
          <a:xfrm>
            <a:off x="1895032" y="1230347"/>
            <a:ext cx="8382209" cy="4330700"/>
          </a:xfrm>
          <a:prstGeom prst="rect">
            <a:avLst/>
          </a:prstGeom>
        </p:spPr>
      </p:pic>
      <p:pic>
        <p:nvPicPr>
          <p:cNvPr id="36" name="Picture 2" descr="hand pointer">
            <a:extLst>
              <a:ext uri="{FF2B5EF4-FFF2-40B4-BE49-F238E27FC236}">
                <a16:creationId xmlns:a16="http://schemas.microsoft.com/office/drawing/2014/main" id="{6C098831-943F-4D42-9A3B-13B158EEBD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628029" y="3579223"/>
            <a:ext cx="2114037" cy="3057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83618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9666" y="5893475"/>
            <a:ext cx="7928147" cy="844594"/>
          </a:xfrm>
          <a:prstGeom prst="rect">
            <a:avLst/>
          </a:prstGeom>
        </p:spPr>
      </p:pic>
      <p:pic>
        <p:nvPicPr>
          <p:cNvPr id="33" name="صورة 32">
            <a:hlinkClick r:id="" action="ppaction://noaction"/>
            <a:extLst>
              <a:ext uri="{FF2B5EF4-FFF2-40B4-BE49-F238E27FC236}">
                <a16:creationId xmlns:a16="http://schemas.microsoft.com/office/drawing/2014/main" id="{3BE66AE4-06A9-4444-AC94-391A213F64D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915" y="361054"/>
            <a:ext cx="618725" cy="676633"/>
          </a:xfrm>
          <a:prstGeom prst="rect">
            <a:avLst/>
          </a:prstGeom>
        </p:spPr>
      </p:pic>
      <p:pic>
        <p:nvPicPr>
          <p:cNvPr id="46" name="Picture 7">
            <a:extLst>
              <a:ext uri="{FF2B5EF4-FFF2-40B4-BE49-F238E27FC236}">
                <a16:creationId xmlns:a16="http://schemas.microsoft.com/office/drawing/2014/main" id="{9FE8DECD-FC5A-4BAB-A15C-5A96E9BB703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52111" y1="49222" x2="33889" y2="40889"/>
                        <a14:foregroundMark x1="33889" y1="40889" x2="59111" y2="39556"/>
                        <a14:foregroundMark x1="59111" y1="39556" x2="42778" y2="46556"/>
                        <a14:foregroundMark x1="42778" y1="46556" x2="30111" y2="47111"/>
                        <a14:foregroundMark x1="30111" y1="47111" x2="45889" y2="45444"/>
                        <a14:foregroundMark x1="45889" y1="45444" x2="46889" y2="67444"/>
                        <a14:foregroundMark x1="46889" y1="67444" x2="56556" y2="63333"/>
                        <a14:foregroundMark x1="56556" y1="63333" x2="48000" y2="63889"/>
                        <a14:foregroundMark x1="48000" y1="63889" x2="60889" y2="61778"/>
                        <a14:foregroundMark x1="60889" y1="61778" x2="50667" y2="59222"/>
                        <a14:foregroundMark x1="50667" y1="59222" x2="50556" y2="59000"/>
                        <a14:foregroundMark x1="76333" y1="43333" x2="64111" y2="38000"/>
                        <a14:foregroundMark x1="64111" y1="38000" x2="74778" y2="41333"/>
                        <a14:foregroundMark x1="74778" y1="41333" x2="62556" y2="31222"/>
                        <a14:foregroundMark x1="62556" y1="31222" x2="26000" y2="36444"/>
                        <a14:foregroundMark x1="26000" y1="36444" x2="34444" y2="35556"/>
                        <a14:foregroundMark x1="34444" y1="35556" x2="30778" y2="41222"/>
                        <a14:foregroundMark x1="50000" y1="38333" x2="59889" y2="43778"/>
                        <a14:foregroundMark x1="59889" y1="43778" x2="45222" y2="36222"/>
                        <a14:foregroundMark x1="45222" y1="36222" x2="52889" y2="41667"/>
                        <a14:foregroundMark x1="52889" y1="41667" x2="55333" y2="38889"/>
                        <a14:foregroundMark x1="59222" y1="34111" x2="63889" y2="43333"/>
                        <a14:foregroundMark x1="63889" y1="43333" x2="61889" y2="418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48892" y="977900"/>
            <a:ext cx="1738294" cy="1425478"/>
          </a:xfrm>
          <a:prstGeom prst="rect">
            <a:avLst/>
          </a:prstGeom>
        </p:spPr>
      </p:pic>
      <p:pic>
        <p:nvPicPr>
          <p:cNvPr id="49" name="صورة 48">
            <a:extLst>
              <a:ext uri="{FF2B5EF4-FFF2-40B4-BE49-F238E27FC236}">
                <a16:creationId xmlns:a16="http://schemas.microsoft.com/office/drawing/2014/main" id="{369C6A66-FD1F-4595-8DD2-3250AB150FC8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95" b="24476"/>
          <a:stretch/>
        </p:blipFill>
        <p:spPr>
          <a:xfrm>
            <a:off x="120939" y="1358542"/>
            <a:ext cx="1304100" cy="12221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06D24C50-A927-4ADC-B860-DA06A32DF307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322" t="21237" r="41821" b="32121"/>
          <a:stretch/>
        </p:blipFill>
        <p:spPr>
          <a:xfrm>
            <a:off x="1871868" y="1206396"/>
            <a:ext cx="8445859" cy="4330700"/>
          </a:xfrm>
          <a:prstGeom prst="rect">
            <a:avLst/>
          </a:prstGeom>
        </p:spPr>
      </p:pic>
      <p:pic>
        <p:nvPicPr>
          <p:cNvPr id="36" name="Picture 2" descr="hand pointer">
            <a:extLst>
              <a:ext uri="{FF2B5EF4-FFF2-40B4-BE49-F238E27FC236}">
                <a16:creationId xmlns:a16="http://schemas.microsoft.com/office/drawing/2014/main" id="{7921C47F-C76E-4E95-A7DD-D2AA6663FB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628029" y="3579223"/>
            <a:ext cx="2114037" cy="3057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63585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9666" y="5893475"/>
            <a:ext cx="7928147" cy="844594"/>
          </a:xfrm>
          <a:prstGeom prst="rect">
            <a:avLst/>
          </a:prstGeom>
        </p:spPr>
      </p:pic>
      <p:pic>
        <p:nvPicPr>
          <p:cNvPr id="33" name="صورة 32">
            <a:hlinkClick r:id="" action="ppaction://noaction"/>
            <a:extLst>
              <a:ext uri="{FF2B5EF4-FFF2-40B4-BE49-F238E27FC236}">
                <a16:creationId xmlns:a16="http://schemas.microsoft.com/office/drawing/2014/main" id="{3BE66AE4-06A9-4444-AC94-391A213F64D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915" y="361054"/>
            <a:ext cx="618725" cy="676633"/>
          </a:xfrm>
          <a:prstGeom prst="rect">
            <a:avLst/>
          </a:prstGeom>
        </p:spPr>
      </p:pic>
      <p:pic>
        <p:nvPicPr>
          <p:cNvPr id="46" name="Picture 7">
            <a:extLst>
              <a:ext uri="{FF2B5EF4-FFF2-40B4-BE49-F238E27FC236}">
                <a16:creationId xmlns:a16="http://schemas.microsoft.com/office/drawing/2014/main" id="{9FE8DECD-FC5A-4BAB-A15C-5A96E9BB703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52111" y1="49222" x2="33889" y2="40889"/>
                        <a14:foregroundMark x1="33889" y1="40889" x2="59111" y2="39556"/>
                        <a14:foregroundMark x1="59111" y1="39556" x2="42778" y2="46556"/>
                        <a14:foregroundMark x1="42778" y1="46556" x2="30111" y2="47111"/>
                        <a14:foregroundMark x1="30111" y1="47111" x2="45889" y2="45444"/>
                        <a14:foregroundMark x1="45889" y1="45444" x2="46889" y2="67444"/>
                        <a14:foregroundMark x1="46889" y1="67444" x2="56556" y2="63333"/>
                        <a14:foregroundMark x1="56556" y1="63333" x2="48000" y2="63889"/>
                        <a14:foregroundMark x1="48000" y1="63889" x2="60889" y2="61778"/>
                        <a14:foregroundMark x1="60889" y1="61778" x2="50667" y2="59222"/>
                        <a14:foregroundMark x1="50667" y1="59222" x2="50556" y2="59000"/>
                        <a14:foregroundMark x1="76333" y1="43333" x2="64111" y2="38000"/>
                        <a14:foregroundMark x1="64111" y1="38000" x2="74778" y2="41333"/>
                        <a14:foregroundMark x1="74778" y1="41333" x2="62556" y2="31222"/>
                        <a14:foregroundMark x1="62556" y1="31222" x2="26000" y2="36444"/>
                        <a14:foregroundMark x1="26000" y1="36444" x2="34444" y2="35556"/>
                        <a14:foregroundMark x1="34444" y1="35556" x2="30778" y2="41222"/>
                        <a14:foregroundMark x1="50000" y1="38333" x2="59889" y2="43778"/>
                        <a14:foregroundMark x1="59889" y1="43778" x2="45222" y2="36222"/>
                        <a14:foregroundMark x1="45222" y1="36222" x2="52889" y2="41667"/>
                        <a14:foregroundMark x1="52889" y1="41667" x2="55333" y2="38889"/>
                        <a14:foregroundMark x1="59222" y1="34111" x2="63889" y2="43333"/>
                        <a14:foregroundMark x1="63889" y1="43333" x2="61889" y2="418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48892" y="977900"/>
            <a:ext cx="1738294" cy="1425478"/>
          </a:xfrm>
          <a:prstGeom prst="rect">
            <a:avLst/>
          </a:prstGeom>
        </p:spPr>
      </p:pic>
      <p:pic>
        <p:nvPicPr>
          <p:cNvPr id="49" name="صورة 48">
            <a:extLst>
              <a:ext uri="{FF2B5EF4-FFF2-40B4-BE49-F238E27FC236}">
                <a16:creationId xmlns:a16="http://schemas.microsoft.com/office/drawing/2014/main" id="{369C6A66-FD1F-4595-8DD2-3250AB150FC8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95" b="24476"/>
          <a:stretch/>
        </p:blipFill>
        <p:spPr>
          <a:xfrm>
            <a:off x="120939" y="1358542"/>
            <a:ext cx="1304100" cy="12221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5C8C1B54-78EF-4588-9C7F-E489F48B4BE7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857" t="19753" r="41608" b="32121"/>
          <a:stretch/>
        </p:blipFill>
        <p:spPr>
          <a:xfrm>
            <a:off x="1895032" y="1206501"/>
            <a:ext cx="8382209" cy="4354546"/>
          </a:xfrm>
          <a:prstGeom prst="rect">
            <a:avLst/>
          </a:prstGeom>
        </p:spPr>
      </p:pic>
      <p:pic>
        <p:nvPicPr>
          <p:cNvPr id="36" name="Picture 2" descr="hand pointer">
            <a:extLst>
              <a:ext uri="{FF2B5EF4-FFF2-40B4-BE49-F238E27FC236}">
                <a16:creationId xmlns:a16="http://schemas.microsoft.com/office/drawing/2014/main" id="{9B3DAEA6-40EF-4E37-A947-59E56DE955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628029" y="3579223"/>
            <a:ext cx="2114037" cy="3057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06271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9666" y="5893475"/>
            <a:ext cx="7928147" cy="844594"/>
          </a:xfrm>
          <a:prstGeom prst="rect">
            <a:avLst/>
          </a:prstGeom>
        </p:spPr>
      </p:pic>
      <p:pic>
        <p:nvPicPr>
          <p:cNvPr id="33" name="صورة 32">
            <a:hlinkClick r:id="" action="ppaction://noaction"/>
            <a:extLst>
              <a:ext uri="{FF2B5EF4-FFF2-40B4-BE49-F238E27FC236}">
                <a16:creationId xmlns:a16="http://schemas.microsoft.com/office/drawing/2014/main" id="{3BE66AE4-06A9-4444-AC94-391A213F64D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915" y="361054"/>
            <a:ext cx="618725" cy="676633"/>
          </a:xfrm>
          <a:prstGeom prst="rect">
            <a:avLst/>
          </a:prstGeom>
        </p:spPr>
      </p:pic>
      <p:pic>
        <p:nvPicPr>
          <p:cNvPr id="46" name="Picture 7">
            <a:extLst>
              <a:ext uri="{FF2B5EF4-FFF2-40B4-BE49-F238E27FC236}">
                <a16:creationId xmlns:a16="http://schemas.microsoft.com/office/drawing/2014/main" id="{9FE8DECD-FC5A-4BAB-A15C-5A96E9BB703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52111" y1="49222" x2="33889" y2="40889"/>
                        <a14:foregroundMark x1="33889" y1="40889" x2="59111" y2="39556"/>
                        <a14:foregroundMark x1="59111" y1="39556" x2="42778" y2="46556"/>
                        <a14:foregroundMark x1="42778" y1="46556" x2="30111" y2="47111"/>
                        <a14:foregroundMark x1="30111" y1="47111" x2="45889" y2="45444"/>
                        <a14:foregroundMark x1="45889" y1="45444" x2="46889" y2="67444"/>
                        <a14:foregroundMark x1="46889" y1="67444" x2="56556" y2="63333"/>
                        <a14:foregroundMark x1="56556" y1="63333" x2="48000" y2="63889"/>
                        <a14:foregroundMark x1="48000" y1="63889" x2="60889" y2="61778"/>
                        <a14:foregroundMark x1="60889" y1="61778" x2="50667" y2="59222"/>
                        <a14:foregroundMark x1="50667" y1="59222" x2="50556" y2="59000"/>
                        <a14:foregroundMark x1="76333" y1="43333" x2="64111" y2="38000"/>
                        <a14:foregroundMark x1="64111" y1="38000" x2="74778" y2="41333"/>
                        <a14:foregroundMark x1="74778" y1="41333" x2="62556" y2="31222"/>
                        <a14:foregroundMark x1="62556" y1="31222" x2="26000" y2="36444"/>
                        <a14:foregroundMark x1="26000" y1="36444" x2="34444" y2="35556"/>
                        <a14:foregroundMark x1="34444" y1="35556" x2="30778" y2="41222"/>
                        <a14:foregroundMark x1="50000" y1="38333" x2="59889" y2="43778"/>
                        <a14:foregroundMark x1="59889" y1="43778" x2="45222" y2="36222"/>
                        <a14:foregroundMark x1="45222" y1="36222" x2="52889" y2="41667"/>
                        <a14:foregroundMark x1="52889" y1="41667" x2="55333" y2="38889"/>
                        <a14:foregroundMark x1="59222" y1="34111" x2="63889" y2="43333"/>
                        <a14:foregroundMark x1="63889" y1="43333" x2="61889" y2="418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48892" y="977900"/>
            <a:ext cx="1738294" cy="1425478"/>
          </a:xfrm>
          <a:prstGeom prst="rect">
            <a:avLst/>
          </a:prstGeom>
        </p:spPr>
      </p:pic>
      <p:pic>
        <p:nvPicPr>
          <p:cNvPr id="49" name="صورة 48">
            <a:extLst>
              <a:ext uri="{FF2B5EF4-FFF2-40B4-BE49-F238E27FC236}">
                <a16:creationId xmlns:a16="http://schemas.microsoft.com/office/drawing/2014/main" id="{369C6A66-FD1F-4595-8DD2-3250AB150FC8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95" b="24476"/>
          <a:stretch/>
        </p:blipFill>
        <p:spPr>
          <a:xfrm>
            <a:off x="120939" y="1358542"/>
            <a:ext cx="1304100" cy="12221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C72845D1-529C-4F94-9CB2-909AB9BEEACC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751" t="20028" r="41285" b="32121"/>
          <a:stretch/>
        </p:blipFill>
        <p:spPr>
          <a:xfrm>
            <a:off x="1895031" y="1206502"/>
            <a:ext cx="8382209" cy="4330700"/>
          </a:xfrm>
          <a:prstGeom prst="rect">
            <a:avLst/>
          </a:prstGeom>
        </p:spPr>
      </p:pic>
      <p:pic>
        <p:nvPicPr>
          <p:cNvPr id="36" name="Picture 2" descr="hand pointer">
            <a:extLst>
              <a:ext uri="{FF2B5EF4-FFF2-40B4-BE49-F238E27FC236}">
                <a16:creationId xmlns:a16="http://schemas.microsoft.com/office/drawing/2014/main" id="{CC64A90D-DB20-4E97-A243-877A3ED713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628029" y="3579223"/>
            <a:ext cx="2114037" cy="3057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58110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9666" y="5893475"/>
            <a:ext cx="7928147" cy="844594"/>
          </a:xfrm>
          <a:prstGeom prst="rect">
            <a:avLst/>
          </a:prstGeom>
        </p:spPr>
      </p:pic>
      <p:pic>
        <p:nvPicPr>
          <p:cNvPr id="33" name="صورة 32">
            <a:hlinkClick r:id="" action="ppaction://noaction"/>
            <a:extLst>
              <a:ext uri="{FF2B5EF4-FFF2-40B4-BE49-F238E27FC236}">
                <a16:creationId xmlns:a16="http://schemas.microsoft.com/office/drawing/2014/main" id="{3BE66AE4-06A9-4444-AC94-391A213F64D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915" y="361054"/>
            <a:ext cx="618725" cy="676633"/>
          </a:xfrm>
          <a:prstGeom prst="rect">
            <a:avLst/>
          </a:prstGeom>
        </p:spPr>
      </p:pic>
      <p:pic>
        <p:nvPicPr>
          <p:cNvPr id="46" name="Picture 7">
            <a:extLst>
              <a:ext uri="{FF2B5EF4-FFF2-40B4-BE49-F238E27FC236}">
                <a16:creationId xmlns:a16="http://schemas.microsoft.com/office/drawing/2014/main" id="{9FE8DECD-FC5A-4BAB-A15C-5A96E9BB703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52111" y1="49222" x2="33889" y2="40889"/>
                        <a14:foregroundMark x1="33889" y1="40889" x2="59111" y2="39556"/>
                        <a14:foregroundMark x1="59111" y1="39556" x2="42778" y2="46556"/>
                        <a14:foregroundMark x1="42778" y1="46556" x2="30111" y2="47111"/>
                        <a14:foregroundMark x1="30111" y1="47111" x2="45889" y2="45444"/>
                        <a14:foregroundMark x1="45889" y1="45444" x2="46889" y2="67444"/>
                        <a14:foregroundMark x1="46889" y1="67444" x2="56556" y2="63333"/>
                        <a14:foregroundMark x1="56556" y1="63333" x2="48000" y2="63889"/>
                        <a14:foregroundMark x1="48000" y1="63889" x2="60889" y2="61778"/>
                        <a14:foregroundMark x1="60889" y1="61778" x2="50667" y2="59222"/>
                        <a14:foregroundMark x1="50667" y1="59222" x2="50556" y2="59000"/>
                        <a14:foregroundMark x1="76333" y1="43333" x2="64111" y2="38000"/>
                        <a14:foregroundMark x1="64111" y1="38000" x2="74778" y2="41333"/>
                        <a14:foregroundMark x1="74778" y1="41333" x2="62556" y2="31222"/>
                        <a14:foregroundMark x1="62556" y1="31222" x2="26000" y2="36444"/>
                        <a14:foregroundMark x1="26000" y1="36444" x2="34444" y2="35556"/>
                        <a14:foregroundMark x1="34444" y1="35556" x2="30778" y2="41222"/>
                        <a14:foregroundMark x1="50000" y1="38333" x2="59889" y2="43778"/>
                        <a14:foregroundMark x1="59889" y1="43778" x2="45222" y2="36222"/>
                        <a14:foregroundMark x1="45222" y1="36222" x2="52889" y2="41667"/>
                        <a14:foregroundMark x1="52889" y1="41667" x2="55333" y2="38889"/>
                        <a14:foregroundMark x1="59222" y1="34111" x2="63889" y2="43333"/>
                        <a14:foregroundMark x1="63889" y1="43333" x2="61889" y2="418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48892" y="977900"/>
            <a:ext cx="1738294" cy="1425478"/>
          </a:xfrm>
          <a:prstGeom prst="rect">
            <a:avLst/>
          </a:prstGeom>
        </p:spPr>
      </p:pic>
      <p:pic>
        <p:nvPicPr>
          <p:cNvPr id="49" name="صورة 48">
            <a:extLst>
              <a:ext uri="{FF2B5EF4-FFF2-40B4-BE49-F238E27FC236}">
                <a16:creationId xmlns:a16="http://schemas.microsoft.com/office/drawing/2014/main" id="{369C6A66-FD1F-4595-8DD2-3250AB150FC8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95" b="24476"/>
          <a:stretch/>
        </p:blipFill>
        <p:spPr>
          <a:xfrm>
            <a:off x="120939" y="1358542"/>
            <a:ext cx="1304100" cy="12221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6AAE9C8B-7CA4-4323-8DB9-C3F0AB2F5261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428" t="20381" r="41392" b="32121"/>
          <a:stretch/>
        </p:blipFill>
        <p:spPr>
          <a:xfrm>
            <a:off x="1895032" y="1206501"/>
            <a:ext cx="8401935" cy="4333006"/>
          </a:xfrm>
          <a:prstGeom prst="rect">
            <a:avLst/>
          </a:prstGeom>
        </p:spPr>
      </p:pic>
      <p:pic>
        <p:nvPicPr>
          <p:cNvPr id="36" name="Picture 2" descr="hand pointer">
            <a:extLst>
              <a:ext uri="{FF2B5EF4-FFF2-40B4-BE49-F238E27FC236}">
                <a16:creationId xmlns:a16="http://schemas.microsoft.com/office/drawing/2014/main" id="{7E40AD13-9A85-45CA-8985-CEEC963578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628029" y="3579223"/>
            <a:ext cx="2114037" cy="3057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3651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9666" y="5893475"/>
            <a:ext cx="7928147" cy="844594"/>
          </a:xfrm>
          <a:prstGeom prst="rect">
            <a:avLst/>
          </a:prstGeom>
        </p:spPr>
      </p:pic>
      <p:pic>
        <p:nvPicPr>
          <p:cNvPr id="33" name="صورة 32">
            <a:hlinkClick r:id="" action="ppaction://noaction"/>
            <a:extLst>
              <a:ext uri="{FF2B5EF4-FFF2-40B4-BE49-F238E27FC236}">
                <a16:creationId xmlns:a16="http://schemas.microsoft.com/office/drawing/2014/main" id="{3BE66AE4-06A9-4444-AC94-391A213F64D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915" y="361054"/>
            <a:ext cx="618725" cy="676633"/>
          </a:xfrm>
          <a:prstGeom prst="rect">
            <a:avLst/>
          </a:prstGeom>
        </p:spPr>
      </p:pic>
      <p:pic>
        <p:nvPicPr>
          <p:cNvPr id="46" name="Picture 7">
            <a:extLst>
              <a:ext uri="{FF2B5EF4-FFF2-40B4-BE49-F238E27FC236}">
                <a16:creationId xmlns:a16="http://schemas.microsoft.com/office/drawing/2014/main" id="{9FE8DECD-FC5A-4BAB-A15C-5A96E9BB703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52111" y1="49222" x2="33889" y2="40889"/>
                        <a14:foregroundMark x1="33889" y1="40889" x2="59111" y2="39556"/>
                        <a14:foregroundMark x1="59111" y1="39556" x2="42778" y2="46556"/>
                        <a14:foregroundMark x1="42778" y1="46556" x2="30111" y2="47111"/>
                        <a14:foregroundMark x1="30111" y1="47111" x2="45889" y2="45444"/>
                        <a14:foregroundMark x1="45889" y1="45444" x2="46889" y2="67444"/>
                        <a14:foregroundMark x1="46889" y1="67444" x2="56556" y2="63333"/>
                        <a14:foregroundMark x1="56556" y1="63333" x2="48000" y2="63889"/>
                        <a14:foregroundMark x1="48000" y1="63889" x2="60889" y2="61778"/>
                        <a14:foregroundMark x1="60889" y1="61778" x2="50667" y2="59222"/>
                        <a14:foregroundMark x1="50667" y1="59222" x2="50556" y2="59000"/>
                        <a14:foregroundMark x1="76333" y1="43333" x2="64111" y2="38000"/>
                        <a14:foregroundMark x1="64111" y1="38000" x2="74778" y2="41333"/>
                        <a14:foregroundMark x1="74778" y1="41333" x2="62556" y2="31222"/>
                        <a14:foregroundMark x1="62556" y1="31222" x2="26000" y2="36444"/>
                        <a14:foregroundMark x1="26000" y1="36444" x2="34444" y2="35556"/>
                        <a14:foregroundMark x1="34444" y1="35556" x2="30778" y2="41222"/>
                        <a14:foregroundMark x1="50000" y1="38333" x2="59889" y2="43778"/>
                        <a14:foregroundMark x1="59889" y1="43778" x2="45222" y2="36222"/>
                        <a14:foregroundMark x1="45222" y1="36222" x2="52889" y2="41667"/>
                        <a14:foregroundMark x1="52889" y1="41667" x2="55333" y2="38889"/>
                        <a14:foregroundMark x1="59222" y1="34111" x2="63889" y2="43333"/>
                        <a14:foregroundMark x1="63889" y1="43333" x2="61889" y2="418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48892" y="977900"/>
            <a:ext cx="1738294" cy="1425478"/>
          </a:xfrm>
          <a:prstGeom prst="rect">
            <a:avLst/>
          </a:prstGeom>
        </p:spPr>
      </p:pic>
      <p:pic>
        <p:nvPicPr>
          <p:cNvPr id="49" name="صورة 48">
            <a:extLst>
              <a:ext uri="{FF2B5EF4-FFF2-40B4-BE49-F238E27FC236}">
                <a16:creationId xmlns:a16="http://schemas.microsoft.com/office/drawing/2014/main" id="{369C6A66-FD1F-4595-8DD2-3250AB150FC8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95" b="24476"/>
          <a:stretch/>
        </p:blipFill>
        <p:spPr>
          <a:xfrm>
            <a:off x="120939" y="1358542"/>
            <a:ext cx="1304100" cy="12221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1734A997-75D7-492A-BB26-B6C44B2296F7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537" t="33516" r="41178" b="19795"/>
          <a:stretch/>
        </p:blipFill>
        <p:spPr>
          <a:xfrm>
            <a:off x="1895032" y="1206502"/>
            <a:ext cx="8401935" cy="4346128"/>
          </a:xfrm>
          <a:prstGeom prst="rect">
            <a:avLst/>
          </a:prstGeom>
        </p:spPr>
      </p:pic>
      <p:pic>
        <p:nvPicPr>
          <p:cNvPr id="36" name="Picture 2" descr="hand pointer">
            <a:extLst>
              <a:ext uri="{FF2B5EF4-FFF2-40B4-BE49-F238E27FC236}">
                <a16:creationId xmlns:a16="http://schemas.microsoft.com/office/drawing/2014/main" id="{E75CB764-99A8-48AC-92F9-A68A192351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628029" y="3579223"/>
            <a:ext cx="2114037" cy="3057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8903064"/>
      </p:ext>
    </p:extLst>
  </p:cSld>
  <p:clrMapOvr>
    <a:masterClrMapping/>
  </p:clrMapOvr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</TotalTime>
  <Words>398</Words>
  <Application>Microsoft Office PowerPoint</Application>
  <PresentationFormat>شاشة عريضة</PresentationFormat>
  <Paragraphs>304</Paragraphs>
  <Slides>27</Slides>
  <Notes>0</Notes>
  <HiddenSlides>0</HiddenSlides>
  <MMClips>0</MMClips>
  <ScaleCrop>false</ScaleCrop>
  <HeadingPairs>
    <vt:vector size="4" baseType="variant">
      <vt:variant>
        <vt:lpstr>نسق</vt:lpstr>
      </vt:variant>
      <vt:variant>
        <vt:i4>1</vt:i4>
      </vt:variant>
      <vt:variant>
        <vt:lpstr>عناوين الشرائح</vt:lpstr>
      </vt:variant>
      <vt:variant>
        <vt:i4>27</vt:i4>
      </vt:variant>
    </vt:vector>
  </HeadingPairs>
  <TitlesOfParts>
    <vt:vector size="28" baseType="lpstr"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ahlam ahmed</dc:creator>
  <cp:lastModifiedBy>ahlam ahmed</cp:lastModifiedBy>
  <cp:revision>4</cp:revision>
  <dcterms:created xsi:type="dcterms:W3CDTF">2021-09-24T20:01:41Z</dcterms:created>
  <dcterms:modified xsi:type="dcterms:W3CDTF">2021-09-25T01:18:35Z</dcterms:modified>
</cp:coreProperties>
</file>