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8"/>
  </p:notesMasterIdLst>
  <p:sldIdLst>
    <p:sldId id="283" r:id="rId2"/>
    <p:sldId id="256" r:id="rId3"/>
    <p:sldId id="260" r:id="rId4"/>
    <p:sldId id="258" r:id="rId5"/>
    <p:sldId id="259" r:id="rId6"/>
    <p:sldId id="262" r:id="rId7"/>
    <p:sldId id="263" r:id="rId8"/>
    <p:sldId id="257" r:id="rId9"/>
    <p:sldId id="266" r:id="rId10"/>
    <p:sldId id="264" r:id="rId11"/>
    <p:sldId id="265" r:id="rId12"/>
    <p:sldId id="272" r:id="rId13"/>
    <p:sldId id="287" r:id="rId14"/>
    <p:sldId id="285" r:id="rId15"/>
    <p:sldId id="286" r:id="rId16"/>
    <p:sldId id="288" r:id="rId17"/>
    <p:sldId id="289" r:id="rId18"/>
    <p:sldId id="290" r:id="rId19"/>
    <p:sldId id="291" r:id="rId20"/>
    <p:sldId id="292" r:id="rId21"/>
    <p:sldId id="261" r:id="rId22"/>
    <p:sldId id="281" r:id="rId23"/>
    <p:sldId id="284" r:id="rId24"/>
    <p:sldId id="268" r:id="rId25"/>
    <p:sldId id="282" r:id="rId26"/>
    <p:sldId id="275" r:id="rId27"/>
  </p:sldIdLst>
  <p:sldSz cx="12192000" cy="6858000"/>
  <p:notesSz cx="6858000" cy="9144000"/>
  <p:embeddedFontLst>
    <p:embeddedFont>
      <p:font typeface="(A) Arslan Wessam A" panose="03020402040406030203" pitchFamily="66" charset="-78"/>
      <p:regular r:id="rId29"/>
    </p:embeddedFont>
    <p:embeddedFont>
      <p:font typeface="Abril Fatface" panose="020B0604020202020204" charset="0"/>
      <p:regular r:id="rId30"/>
    </p:embeddedFont>
    <p:embeddedFont>
      <p:font typeface="Barlow Condensed" panose="00000506000000000000" pitchFamily="2" charset="0"/>
      <p:regular r:id="rId31"/>
      <p:bold r:id="rId32"/>
      <p:italic r:id="rId33"/>
      <p:boldItalic r:id="rId34"/>
    </p:embeddedFont>
    <p:embeddedFont>
      <p:font typeface="Brush Script MT" panose="03060802040406070304" pitchFamily="66" charset="0"/>
      <p:italic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Coming Soon" panose="020B0604020202020204" charset="0"/>
      <p:regular r:id="rId38"/>
    </p:embeddedFont>
    <p:embeddedFont>
      <p:font typeface="French Script MT" panose="03020402040607040605" pitchFamily="66" charset="0"/>
      <p:regular r:id="rId39"/>
    </p:embeddedFont>
    <p:embeddedFont>
      <p:font typeface="Griffy" panose="020B0604020202020204" charset="0"/>
      <p:regular r:id="rId40"/>
    </p:embeddedFont>
    <p:embeddedFont>
      <p:font typeface="Just Another Hand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D6B"/>
    <a:srgbClr val="F9E6AB"/>
    <a:srgbClr val="BB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31B5D-3A9E-4380-BA60-746428F52435}" v="3" dt="2021-12-04T21:03:42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57931B5D-3A9E-4380-BA60-746428F52435}"/>
    <pc:docChg chg="custSel addSld delSld modSld sldOrd">
      <pc:chgData name="منى الثبيتي" userId="cb151b56e55a1c37" providerId="LiveId" clId="{57931B5D-3A9E-4380-BA60-746428F52435}" dt="2021-12-11T02:29:20.507" v="2067"/>
      <pc:docMkLst>
        <pc:docMk/>
      </pc:docMkLst>
      <pc:sldChg chg="addSp delSp modSp mod">
        <pc:chgData name="منى الثبيتي" userId="cb151b56e55a1c37" providerId="LiveId" clId="{57931B5D-3A9E-4380-BA60-746428F52435}" dt="2021-12-08T11:43:59.015" v="1946" actId="166"/>
        <pc:sldMkLst>
          <pc:docMk/>
          <pc:sldMk cId="0" sldId="256"/>
        </pc:sldMkLst>
        <pc:spChg chg="del">
          <ac:chgData name="منى الثبيتي" userId="cb151b56e55a1c37" providerId="LiveId" clId="{57931B5D-3A9E-4380-BA60-746428F52435}" dt="2021-12-04T20:53:59.937" v="4" actId="478"/>
          <ac:spMkLst>
            <pc:docMk/>
            <pc:sldMk cId="0" sldId="256"/>
            <ac:spMk id="9" creationId="{21CD08E3-893C-4E74-86DC-63719F832034}"/>
          </ac:spMkLst>
        </pc:spChg>
        <pc:spChg chg="del">
          <ac:chgData name="منى الثبيتي" userId="cb151b56e55a1c37" providerId="LiveId" clId="{57931B5D-3A9E-4380-BA60-746428F52435}" dt="2021-12-04T20:53:54.538" v="3" actId="478"/>
          <ac:spMkLst>
            <pc:docMk/>
            <pc:sldMk cId="0" sldId="256"/>
            <ac:spMk id="10" creationId="{D00C2817-9FF6-41B2-BC29-965CD7D485B0}"/>
          </ac:spMkLst>
        </pc:spChg>
        <pc:spChg chg="del">
          <ac:chgData name="منى الثبيتي" userId="cb151b56e55a1c37" providerId="LiveId" clId="{57931B5D-3A9E-4380-BA60-746428F52435}" dt="2021-12-04T20:53:59.937" v="4" actId="478"/>
          <ac:spMkLst>
            <pc:docMk/>
            <pc:sldMk cId="0" sldId="256"/>
            <ac:spMk id="56" creationId="{7AA83C7A-9243-40AA-9995-64B2F82258AD}"/>
          </ac:spMkLst>
        </pc:spChg>
        <pc:spChg chg="del">
          <ac:chgData name="منى الثبيتي" userId="cb151b56e55a1c37" providerId="LiveId" clId="{57931B5D-3A9E-4380-BA60-746428F52435}" dt="2021-12-04T20:53:59.937" v="4" actId="478"/>
          <ac:spMkLst>
            <pc:docMk/>
            <pc:sldMk cId="0" sldId="256"/>
            <ac:spMk id="57" creationId="{A5B74B5B-B712-4C1B-BE4B-F51634FFD167}"/>
          </ac:spMkLst>
        </pc:spChg>
        <pc:spChg chg="del">
          <ac:chgData name="منى الثبيتي" userId="cb151b56e55a1c37" providerId="LiveId" clId="{57931B5D-3A9E-4380-BA60-746428F52435}" dt="2021-12-04T20:53:54.538" v="3" actId="478"/>
          <ac:spMkLst>
            <pc:docMk/>
            <pc:sldMk cId="0" sldId="256"/>
            <ac:spMk id="58" creationId="{5913B518-3E12-435F-8935-0BA05C9B39B2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59" creationId="{93719C87-AF75-42AC-98CB-66E006ED2191}"/>
          </ac:spMkLst>
        </pc:spChg>
        <pc:spChg chg="del">
          <ac:chgData name="منى الثبيتي" userId="cb151b56e55a1c37" providerId="LiveId" clId="{57931B5D-3A9E-4380-BA60-746428F52435}" dt="2021-12-04T20:53:54.538" v="3" actId="478"/>
          <ac:spMkLst>
            <pc:docMk/>
            <pc:sldMk cId="0" sldId="256"/>
            <ac:spMk id="59" creationId="{AE082134-D2DB-4518-AC56-4C009E5DB2F8}"/>
          </ac:spMkLst>
        </pc:spChg>
        <pc:spChg chg="mod">
          <ac:chgData name="منى الثبيتي" userId="cb151b56e55a1c37" providerId="LiveId" clId="{57931B5D-3A9E-4380-BA60-746428F52435}" dt="2021-12-08T11:43:24.843" v="1940" actId="113"/>
          <ac:spMkLst>
            <pc:docMk/>
            <pc:sldMk cId="0" sldId="256"/>
            <ac:spMk id="63" creationId="{7398F04E-2680-492B-BA4F-EF61BDC612BF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64" creationId="{6DCB60D6-60DE-4631-A472-EC10D4E3726D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65" creationId="{1B502161-B92A-4D1C-B72A-2322D4134D8B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66" creationId="{816CFA94-9934-4271-8D82-86838E95478E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67" creationId="{3DB17D7D-FDF8-4608-B014-3A1EF08E5741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68" creationId="{16ACA971-52BC-4548-9B9B-9F5BE251C0C7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68" creationId="{3B49DF44-0E74-4B6E-9518-E1438D25DC46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69" creationId="{077FC06D-756D-4FD7-BE5E-45BB17086C26}"/>
          </ac:spMkLst>
        </pc:spChg>
        <pc:spChg chg="mod">
          <ac:chgData name="منى الثبيتي" userId="cb151b56e55a1c37" providerId="LiveId" clId="{57931B5D-3A9E-4380-BA60-746428F52435}" dt="2021-12-04T21:04:54.483" v="142" actId="1076"/>
          <ac:spMkLst>
            <pc:docMk/>
            <pc:sldMk cId="0" sldId="256"/>
            <ac:spMk id="70" creationId="{127BBBEB-78BA-4A81-8A0F-E5386C31C104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70" creationId="{76DC56CB-8C05-4401-9A1B-2F01D4F423F5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71" creationId="{2C09C2E7-70E2-4722-B357-5545A3CA0150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1" creationId="{533239BA-B330-44B2-8E31-729A34C2F51C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2" creationId="{59F9B951-2E19-4EC0-B91A-83C53C2F94E9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72" creationId="{D4863156-DA69-4F6D-A18F-D1CE33A02A1C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3" creationId="{6CF74FB0-DDFC-4B2A-9135-85508FDF443B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73" creationId="{74BB4986-9961-406E-B0D0-D4353411685E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74" creationId="{8F905FAE-9005-4940-B9F3-C847A4FA5B93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4" creationId="{D2005B2B-92F4-43C1-B53F-7F339FBEE23B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5" creationId="{64D0A85E-4B54-4976-9E95-0170D779DF5B}"/>
          </ac:spMkLst>
        </pc:spChg>
        <pc:spChg chg="mod">
          <ac:chgData name="منى الثبيتي" userId="cb151b56e55a1c37" providerId="LiveId" clId="{57931B5D-3A9E-4380-BA60-746428F52435}" dt="2021-12-08T11:43:03.704" v="1923"/>
          <ac:spMkLst>
            <pc:docMk/>
            <pc:sldMk cId="0" sldId="256"/>
            <ac:spMk id="75" creationId="{B89FC156-060C-4F68-AF42-B036B0D0718C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6" creationId="{D1A8AF77-B277-46CE-B2D6-2940A18A7DD8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7" creationId="{BBF9FA1E-8EF2-413C-9A53-B0017A8DB75B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8" creationId="{3C6A8732-AC6F-473E-B221-A1710627E83C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79" creationId="{6FF2D8A3-50F9-4F41-903C-F168219B0E36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80" creationId="{20F4B32D-5003-4E5A-9B5F-E150298C4F72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81" creationId="{1B42E2EB-F41B-4834-9D24-F2DF5B1574C0}"/>
          </ac:spMkLst>
        </pc:spChg>
        <pc:spChg chg="mod">
          <ac:chgData name="منى الثبيتي" userId="cb151b56e55a1c37" providerId="LiveId" clId="{57931B5D-3A9E-4380-BA60-746428F52435}" dt="2021-12-04T21:03:42.600" v="119"/>
          <ac:spMkLst>
            <pc:docMk/>
            <pc:sldMk cId="0" sldId="256"/>
            <ac:spMk id="82" creationId="{7F90B9EE-9C18-44E0-9D90-FCEA769C560C}"/>
          </ac:spMkLst>
        </pc:spChg>
        <pc:spChg chg="ord">
          <ac:chgData name="منى الثبيتي" userId="cb151b56e55a1c37" providerId="LiveId" clId="{57931B5D-3A9E-4380-BA60-746428F52435}" dt="2021-12-04T21:04:08.693" v="123" actId="171"/>
          <ac:spMkLst>
            <pc:docMk/>
            <pc:sldMk cId="0" sldId="256"/>
            <ac:spMk id="131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8T11:40:06.009" v="1904" actId="1076"/>
          <ac:spMkLst>
            <pc:docMk/>
            <pc:sldMk cId="0" sldId="256"/>
            <ac:spMk id="156" creationId="{00000000-0000-0000-0000-000000000000}"/>
          </ac:spMkLst>
        </pc:spChg>
        <pc:grpChg chg="add mod ord">
          <ac:chgData name="منى الثبيتي" userId="cb151b56e55a1c37" providerId="LiveId" clId="{57931B5D-3A9E-4380-BA60-746428F52435}" dt="2021-12-08T11:43:46.914" v="1944" actId="171"/>
          <ac:grpSpMkLst>
            <pc:docMk/>
            <pc:sldMk cId="0" sldId="256"/>
            <ac:grpSpMk id="58" creationId="{F5078700-1307-4F63-AAE1-538798C2C2EB}"/>
          </ac:grpSpMkLst>
        </pc:grpChg>
        <pc:grpChg chg="mod">
          <ac:chgData name="منى الثبيتي" userId="cb151b56e55a1c37" providerId="LiveId" clId="{57931B5D-3A9E-4380-BA60-746428F52435}" dt="2021-12-08T11:43:03.704" v="1923"/>
          <ac:grpSpMkLst>
            <pc:docMk/>
            <pc:sldMk cId="0" sldId="256"/>
            <ac:grpSpMk id="62" creationId="{836F0DAE-E8D2-44F4-9D24-3F2DA3236DAE}"/>
          </ac:grpSpMkLst>
        </pc:grpChg>
        <pc:grpChg chg="add del mod ord">
          <ac:chgData name="منى الثبيتي" userId="cb151b56e55a1c37" providerId="LiveId" clId="{57931B5D-3A9E-4380-BA60-746428F52435}" dt="2021-12-08T11:34:27.455" v="1853" actId="478"/>
          <ac:grpSpMkLst>
            <pc:docMk/>
            <pc:sldMk cId="0" sldId="256"/>
            <ac:grpSpMk id="67" creationId="{70A02625-0533-4C5C-AD2F-13B484872074}"/>
          </ac:grpSpMkLst>
        </pc:grpChg>
        <pc:grpChg chg="mod">
          <ac:chgData name="منى الثبيتي" userId="cb151b56e55a1c37" providerId="LiveId" clId="{57931B5D-3A9E-4380-BA60-746428F52435}" dt="2021-12-04T21:03:42.600" v="119"/>
          <ac:grpSpMkLst>
            <pc:docMk/>
            <pc:sldMk cId="0" sldId="256"/>
            <ac:grpSpMk id="69" creationId="{66A29201-49D9-43A8-BA77-C0571DBC4D99}"/>
          </ac:grpSpMkLst>
        </pc:grpChg>
        <pc:grpChg chg="mod ord">
          <ac:chgData name="منى الثبيتي" userId="cb151b56e55a1c37" providerId="LiveId" clId="{57931B5D-3A9E-4380-BA60-746428F52435}" dt="2021-12-08T11:43:59.015" v="1946" actId="166"/>
          <ac:grpSpMkLst>
            <pc:docMk/>
            <pc:sldMk cId="0" sldId="256"/>
            <ac:grpSpMk id="170" creationId="{00000000-0000-0000-0000-000000000000}"/>
          </ac:grpSpMkLst>
        </pc:grpChg>
        <pc:picChg chg="add del mod">
          <ac:chgData name="منى الثبيتي" userId="cb151b56e55a1c37" providerId="LiveId" clId="{57931B5D-3A9E-4380-BA60-746428F52435}" dt="2021-12-08T11:34:21.141" v="1852" actId="478"/>
          <ac:picMkLst>
            <pc:docMk/>
            <pc:sldMk cId="0" sldId="256"/>
            <ac:picMk id="5" creationId="{186B4793-F078-4883-983C-0B277875F081}"/>
          </ac:picMkLst>
        </pc:picChg>
        <pc:picChg chg="add mod">
          <ac:chgData name="منى الثبيتي" userId="cb151b56e55a1c37" providerId="LiveId" clId="{57931B5D-3A9E-4380-BA60-746428F52435}" dt="2021-12-08T11:41:29.051" v="1911" actId="688"/>
          <ac:picMkLst>
            <pc:docMk/>
            <pc:sldMk cId="0" sldId="256"/>
            <ac:picMk id="5" creationId="{56C51246-EDCB-4B2E-883B-C2097FB36DC6}"/>
          </ac:picMkLst>
        </pc:picChg>
        <pc:picChg chg="del">
          <ac:chgData name="منى الثبيتي" userId="cb151b56e55a1c37" providerId="LiveId" clId="{57931B5D-3A9E-4380-BA60-746428F52435}" dt="2021-12-04T20:53:45.852" v="2" actId="478"/>
          <ac:picMkLst>
            <pc:docMk/>
            <pc:sldMk cId="0" sldId="256"/>
            <ac:picMk id="6" creationId="{395B1638-99DF-4750-9FA9-660DF14F5A47}"/>
          </ac:picMkLst>
        </pc:picChg>
        <pc:picChg chg="add mod">
          <ac:chgData name="منى الثبيتي" userId="cb151b56e55a1c37" providerId="LiveId" clId="{57931B5D-3A9E-4380-BA60-746428F52435}" dt="2021-12-08T11:41:59.078" v="1917"/>
          <ac:picMkLst>
            <pc:docMk/>
            <pc:sldMk cId="0" sldId="256"/>
            <ac:picMk id="7" creationId="{97A448FE-BC9B-4CC8-AA95-FF15D9A85411}"/>
          </ac:picMkLst>
        </pc:picChg>
        <pc:picChg chg="add del mod">
          <ac:chgData name="منى الثبيتي" userId="cb151b56e55a1c37" providerId="LiveId" clId="{57931B5D-3A9E-4380-BA60-746428F52435}" dt="2021-12-08T11:34:19.251" v="1850" actId="478"/>
          <ac:picMkLst>
            <pc:docMk/>
            <pc:sldMk cId="0" sldId="256"/>
            <ac:picMk id="8" creationId="{78123366-C4DA-425A-BAA9-D375CB7BF27B}"/>
          </ac:picMkLst>
        </pc:picChg>
        <pc:picChg chg="add mod">
          <ac:chgData name="منى الثبيتي" userId="cb151b56e55a1c37" providerId="LiveId" clId="{57931B5D-3A9E-4380-BA60-746428F52435}" dt="2021-12-08T11:42:28.321" v="1920" actId="1076"/>
          <ac:picMkLst>
            <pc:docMk/>
            <pc:sldMk cId="0" sldId="256"/>
            <ac:picMk id="9" creationId="{CF937186-2927-4BDC-89EE-A672EC9A43CB}"/>
          </ac:picMkLst>
        </pc:picChg>
        <pc:picChg chg="add mod">
          <ac:chgData name="منى الثبيتي" userId="cb151b56e55a1c37" providerId="LiveId" clId="{57931B5D-3A9E-4380-BA60-746428F52435}" dt="2021-12-08T11:42:44.563" v="1922" actId="1076"/>
          <ac:picMkLst>
            <pc:docMk/>
            <pc:sldMk cId="0" sldId="256"/>
            <ac:picMk id="11" creationId="{170465B2-ADB2-45C6-AC9D-9536FC2323BA}"/>
          </ac:picMkLst>
        </pc:picChg>
        <pc:picChg chg="del">
          <ac:chgData name="منى الثبيتي" userId="cb151b56e55a1c37" providerId="LiveId" clId="{57931B5D-3A9E-4380-BA60-746428F52435}" dt="2021-12-04T20:53:42.158" v="0" actId="478"/>
          <ac:picMkLst>
            <pc:docMk/>
            <pc:sldMk cId="0" sldId="256"/>
            <ac:picMk id="12" creationId="{19F6BDE9-B28F-4D39-ACE3-F058E5C62B81}"/>
          </ac:picMkLst>
        </pc:picChg>
        <pc:picChg chg="add del mod">
          <ac:chgData name="منى الثبيتي" userId="cb151b56e55a1c37" providerId="LiveId" clId="{57931B5D-3A9E-4380-BA60-746428F52435}" dt="2021-12-08T11:33:53.044" v="1845" actId="478"/>
          <ac:picMkLst>
            <pc:docMk/>
            <pc:sldMk cId="0" sldId="256"/>
            <ac:picMk id="13" creationId="{45C7A6A2-58F7-4400-9110-84235EE499E9}"/>
          </ac:picMkLst>
        </pc:picChg>
        <pc:picChg chg="del">
          <ac:chgData name="منى الثبيتي" userId="cb151b56e55a1c37" providerId="LiveId" clId="{57931B5D-3A9E-4380-BA60-746428F52435}" dt="2021-12-04T20:53:44.023" v="1" actId="478"/>
          <ac:picMkLst>
            <pc:docMk/>
            <pc:sldMk cId="0" sldId="256"/>
            <ac:picMk id="14" creationId="{6F308D3B-BF7E-4ABC-BA95-B527768139A9}"/>
          </ac:picMkLst>
        </pc:picChg>
        <pc:picChg chg="add del mod">
          <ac:chgData name="منى الثبيتي" userId="cb151b56e55a1c37" providerId="LiveId" clId="{57931B5D-3A9E-4380-BA60-746428F52435}" dt="2021-12-08T11:33:51.185" v="1844" actId="478"/>
          <ac:picMkLst>
            <pc:docMk/>
            <pc:sldMk cId="0" sldId="256"/>
            <ac:picMk id="16" creationId="{245EBA8D-40BC-4DEC-B163-B94613A34E56}"/>
          </ac:picMkLst>
        </pc:picChg>
      </pc:sldChg>
      <pc:sldChg chg="addSp modSp mod">
        <pc:chgData name="منى الثبيتي" userId="cb151b56e55a1c37" providerId="LiveId" clId="{57931B5D-3A9E-4380-BA60-746428F52435}" dt="2021-12-07T21:30:24.490" v="1822" actId="207"/>
        <pc:sldMkLst>
          <pc:docMk/>
          <pc:sldMk cId="0" sldId="257"/>
        </pc:sldMkLst>
        <pc:spChg chg="mod">
          <ac:chgData name="منى الثبيتي" userId="cb151b56e55a1c37" providerId="LiveId" clId="{57931B5D-3A9E-4380-BA60-746428F52435}" dt="2021-12-07T21:30:24.490" v="1822" actId="207"/>
          <ac:spMkLst>
            <pc:docMk/>
            <pc:sldMk cId="0" sldId="257"/>
            <ac:spMk id="71" creationId="{36E4EF79-5BF2-4098-9661-352298B99715}"/>
          </ac:spMkLst>
        </pc:spChg>
        <pc:spChg chg="mod">
          <ac:chgData name="منى الثبيتي" userId="cb151b56e55a1c37" providerId="LiveId" clId="{57931B5D-3A9E-4380-BA60-746428F52435}" dt="2021-12-07T21:30:24.490" v="1822" actId="207"/>
          <ac:spMkLst>
            <pc:docMk/>
            <pc:sldMk cId="0" sldId="257"/>
            <ac:spMk id="72" creationId="{41183370-A2F0-4E6C-A0B1-53CA89D802B1}"/>
          </ac:spMkLst>
        </pc:spChg>
        <pc:grpChg chg="add mod">
          <ac:chgData name="منى الثبيتي" userId="cb151b56e55a1c37" providerId="LiveId" clId="{57931B5D-3A9E-4380-BA60-746428F52435}" dt="2021-12-07T21:30:24.490" v="1822" actId="207"/>
          <ac:grpSpMkLst>
            <pc:docMk/>
            <pc:sldMk cId="0" sldId="257"/>
            <ac:grpSpMk id="70" creationId="{16FE33A8-3D5D-4213-A187-7642A6C57E39}"/>
          </ac:grpSpMkLst>
        </pc:grpChg>
        <pc:picChg chg="add mod">
          <ac:chgData name="منى الثبيتي" userId="cb151b56e55a1c37" providerId="LiveId" clId="{57931B5D-3A9E-4380-BA60-746428F52435}" dt="2021-12-07T21:29:55.943" v="1818" actId="1076"/>
          <ac:picMkLst>
            <pc:docMk/>
            <pc:sldMk cId="0" sldId="257"/>
            <ac:picMk id="69" creationId="{0EC8D535-A8C7-43FD-BB32-10E485F1E6D5}"/>
          </ac:picMkLst>
        </pc:picChg>
      </pc:sldChg>
      <pc:sldChg chg="modSp mod">
        <pc:chgData name="منى الثبيتي" userId="cb151b56e55a1c37" providerId="LiveId" clId="{57931B5D-3A9E-4380-BA60-746428F52435}" dt="2021-12-08T11:49:17.564" v="2034" actId="20577"/>
        <pc:sldMkLst>
          <pc:docMk/>
          <pc:sldMk cId="0" sldId="258"/>
        </pc:sldMkLst>
        <pc:spChg chg="mod">
          <ac:chgData name="منى الثبيتي" userId="cb151b56e55a1c37" providerId="LiveId" clId="{57931B5D-3A9E-4380-BA60-746428F52435}" dt="2021-12-08T11:49:17.564" v="2034" actId="20577"/>
          <ac:spMkLst>
            <pc:docMk/>
            <pc:sldMk cId="0" sldId="258"/>
            <ac:spMk id="35" creationId="{4ED8C92F-E856-4C8E-81AD-E1C7E6C89FE7}"/>
          </ac:spMkLst>
        </pc:spChg>
      </pc:sldChg>
      <pc:sldChg chg="addSp delSp modSp mod">
        <pc:chgData name="منى الثبيتي" userId="cb151b56e55a1c37" providerId="LiveId" clId="{57931B5D-3A9E-4380-BA60-746428F52435}" dt="2021-12-08T11:48:40.488" v="1988" actId="1037"/>
        <pc:sldMkLst>
          <pc:docMk/>
          <pc:sldMk cId="0" sldId="260"/>
        </pc:sldMkLst>
        <pc:spChg chg="mod">
          <ac:chgData name="منى الثبيتي" userId="cb151b56e55a1c37" providerId="LiveId" clId="{57931B5D-3A9E-4380-BA60-746428F52435}" dt="2021-12-08T11:44:19.238" v="1970" actId="20577"/>
          <ac:spMkLst>
            <pc:docMk/>
            <pc:sldMk cId="0" sldId="260"/>
            <ac:spMk id="11" creationId="{193E3530-E3A7-49BF-952F-8CB5637F33CF}"/>
          </ac:spMkLst>
        </pc:spChg>
        <pc:spChg chg="mod">
          <ac:chgData name="منى الثبيتي" userId="cb151b56e55a1c37" providerId="LiveId" clId="{57931B5D-3A9E-4380-BA60-746428F52435}" dt="2021-12-08T11:34:49.106" v="1857" actId="14100"/>
          <ac:spMkLst>
            <pc:docMk/>
            <pc:sldMk cId="0" sldId="260"/>
            <ac:spMk id="290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7T21:26:11.281" v="1808" actId="1076"/>
          <ac:spMkLst>
            <pc:docMk/>
            <pc:sldMk cId="0" sldId="260"/>
            <ac:spMk id="302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8T11:48:09.361" v="1981" actId="1076"/>
          <ac:spMkLst>
            <pc:docMk/>
            <pc:sldMk cId="0" sldId="260"/>
            <ac:spMk id="305" creationId="{00000000-0000-0000-0000-000000000000}"/>
          </ac:spMkLst>
        </pc:spChg>
        <pc:grpChg chg="mod">
          <ac:chgData name="منى الثبيتي" userId="cb151b56e55a1c37" providerId="LiveId" clId="{57931B5D-3A9E-4380-BA60-746428F52435}" dt="2021-12-08T11:47:50.644" v="1977" actId="1076"/>
          <ac:grpSpMkLst>
            <pc:docMk/>
            <pc:sldMk cId="0" sldId="260"/>
            <ac:grpSpMk id="54" creationId="{352284C4-7560-4C53-B952-5CFB6D29562D}"/>
          </ac:grpSpMkLst>
        </pc:grpChg>
        <pc:grpChg chg="mod">
          <ac:chgData name="منى الثبيتي" userId="cb151b56e55a1c37" providerId="LiveId" clId="{57931B5D-3A9E-4380-BA60-746428F52435}" dt="2021-12-08T11:48:14.326" v="1982" actId="1076"/>
          <ac:grpSpMkLst>
            <pc:docMk/>
            <pc:sldMk cId="0" sldId="260"/>
            <ac:grpSpMk id="57" creationId="{C17AC65D-3FE7-4BE0-8A25-36A4FE7899EC}"/>
          </ac:grpSpMkLst>
        </pc:grpChg>
        <pc:grpChg chg="mod">
          <ac:chgData name="منى الثبيتي" userId="cb151b56e55a1c37" providerId="LiveId" clId="{57931B5D-3A9E-4380-BA60-746428F52435}" dt="2021-12-08T11:48:03.052" v="1980" actId="1076"/>
          <ac:grpSpMkLst>
            <pc:docMk/>
            <pc:sldMk cId="0" sldId="260"/>
            <ac:grpSpMk id="301" creationId="{00000000-0000-0000-0000-000000000000}"/>
          </ac:grpSpMkLst>
        </pc:grpChg>
        <pc:graphicFrameChg chg="mod modGraphic">
          <ac:chgData name="منى الثبيتي" userId="cb151b56e55a1c37" providerId="LiveId" clId="{57931B5D-3A9E-4380-BA60-746428F52435}" dt="2021-12-08T11:48:31.363" v="1984" actId="14734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add mod">
          <ac:chgData name="منى الثبيتي" userId="cb151b56e55a1c37" providerId="LiveId" clId="{57931B5D-3A9E-4380-BA60-746428F52435}" dt="2021-12-08T11:48:40.488" v="1988" actId="1037"/>
          <ac:picMkLst>
            <pc:docMk/>
            <pc:sldMk cId="0" sldId="260"/>
            <ac:picMk id="4" creationId="{2506C201-ECBC-4943-A7C4-61A19546D8E2}"/>
          </ac:picMkLst>
        </pc:picChg>
        <pc:picChg chg="add del mod">
          <ac:chgData name="منى الثبيتي" userId="cb151b56e55a1c37" providerId="LiveId" clId="{57931B5D-3A9E-4380-BA60-746428F52435}" dt="2021-12-08T11:34:35.611" v="1854" actId="478"/>
          <ac:picMkLst>
            <pc:docMk/>
            <pc:sldMk cId="0" sldId="260"/>
            <ac:picMk id="4" creationId="{34C039DB-838A-40DD-9B7D-22592A00ECFB}"/>
          </ac:picMkLst>
        </pc:picChg>
        <pc:picChg chg="add del mod">
          <ac:chgData name="منى الثبيتي" userId="cb151b56e55a1c37" providerId="LiveId" clId="{57931B5D-3A9E-4380-BA60-746428F52435}" dt="2021-12-08T11:47:30.221" v="1971" actId="478"/>
          <ac:picMkLst>
            <pc:docMk/>
            <pc:sldMk cId="0" sldId="260"/>
            <ac:picMk id="5" creationId="{59F16DB9-670A-42F4-8F9E-7CFEC1356178}"/>
          </ac:picMkLst>
        </pc:picChg>
      </pc:sldChg>
      <pc:sldChg chg="addSp modSp mod">
        <pc:chgData name="منى الثبيتي" userId="cb151b56e55a1c37" providerId="LiveId" clId="{57931B5D-3A9E-4380-BA60-746428F52435}" dt="2021-12-06T20:34:16.866" v="317"/>
        <pc:sldMkLst>
          <pc:docMk/>
          <pc:sldMk cId="0" sldId="261"/>
        </pc:sldMkLst>
        <pc:spChg chg="mod">
          <ac:chgData name="منى الثبيتي" userId="cb151b56e55a1c37" providerId="LiveId" clId="{57931B5D-3A9E-4380-BA60-746428F52435}" dt="2021-12-06T20:31:02.699" v="294" actId="1035"/>
          <ac:spMkLst>
            <pc:docMk/>
            <pc:sldMk cId="0" sldId="261"/>
            <ac:spMk id="359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6T20:31:02.699" v="294" actId="1035"/>
          <ac:spMkLst>
            <pc:docMk/>
            <pc:sldMk cId="0" sldId="261"/>
            <ac:spMk id="360" creationId="{00000000-0000-0000-0000-000000000000}"/>
          </ac:spMkLst>
        </pc:spChg>
        <pc:grpChg chg="mod">
          <ac:chgData name="منى الثبيتي" userId="cb151b56e55a1c37" providerId="LiveId" clId="{57931B5D-3A9E-4380-BA60-746428F52435}" dt="2021-12-06T20:33:31.160" v="310" actId="1076"/>
          <ac:grpSpMkLst>
            <pc:docMk/>
            <pc:sldMk cId="0" sldId="261"/>
            <ac:grpSpMk id="34" creationId="{4CDA294E-04F0-432A-AA28-A6AFD2863EFB}"/>
          </ac:grpSpMkLst>
        </pc:grpChg>
        <pc:grpChg chg="mod">
          <ac:chgData name="منى الثبيتي" userId="cb151b56e55a1c37" providerId="LiveId" clId="{57931B5D-3A9E-4380-BA60-746428F52435}" dt="2021-12-06T20:33:38.341" v="312" actId="1076"/>
          <ac:grpSpMkLst>
            <pc:docMk/>
            <pc:sldMk cId="0" sldId="261"/>
            <ac:grpSpMk id="38" creationId="{68D03591-E670-423C-A581-63A8E3A17513}"/>
          </ac:grpSpMkLst>
        </pc:grpChg>
        <pc:grpChg chg="mod">
          <ac:chgData name="منى الثبيتي" userId="cb151b56e55a1c37" providerId="LiveId" clId="{57931B5D-3A9E-4380-BA60-746428F52435}" dt="2021-12-06T20:31:02.699" v="294" actId="1035"/>
          <ac:grpSpMkLst>
            <pc:docMk/>
            <pc:sldMk cId="0" sldId="261"/>
            <ac:grpSpMk id="345" creationId="{00000000-0000-0000-0000-000000000000}"/>
          </ac:grpSpMkLst>
        </pc:grpChg>
        <pc:grpChg chg="mod">
          <ac:chgData name="منى الثبيتي" userId="cb151b56e55a1c37" providerId="LiveId" clId="{57931B5D-3A9E-4380-BA60-746428F52435}" dt="2021-12-06T20:31:02.699" v="294" actId="1035"/>
          <ac:grpSpMkLst>
            <pc:docMk/>
            <pc:sldMk cId="0" sldId="261"/>
            <ac:grpSpMk id="348" creationId="{00000000-0000-0000-0000-000000000000}"/>
          </ac:grpSpMkLst>
        </pc:grpChg>
        <pc:picChg chg="add mod">
          <ac:chgData name="منى الثبيتي" userId="cb151b56e55a1c37" providerId="LiveId" clId="{57931B5D-3A9E-4380-BA60-746428F52435}" dt="2021-12-06T20:31:28.569" v="296" actId="1076"/>
          <ac:picMkLst>
            <pc:docMk/>
            <pc:sldMk cId="0" sldId="261"/>
            <ac:picMk id="4" creationId="{4E49491D-A1FE-43B5-94F1-E29B0F07F6ED}"/>
          </ac:picMkLst>
        </pc:picChg>
        <pc:picChg chg="add mod">
          <ac:chgData name="منى الثبيتي" userId="cb151b56e55a1c37" providerId="LiveId" clId="{57931B5D-3A9E-4380-BA60-746428F52435}" dt="2021-12-06T20:32:20.465" v="301"/>
          <ac:picMkLst>
            <pc:docMk/>
            <pc:sldMk cId="0" sldId="261"/>
            <ac:picMk id="6" creationId="{D28EC053-F276-44A0-8E91-DB0E76302F5C}"/>
          </ac:picMkLst>
        </pc:picChg>
        <pc:picChg chg="add mod">
          <ac:chgData name="منى الثبيتي" userId="cb151b56e55a1c37" providerId="LiveId" clId="{57931B5D-3A9E-4380-BA60-746428F52435}" dt="2021-12-06T20:32:54.872" v="304"/>
          <ac:picMkLst>
            <pc:docMk/>
            <pc:sldMk cId="0" sldId="261"/>
            <ac:picMk id="8" creationId="{7E45C6FC-6D0C-4C05-89B7-0F7C3ACFBBD5}"/>
          </ac:picMkLst>
        </pc:picChg>
        <pc:picChg chg="add mod">
          <ac:chgData name="منى الثبيتي" userId="cb151b56e55a1c37" providerId="LiveId" clId="{57931B5D-3A9E-4380-BA60-746428F52435}" dt="2021-12-06T20:33:44.462" v="313" actId="1076"/>
          <ac:picMkLst>
            <pc:docMk/>
            <pc:sldMk cId="0" sldId="261"/>
            <ac:picMk id="10" creationId="{C5507D0D-7DAD-4038-B7F3-C1F3CDA184F2}"/>
          </ac:picMkLst>
        </pc:picChg>
        <pc:picChg chg="add mod">
          <ac:chgData name="منى الثبيتي" userId="cb151b56e55a1c37" providerId="LiveId" clId="{57931B5D-3A9E-4380-BA60-746428F52435}" dt="2021-12-06T20:34:16.866" v="317"/>
          <ac:picMkLst>
            <pc:docMk/>
            <pc:sldMk cId="0" sldId="261"/>
            <ac:picMk id="12" creationId="{033E3784-BBD9-42B3-8471-3F19CBEBAC64}"/>
          </ac:picMkLst>
        </pc:picChg>
      </pc:sldChg>
      <pc:sldChg chg="addSp modSp mod modAnim">
        <pc:chgData name="منى الثبيتي" userId="cb151b56e55a1c37" providerId="LiveId" clId="{57931B5D-3A9E-4380-BA60-746428F52435}" dt="2021-12-07T21:34:16.471" v="1826" actId="1076"/>
        <pc:sldMkLst>
          <pc:docMk/>
          <pc:sldMk cId="0" sldId="263"/>
        </pc:sldMkLst>
        <pc:picChg chg="add mod">
          <ac:chgData name="منى الثبيتي" userId="cb151b56e55a1c37" providerId="LiveId" clId="{57931B5D-3A9E-4380-BA60-746428F52435}" dt="2021-12-07T21:34:16.471" v="1826" actId="1076"/>
          <ac:picMkLst>
            <pc:docMk/>
            <pc:sldMk cId="0" sldId="263"/>
            <ac:picMk id="62" creationId="{9A544FE6-F6D5-4826-8DD7-6F402B534871}"/>
          </ac:picMkLst>
        </pc:picChg>
      </pc:sldChg>
      <pc:sldChg chg="addSp modSp mod">
        <pc:chgData name="منى الثبيتي" userId="cb151b56e55a1c37" providerId="LiveId" clId="{57931B5D-3A9E-4380-BA60-746428F52435}" dt="2021-12-06T20:16:26.678" v="218" actId="170"/>
        <pc:sldMkLst>
          <pc:docMk/>
          <pc:sldMk cId="0" sldId="264"/>
        </pc:sldMkLst>
        <pc:spChg chg="add mod">
          <ac:chgData name="منى الثبيتي" userId="cb151b56e55a1c37" providerId="LiveId" clId="{57931B5D-3A9E-4380-BA60-746428F52435}" dt="2021-12-06T20:13:49.308" v="159" actId="1036"/>
          <ac:spMkLst>
            <pc:docMk/>
            <pc:sldMk cId="0" sldId="264"/>
            <ac:spMk id="3" creationId="{AFAB98A2-25CA-4083-824C-2C21863867CF}"/>
          </ac:spMkLst>
        </pc:spChg>
        <pc:spChg chg="add mod">
          <ac:chgData name="منى الثبيتي" userId="cb151b56e55a1c37" providerId="LiveId" clId="{57931B5D-3A9E-4380-BA60-746428F52435}" dt="2021-12-06T20:14:37.594" v="189" actId="255"/>
          <ac:spMkLst>
            <pc:docMk/>
            <pc:sldMk cId="0" sldId="264"/>
            <ac:spMk id="6" creationId="{3FAC6A0C-7395-4805-9E76-12A72627FB95}"/>
          </ac:spMkLst>
        </pc:spChg>
        <pc:spChg chg="add mod">
          <ac:chgData name="منى الثبيتي" userId="cb151b56e55a1c37" providerId="LiveId" clId="{57931B5D-3A9E-4380-BA60-746428F52435}" dt="2021-12-06T20:15:10.812" v="197" actId="2085"/>
          <ac:spMkLst>
            <pc:docMk/>
            <pc:sldMk cId="0" sldId="264"/>
            <ac:spMk id="7" creationId="{10188710-F193-4028-B6B8-02C39A055B28}"/>
          </ac:spMkLst>
        </pc:spChg>
        <pc:spChg chg="add mod">
          <ac:chgData name="منى الثبيتي" userId="cb151b56e55a1c37" providerId="LiveId" clId="{57931B5D-3A9E-4380-BA60-746428F52435}" dt="2021-12-06T20:16:18.725" v="216" actId="207"/>
          <ac:spMkLst>
            <pc:docMk/>
            <pc:sldMk cId="0" sldId="264"/>
            <ac:spMk id="8" creationId="{94BD7067-A123-42B2-822E-313CB0F50F21}"/>
          </ac:spMkLst>
        </pc:spChg>
        <pc:spChg chg="add mod ord">
          <ac:chgData name="منى الثبيتي" userId="cb151b56e55a1c37" providerId="LiveId" clId="{57931B5D-3A9E-4380-BA60-746428F52435}" dt="2021-12-06T20:15:26.768" v="199" actId="166"/>
          <ac:spMkLst>
            <pc:docMk/>
            <pc:sldMk cId="0" sldId="264"/>
            <ac:spMk id="67" creationId="{DBD38376-8693-4CB7-80E8-D5605EE5234B}"/>
          </ac:spMkLst>
        </pc:spChg>
        <pc:spChg chg="add mod ord">
          <ac:chgData name="منى الثبيتي" userId="cb151b56e55a1c37" providerId="LiveId" clId="{57931B5D-3A9E-4380-BA60-746428F52435}" dt="2021-12-06T20:16:26.678" v="218" actId="170"/>
          <ac:spMkLst>
            <pc:docMk/>
            <pc:sldMk cId="0" sldId="264"/>
            <ac:spMk id="68" creationId="{2AC12AA0-0E3A-419D-AC48-02FC89F5B138}"/>
          </ac:spMkLst>
        </pc:spChg>
      </pc:sldChg>
      <pc:sldChg chg="addSp delSp modSp mod">
        <pc:chgData name="منى الثبيتي" userId="cb151b56e55a1c37" providerId="LiveId" clId="{57931B5D-3A9E-4380-BA60-746428F52435}" dt="2021-12-06T20:29:36.592" v="223" actId="1076"/>
        <pc:sldMkLst>
          <pc:docMk/>
          <pc:sldMk cId="0" sldId="265"/>
        </pc:sldMkLst>
        <pc:picChg chg="add mod">
          <ac:chgData name="منى الثبيتي" userId="cb151b56e55a1c37" providerId="LiveId" clId="{57931B5D-3A9E-4380-BA60-746428F52435}" dt="2021-12-06T20:29:36.592" v="223" actId="1076"/>
          <ac:picMkLst>
            <pc:docMk/>
            <pc:sldMk cId="0" sldId="265"/>
            <ac:picMk id="3" creationId="{6A1EABD7-D0ED-4FFC-BC42-8A4CE73E0D07}"/>
          </ac:picMkLst>
        </pc:picChg>
        <pc:picChg chg="del">
          <ac:chgData name="منى الثبيتي" userId="cb151b56e55a1c37" providerId="LiveId" clId="{57931B5D-3A9E-4380-BA60-746428F52435}" dt="2021-12-06T20:29:22.153" v="219" actId="478"/>
          <ac:picMkLst>
            <pc:docMk/>
            <pc:sldMk cId="0" sldId="265"/>
            <ac:picMk id="6" creationId="{94ACAF25-14CD-42B0-81B2-B926108BAB85}"/>
          </ac:picMkLst>
        </pc:picChg>
      </pc:sldChg>
      <pc:sldChg chg="addSp delSp modSp mod ord">
        <pc:chgData name="منى الثبيتي" userId="cb151b56e55a1c37" providerId="LiveId" clId="{57931B5D-3A9E-4380-BA60-746428F52435}" dt="2021-12-07T21:29:35.642" v="1816" actId="1076"/>
        <pc:sldMkLst>
          <pc:docMk/>
          <pc:sldMk cId="0" sldId="266"/>
        </pc:sldMkLst>
        <pc:spChg chg="mod">
          <ac:chgData name="منى الثبيتي" userId="cb151b56e55a1c37" providerId="LiveId" clId="{57931B5D-3A9E-4380-BA60-746428F52435}" dt="2021-12-06T20:40:32.286" v="534" actId="20577"/>
          <ac:spMkLst>
            <pc:docMk/>
            <pc:sldMk cId="0" sldId="266"/>
            <ac:spMk id="14" creationId="{34288AEF-B2BC-44FE-9DC7-A124FC92B74F}"/>
          </ac:spMkLst>
        </pc:spChg>
        <pc:spChg chg="add mod">
          <ac:chgData name="منى الثبيتي" userId="cb151b56e55a1c37" providerId="LiveId" clId="{57931B5D-3A9E-4380-BA60-746428F52435}" dt="2021-12-06T20:40:23.298" v="530"/>
          <ac:spMkLst>
            <pc:docMk/>
            <pc:sldMk cId="0" sldId="266"/>
            <ac:spMk id="42" creationId="{E4C5B7BA-9103-4293-A6FB-7477B8C56A00}"/>
          </ac:spMkLst>
        </pc:spChg>
        <pc:spChg chg="mod">
          <ac:chgData name="منى الثبيتي" userId="cb151b56e55a1c37" providerId="LiveId" clId="{57931B5D-3A9E-4380-BA60-746428F52435}" dt="2021-12-06T20:40:05.728" v="528" actId="20577"/>
          <ac:spMkLst>
            <pc:docMk/>
            <pc:sldMk cId="0" sldId="266"/>
            <ac:spMk id="67" creationId="{B858169F-25AB-4684-A7C8-81DD6FEF2DB9}"/>
          </ac:spMkLst>
        </pc:spChg>
        <pc:picChg chg="add mod">
          <ac:chgData name="منى الثبيتي" userId="cb151b56e55a1c37" providerId="LiveId" clId="{57931B5D-3A9E-4380-BA60-746428F52435}" dt="2021-12-07T21:27:12.649" v="1812" actId="1076"/>
          <ac:picMkLst>
            <pc:docMk/>
            <pc:sldMk cId="0" sldId="266"/>
            <ac:picMk id="4" creationId="{26F203A6-A6B2-42E5-8E5C-F98178C3CF7F}"/>
          </ac:picMkLst>
        </pc:picChg>
        <pc:picChg chg="add mod">
          <ac:chgData name="منى الثبيتي" userId="cb151b56e55a1c37" providerId="LiveId" clId="{57931B5D-3A9E-4380-BA60-746428F52435}" dt="2021-12-07T21:29:35.642" v="1816" actId="1076"/>
          <ac:picMkLst>
            <pc:docMk/>
            <pc:sldMk cId="0" sldId="266"/>
            <ac:picMk id="5" creationId="{499E4880-5507-4F06-B4FD-846ABA26C3C8}"/>
          </ac:picMkLst>
        </pc:picChg>
        <pc:picChg chg="add mod">
          <ac:chgData name="منى الثبيتي" userId="cb151b56e55a1c37" providerId="LiveId" clId="{57931B5D-3A9E-4380-BA60-746428F52435}" dt="2021-12-06T20:41:29.214" v="544" actId="14100"/>
          <ac:picMkLst>
            <pc:docMk/>
            <pc:sldMk cId="0" sldId="266"/>
            <ac:picMk id="6" creationId="{7EA88E58-1329-45B4-A393-9B4DC96ECD74}"/>
          </ac:picMkLst>
        </pc:picChg>
        <pc:picChg chg="del">
          <ac:chgData name="منى الثبيتي" userId="cb151b56e55a1c37" providerId="LiveId" clId="{57931B5D-3A9E-4380-BA60-746428F52435}" dt="2021-12-06T20:40:26.784" v="531" actId="478"/>
          <ac:picMkLst>
            <pc:docMk/>
            <pc:sldMk cId="0" sldId="266"/>
            <ac:picMk id="16" creationId="{1485894C-94B4-43FD-90B4-98F5F1CC55AD}"/>
          </ac:picMkLst>
        </pc:picChg>
        <pc:picChg chg="del">
          <ac:chgData name="منى الثبيتي" userId="cb151b56e55a1c37" providerId="LiveId" clId="{57931B5D-3A9E-4380-BA60-746428F52435}" dt="2021-12-06T20:40:34.776" v="535" actId="478"/>
          <ac:picMkLst>
            <pc:docMk/>
            <pc:sldMk cId="0" sldId="266"/>
            <ac:picMk id="18" creationId="{164AB3B3-B53E-40DA-AAD3-9F12F7E7E48A}"/>
          </ac:picMkLst>
        </pc:picChg>
        <pc:picChg chg="del">
          <ac:chgData name="منى الثبيتي" userId="cb151b56e55a1c37" providerId="LiveId" clId="{57931B5D-3A9E-4380-BA60-746428F52435}" dt="2021-12-06T20:40:36.659" v="536" actId="478"/>
          <ac:picMkLst>
            <pc:docMk/>
            <pc:sldMk cId="0" sldId="266"/>
            <ac:picMk id="20" creationId="{46A5747A-98C4-4BCE-A643-E9268C0DE5D8}"/>
          </ac:picMkLst>
        </pc:picChg>
        <pc:picChg chg="del">
          <ac:chgData name="منى الثبيتي" userId="cb151b56e55a1c37" providerId="LiveId" clId="{57931B5D-3A9E-4380-BA60-746428F52435}" dt="2021-12-06T20:40:38.812" v="537" actId="478"/>
          <ac:picMkLst>
            <pc:docMk/>
            <pc:sldMk cId="0" sldId="266"/>
            <ac:picMk id="22" creationId="{EF296616-FC07-4E37-A6ED-5219C324BE70}"/>
          </ac:picMkLst>
        </pc:picChg>
        <pc:picChg chg="add mod">
          <ac:chgData name="منى الثبيتي" userId="cb151b56e55a1c37" providerId="LiveId" clId="{57931B5D-3A9E-4380-BA60-746428F52435}" dt="2021-12-06T20:40:23.298" v="530"/>
          <ac:picMkLst>
            <pc:docMk/>
            <pc:sldMk cId="0" sldId="266"/>
            <ac:picMk id="41" creationId="{80FE0D7F-70BA-42FC-A9D1-52FDEA0544C6}"/>
          </ac:picMkLst>
        </pc:picChg>
        <pc:picChg chg="del">
          <ac:chgData name="منى الثبيتي" userId="cb151b56e55a1c37" providerId="LiveId" clId="{57931B5D-3A9E-4380-BA60-746428F52435}" dt="2021-12-06T20:40:08.767" v="529" actId="478"/>
          <ac:picMkLst>
            <pc:docMk/>
            <pc:sldMk cId="0" sldId="266"/>
            <ac:picMk id="50" creationId="{DA6A40E0-AD74-4587-B614-CC2869C80B54}"/>
          </ac:picMkLst>
        </pc:picChg>
      </pc:sldChg>
      <pc:sldChg chg="addSp delSp modSp mod">
        <pc:chgData name="منى الثبيتي" userId="cb151b56e55a1c37" providerId="LiveId" clId="{57931B5D-3A9E-4380-BA60-746428F52435}" dt="2021-12-06T22:03:25.232" v="1471" actId="22"/>
        <pc:sldMkLst>
          <pc:docMk/>
          <pc:sldMk cId="0" sldId="268"/>
        </pc:sldMkLst>
        <pc:spChg chg="del">
          <ac:chgData name="منى الثبيتي" userId="cb151b56e55a1c37" providerId="LiveId" clId="{57931B5D-3A9E-4380-BA60-746428F52435}" dt="2021-12-06T22:00:53.769" v="1423" actId="478"/>
          <ac:spMkLst>
            <pc:docMk/>
            <pc:sldMk cId="0" sldId="268"/>
            <ac:spMk id="22" creationId="{6A1092B1-13CC-4B16-B888-CC0FB8596B52}"/>
          </ac:spMkLst>
        </pc:spChg>
        <pc:spChg chg="add del mod">
          <ac:chgData name="منى الثبيتي" userId="cb151b56e55a1c37" providerId="LiveId" clId="{57931B5D-3A9E-4380-BA60-746428F52435}" dt="2021-12-06T22:01:34.573" v="1449" actId="478"/>
          <ac:spMkLst>
            <pc:docMk/>
            <pc:sldMk cId="0" sldId="268"/>
            <ac:spMk id="47" creationId="{6753F8F1-2B59-4BA6-A3E7-7EBAE614E943}"/>
          </ac:spMkLst>
        </pc:spChg>
        <pc:spChg chg="mod">
          <ac:chgData name="منى الثبيتي" userId="cb151b56e55a1c37" providerId="LiveId" clId="{57931B5D-3A9E-4380-BA60-746428F52435}" dt="2021-12-06T22:01:06.245" v="1447" actId="20577"/>
          <ac:spMkLst>
            <pc:docMk/>
            <pc:sldMk cId="0" sldId="268"/>
            <ac:spMk id="52" creationId="{5ECEB7D9-BA63-40F4-B96D-700DE8C01CB3}"/>
          </ac:spMkLst>
        </pc:spChg>
        <pc:spChg chg="mod">
          <ac:chgData name="منى الثبيتي" userId="cb151b56e55a1c37" providerId="LiveId" clId="{57931B5D-3A9E-4380-BA60-746428F52435}" dt="2021-12-06T21:07:36.306" v="838" actId="1076"/>
          <ac:spMkLst>
            <pc:docMk/>
            <pc:sldMk cId="0" sldId="268"/>
            <ac:spMk id="591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6T21:07:45.791" v="840" actId="688"/>
          <ac:spMkLst>
            <pc:docMk/>
            <pc:sldMk cId="0" sldId="268"/>
            <ac:spMk id="592" creationId="{00000000-0000-0000-0000-000000000000}"/>
          </ac:spMkLst>
        </pc:spChg>
        <pc:grpChg chg="mod">
          <ac:chgData name="منى الثبيتي" userId="cb151b56e55a1c37" providerId="LiveId" clId="{57931B5D-3A9E-4380-BA60-746428F52435}" dt="2021-12-06T21:07:30.325" v="837" actId="1076"/>
          <ac:grpSpMkLst>
            <pc:docMk/>
            <pc:sldMk cId="0" sldId="268"/>
            <ac:grpSpMk id="572" creationId="{00000000-0000-0000-0000-000000000000}"/>
          </ac:grpSpMkLst>
        </pc:grpChg>
        <pc:grpChg chg="mod ord">
          <ac:chgData name="منى الثبيتي" userId="cb151b56e55a1c37" providerId="LiveId" clId="{57931B5D-3A9E-4380-BA60-746428F52435}" dt="2021-12-06T22:01:48.782" v="1462" actId="1038"/>
          <ac:grpSpMkLst>
            <pc:docMk/>
            <pc:sldMk cId="0" sldId="268"/>
            <ac:grpSpMk id="594" creationId="{00000000-0000-0000-0000-000000000000}"/>
          </ac:grpSpMkLst>
        </pc:grpChg>
        <pc:picChg chg="add mod modCrop">
          <ac:chgData name="منى الثبيتي" userId="cb151b56e55a1c37" providerId="LiveId" clId="{57931B5D-3A9E-4380-BA60-746428F52435}" dt="2021-12-06T22:03:04.930" v="1470" actId="732"/>
          <ac:picMkLst>
            <pc:docMk/>
            <pc:sldMk cId="0" sldId="268"/>
            <ac:picMk id="4" creationId="{2533768A-7C81-464B-B562-02ED74C898B8}"/>
          </ac:picMkLst>
        </pc:picChg>
        <pc:picChg chg="add">
          <ac:chgData name="منى الثبيتي" userId="cb151b56e55a1c37" providerId="LiveId" clId="{57931B5D-3A9E-4380-BA60-746428F52435}" dt="2021-12-06T22:03:25.232" v="1471" actId="22"/>
          <ac:picMkLst>
            <pc:docMk/>
            <pc:sldMk cId="0" sldId="268"/>
            <ac:picMk id="6" creationId="{D3FD516F-5E55-4F5D-A5E3-33377805AE35}"/>
          </ac:picMkLst>
        </pc:picChg>
        <pc:picChg chg="del">
          <ac:chgData name="منى الثبيتي" userId="cb151b56e55a1c37" providerId="LiveId" clId="{57931B5D-3A9E-4380-BA60-746428F52435}" dt="2021-12-06T21:07:16.706" v="833" actId="478"/>
          <ac:picMkLst>
            <pc:docMk/>
            <pc:sldMk cId="0" sldId="268"/>
            <ac:picMk id="17" creationId="{B700C0B6-75A3-43F4-BC0F-E5CFF14C58DD}"/>
          </ac:picMkLst>
        </pc:picChg>
        <pc:picChg chg="del">
          <ac:chgData name="منى الثبيتي" userId="cb151b56e55a1c37" providerId="LiveId" clId="{57931B5D-3A9E-4380-BA60-746428F52435}" dt="2021-12-06T21:07:14.380" v="832" actId="478"/>
          <ac:picMkLst>
            <pc:docMk/>
            <pc:sldMk cId="0" sldId="268"/>
            <ac:picMk id="19" creationId="{B0EFAA37-A42A-4F07-A28F-0D2E9CE43659}"/>
          </ac:picMkLst>
        </pc:picChg>
        <pc:picChg chg="del">
          <ac:chgData name="منى الثبيتي" userId="cb151b56e55a1c37" providerId="LiveId" clId="{57931B5D-3A9E-4380-BA60-746428F52435}" dt="2021-12-06T21:07:12.290" v="831" actId="478"/>
          <ac:picMkLst>
            <pc:docMk/>
            <pc:sldMk cId="0" sldId="268"/>
            <ac:picMk id="21" creationId="{1A0EC9D1-72D1-4095-87DD-6F68BE646A5E}"/>
          </ac:picMkLst>
        </pc:picChg>
        <pc:picChg chg="del">
          <ac:chgData name="منى الثبيتي" userId="cb151b56e55a1c37" providerId="LiveId" clId="{57931B5D-3A9E-4380-BA60-746428F52435}" dt="2021-12-06T22:00:49.873" v="1422" actId="478"/>
          <ac:picMkLst>
            <pc:docMk/>
            <pc:sldMk cId="0" sldId="268"/>
            <ac:picMk id="24" creationId="{B22183D4-C538-4511-A602-8BB7C98A0557}"/>
          </ac:picMkLst>
        </pc:picChg>
        <pc:picChg chg="del">
          <ac:chgData name="منى الثبيتي" userId="cb151b56e55a1c37" providerId="LiveId" clId="{57931B5D-3A9E-4380-BA60-746428F52435}" dt="2021-12-06T22:00:47.974" v="1421" actId="478"/>
          <ac:picMkLst>
            <pc:docMk/>
            <pc:sldMk cId="0" sldId="268"/>
            <ac:picMk id="26" creationId="{168A0EF8-D9EA-4FC3-92AC-A72A9814BA70}"/>
          </ac:picMkLst>
        </pc:picChg>
        <pc:picChg chg="add mod">
          <ac:chgData name="منى الثبيتي" userId="cb151b56e55a1c37" providerId="LiveId" clId="{57931B5D-3A9E-4380-BA60-746428F52435}" dt="2021-12-06T22:01:37.089" v="1450" actId="1076"/>
          <ac:picMkLst>
            <pc:docMk/>
            <pc:sldMk cId="0" sldId="268"/>
            <ac:picMk id="46" creationId="{E322958F-629C-455B-AE84-4E0A5F68DFE4}"/>
          </ac:picMkLst>
        </pc:picChg>
        <pc:picChg chg="del">
          <ac:chgData name="منى الثبيتي" userId="cb151b56e55a1c37" providerId="LiveId" clId="{57931B5D-3A9E-4380-BA60-746428F52435}" dt="2021-12-06T21:07:18.877" v="834" actId="478"/>
          <ac:picMkLst>
            <pc:docMk/>
            <pc:sldMk cId="0" sldId="268"/>
            <ac:picMk id="66" creationId="{8F8EF8A1-50B9-4A89-AB55-9730DCE606D1}"/>
          </ac:picMkLst>
        </pc:picChg>
      </pc:sldChg>
      <pc:sldChg chg="addSp delSp modSp del mod ord">
        <pc:chgData name="منى الثبيتي" userId="cb151b56e55a1c37" providerId="LiveId" clId="{57931B5D-3A9E-4380-BA60-746428F52435}" dt="2021-12-06T21:21:27.014" v="942" actId="47"/>
        <pc:sldMkLst>
          <pc:docMk/>
          <pc:sldMk cId="0" sldId="269"/>
        </pc:sldMkLst>
        <pc:spChg chg="del">
          <ac:chgData name="منى الثبيتي" userId="cb151b56e55a1c37" providerId="LiveId" clId="{57931B5D-3A9E-4380-BA60-746428F52435}" dt="2021-12-06T21:04:45.641" v="787" actId="478"/>
          <ac:spMkLst>
            <pc:docMk/>
            <pc:sldMk cId="0" sldId="269"/>
            <ac:spMk id="24" creationId="{526E7249-C86A-4774-AB66-01E96C582AA5}"/>
          </ac:spMkLst>
        </pc:spChg>
        <pc:spChg chg="del mod">
          <ac:chgData name="منى الثبيتي" userId="cb151b56e55a1c37" providerId="LiveId" clId="{57931B5D-3A9E-4380-BA60-746428F52435}" dt="2021-12-06T21:04:24.754" v="783" actId="478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57931B5D-3A9E-4380-BA60-746428F52435}" dt="2021-12-06T21:06:17.228" v="805" actId="207"/>
          <ac:spMkLst>
            <pc:docMk/>
            <pc:sldMk cId="0" sldId="269"/>
            <ac:spMk id="41" creationId="{348664F6-79FD-4985-9997-50E0CC11612A}"/>
          </ac:spMkLst>
        </pc:spChg>
        <pc:spChg chg="mod">
          <ac:chgData name="منى الثبيتي" userId="cb151b56e55a1c37" providerId="LiveId" clId="{57931B5D-3A9E-4380-BA60-746428F52435}" dt="2021-12-06T21:06:17.228" v="805" actId="207"/>
          <ac:spMkLst>
            <pc:docMk/>
            <pc:sldMk cId="0" sldId="269"/>
            <ac:spMk id="42" creationId="{8ABB0B49-587C-4C83-B31B-81A75DDF2C2C}"/>
          </ac:spMkLst>
        </pc:spChg>
        <pc:spChg chg="add mod">
          <ac:chgData name="منى الثبيتي" userId="cb151b56e55a1c37" providerId="LiveId" clId="{57931B5D-3A9E-4380-BA60-746428F52435}" dt="2021-12-06T21:06:44.161" v="830"/>
          <ac:spMkLst>
            <pc:docMk/>
            <pc:sldMk cId="0" sldId="269"/>
            <ac:spMk id="44" creationId="{62B894A4-43A6-458A-8532-C6245868611D}"/>
          </ac:spMkLst>
        </pc:spChg>
        <pc:spChg chg="mod">
          <ac:chgData name="منى الثبيتي" userId="cb151b56e55a1c37" providerId="LiveId" clId="{57931B5D-3A9E-4380-BA60-746428F52435}" dt="2021-12-06T21:06:30.369" v="829" actId="20577"/>
          <ac:spMkLst>
            <pc:docMk/>
            <pc:sldMk cId="0" sldId="269"/>
            <ac:spMk id="248" creationId="{FDED2097-5541-4AEC-9824-E39E98DEE4C1}"/>
          </ac:spMkLst>
        </pc:spChg>
        <pc:spChg chg="mod">
          <ac:chgData name="منى الثبيتي" userId="cb151b56e55a1c37" providerId="LiveId" clId="{57931B5D-3A9E-4380-BA60-746428F52435}" dt="2021-12-06T21:05:37.765" v="799" actId="1076"/>
          <ac:spMkLst>
            <pc:docMk/>
            <pc:sldMk cId="0" sldId="269"/>
            <ac:spMk id="604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6T21:05:39.856" v="800" actId="1076"/>
          <ac:spMkLst>
            <pc:docMk/>
            <pc:sldMk cId="0" sldId="269"/>
            <ac:spMk id="605" creationId="{00000000-0000-0000-0000-000000000000}"/>
          </ac:spMkLst>
        </pc:spChg>
        <pc:spChg chg="del mod">
          <ac:chgData name="منى الثبيتي" userId="cb151b56e55a1c37" providerId="LiveId" clId="{57931B5D-3A9E-4380-BA60-746428F52435}" dt="2021-12-06T21:05:46.386" v="802" actId="478"/>
          <ac:spMkLst>
            <pc:docMk/>
            <pc:sldMk cId="0" sldId="269"/>
            <ac:spMk id="616" creationId="{00000000-0000-0000-0000-000000000000}"/>
          </ac:spMkLst>
        </pc:spChg>
        <pc:grpChg chg="add mod">
          <ac:chgData name="منى الثبيتي" userId="cb151b56e55a1c37" providerId="LiveId" clId="{57931B5D-3A9E-4380-BA60-746428F52435}" dt="2021-12-06T21:06:17.228" v="805" actId="207"/>
          <ac:grpSpMkLst>
            <pc:docMk/>
            <pc:sldMk cId="0" sldId="269"/>
            <ac:grpSpMk id="40" creationId="{B4A903DF-6E4A-4F5A-9B33-9C2241BD806B}"/>
          </ac:grpSpMkLst>
        </pc:grpChg>
        <pc:picChg chg="del">
          <ac:chgData name="منى الثبيتي" userId="cb151b56e55a1c37" providerId="LiveId" clId="{57931B5D-3A9E-4380-BA60-746428F52435}" dt="2021-12-06T21:04:16.949" v="779" actId="478"/>
          <ac:picMkLst>
            <pc:docMk/>
            <pc:sldMk cId="0" sldId="269"/>
            <ac:picMk id="15" creationId="{1B22D9E6-8D04-4C82-9910-25489BA0E80B}"/>
          </ac:picMkLst>
        </pc:picChg>
        <pc:picChg chg="del">
          <ac:chgData name="منى الثبيتي" userId="cb151b56e55a1c37" providerId="LiveId" clId="{57931B5D-3A9E-4380-BA60-746428F52435}" dt="2021-12-06T21:04:14.747" v="778" actId="478"/>
          <ac:picMkLst>
            <pc:docMk/>
            <pc:sldMk cId="0" sldId="269"/>
            <ac:picMk id="17" creationId="{41DCC78D-1744-4909-ABD6-421DD437A975}"/>
          </ac:picMkLst>
        </pc:picChg>
        <pc:picChg chg="del">
          <ac:chgData name="منى الثبيتي" userId="cb151b56e55a1c37" providerId="LiveId" clId="{57931B5D-3A9E-4380-BA60-746428F52435}" dt="2021-12-06T21:04:18.788" v="780" actId="478"/>
          <ac:picMkLst>
            <pc:docMk/>
            <pc:sldMk cId="0" sldId="269"/>
            <ac:picMk id="19" creationId="{E3D02213-BC66-49E4-B58E-467559DCB482}"/>
          </ac:picMkLst>
        </pc:picChg>
        <pc:picChg chg="del">
          <ac:chgData name="منى الثبيتي" userId="cb151b56e55a1c37" providerId="LiveId" clId="{57931B5D-3A9E-4380-BA60-746428F52435}" dt="2021-12-06T21:04:20.813" v="781" actId="478"/>
          <ac:picMkLst>
            <pc:docMk/>
            <pc:sldMk cId="0" sldId="269"/>
            <ac:picMk id="21" creationId="{A38A1D73-8715-42AF-82AA-E99074B2586E}"/>
          </ac:picMkLst>
        </pc:picChg>
        <pc:picChg chg="del">
          <ac:chgData name="منى الثبيتي" userId="cb151b56e55a1c37" providerId="LiveId" clId="{57931B5D-3A9E-4380-BA60-746428F52435}" dt="2021-12-06T21:04:11.542" v="777" actId="478"/>
          <ac:picMkLst>
            <pc:docMk/>
            <pc:sldMk cId="0" sldId="269"/>
            <ac:picMk id="23" creationId="{EC6FB575-D017-4955-8D91-9115DDC672AF}"/>
          </ac:picMkLst>
        </pc:picChg>
        <pc:picChg chg="add mod">
          <ac:chgData name="منى الثبيتي" userId="cb151b56e55a1c37" providerId="LiveId" clId="{57931B5D-3A9E-4380-BA60-746428F52435}" dt="2021-12-06T21:06:44.161" v="830"/>
          <ac:picMkLst>
            <pc:docMk/>
            <pc:sldMk cId="0" sldId="269"/>
            <ac:picMk id="43" creationId="{FF3CB023-965F-4770-A616-70B7A5298C52}"/>
          </ac:picMkLst>
        </pc:picChg>
        <pc:picChg chg="del">
          <ac:chgData name="منى الثبيتي" userId="cb151b56e55a1c37" providerId="LiveId" clId="{57931B5D-3A9E-4380-BA60-746428F52435}" dt="2021-12-06T21:04:28.232" v="784" actId="478"/>
          <ac:picMkLst>
            <pc:docMk/>
            <pc:sldMk cId="0" sldId="269"/>
            <ac:picMk id="244" creationId="{3B11EE58-3C78-459C-8241-28AFE6B2DCBB}"/>
          </ac:picMkLst>
        </pc:picChg>
      </pc:sldChg>
      <pc:sldChg chg="addSp delSp modSp mod ord">
        <pc:chgData name="منى الثبيتي" userId="cb151b56e55a1c37" providerId="LiveId" clId="{57931B5D-3A9E-4380-BA60-746428F52435}" dt="2021-12-06T22:14:30.055" v="1473"/>
        <pc:sldMkLst>
          <pc:docMk/>
          <pc:sldMk cId="0" sldId="272"/>
        </pc:sldMkLst>
        <pc:spChg chg="mod">
          <ac:chgData name="منى الثبيتي" userId="cb151b56e55a1c37" providerId="LiveId" clId="{57931B5D-3A9E-4380-BA60-746428F52435}" dt="2021-12-06T21:08:55.207" v="871" actId="20577"/>
          <ac:spMkLst>
            <pc:docMk/>
            <pc:sldMk cId="0" sldId="272"/>
            <ac:spMk id="24" creationId="{A8B524DF-9988-48CF-A41C-C0882C83AFCA}"/>
          </ac:spMkLst>
        </pc:spChg>
        <pc:spChg chg="add mod">
          <ac:chgData name="منى الثبيتي" userId="cb151b56e55a1c37" providerId="LiveId" clId="{57931B5D-3A9E-4380-BA60-746428F52435}" dt="2021-12-06T21:23:19.974" v="1018" actId="1037"/>
          <ac:spMkLst>
            <pc:docMk/>
            <pc:sldMk cId="0" sldId="272"/>
            <ac:spMk id="41" creationId="{9315DE70-4256-44DC-BDAB-8ABA07B92820}"/>
          </ac:spMkLst>
        </pc:spChg>
        <pc:picChg chg="del">
          <ac:chgData name="منى الثبيتي" userId="cb151b56e55a1c37" providerId="LiveId" clId="{57931B5D-3A9E-4380-BA60-746428F52435}" dt="2021-12-06T21:08:59.084" v="872" actId="478"/>
          <ac:picMkLst>
            <pc:docMk/>
            <pc:sldMk cId="0" sldId="272"/>
            <ac:picMk id="6" creationId="{369090C6-0C66-4A2A-ACD7-FD3B606D3925}"/>
          </ac:picMkLst>
        </pc:picChg>
        <pc:picChg chg="del">
          <ac:chgData name="منى الثبيتي" userId="cb151b56e55a1c37" providerId="LiveId" clId="{57931B5D-3A9E-4380-BA60-746428F52435}" dt="2021-12-06T21:08:39.065" v="845" actId="478"/>
          <ac:picMkLst>
            <pc:docMk/>
            <pc:sldMk cId="0" sldId="272"/>
            <ac:picMk id="37" creationId="{9CDA1CBE-AC78-49D0-9A50-F3FEA27D12A8}"/>
          </ac:picMkLst>
        </pc:picChg>
        <pc:picChg chg="add mod">
          <ac:chgData name="منى الثبيتي" userId="cb151b56e55a1c37" providerId="LiveId" clId="{57931B5D-3A9E-4380-BA60-746428F52435}" dt="2021-12-06T22:14:30.055" v="1473"/>
          <ac:picMkLst>
            <pc:docMk/>
            <pc:sldMk cId="0" sldId="272"/>
            <ac:picMk id="42" creationId="{0075378A-57AD-429E-BDF6-40AE9089324A}"/>
          </ac:picMkLst>
        </pc:picChg>
        <pc:picChg chg="add mod">
          <ac:chgData name="منى الثبيتي" userId="cb151b56e55a1c37" providerId="LiveId" clId="{57931B5D-3A9E-4380-BA60-746428F52435}" dt="2021-12-06T22:14:19.793" v="1472"/>
          <ac:picMkLst>
            <pc:docMk/>
            <pc:sldMk cId="0" sldId="272"/>
            <ac:picMk id="43" creationId="{4A0AF5C4-932E-47D6-B6DF-D8922FB69DBB}"/>
          </ac:picMkLst>
        </pc:picChg>
      </pc:sldChg>
      <pc:sldChg chg="addSp delSp modSp mod">
        <pc:chgData name="منى الثبيتي" userId="cb151b56e55a1c37" providerId="LiveId" clId="{57931B5D-3A9E-4380-BA60-746428F52435}" dt="2021-12-11T02:29:20.507" v="2067"/>
        <pc:sldMkLst>
          <pc:docMk/>
          <pc:sldMk cId="0" sldId="275"/>
        </pc:sldMkLst>
        <pc:spChg chg="add mod">
          <ac:chgData name="منى الثبيتي" userId="cb151b56e55a1c37" providerId="LiveId" clId="{57931B5D-3A9E-4380-BA60-746428F52435}" dt="2021-12-06T22:44:49.708" v="1578" actId="207"/>
          <ac:spMkLst>
            <pc:docMk/>
            <pc:sldMk cId="0" sldId="275"/>
            <ac:spMk id="2" creationId="{0FF04006-7B0F-4BE7-8B61-42DB9E14F7AD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33" creationId="{0741C2D1-B022-4DC3-B6EB-3AC91B01E57F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35" creationId="{B04CB7A3-AB1A-4742-9986-6EB21E4FBD60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36" creationId="{AA9B6063-ACF4-4C75-A16D-1C5697DE398B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37" creationId="{6D99037C-D41C-4893-9DFD-BF4487FFA0D8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1" creationId="{48C1A469-EB5F-4F95-BC39-216B05A1381F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3" creationId="{BEAE2D3E-D6B1-4391-A61D-422A9561CE73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4" creationId="{18C7E7BD-8530-4039-9E4B-E3B67C235151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5" creationId="{1E6142F5-61FE-428F-BA24-478A9033883F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6" creationId="{5B2FDF46-3061-4254-9E71-8962DD879E93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7" creationId="{002E9B0A-0596-415C-B023-CA3B8162FEE0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8" creationId="{BF71EFD6-B7EF-46BE-99A2-CB7B54BE48BE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49" creationId="{344F4ECA-07AC-4DC6-8528-9221297409E4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50" creationId="{274C93EA-EF3D-41B5-B3A4-D8ACA47D1DED}"/>
          </ac:spMkLst>
        </pc:spChg>
        <pc:spChg chg="mod">
          <ac:chgData name="منى الثبيتي" userId="cb151b56e55a1c37" providerId="LiveId" clId="{57931B5D-3A9E-4380-BA60-746428F52435}" dt="2021-12-06T22:18:40.033" v="1506"/>
          <ac:spMkLst>
            <pc:docMk/>
            <pc:sldMk cId="0" sldId="275"/>
            <ac:spMk id="51" creationId="{BE3B5B70-75B4-49D0-897C-8E7BF4410630}"/>
          </ac:spMkLst>
        </pc:spChg>
        <pc:spChg chg="add mod">
          <ac:chgData name="منى الثبيتي" userId="cb151b56e55a1c37" providerId="LiveId" clId="{57931B5D-3A9E-4380-BA60-746428F52435}" dt="2021-12-07T22:17:56.238" v="1841" actId="1076"/>
          <ac:spMkLst>
            <pc:docMk/>
            <pc:sldMk cId="0" sldId="275"/>
            <ac:spMk id="52" creationId="{902CE279-8AB7-4CB1-B48E-092A71E3CC0C}"/>
          </ac:spMkLst>
        </pc:spChg>
        <pc:grpChg chg="add mod">
          <ac:chgData name="منى الثبيتي" userId="cb151b56e55a1c37" providerId="LiveId" clId="{57931B5D-3A9E-4380-BA60-746428F52435}" dt="2021-12-06T22:18:40.033" v="1506"/>
          <ac:grpSpMkLst>
            <pc:docMk/>
            <pc:sldMk cId="0" sldId="275"/>
            <ac:grpSpMk id="32" creationId="{C62E0C80-C440-468D-B005-496975E08333}"/>
          </ac:grpSpMkLst>
        </pc:grpChg>
        <pc:grpChg chg="mod">
          <ac:chgData name="منى الثبيتي" userId="cb151b56e55a1c37" providerId="LiveId" clId="{57931B5D-3A9E-4380-BA60-746428F52435}" dt="2021-12-06T22:18:40.033" v="1506"/>
          <ac:grpSpMkLst>
            <pc:docMk/>
            <pc:sldMk cId="0" sldId="275"/>
            <ac:grpSpMk id="34" creationId="{06F0AB54-AC30-4E65-AA79-B9DD1D415708}"/>
          </ac:grpSpMkLst>
        </pc:grpChg>
        <pc:picChg chg="add del mod">
          <ac:chgData name="منى الثبيتي" userId="cb151b56e55a1c37" providerId="LiveId" clId="{57931B5D-3A9E-4380-BA60-746428F52435}" dt="2021-12-11T01:34:21.777" v="2060" actId="478"/>
          <ac:picMkLst>
            <pc:docMk/>
            <pc:sldMk cId="0" sldId="275"/>
            <ac:picMk id="4" creationId="{7D659AAE-AF4D-4B5B-A020-5A9DD0773A70}"/>
          </ac:picMkLst>
        </pc:picChg>
        <pc:picChg chg="add mod">
          <ac:chgData name="منى الثبيتي" userId="cb151b56e55a1c37" providerId="LiveId" clId="{57931B5D-3A9E-4380-BA60-746428F52435}" dt="2021-12-11T02:29:20.507" v="2067"/>
          <ac:picMkLst>
            <pc:docMk/>
            <pc:sldMk cId="0" sldId="275"/>
            <ac:picMk id="5" creationId="{96843E89-C027-46C1-B5EF-673FAF9EA18A}"/>
          </ac:picMkLst>
        </pc:picChg>
      </pc:sldChg>
      <pc:sldChg chg="addSp delSp modSp mod">
        <pc:chgData name="منى الثبيتي" userId="cb151b56e55a1c37" providerId="LiveId" clId="{57931B5D-3A9E-4380-BA60-746428F52435}" dt="2021-12-06T20:39:02.909" v="504" actId="732"/>
        <pc:sldMkLst>
          <pc:docMk/>
          <pc:sldMk cId="2925845508" sldId="281"/>
        </pc:sldMkLst>
        <pc:spChg chg="mod">
          <ac:chgData name="منى الثبيتي" userId="cb151b56e55a1c37" providerId="LiveId" clId="{57931B5D-3A9E-4380-BA60-746428F52435}" dt="2021-12-06T20:34:59.249" v="324" actId="20577"/>
          <ac:spMkLst>
            <pc:docMk/>
            <pc:sldMk cId="2925845508" sldId="281"/>
            <ac:spMk id="28" creationId="{21CE868B-AD90-44C5-AECB-FAA059DB030E}"/>
          </ac:spMkLst>
        </pc:spChg>
        <pc:spChg chg="mod">
          <ac:chgData name="منى الثبيتي" userId="cb151b56e55a1c37" providerId="LiveId" clId="{57931B5D-3A9E-4380-BA60-746428F52435}" dt="2021-12-06T20:30:12.083" v="249" actId="20577"/>
          <ac:spMkLst>
            <pc:docMk/>
            <pc:sldMk cId="2925845508" sldId="281"/>
            <ac:spMk id="54" creationId="{1F20759C-C8F1-42BA-B68A-7834381BE7AA}"/>
          </ac:spMkLst>
        </pc:spChg>
        <pc:spChg chg="add mod">
          <ac:chgData name="منى الثبيتي" userId="cb151b56e55a1c37" providerId="LiveId" clId="{57931B5D-3A9E-4380-BA60-746428F52435}" dt="2021-12-06T20:30:36.831" v="278" actId="1035"/>
          <ac:spMkLst>
            <pc:docMk/>
            <pc:sldMk cId="2925845508" sldId="281"/>
            <ac:spMk id="60" creationId="{5AF775B1-48AF-44D5-BD6A-E14168BA323C}"/>
          </ac:spMkLst>
        </pc:spChg>
        <pc:spChg chg="mod">
          <ac:chgData name="منى الثبيتي" userId="cb151b56e55a1c37" providerId="LiveId" clId="{57931B5D-3A9E-4380-BA60-746428F52435}" dt="2021-12-06T20:35:52.578" v="434" actId="1038"/>
          <ac:spMkLst>
            <pc:docMk/>
            <pc:sldMk cId="2925845508" sldId="281"/>
            <ac:spMk id="394" creationId="{00000000-0000-0000-0000-000000000000}"/>
          </ac:spMkLst>
        </pc:spChg>
        <pc:spChg chg="mod">
          <ac:chgData name="منى الثبيتي" userId="cb151b56e55a1c37" providerId="LiveId" clId="{57931B5D-3A9E-4380-BA60-746428F52435}" dt="2021-12-06T20:36:20.639" v="441" actId="1076"/>
          <ac:spMkLst>
            <pc:docMk/>
            <pc:sldMk cId="2925845508" sldId="281"/>
            <ac:spMk id="426" creationId="{00000000-0000-0000-0000-000000000000}"/>
          </ac:spMkLst>
        </pc:spChg>
        <pc:grpChg chg="mod">
          <ac:chgData name="منى الثبيتي" userId="cb151b56e55a1c37" providerId="LiveId" clId="{57931B5D-3A9E-4380-BA60-746428F52435}" dt="2021-12-06T20:36:35.297" v="484" actId="1038"/>
          <ac:grpSpMkLst>
            <pc:docMk/>
            <pc:sldMk cId="2925845508" sldId="281"/>
            <ac:grpSpMk id="422" creationId="{00000000-0000-0000-0000-000000000000}"/>
          </ac:grpSpMkLst>
        </pc:grpChg>
        <pc:picChg chg="del">
          <ac:chgData name="منى الثبيتي" userId="cb151b56e55a1c37" providerId="LiveId" clId="{57931B5D-3A9E-4380-BA60-746428F52435}" dt="2021-12-06T20:34:50.570" v="319" actId="478"/>
          <ac:picMkLst>
            <pc:docMk/>
            <pc:sldMk cId="2925845508" sldId="281"/>
            <ac:picMk id="3" creationId="{FCED5562-BBB2-4730-A3F2-490A3DC8CC58}"/>
          </ac:picMkLst>
        </pc:picChg>
        <pc:picChg chg="mod">
          <ac:chgData name="منى الثبيتي" userId="cb151b56e55a1c37" providerId="LiveId" clId="{57931B5D-3A9E-4380-BA60-746428F52435}" dt="2021-12-06T20:36:16.100" v="440" actId="1076"/>
          <ac:picMkLst>
            <pc:docMk/>
            <pc:sldMk cId="2925845508" sldId="281"/>
            <ac:picMk id="5" creationId="{F579C84B-C889-48FF-9CF2-DFCB9DFA5225}"/>
          </ac:picMkLst>
        </pc:picChg>
        <pc:picChg chg="del">
          <ac:chgData name="منى الثبيتي" userId="cb151b56e55a1c37" providerId="LiveId" clId="{57931B5D-3A9E-4380-BA60-746428F52435}" dt="2021-12-06T20:34:52.668" v="320" actId="478"/>
          <ac:picMkLst>
            <pc:docMk/>
            <pc:sldMk cId="2925845508" sldId="281"/>
            <ac:picMk id="6" creationId="{40D49607-5F03-4EB9-B387-BE7AB9546CD7}"/>
          </ac:picMkLst>
        </pc:picChg>
        <pc:picChg chg="add mod">
          <ac:chgData name="منى الثبيتي" userId="cb151b56e55a1c37" providerId="LiveId" clId="{57931B5D-3A9E-4380-BA60-746428F52435}" dt="2021-12-06T20:36:42.758" v="485" actId="1076"/>
          <ac:picMkLst>
            <pc:docMk/>
            <pc:sldMk cId="2925845508" sldId="281"/>
            <ac:picMk id="7" creationId="{1C82C2D0-9122-43AD-9233-548145AE16A5}"/>
          </ac:picMkLst>
        </pc:picChg>
        <pc:picChg chg="del">
          <ac:chgData name="منى الثبيتي" userId="cb151b56e55a1c37" providerId="LiveId" clId="{57931B5D-3A9E-4380-BA60-746428F52435}" dt="2021-12-06T20:34:54.408" v="321" actId="478"/>
          <ac:picMkLst>
            <pc:docMk/>
            <pc:sldMk cId="2925845508" sldId="281"/>
            <ac:picMk id="8" creationId="{72DB2145-773A-4CFD-B38D-1C2B78650F5B}"/>
          </ac:picMkLst>
        </pc:picChg>
        <pc:picChg chg="add mod">
          <ac:chgData name="منى الثبيتي" userId="cb151b56e55a1c37" providerId="LiveId" clId="{57931B5D-3A9E-4380-BA60-746428F52435}" dt="2021-12-06T20:37:12.936" v="491" actId="1076"/>
          <ac:picMkLst>
            <pc:docMk/>
            <pc:sldMk cId="2925845508" sldId="281"/>
            <ac:picMk id="10" creationId="{96C3586C-3D94-4F3B-B07D-633BE32C549B}"/>
          </ac:picMkLst>
        </pc:picChg>
        <pc:picChg chg="add mod">
          <ac:chgData name="منى الثبيتي" userId="cb151b56e55a1c37" providerId="LiveId" clId="{57931B5D-3A9E-4380-BA60-746428F52435}" dt="2021-12-06T20:37:42.601" v="496"/>
          <ac:picMkLst>
            <pc:docMk/>
            <pc:sldMk cId="2925845508" sldId="281"/>
            <ac:picMk id="12" creationId="{4DE18D62-6F09-4B04-85DF-860FECB92853}"/>
          </ac:picMkLst>
        </pc:picChg>
        <pc:picChg chg="add mod modCrop">
          <ac:chgData name="منى الثبيتي" userId="cb151b56e55a1c37" providerId="LiveId" clId="{57931B5D-3A9E-4380-BA60-746428F52435}" dt="2021-12-06T20:39:02.909" v="504" actId="732"/>
          <ac:picMkLst>
            <pc:docMk/>
            <pc:sldMk cId="2925845508" sldId="281"/>
            <ac:picMk id="14" creationId="{01FE7BAC-3B38-4335-877E-9023AA06D2DD}"/>
          </ac:picMkLst>
        </pc:picChg>
        <pc:picChg chg="del">
          <ac:chgData name="منى الثبيتي" userId="cb151b56e55a1c37" providerId="LiveId" clId="{57931B5D-3A9E-4380-BA60-746428F52435}" dt="2021-12-06T20:34:48.648" v="318" actId="478"/>
          <ac:picMkLst>
            <pc:docMk/>
            <pc:sldMk cId="2925845508" sldId="281"/>
            <ac:picMk id="21" creationId="{1D67CC9F-BD94-4724-98F9-C361BD53990E}"/>
          </ac:picMkLst>
        </pc:picChg>
        <pc:picChg chg="mod">
          <ac:chgData name="منى الثبيتي" userId="cb151b56e55a1c37" providerId="LiveId" clId="{57931B5D-3A9E-4380-BA60-746428F52435}" dt="2021-12-06T20:36:35.297" v="484" actId="1038"/>
          <ac:picMkLst>
            <pc:docMk/>
            <pc:sldMk cId="2925845508" sldId="281"/>
            <ac:picMk id="35" creationId="{E908E9C7-E8B2-4098-9DFF-06E6CE70FFD6}"/>
          </ac:picMkLst>
        </pc:picChg>
        <pc:picChg chg="del">
          <ac:chgData name="منى الثبيتي" userId="cb151b56e55a1c37" providerId="LiveId" clId="{57931B5D-3A9E-4380-BA60-746428F52435}" dt="2021-12-06T20:30:17.475" v="250" actId="478"/>
          <ac:picMkLst>
            <pc:docMk/>
            <pc:sldMk cId="2925845508" sldId="281"/>
            <ac:picMk id="38" creationId="{8AA2BA2B-2E5D-41C1-8887-24BF7953B084}"/>
          </ac:picMkLst>
        </pc:picChg>
        <pc:picChg chg="add mod">
          <ac:chgData name="منى الثبيتي" userId="cb151b56e55a1c37" providerId="LiveId" clId="{57931B5D-3A9E-4380-BA60-746428F52435}" dt="2021-12-06T20:30:36.831" v="278" actId="1035"/>
          <ac:picMkLst>
            <pc:docMk/>
            <pc:sldMk cId="2925845508" sldId="281"/>
            <ac:picMk id="59" creationId="{502B8A1A-108A-4C49-BE10-7701D7CA04D3}"/>
          </ac:picMkLst>
        </pc:picChg>
      </pc:sldChg>
      <pc:sldChg chg="addSp delSp modSp mod">
        <pc:chgData name="منى الثبيتي" userId="cb151b56e55a1c37" providerId="LiveId" clId="{57931B5D-3A9E-4380-BA60-746428F52435}" dt="2021-12-06T22:18:16.455" v="1505" actId="1076"/>
        <pc:sldMkLst>
          <pc:docMk/>
          <pc:sldMk cId="1292665644" sldId="282"/>
        </pc:sldMkLst>
        <pc:spChg chg="mod">
          <ac:chgData name="منى الثبيتي" userId="cb151b56e55a1c37" providerId="LiveId" clId="{57931B5D-3A9E-4380-BA60-746428F52435}" dt="2021-12-06T22:14:59.541" v="1497" actId="20577"/>
          <ac:spMkLst>
            <pc:docMk/>
            <pc:sldMk cId="1292665644" sldId="282"/>
            <ac:spMk id="52" creationId="{5ECEB7D9-BA63-40F4-B96D-700DE8C01CB3}"/>
          </ac:spMkLst>
        </pc:spChg>
        <pc:spChg chg="del">
          <ac:chgData name="منى الثبيتي" userId="cb151b56e55a1c37" providerId="LiveId" clId="{57931B5D-3A9E-4380-BA60-746428F52435}" dt="2021-12-06T22:15:06.852" v="1499" actId="478"/>
          <ac:spMkLst>
            <pc:docMk/>
            <pc:sldMk cId="1292665644" sldId="282"/>
            <ac:spMk id="65" creationId="{060A1F5E-7A8C-4E06-92E0-7D6A732995BC}"/>
          </ac:spMkLst>
        </pc:spChg>
        <pc:picChg chg="del">
          <ac:chgData name="منى الثبيتي" userId="cb151b56e55a1c37" providerId="LiveId" clId="{57931B5D-3A9E-4380-BA60-746428F52435}" dt="2021-12-06T22:15:11.510" v="1500" actId="478"/>
          <ac:picMkLst>
            <pc:docMk/>
            <pc:sldMk cId="1292665644" sldId="282"/>
            <ac:picMk id="3" creationId="{D2ED248D-263A-4E52-9F22-13E7897C286F}"/>
          </ac:picMkLst>
        </pc:picChg>
        <pc:picChg chg="add mod">
          <ac:chgData name="منى الثبيتي" userId="cb151b56e55a1c37" providerId="LiveId" clId="{57931B5D-3A9E-4380-BA60-746428F52435}" dt="2021-12-06T22:18:16.455" v="1505" actId="1076"/>
          <ac:picMkLst>
            <pc:docMk/>
            <pc:sldMk cId="1292665644" sldId="282"/>
            <ac:picMk id="7" creationId="{C0335361-24F7-42DC-BF5E-079E5D420284}"/>
          </ac:picMkLst>
        </pc:picChg>
        <pc:picChg chg="del">
          <ac:chgData name="منى الثبيتي" userId="cb151b56e55a1c37" providerId="LiveId" clId="{57931B5D-3A9E-4380-BA60-746428F52435}" dt="2021-12-06T22:15:02.329" v="1498" actId="478"/>
          <ac:picMkLst>
            <pc:docMk/>
            <pc:sldMk cId="1292665644" sldId="282"/>
            <ac:picMk id="66" creationId="{8F8EF8A1-50B9-4A89-AB55-9730DCE606D1}"/>
          </ac:picMkLst>
        </pc:picChg>
      </pc:sldChg>
      <pc:sldChg chg="addSp delSp modSp mod">
        <pc:chgData name="منى الثبيتي" userId="cb151b56e55a1c37" providerId="LiveId" clId="{57931B5D-3A9E-4380-BA60-746428F52435}" dt="2021-12-08T11:39:50.020" v="1902" actId="1076"/>
        <pc:sldMkLst>
          <pc:docMk/>
          <pc:sldMk cId="2017343670" sldId="283"/>
        </pc:sldMkLst>
        <pc:picChg chg="add del mod">
          <ac:chgData name="منى الثبيتي" userId="cb151b56e55a1c37" providerId="LiveId" clId="{57931B5D-3A9E-4380-BA60-746428F52435}" dt="2021-12-08T11:33:37.896" v="1843" actId="478"/>
          <ac:picMkLst>
            <pc:docMk/>
            <pc:sldMk cId="2017343670" sldId="283"/>
            <ac:picMk id="5" creationId="{B84F79B3-2762-4108-AD1C-90704206AC42}"/>
          </ac:picMkLst>
        </pc:picChg>
        <pc:picChg chg="add mod">
          <ac:chgData name="منى الثبيتي" userId="cb151b56e55a1c37" providerId="LiveId" clId="{57931B5D-3A9E-4380-BA60-746428F52435}" dt="2021-12-08T11:39:50.020" v="1902" actId="1076"/>
          <ac:picMkLst>
            <pc:docMk/>
            <pc:sldMk cId="2017343670" sldId="283"/>
            <ac:picMk id="5" creationId="{D7E0051B-ABBD-47CF-81DE-BE957E746CEC}"/>
          </ac:picMkLst>
        </pc:picChg>
      </pc:sldChg>
      <pc:sldChg chg="addSp delSp modSp add mod ord">
        <pc:chgData name="منى الثبيتي" userId="cb151b56e55a1c37" providerId="LiveId" clId="{57931B5D-3A9E-4380-BA60-746428F52435}" dt="2021-12-06T21:03:01.066" v="776" actId="1036"/>
        <pc:sldMkLst>
          <pc:docMk/>
          <pc:sldMk cId="1476907408" sldId="284"/>
        </pc:sldMkLst>
        <pc:spChg chg="add mod">
          <ac:chgData name="منى الثبيتي" userId="cb151b56e55a1c37" providerId="LiveId" clId="{57931B5D-3A9E-4380-BA60-746428F52435}" dt="2021-12-06T21:01:10.575" v="597" actId="1076"/>
          <ac:spMkLst>
            <pc:docMk/>
            <pc:sldMk cId="1476907408" sldId="284"/>
            <ac:spMk id="11" creationId="{6BF40327-F0FD-44FD-82EA-5505C20134B6}"/>
          </ac:spMkLst>
        </pc:spChg>
        <pc:spChg chg="mod">
          <ac:chgData name="منى الثبيتي" userId="cb151b56e55a1c37" providerId="LiveId" clId="{57931B5D-3A9E-4380-BA60-746428F52435}" dt="2021-12-06T21:03:01.066" v="776" actId="1036"/>
          <ac:spMkLst>
            <pc:docMk/>
            <pc:sldMk cId="1476907408" sldId="284"/>
            <ac:spMk id="51" creationId="{193EE10F-94E5-406F-A1F3-B46F35434342}"/>
          </ac:spMkLst>
        </pc:spChg>
        <pc:spChg chg="mod">
          <ac:chgData name="منى الثبيتي" userId="cb151b56e55a1c37" providerId="LiveId" clId="{57931B5D-3A9E-4380-BA60-746428F52435}" dt="2021-12-06T20:59:29.430" v="564"/>
          <ac:spMkLst>
            <pc:docMk/>
            <pc:sldMk cId="1476907408" sldId="284"/>
            <ac:spMk id="64" creationId="{C9CE1B60-9634-4EA3-834D-5DA562174306}"/>
          </ac:spMkLst>
        </pc:spChg>
        <pc:spChg chg="mod">
          <ac:chgData name="منى الثبيتي" userId="cb151b56e55a1c37" providerId="LiveId" clId="{57931B5D-3A9E-4380-BA60-746428F52435}" dt="2021-12-06T20:59:29.430" v="564"/>
          <ac:spMkLst>
            <pc:docMk/>
            <pc:sldMk cId="1476907408" sldId="284"/>
            <ac:spMk id="65" creationId="{BAB7B43C-6EC4-499B-827D-58CD9A7266A0}"/>
          </ac:spMkLst>
        </pc:spChg>
        <pc:spChg chg="mod">
          <ac:chgData name="منى الثبيتي" userId="cb151b56e55a1c37" providerId="LiveId" clId="{57931B5D-3A9E-4380-BA60-746428F52435}" dt="2021-12-06T20:59:57.842" v="569"/>
          <ac:spMkLst>
            <pc:docMk/>
            <pc:sldMk cId="1476907408" sldId="284"/>
            <ac:spMk id="67" creationId="{CCA51C32-C996-430E-9AD9-C38D889930E0}"/>
          </ac:spMkLst>
        </pc:spChg>
        <pc:spChg chg="mod">
          <ac:chgData name="منى الثبيتي" userId="cb151b56e55a1c37" providerId="LiveId" clId="{57931B5D-3A9E-4380-BA60-746428F52435}" dt="2021-12-06T20:59:57.842" v="569"/>
          <ac:spMkLst>
            <pc:docMk/>
            <pc:sldMk cId="1476907408" sldId="284"/>
            <ac:spMk id="68" creationId="{52914797-F051-4A36-95F6-A37023632575}"/>
          </ac:spMkLst>
        </pc:spChg>
        <pc:grpChg chg="add mod">
          <ac:chgData name="منى الثبيتي" userId="cb151b56e55a1c37" providerId="LiveId" clId="{57931B5D-3A9E-4380-BA60-746428F52435}" dt="2021-12-06T20:59:46.583" v="568" actId="1076"/>
          <ac:grpSpMkLst>
            <pc:docMk/>
            <pc:sldMk cId="1476907408" sldId="284"/>
            <ac:grpSpMk id="63" creationId="{9BFC92BE-C40A-4A80-9B56-99DAC029F63E}"/>
          </ac:grpSpMkLst>
        </pc:grpChg>
        <pc:grpChg chg="add mod">
          <ac:chgData name="منى الثبيتي" userId="cb151b56e55a1c37" providerId="LiveId" clId="{57931B5D-3A9E-4380-BA60-746428F52435}" dt="2021-12-06T21:00:01.435" v="570" actId="1076"/>
          <ac:grpSpMkLst>
            <pc:docMk/>
            <pc:sldMk cId="1476907408" sldId="284"/>
            <ac:grpSpMk id="66" creationId="{4B91C3DF-7583-4E1F-BBA7-78254A1E3CC9}"/>
          </ac:grpSpMkLst>
        </pc:grpChg>
        <pc:grpChg chg="mod">
          <ac:chgData name="منى الثبيتي" userId="cb151b56e55a1c37" providerId="LiveId" clId="{57931B5D-3A9E-4380-BA60-746428F52435}" dt="2021-12-06T21:03:01.066" v="776" actId="1036"/>
          <ac:grpSpMkLst>
            <pc:docMk/>
            <pc:sldMk cId="1476907408" sldId="284"/>
            <ac:grpSpMk id="356" creationId="{00000000-0000-0000-0000-000000000000}"/>
          </ac:grpSpMkLst>
        </pc:grpChg>
        <pc:picChg chg="del">
          <ac:chgData name="منى الثبيتي" userId="cb151b56e55a1c37" providerId="LiveId" clId="{57931B5D-3A9E-4380-BA60-746428F52435}" dt="2021-12-06T20:42:37.108" v="552" actId="478"/>
          <ac:picMkLst>
            <pc:docMk/>
            <pc:sldMk cId="1476907408" sldId="284"/>
            <ac:picMk id="4" creationId="{4E49491D-A1FE-43B5-94F1-E29B0F07F6ED}"/>
          </ac:picMkLst>
        </pc:picChg>
        <pc:picChg chg="add mod">
          <ac:chgData name="منى الثبيتي" userId="cb151b56e55a1c37" providerId="LiveId" clId="{57931B5D-3A9E-4380-BA60-746428F52435}" dt="2021-12-06T20:43:16.314" v="558" actId="1076"/>
          <ac:picMkLst>
            <pc:docMk/>
            <pc:sldMk cId="1476907408" sldId="284"/>
            <ac:picMk id="5" creationId="{E33A364C-49F7-4053-88C6-D0A5F550016C}"/>
          </ac:picMkLst>
        </pc:picChg>
        <pc:picChg chg="del">
          <ac:chgData name="منى الثبيتي" userId="cb151b56e55a1c37" providerId="LiveId" clId="{57931B5D-3A9E-4380-BA60-746428F52435}" dt="2021-12-06T20:42:40.002" v="553" actId="478"/>
          <ac:picMkLst>
            <pc:docMk/>
            <pc:sldMk cId="1476907408" sldId="284"/>
            <ac:picMk id="6" creationId="{D28EC053-F276-44A0-8E91-DB0E76302F5C}"/>
          </ac:picMkLst>
        </pc:picChg>
        <pc:picChg chg="del">
          <ac:chgData name="منى الثبيتي" userId="cb151b56e55a1c37" providerId="LiveId" clId="{57931B5D-3A9E-4380-BA60-746428F52435}" dt="2021-12-06T20:42:42.391" v="554" actId="478"/>
          <ac:picMkLst>
            <pc:docMk/>
            <pc:sldMk cId="1476907408" sldId="284"/>
            <ac:picMk id="8" creationId="{7E45C6FC-6D0C-4C05-89B7-0F7C3ACFBBD5}"/>
          </ac:picMkLst>
        </pc:picChg>
        <pc:picChg chg="add mod">
          <ac:chgData name="منى الثبيتي" userId="cb151b56e55a1c37" providerId="LiveId" clId="{57931B5D-3A9E-4380-BA60-746428F52435}" dt="2021-12-06T20:59:07.008" v="563" actId="1076"/>
          <ac:picMkLst>
            <pc:docMk/>
            <pc:sldMk cId="1476907408" sldId="284"/>
            <ac:picMk id="9" creationId="{FAD636A2-8ED4-4EE1-AF20-4292E1B19BC5}"/>
          </ac:picMkLst>
        </pc:picChg>
        <pc:picChg chg="del">
          <ac:chgData name="منى الثبيتي" userId="cb151b56e55a1c37" providerId="LiveId" clId="{57931B5D-3A9E-4380-BA60-746428F52435}" dt="2021-12-06T20:42:44.287" v="555" actId="478"/>
          <ac:picMkLst>
            <pc:docMk/>
            <pc:sldMk cId="1476907408" sldId="284"/>
            <ac:picMk id="10" creationId="{C5507D0D-7DAD-4038-B7F3-C1F3CDA184F2}"/>
          </ac:picMkLst>
        </pc:picChg>
        <pc:picChg chg="del">
          <ac:chgData name="منى الثبيتي" userId="cb151b56e55a1c37" providerId="LiveId" clId="{57931B5D-3A9E-4380-BA60-746428F52435}" dt="2021-12-06T20:42:46.754" v="556" actId="478"/>
          <ac:picMkLst>
            <pc:docMk/>
            <pc:sldMk cId="1476907408" sldId="284"/>
            <ac:picMk id="12" creationId="{033E3784-BBD9-42B3-8471-3F19CBEBAC64}"/>
          </ac:picMkLst>
        </pc:picChg>
        <pc:picChg chg="add mod">
          <ac:chgData name="منى الثبيتي" userId="cb151b56e55a1c37" providerId="LiveId" clId="{57931B5D-3A9E-4380-BA60-746428F52435}" dt="2021-12-06T21:01:39.311" v="600" actId="1076"/>
          <ac:picMkLst>
            <pc:docMk/>
            <pc:sldMk cId="1476907408" sldId="284"/>
            <ac:picMk id="14" creationId="{FB64C4D8-DA9D-426D-9105-4C37D69A3122}"/>
          </ac:picMkLst>
        </pc:picChg>
        <pc:picChg chg="add mod">
          <ac:chgData name="منى الثبيتي" userId="cb151b56e55a1c37" providerId="LiveId" clId="{57931B5D-3A9E-4380-BA60-746428F52435}" dt="2021-12-06T21:02:07.157" v="603"/>
          <ac:picMkLst>
            <pc:docMk/>
            <pc:sldMk cId="1476907408" sldId="284"/>
            <ac:picMk id="16" creationId="{BFF44DB3-B55B-472C-8E7A-85ACE7225D9C}"/>
          </ac:picMkLst>
        </pc:picChg>
        <pc:picChg chg="add mod">
          <ac:chgData name="منى الثبيتي" userId="cb151b56e55a1c37" providerId="LiveId" clId="{57931B5D-3A9E-4380-BA60-746428F52435}" dt="2021-12-06T21:02:27.688" v="606"/>
          <ac:picMkLst>
            <pc:docMk/>
            <pc:sldMk cId="1476907408" sldId="284"/>
            <ac:picMk id="18" creationId="{EFC4C0B9-DC1D-4731-9E34-520BC6CF8BA2}"/>
          </ac:picMkLst>
        </pc:picChg>
      </pc:sldChg>
      <pc:sldChg chg="addSp delSp modSp add mod">
        <pc:chgData name="منى الثبيتي" userId="cb151b56e55a1c37" providerId="LiveId" clId="{57931B5D-3A9E-4380-BA60-746428F52435}" dt="2021-12-07T21:35:31.306" v="1829" actId="14100"/>
        <pc:sldMkLst>
          <pc:docMk/>
          <pc:sldMk cId="1797250924" sldId="285"/>
        </pc:sldMkLst>
        <pc:spChg chg="add mod ord">
          <ac:chgData name="منى الثبيتي" userId="cb151b56e55a1c37" providerId="LiveId" clId="{57931B5D-3A9E-4380-BA60-746428F52435}" dt="2021-12-06T21:16:54.187" v="902" actId="1076"/>
          <ac:spMkLst>
            <pc:docMk/>
            <pc:sldMk cId="1797250924" sldId="285"/>
            <ac:spMk id="4" creationId="{C4FB6B4E-7386-42EF-8698-2DFC4A2060AA}"/>
          </ac:spMkLst>
        </pc:spChg>
        <pc:spChg chg="del mod">
          <ac:chgData name="منى الثبيتي" userId="cb151b56e55a1c37" providerId="LiveId" clId="{57931B5D-3A9E-4380-BA60-746428F52435}" dt="2021-12-06T21:15:57.318" v="893" actId="478"/>
          <ac:spMkLst>
            <pc:docMk/>
            <pc:sldMk cId="1797250924" sldId="285"/>
            <ac:spMk id="7" creationId="{49E70ED8-23AA-4E1B-B316-55B9678A8BCB}"/>
          </ac:spMkLst>
        </pc:spChg>
        <pc:spChg chg="mod">
          <ac:chgData name="منى الثبيتي" userId="cb151b56e55a1c37" providerId="LiveId" clId="{57931B5D-3A9E-4380-BA60-746428F52435}" dt="2021-12-06T21:15:32.366" v="887" actId="122"/>
          <ac:spMkLst>
            <pc:docMk/>
            <pc:sldMk cId="1797250924" sldId="285"/>
            <ac:spMk id="898" creationId="{00000000-0000-0000-0000-000000000000}"/>
          </ac:spMkLst>
        </pc:spChg>
        <pc:grpChg chg="mod ord">
          <ac:chgData name="منى الثبيتي" userId="cb151b56e55a1c37" providerId="LiveId" clId="{57931B5D-3A9E-4380-BA60-746428F52435}" dt="2021-12-06T21:16:23.559" v="897" actId="166"/>
          <ac:grpSpMkLst>
            <pc:docMk/>
            <pc:sldMk cId="1797250924" sldId="285"/>
            <ac:grpSpMk id="903" creationId="{00000000-0000-0000-0000-000000000000}"/>
          </ac:grpSpMkLst>
        </pc:grpChg>
        <pc:picChg chg="add mod">
          <ac:chgData name="منى الثبيتي" userId="cb151b56e55a1c37" providerId="LiveId" clId="{57931B5D-3A9E-4380-BA60-746428F52435}" dt="2021-12-07T21:35:31.306" v="1829" actId="14100"/>
          <ac:picMkLst>
            <pc:docMk/>
            <pc:sldMk cId="1797250924" sldId="285"/>
            <ac:picMk id="6" creationId="{B3249CC9-1C0C-45A8-89D0-C53DDA5BFAA1}"/>
          </ac:picMkLst>
        </pc:picChg>
      </pc:sldChg>
      <pc:sldChg chg="addSp delSp modSp add mod">
        <pc:chgData name="منى الثبيتي" userId="cb151b56e55a1c37" providerId="LiveId" clId="{57931B5D-3A9E-4380-BA60-746428F52435}" dt="2021-12-06T22:00:27.858" v="1420"/>
        <pc:sldMkLst>
          <pc:docMk/>
          <pc:sldMk cId="1283111598" sldId="286"/>
        </pc:sldMkLst>
        <pc:spChg chg="del">
          <ac:chgData name="منى الثبيتي" userId="cb151b56e55a1c37" providerId="LiveId" clId="{57931B5D-3A9E-4380-BA60-746428F52435}" dt="2021-12-06T21:17:21.536" v="906" actId="478"/>
          <ac:spMkLst>
            <pc:docMk/>
            <pc:sldMk cId="1283111598" sldId="286"/>
            <ac:spMk id="4" creationId="{C4FB6B4E-7386-42EF-8698-2DFC4A2060AA}"/>
          </ac:spMkLst>
        </pc:spChg>
        <pc:spChg chg="add del mod">
          <ac:chgData name="منى الثبيتي" userId="cb151b56e55a1c37" providerId="LiveId" clId="{57931B5D-3A9E-4380-BA60-746428F52435}" dt="2021-12-06T21:17:25.706" v="907" actId="478"/>
          <ac:spMkLst>
            <pc:docMk/>
            <pc:sldMk cId="1283111598" sldId="286"/>
            <ac:spMk id="6" creationId="{3C3ABA19-EAB9-41D1-A242-D38690CA9AA9}"/>
          </ac:spMkLst>
        </pc:spChg>
        <pc:spChg chg="add mod">
          <ac:chgData name="منى الثبيتي" userId="cb151b56e55a1c37" providerId="LiveId" clId="{57931B5D-3A9E-4380-BA60-746428F52435}" dt="2021-12-06T21:41:58.152" v="1197"/>
          <ac:spMkLst>
            <pc:docMk/>
            <pc:sldMk cId="1283111598" sldId="286"/>
            <ac:spMk id="7" creationId="{135E1838-975F-4A86-8C01-9ED45584ABA1}"/>
          </ac:spMkLst>
        </pc:spChg>
        <pc:spChg chg="add mod">
          <ac:chgData name="منى الثبيتي" userId="cb151b56e55a1c37" providerId="LiveId" clId="{57931B5D-3A9E-4380-BA60-746428F52435}" dt="2021-12-06T21:57:45.672" v="1404"/>
          <ac:spMkLst>
            <pc:docMk/>
            <pc:sldMk cId="1283111598" sldId="286"/>
            <ac:spMk id="8" creationId="{8D30750D-5668-48D1-8A92-B1365594F947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37" creationId="{37682C81-EFA0-4C59-BA22-82551E70794A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42" creationId="{6F05DFE5-8666-4523-803E-B283EBE50C0B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43" creationId="{9D26999B-4032-410C-BDB2-3D83AC0E6B11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45" creationId="{31018DFD-2324-42C1-9ABC-69C0848F869E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46" creationId="{32F3AAFD-3CA3-473E-BD21-CEF82833FD5C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48" creationId="{4A38EB17-994E-40D9-86E7-4B8FEF36DD82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49" creationId="{EAF12FEA-31FF-4B49-B2C0-8F1F08DEEEB0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51" creationId="{7334DC05-37C1-4C79-9D5C-3562514F9F81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52" creationId="{58EC1F68-947D-4DC5-9873-870FFFE6B4BF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54" creationId="{091B51E4-AD9F-422E-A34D-737D287BDD96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55" creationId="{64593C77-7AD8-4DC0-8F0E-64B96EEE2501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56" creationId="{8A51201E-0919-45A4-A81E-94A11F276364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57" creationId="{6554877C-831C-4DE1-BB06-77F83EADE01C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58" creationId="{2830963D-5EEB-41F2-AD5A-D32D52A0D5B5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59" creationId="{37112D14-B796-4ED1-965C-F21F01135082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0" creationId="{962BDE0B-32EC-4CB3-96EC-D3ECC4A5C6B1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1" creationId="{95327B21-BD3C-4502-AACB-A30137C6B01A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2" creationId="{7F24F166-4051-44C1-A14F-F2A80F3357B5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3" creationId="{384A91EF-02E5-4611-AA7D-5B4A878274DA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4" creationId="{986231EB-143A-4AF0-B1C6-763BAC64C5AF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5" creationId="{7D3C1FEB-CD71-4258-B4C7-3C8476B0FCCC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66" creationId="{EEB735BA-6A24-431C-8256-C2401BD5EA7E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68" creationId="{1262947C-2512-4A24-A3D6-5C322A7BDE08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69" creationId="{F9A395BC-4DCD-4B8C-9E8B-DBEA9E88C81E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71" creationId="{9559750F-E062-4075-8DCC-02566C6D2026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72" creationId="{083C4D1D-8BE6-46D6-8BA5-808C14D479C3}"/>
          </ac:spMkLst>
        </pc:spChg>
        <pc:spChg chg="mod">
          <ac:chgData name="منى الثبيتي" userId="cb151b56e55a1c37" providerId="LiveId" clId="{57931B5D-3A9E-4380-BA60-746428F52435}" dt="2021-12-06T21:17:09.435" v="904"/>
          <ac:spMkLst>
            <pc:docMk/>
            <pc:sldMk cId="1283111598" sldId="286"/>
            <ac:spMk id="74" creationId="{BF5F87DF-3742-404A-90C9-03E9A61FD89B}"/>
          </ac:spMkLst>
        </pc:spChg>
        <pc:spChg chg="add del mod">
          <ac:chgData name="منى الثبيتي" userId="cb151b56e55a1c37" providerId="LiveId" clId="{57931B5D-3A9E-4380-BA60-746428F52435}" dt="2021-12-06T21:17:13.055" v="905"/>
          <ac:spMkLst>
            <pc:docMk/>
            <pc:sldMk cId="1283111598" sldId="286"/>
            <ac:spMk id="77" creationId="{765B61EE-7117-4D92-BE47-0BA96F30F9AF}"/>
          </ac:spMkLst>
        </pc:spChg>
        <pc:spChg chg="add mod">
          <ac:chgData name="منى الثبيتي" userId="cb151b56e55a1c37" providerId="LiveId" clId="{57931B5D-3A9E-4380-BA60-746428F52435}" dt="2021-12-06T21:17:49.238" v="934" actId="1036"/>
          <ac:spMkLst>
            <pc:docMk/>
            <pc:sldMk cId="1283111598" sldId="286"/>
            <ac:spMk id="78" creationId="{A243710D-FB47-4997-9740-6E226BFD3C12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0" creationId="{9AC7633E-6BAB-4877-AAD2-DA73AA7209CE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1" creationId="{D172CA27-3094-43AF-B093-BA4304C11DF1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3" creationId="{A72A05B2-380E-4F85-A0E0-991BEC737453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4" creationId="{D21D8D3E-A6C5-49F2-A22C-F291C9005846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6" creationId="{4BDEDCBB-0F3E-4027-BA17-00378150C661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7" creationId="{DDC37246-EC1B-4402-A973-D1B3032316FD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89" creationId="{6DF8A2C9-C4F9-4729-8545-D22FF81AEEAD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90" creationId="{3B86BFC8-5D94-4C47-B88C-FA8F3E36C0A8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92" creationId="{77B7D1DD-9753-4413-A88F-F5AF024311EA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93" creationId="{A404B9BF-7D68-449B-A0B4-91581B4E839B}"/>
          </ac:spMkLst>
        </pc:spChg>
        <pc:spChg chg="add del mod">
          <ac:chgData name="منى الثبيتي" userId="cb151b56e55a1c37" providerId="LiveId" clId="{57931B5D-3A9E-4380-BA60-746428F52435}" dt="2021-12-06T21:34:54.525" v="1147" actId="478"/>
          <ac:spMkLst>
            <pc:docMk/>
            <pc:sldMk cId="1283111598" sldId="286"/>
            <ac:spMk id="94" creationId="{21898034-69A2-49E5-9D37-330C2106C103}"/>
          </ac:spMkLst>
        </pc:spChg>
        <pc:spChg chg="add del mod">
          <ac:chgData name="منى الثبيتي" userId="cb151b56e55a1c37" providerId="LiveId" clId="{57931B5D-3A9E-4380-BA60-746428F52435}" dt="2021-12-06T21:34:40.254" v="1141" actId="478"/>
          <ac:spMkLst>
            <pc:docMk/>
            <pc:sldMk cId="1283111598" sldId="286"/>
            <ac:spMk id="95" creationId="{7A2B0D4C-B081-46A4-8FFC-14468F2589BF}"/>
          </ac:spMkLst>
        </pc:spChg>
        <pc:spChg chg="add del mod">
          <ac:chgData name="منى الثبيتي" userId="cb151b56e55a1c37" providerId="LiveId" clId="{57931B5D-3A9E-4380-BA60-746428F52435}" dt="2021-12-06T21:34:30.778" v="1138" actId="478"/>
          <ac:spMkLst>
            <pc:docMk/>
            <pc:sldMk cId="1283111598" sldId="286"/>
            <ac:spMk id="96" creationId="{9CD3080C-1DD9-4991-B99E-8B13CECA5D6F}"/>
          </ac:spMkLst>
        </pc:spChg>
        <pc:spChg chg="add del mod">
          <ac:chgData name="منى الثبيتي" userId="cb151b56e55a1c37" providerId="LiveId" clId="{57931B5D-3A9E-4380-BA60-746428F52435}" dt="2021-12-06T21:34:20.302" v="1134" actId="478"/>
          <ac:spMkLst>
            <pc:docMk/>
            <pc:sldMk cId="1283111598" sldId="286"/>
            <ac:spMk id="97" creationId="{05D4DDBD-549B-4473-8432-89E72EC5E21F}"/>
          </ac:spMkLst>
        </pc:spChg>
        <pc:spChg chg="add del mod">
          <ac:chgData name="منى الثبيتي" userId="cb151b56e55a1c37" providerId="LiveId" clId="{57931B5D-3A9E-4380-BA60-746428F52435}" dt="2021-12-06T21:32:42.905" v="1127" actId="478"/>
          <ac:spMkLst>
            <pc:docMk/>
            <pc:sldMk cId="1283111598" sldId="286"/>
            <ac:spMk id="98" creationId="{486CE482-3B06-4D25-B729-7FCCAEBE7435}"/>
          </ac:spMkLst>
        </pc:spChg>
        <pc:spChg chg="add mod">
          <ac:chgData name="منى الثبيتي" userId="cb151b56e55a1c37" providerId="LiveId" clId="{57931B5D-3A9E-4380-BA60-746428F52435}" dt="2021-12-06T21:24:53.283" v="1085" actId="20577"/>
          <ac:spMkLst>
            <pc:docMk/>
            <pc:sldMk cId="1283111598" sldId="286"/>
            <ac:spMk id="99" creationId="{225D0D70-10F2-4FBE-9110-552CD83FD24F}"/>
          </ac:spMkLst>
        </pc:spChg>
        <pc:spChg chg="add del mod">
          <ac:chgData name="منى الثبيتي" userId="cb151b56e55a1c37" providerId="LiveId" clId="{57931B5D-3A9E-4380-BA60-746428F52435}" dt="2021-12-06T21:35:01.544" v="1148" actId="478"/>
          <ac:spMkLst>
            <pc:docMk/>
            <pc:sldMk cId="1283111598" sldId="286"/>
            <ac:spMk id="100" creationId="{A9EC06E5-E44B-49E0-905C-641318922326}"/>
          </ac:spMkLst>
        </pc:spChg>
        <pc:spChg chg="add del mod">
          <ac:chgData name="منى الثبيتي" userId="cb151b56e55a1c37" providerId="LiveId" clId="{57931B5D-3A9E-4380-BA60-746428F52435}" dt="2021-12-06T21:34:43.843" v="1142" actId="478"/>
          <ac:spMkLst>
            <pc:docMk/>
            <pc:sldMk cId="1283111598" sldId="286"/>
            <ac:spMk id="101" creationId="{DA73C1A5-DD09-43AA-BC3B-37829E84497B}"/>
          </ac:spMkLst>
        </pc:spChg>
        <pc:spChg chg="add del mod">
          <ac:chgData name="منى الثبيتي" userId="cb151b56e55a1c37" providerId="LiveId" clId="{57931B5D-3A9E-4380-BA60-746428F52435}" dt="2021-12-06T21:34:35.495" v="1139" actId="478"/>
          <ac:spMkLst>
            <pc:docMk/>
            <pc:sldMk cId="1283111598" sldId="286"/>
            <ac:spMk id="102" creationId="{2EC6E8C2-CE95-45BA-B16B-F4AED716964E}"/>
          </ac:spMkLst>
        </pc:spChg>
        <pc:spChg chg="add del mod">
          <ac:chgData name="منى الثبيتي" userId="cb151b56e55a1c37" providerId="LiveId" clId="{57931B5D-3A9E-4380-BA60-746428F52435}" dt="2021-12-06T21:34:23.800" v="1135" actId="478"/>
          <ac:spMkLst>
            <pc:docMk/>
            <pc:sldMk cId="1283111598" sldId="286"/>
            <ac:spMk id="103" creationId="{C3CEB0A0-6B27-4CFD-B5F1-CD39BFBF81E7}"/>
          </ac:spMkLst>
        </pc:spChg>
        <pc:spChg chg="add del mod">
          <ac:chgData name="منى الثبيتي" userId="cb151b56e55a1c37" providerId="LiveId" clId="{57931B5D-3A9E-4380-BA60-746428F52435}" dt="2021-12-06T21:33:11.831" v="1131" actId="478"/>
          <ac:spMkLst>
            <pc:docMk/>
            <pc:sldMk cId="1283111598" sldId="286"/>
            <ac:spMk id="104" creationId="{DD5B4A1E-75B9-41AA-921D-D307BF4CA919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106" creationId="{0C926A5C-30D0-4458-8C07-8FD2847B67D8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107" creationId="{75FDCB6D-82B6-4A1E-BF0B-BDA5372B5865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109" creationId="{9AFEA051-B61D-4419-8FF0-224E65852995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110" creationId="{0408E915-166E-4270-8BE4-8CDE7F5DECE8}"/>
          </ac:spMkLst>
        </pc:spChg>
        <pc:spChg chg="mod">
          <ac:chgData name="منى الثبيتي" userId="cb151b56e55a1c37" providerId="LiveId" clId="{57931B5D-3A9E-4380-BA60-746428F52435}" dt="2021-12-06T21:17:41.652" v="913"/>
          <ac:spMkLst>
            <pc:docMk/>
            <pc:sldMk cId="1283111598" sldId="286"/>
            <ac:spMk id="112" creationId="{17EF4F10-9176-43F1-AB7E-D8C5D06DCC84}"/>
          </ac:spMkLst>
        </pc:spChg>
        <pc:spChg chg="add mod">
          <ac:chgData name="منى الثبيتي" userId="cb151b56e55a1c37" providerId="LiveId" clId="{57931B5D-3A9E-4380-BA60-746428F52435}" dt="2021-12-06T21:17:49.238" v="934" actId="1036"/>
          <ac:spMkLst>
            <pc:docMk/>
            <pc:sldMk cId="1283111598" sldId="286"/>
            <ac:spMk id="115" creationId="{0022CA15-048D-4894-B310-42D56BA68FCB}"/>
          </ac:spMkLst>
        </pc:spChg>
        <pc:spChg chg="add mod">
          <ac:chgData name="منى الثبيتي" userId="cb151b56e55a1c37" providerId="LiveId" clId="{57931B5D-3A9E-4380-BA60-746428F52435}" dt="2021-12-06T21:34:10.350" v="1132"/>
          <ac:spMkLst>
            <pc:docMk/>
            <pc:sldMk cId="1283111598" sldId="286"/>
            <ac:spMk id="116" creationId="{4040A891-5386-4F09-A539-3746B2EF4728}"/>
          </ac:spMkLst>
        </pc:spChg>
        <pc:spChg chg="add mod">
          <ac:chgData name="منى الثبيتي" userId="cb151b56e55a1c37" providerId="LiveId" clId="{57931B5D-3A9E-4380-BA60-746428F52435}" dt="2021-12-06T21:47:58.993" v="1230"/>
          <ac:spMkLst>
            <pc:docMk/>
            <pc:sldMk cId="1283111598" sldId="286"/>
            <ac:spMk id="117" creationId="{07E9E5A2-50FD-4AEA-B8D8-B7E1D13B1B80}"/>
          </ac:spMkLst>
        </pc:spChg>
        <pc:spChg chg="add mod">
          <ac:chgData name="منى الثبيتي" userId="cb151b56e55a1c37" providerId="LiveId" clId="{57931B5D-3A9E-4380-BA60-746428F52435}" dt="2021-12-06T22:00:27.858" v="1420"/>
          <ac:spMkLst>
            <pc:docMk/>
            <pc:sldMk cId="1283111598" sldId="286"/>
            <ac:spMk id="118" creationId="{83567DD7-2A05-4BF6-853A-85F4B1A9C952}"/>
          </ac:spMkLst>
        </pc:spChg>
        <pc:spChg chg="del">
          <ac:chgData name="منى الثبيتي" userId="cb151b56e55a1c37" providerId="LiveId" clId="{57931B5D-3A9E-4380-BA60-746428F52435}" dt="2021-12-06T21:17:28.105" v="908" actId="478"/>
          <ac:spMkLst>
            <pc:docMk/>
            <pc:sldMk cId="1283111598" sldId="286"/>
            <ac:spMk id="890" creationId="{00000000-0000-0000-0000-000000000000}"/>
          </ac:spMkLst>
        </pc:spChg>
        <pc:spChg chg="del mod">
          <ac:chgData name="منى الثبيتي" userId="cb151b56e55a1c37" providerId="LiveId" clId="{57931B5D-3A9E-4380-BA60-746428F52435}" dt="2021-12-06T21:17:33.330" v="910" actId="478"/>
          <ac:spMkLst>
            <pc:docMk/>
            <pc:sldMk cId="1283111598" sldId="286"/>
            <ac:spMk id="897" creationId="{00000000-0000-0000-0000-000000000000}"/>
          </ac:spMkLst>
        </pc:spChg>
        <pc:spChg chg="del">
          <ac:chgData name="منى الثبيتي" userId="cb151b56e55a1c37" providerId="LiveId" clId="{57931B5D-3A9E-4380-BA60-746428F52435}" dt="2021-12-06T21:17:21.536" v="906" actId="478"/>
          <ac:spMkLst>
            <pc:docMk/>
            <pc:sldMk cId="1283111598" sldId="286"/>
            <ac:spMk id="898" creationId="{00000000-0000-0000-0000-000000000000}"/>
          </ac:spMkLst>
        </pc:spChg>
        <pc:grpChg chg="ord">
          <ac:chgData name="منى الثبيتي" userId="cb151b56e55a1c37" providerId="LiveId" clId="{57931B5D-3A9E-4380-BA60-746428F52435}" dt="2021-12-06T21:17:56.754" v="935" actId="166"/>
          <ac:grpSpMkLst>
            <pc:docMk/>
            <pc:sldMk cId="1283111598" sldId="286"/>
            <ac:grpSpMk id="21" creationId="{E1344AAD-52F7-4AD5-AD54-A9182BCF3F6A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41" creationId="{9E358512-5BD6-4D26-B577-FB10AE45FE08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44" creationId="{A900E702-B743-45DC-B461-E96B5BEF1477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47" creationId="{AF8F4986-B671-4B39-8C95-EEA670295615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50" creationId="{0E58E81F-33C9-4F53-9917-6644C4F8F64C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53" creationId="{A2A1F0C9-23CC-43E9-A80D-D3EF3CF91EB0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67" creationId="{5FF49041-FA95-4BD7-8E11-3BDB9173C316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70" creationId="{F2873D67-4B79-4831-858D-DDA0943950A6}"/>
          </ac:grpSpMkLst>
        </pc:grpChg>
        <pc:grpChg chg="add del mod">
          <ac:chgData name="منى الثبيتي" userId="cb151b56e55a1c37" providerId="LiveId" clId="{57931B5D-3A9E-4380-BA60-746428F52435}" dt="2021-12-06T21:17:13.055" v="905"/>
          <ac:grpSpMkLst>
            <pc:docMk/>
            <pc:sldMk cId="1283111598" sldId="286"/>
            <ac:grpSpMk id="73" creationId="{2A4DACAC-0F7F-4325-B315-1F8211B83AAD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79" creationId="{CEEDB9EA-4DD5-4545-A85F-97C413970F4D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82" creationId="{6EDB2F84-B033-423D-BA04-2505AAB965D8}"/>
          </ac:grpSpMkLst>
        </pc:grpChg>
        <pc:grpChg chg="add mod">
          <ac:chgData name="منى الثبيتي" userId="cb151b56e55a1c37" providerId="LiveId" clId="{57931B5D-3A9E-4380-BA60-746428F52435}" dt="2021-12-06T21:48:50.755" v="1241" actId="1076"/>
          <ac:grpSpMkLst>
            <pc:docMk/>
            <pc:sldMk cId="1283111598" sldId="286"/>
            <ac:grpSpMk id="85" creationId="{DBADD2C6-2F04-4AE5-8178-82E4DDC34680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88" creationId="{E20F953E-746B-49D2-A34F-F3FCD3339757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91" creationId="{4D4908A7-CDAD-4A09-85B9-CA468F7AB213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105" creationId="{CFA552F5-0341-4E0E-8243-230A8865F92F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108" creationId="{D7DAB292-EF85-4B91-A929-BCE6D5B794F3}"/>
          </ac:grpSpMkLst>
        </pc:grpChg>
        <pc:grpChg chg="add mod">
          <ac:chgData name="منى الثبيتي" userId="cb151b56e55a1c37" providerId="LiveId" clId="{57931B5D-3A9E-4380-BA60-746428F52435}" dt="2021-12-06T21:17:49.238" v="934" actId="1036"/>
          <ac:grpSpMkLst>
            <pc:docMk/>
            <pc:sldMk cId="1283111598" sldId="286"/>
            <ac:grpSpMk id="111" creationId="{1C9AEEF6-E829-48C7-BD12-C2AFE4F84694}"/>
          </ac:grpSpMkLst>
        </pc:grpChg>
        <pc:grpChg chg="del">
          <ac:chgData name="منى الثبيتي" userId="cb151b56e55a1c37" providerId="LiveId" clId="{57931B5D-3A9E-4380-BA60-746428F52435}" dt="2021-12-06T21:17:21.536" v="906" actId="478"/>
          <ac:grpSpMkLst>
            <pc:docMk/>
            <pc:sldMk cId="1283111598" sldId="286"/>
            <ac:grpSpMk id="903" creationId="{00000000-0000-0000-0000-000000000000}"/>
          </ac:grpSpMkLst>
        </pc:grpChg>
        <pc:picChg chg="mod ord">
          <ac:chgData name="منى الثبيتي" userId="cb151b56e55a1c37" providerId="LiveId" clId="{57931B5D-3A9E-4380-BA60-746428F52435}" dt="2021-12-06T21:17:39.651" v="912" actId="166"/>
          <ac:picMkLst>
            <pc:docMk/>
            <pc:sldMk cId="1283111598" sldId="286"/>
            <ac:picMk id="3" creationId="{72D08C8B-A1FF-4EDD-9147-B7217C01BA0A}"/>
          </ac:picMkLst>
        </pc:picChg>
        <pc:picChg chg="mod">
          <ac:chgData name="منى الثبيتي" userId="cb151b56e55a1c37" providerId="LiveId" clId="{57931B5D-3A9E-4380-BA60-746428F52435}" dt="2021-12-06T21:17:09.435" v="904"/>
          <ac:picMkLst>
            <pc:docMk/>
            <pc:sldMk cId="1283111598" sldId="286"/>
            <ac:picMk id="75" creationId="{4DAF8DDA-F2E1-48E5-8A56-5E34350C5A24}"/>
          </ac:picMkLst>
        </pc:picChg>
        <pc:picChg chg="add del mod">
          <ac:chgData name="منى الثبيتي" userId="cb151b56e55a1c37" providerId="LiveId" clId="{57931B5D-3A9E-4380-BA60-746428F52435}" dt="2021-12-06T21:17:13.055" v="905"/>
          <ac:picMkLst>
            <pc:docMk/>
            <pc:sldMk cId="1283111598" sldId="286"/>
            <ac:picMk id="76" creationId="{9643F577-642C-49A5-B843-94B85488BB66}"/>
          </ac:picMkLst>
        </pc:picChg>
        <pc:picChg chg="mod">
          <ac:chgData name="منى الثبيتي" userId="cb151b56e55a1c37" providerId="LiveId" clId="{57931B5D-3A9E-4380-BA60-746428F52435}" dt="2021-12-06T21:17:41.652" v="913"/>
          <ac:picMkLst>
            <pc:docMk/>
            <pc:sldMk cId="1283111598" sldId="286"/>
            <ac:picMk id="113" creationId="{3724DE27-A75C-48CC-88B4-49EE83EA7318}"/>
          </ac:picMkLst>
        </pc:picChg>
        <pc:picChg chg="add mod">
          <ac:chgData name="منى الثبيتي" userId="cb151b56e55a1c37" providerId="LiveId" clId="{57931B5D-3A9E-4380-BA60-746428F52435}" dt="2021-12-06T21:17:49.238" v="934" actId="1036"/>
          <ac:picMkLst>
            <pc:docMk/>
            <pc:sldMk cId="1283111598" sldId="286"/>
            <ac:picMk id="114" creationId="{440DC8AB-BAFC-463E-B8C9-A4C4601E1A16}"/>
          </ac:picMkLst>
        </pc:picChg>
      </pc:sldChg>
      <pc:sldChg chg="addSp delSp modSp add mod ord">
        <pc:chgData name="منى الثبيتي" userId="cb151b56e55a1c37" providerId="LiveId" clId="{57931B5D-3A9E-4380-BA60-746428F52435}" dt="2021-12-10T23:38:15.956" v="2059" actId="1035"/>
        <pc:sldMkLst>
          <pc:docMk/>
          <pc:sldMk cId="1644064158" sldId="287"/>
        </pc:sldMkLst>
        <pc:spChg chg="add mod">
          <ac:chgData name="منى الثبيتي" userId="cb151b56e55a1c37" providerId="LiveId" clId="{57931B5D-3A9E-4380-BA60-746428F52435}" dt="2021-12-06T22:46:28.332" v="1605" actId="1076"/>
          <ac:spMkLst>
            <pc:docMk/>
            <pc:sldMk cId="1644064158" sldId="287"/>
            <ac:spMk id="2" creationId="{B9176FAA-C5D9-4699-8477-15797BABDEEF}"/>
          </ac:spMkLst>
        </pc:spChg>
        <pc:spChg chg="add del mod">
          <ac:chgData name="منى الثبيتي" userId="cb151b56e55a1c37" providerId="LiveId" clId="{57931B5D-3A9E-4380-BA60-746428F52435}" dt="2021-12-06T22:52:26.760" v="1638" actId="478"/>
          <ac:spMkLst>
            <pc:docMk/>
            <pc:sldMk cId="1644064158" sldId="287"/>
            <ac:spMk id="5" creationId="{44161B41-7A39-4935-99E2-2EE960D192BF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33" creationId="{10FD70C6-4A2A-462B-BFDF-ECB7ED780158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35" creationId="{5C6BA88C-A3C0-47C0-BA79-45B3FA427003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36" creationId="{F3C90A0E-2E86-4BDD-B1DE-369BEEDD37E1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37" creationId="{94D9A183-7765-4559-9ABD-2185FEA025B5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1" creationId="{FBE9BA40-466F-40EA-8867-0C4107B51528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3" creationId="{A4A9FA3A-89B8-4190-8C39-43C694F4560D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4" creationId="{4822FD80-59E3-494C-88F2-27F49A4286E3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5" creationId="{18C2E168-9AB7-4D41-BCD0-5E0836F01590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6" creationId="{9E70F30B-AD75-47A4-8CB8-EEBE66A6F054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7" creationId="{70881E8D-A22B-4F96-BE87-FBC8D62F2F81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8" creationId="{4134C524-F71F-49E7-98E5-A1614E72D8EB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49" creationId="{7F289DA5-6670-4E1F-90B7-469458D59CEC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50" creationId="{F5AD29E0-85B8-4A0C-A6C2-9B5DD659AC67}"/>
          </ac:spMkLst>
        </pc:spChg>
        <pc:spChg chg="mod">
          <ac:chgData name="منى الثبيتي" userId="cb151b56e55a1c37" providerId="LiveId" clId="{57931B5D-3A9E-4380-BA60-746428F52435}" dt="2021-12-06T21:38:25.697" v="1175"/>
          <ac:spMkLst>
            <pc:docMk/>
            <pc:sldMk cId="1644064158" sldId="287"/>
            <ac:spMk id="51" creationId="{6284E130-DD55-4EBC-9CE2-46B1BDF5DF25}"/>
          </ac:spMkLst>
        </pc:spChg>
        <pc:spChg chg="add mod">
          <ac:chgData name="منى الثبيتي" userId="cb151b56e55a1c37" providerId="LiveId" clId="{57931B5D-3A9E-4380-BA60-746428F52435}" dt="2021-12-06T22:46:56.551" v="1632" actId="1076"/>
          <ac:spMkLst>
            <pc:docMk/>
            <pc:sldMk cId="1644064158" sldId="287"/>
            <ac:spMk id="52" creationId="{34DB9216-B0D4-42FB-B0CD-2CDA6B7CF764}"/>
          </ac:spMkLst>
        </pc:spChg>
        <pc:grpChg chg="add mod">
          <ac:chgData name="منى الثبيتي" userId="cb151b56e55a1c37" providerId="LiveId" clId="{57931B5D-3A9E-4380-BA60-746428F52435}" dt="2021-12-06T21:38:34.222" v="1176" actId="1076"/>
          <ac:grpSpMkLst>
            <pc:docMk/>
            <pc:sldMk cId="1644064158" sldId="287"/>
            <ac:grpSpMk id="32" creationId="{76905C1D-E72C-46A1-AA14-BD45B688FDC0}"/>
          </ac:grpSpMkLst>
        </pc:grpChg>
        <pc:grpChg chg="mod">
          <ac:chgData name="منى الثبيتي" userId="cb151b56e55a1c37" providerId="LiveId" clId="{57931B5D-3A9E-4380-BA60-746428F52435}" dt="2021-12-06T21:38:25.697" v="1175"/>
          <ac:grpSpMkLst>
            <pc:docMk/>
            <pc:sldMk cId="1644064158" sldId="287"/>
            <ac:grpSpMk id="34" creationId="{838C98C2-F63C-4176-9E43-3A62490A974E}"/>
          </ac:grpSpMkLst>
        </pc:grpChg>
        <pc:picChg chg="add del mod">
          <ac:chgData name="منى الثبيتي" userId="cb151b56e55a1c37" providerId="LiveId" clId="{57931B5D-3A9E-4380-BA60-746428F52435}" dt="2021-12-06T22:52:26.760" v="1638" actId="478"/>
          <ac:picMkLst>
            <pc:docMk/>
            <pc:sldMk cId="1644064158" sldId="287"/>
            <ac:picMk id="4" creationId="{4751425A-3775-4DD0-A30E-264A0C404AF7}"/>
          </ac:picMkLst>
        </pc:picChg>
        <pc:picChg chg="add mod">
          <ac:chgData name="منى الثبيتي" userId="cb151b56e55a1c37" providerId="LiveId" clId="{57931B5D-3A9E-4380-BA60-746428F52435}" dt="2021-12-10T23:38:15.956" v="2059" actId="1035"/>
          <ac:picMkLst>
            <pc:docMk/>
            <pc:sldMk cId="1644064158" sldId="287"/>
            <ac:picMk id="7" creationId="{2E2D91D1-1373-4463-9311-3D805462D72B}"/>
          </ac:picMkLst>
        </pc:picChg>
      </pc:sldChg>
      <pc:sldChg chg="addSp delSp modSp new mod">
        <pc:chgData name="منى الثبيتي" userId="cb151b56e55a1c37" providerId="LiveId" clId="{57931B5D-3A9E-4380-BA60-746428F52435}" dt="2021-12-06T21:58:17.523" v="1407" actId="1076"/>
        <pc:sldMkLst>
          <pc:docMk/>
          <pc:sldMk cId="1978964495" sldId="288"/>
        </pc:sldMkLst>
        <pc:spChg chg="del">
          <ac:chgData name="منى الثبيتي" userId="cb151b56e55a1c37" providerId="LiveId" clId="{57931B5D-3A9E-4380-BA60-746428F52435}" dt="2021-12-06T21:27:44.745" v="1088" actId="478"/>
          <ac:spMkLst>
            <pc:docMk/>
            <pc:sldMk cId="1978964495" sldId="288"/>
            <ac:spMk id="2" creationId="{645B9FD6-904C-4DCD-9FBA-E7EF5CCDCE2A}"/>
          </ac:spMkLst>
        </pc:spChg>
        <pc:spChg chg="del">
          <ac:chgData name="منى الثبيتي" userId="cb151b56e55a1c37" providerId="LiveId" clId="{57931B5D-3A9E-4380-BA60-746428F52435}" dt="2021-12-06T21:27:42.698" v="1087" actId="478"/>
          <ac:spMkLst>
            <pc:docMk/>
            <pc:sldMk cId="1978964495" sldId="288"/>
            <ac:spMk id="3" creationId="{58EA538E-C131-4643-AE2D-91F0DF005C3E}"/>
          </ac:spMkLst>
        </pc:spChg>
        <pc:spChg chg="mod">
          <ac:chgData name="منى الثبيتي" userId="cb151b56e55a1c37" providerId="LiveId" clId="{57931B5D-3A9E-4380-BA60-746428F52435}" dt="2021-12-06T21:27:48.531" v="1089"/>
          <ac:spMkLst>
            <pc:docMk/>
            <pc:sldMk cId="1978964495" sldId="288"/>
            <ac:spMk id="5" creationId="{44E85EFC-0E34-4CA7-9865-F6B9370BBA21}"/>
          </ac:spMkLst>
        </pc:spChg>
        <pc:spChg chg="mod">
          <ac:chgData name="منى الثبيتي" userId="cb151b56e55a1c37" providerId="LiveId" clId="{57931B5D-3A9E-4380-BA60-746428F52435}" dt="2021-12-06T21:27:48.531" v="1089"/>
          <ac:spMkLst>
            <pc:docMk/>
            <pc:sldMk cId="1978964495" sldId="288"/>
            <ac:spMk id="6" creationId="{FF5263F2-9D16-4BB9-B2C7-F7D22702755F}"/>
          </ac:spMkLst>
        </pc:spChg>
        <pc:spChg chg="mod">
          <ac:chgData name="منى الثبيتي" userId="cb151b56e55a1c37" providerId="LiveId" clId="{57931B5D-3A9E-4380-BA60-746428F52435}" dt="2021-12-06T21:27:48.531" v="1089"/>
          <ac:spMkLst>
            <pc:docMk/>
            <pc:sldMk cId="1978964495" sldId="288"/>
            <ac:spMk id="8" creationId="{4D06EB73-A2BA-4DE3-8C47-2D1EDF7F9B27}"/>
          </ac:spMkLst>
        </pc:spChg>
        <pc:spChg chg="mod">
          <ac:chgData name="منى الثبيتي" userId="cb151b56e55a1c37" providerId="LiveId" clId="{57931B5D-3A9E-4380-BA60-746428F52435}" dt="2021-12-06T21:27:48.531" v="1089"/>
          <ac:spMkLst>
            <pc:docMk/>
            <pc:sldMk cId="1978964495" sldId="288"/>
            <ac:spMk id="9" creationId="{AFE51A83-5DCE-40DA-9579-639164355905}"/>
          </ac:spMkLst>
        </pc:spChg>
        <pc:spChg chg="add del mod">
          <ac:chgData name="منى الثبيتي" userId="cb151b56e55a1c37" providerId="LiveId" clId="{57931B5D-3A9E-4380-BA60-746428F52435}" dt="2021-12-06T21:31:13.972" v="1107" actId="478"/>
          <ac:spMkLst>
            <pc:docMk/>
            <pc:sldMk cId="1978964495" sldId="288"/>
            <ac:spMk id="10" creationId="{A3DBB755-C918-42CA-B0C3-9FD9E80F1710}"/>
          </ac:spMkLst>
        </pc:spChg>
        <pc:spChg chg="mod">
          <ac:chgData name="منى الثبيتي" userId="cb151b56e55a1c37" providerId="LiveId" clId="{57931B5D-3A9E-4380-BA60-746428F52435}" dt="2021-12-06T21:28:10.318" v="1091"/>
          <ac:spMkLst>
            <pc:docMk/>
            <pc:sldMk cId="1978964495" sldId="288"/>
            <ac:spMk id="12" creationId="{395B7477-CB57-4153-943A-702D70CCAAE6}"/>
          </ac:spMkLst>
        </pc:spChg>
        <pc:spChg chg="mod">
          <ac:chgData name="منى الثبيتي" userId="cb151b56e55a1c37" providerId="LiveId" clId="{57931B5D-3A9E-4380-BA60-746428F52435}" dt="2021-12-06T21:28:10.318" v="1091"/>
          <ac:spMkLst>
            <pc:docMk/>
            <pc:sldMk cId="1978964495" sldId="288"/>
            <ac:spMk id="13" creationId="{517F6AD1-EC50-460B-9F37-D76DC922D14B}"/>
          </ac:spMkLst>
        </pc:spChg>
        <pc:spChg chg="add del mod">
          <ac:chgData name="منى الثبيتي" userId="cb151b56e55a1c37" providerId="LiveId" clId="{57931B5D-3A9E-4380-BA60-746428F52435}" dt="2021-12-06T21:31:35.161" v="1112" actId="478"/>
          <ac:spMkLst>
            <pc:docMk/>
            <pc:sldMk cId="1978964495" sldId="288"/>
            <ac:spMk id="14" creationId="{31235037-3A9F-4F17-BF94-F789EA83ED51}"/>
          </ac:spMkLst>
        </pc:spChg>
        <pc:spChg chg="add mod">
          <ac:chgData name="منى الثبيتي" userId="cb151b56e55a1c37" providerId="LiveId" clId="{57931B5D-3A9E-4380-BA60-746428F52435}" dt="2021-12-06T21:32:54.879" v="1128" actId="1076"/>
          <ac:spMkLst>
            <pc:docMk/>
            <pc:sldMk cId="1978964495" sldId="288"/>
            <ac:spMk id="15" creationId="{3F6FDB2B-1AE5-481B-9407-512F0B82D3E4}"/>
          </ac:spMkLst>
        </pc:spChg>
        <pc:spChg chg="mod">
          <ac:chgData name="منى الثبيتي" userId="cb151b56e55a1c37" providerId="LiveId" clId="{57931B5D-3A9E-4380-BA60-746428F52435}" dt="2021-12-06T21:35:25.514" v="1151" actId="207"/>
          <ac:spMkLst>
            <pc:docMk/>
            <pc:sldMk cId="1978964495" sldId="288"/>
            <ac:spMk id="19" creationId="{FC38EDCB-332F-47E5-BA0D-47227CDF42E3}"/>
          </ac:spMkLst>
        </pc:spChg>
        <pc:spChg chg="mod">
          <ac:chgData name="منى الثبيتي" userId="cb151b56e55a1c37" providerId="LiveId" clId="{57931B5D-3A9E-4380-BA60-746428F52435}" dt="2021-12-06T21:35:25.514" v="1151" actId="207"/>
          <ac:spMkLst>
            <pc:docMk/>
            <pc:sldMk cId="1978964495" sldId="288"/>
            <ac:spMk id="20" creationId="{4BF14329-2B83-4144-8609-C671CEE4DD64}"/>
          </ac:spMkLst>
        </pc:spChg>
        <pc:grpChg chg="add mod">
          <ac:chgData name="منى الثبيتي" userId="cb151b56e55a1c37" providerId="LiveId" clId="{57931B5D-3A9E-4380-BA60-746428F52435}" dt="2021-12-06T21:32:07.049" v="1118" actId="688"/>
          <ac:grpSpMkLst>
            <pc:docMk/>
            <pc:sldMk cId="1978964495" sldId="288"/>
            <ac:grpSpMk id="4" creationId="{A40FAF4E-BA23-4D95-9026-4A9BF644422F}"/>
          </ac:grpSpMkLst>
        </pc:grpChg>
        <pc:grpChg chg="add mod">
          <ac:chgData name="منى الثبيتي" userId="cb151b56e55a1c37" providerId="LiveId" clId="{57931B5D-3A9E-4380-BA60-746428F52435}" dt="2021-12-06T21:57:56.457" v="1405" actId="688"/>
          <ac:grpSpMkLst>
            <pc:docMk/>
            <pc:sldMk cId="1978964495" sldId="288"/>
            <ac:grpSpMk id="7" creationId="{655ED07B-8BD9-4C63-B9C3-5F8FDE76750F}"/>
          </ac:grpSpMkLst>
        </pc:grpChg>
        <pc:grpChg chg="add mod">
          <ac:chgData name="منى الثبيتي" userId="cb151b56e55a1c37" providerId="LiveId" clId="{57931B5D-3A9E-4380-BA60-746428F52435}" dt="2021-12-06T21:31:41.525" v="1113" actId="1076"/>
          <ac:grpSpMkLst>
            <pc:docMk/>
            <pc:sldMk cId="1978964495" sldId="288"/>
            <ac:grpSpMk id="11" creationId="{642EE2C1-52A5-4CCB-B53C-40117A2389F1}"/>
          </ac:grpSpMkLst>
        </pc:grpChg>
        <pc:grpChg chg="add mod">
          <ac:chgData name="منى الثبيتي" userId="cb151b56e55a1c37" providerId="LiveId" clId="{57931B5D-3A9E-4380-BA60-746428F52435}" dt="2021-12-06T21:58:17.523" v="1407" actId="1076"/>
          <ac:grpSpMkLst>
            <pc:docMk/>
            <pc:sldMk cId="1978964495" sldId="288"/>
            <ac:grpSpMk id="18" creationId="{09B130CE-C913-4536-AED4-D0F1B531E83E}"/>
          </ac:grpSpMkLst>
        </pc:grpChg>
        <pc:picChg chg="add mod modCrop">
          <ac:chgData name="منى الثبيتي" userId="cb151b56e55a1c37" providerId="LiveId" clId="{57931B5D-3A9E-4380-BA60-746428F52435}" dt="2021-12-06T21:58:12.942" v="1406" actId="688"/>
          <ac:picMkLst>
            <pc:docMk/>
            <pc:sldMk cId="1978964495" sldId="288"/>
            <ac:picMk id="17" creationId="{79391004-B230-469F-9104-D522957BE58A}"/>
          </ac:picMkLst>
        </pc:picChg>
      </pc:sldChg>
      <pc:sldChg chg="addSp delSp modSp new mod">
        <pc:chgData name="منى الثبيتي" userId="cb151b56e55a1c37" providerId="LiveId" clId="{57931B5D-3A9E-4380-BA60-746428F52435}" dt="2021-12-10T23:28:38.466" v="2055" actId="122"/>
        <pc:sldMkLst>
          <pc:docMk/>
          <pc:sldMk cId="1995872023" sldId="289"/>
        </pc:sldMkLst>
        <pc:spChg chg="add mod">
          <ac:chgData name="منى الثبيتي" userId="cb151b56e55a1c37" providerId="LiveId" clId="{57931B5D-3A9E-4380-BA60-746428F52435}" dt="2021-12-10T23:28:38.466" v="2055" actId="122"/>
          <ac:spMkLst>
            <pc:docMk/>
            <pc:sldMk cId="1995872023" sldId="289"/>
            <ac:spMk id="2" creationId="{3CF7BD19-F7B4-4E57-A28D-B5DCF7B54139}"/>
          </ac:spMkLst>
        </pc:spChg>
        <pc:spChg chg="del">
          <ac:chgData name="منى الثبيتي" userId="cb151b56e55a1c37" providerId="LiveId" clId="{57931B5D-3A9E-4380-BA60-746428F52435}" dt="2021-12-06T21:36:38.046" v="1161" actId="478"/>
          <ac:spMkLst>
            <pc:docMk/>
            <pc:sldMk cId="1995872023" sldId="289"/>
            <ac:spMk id="2" creationId="{D34382E7-6926-4FE4-949B-0C07C56246DE}"/>
          </ac:spMkLst>
        </pc:spChg>
        <pc:spChg chg="del">
          <ac:chgData name="منى الثبيتي" userId="cb151b56e55a1c37" providerId="LiveId" clId="{57931B5D-3A9E-4380-BA60-746428F52435}" dt="2021-12-06T21:36:41.904" v="1162" actId="478"/>
          <ac:spMkLst>
            <pc:docMk/>
            <pc:sldMk cId="1995872023" sldId="289"/>
            <ac:spMk id="3" creationId="{5E3B8031-3CD9-4942-A7FA-D8090D0DDF88}"/>
          </ac:spMkLst>
        </pc:spChg>
        <pc:spChg chg="mod">
          <ac:chgData name="منى الثبيتي" userId="cb151b56e55a1c37" providerId="LiveId" clId="{57931B5D-3A9E-4380-BA60-746428F52435}" dt="2021-12-06T21:37:07.084" v="1163"/>
          <ac:spMkLst>
            <pc:docMk/>
            <pc:sldMk cId="1995872023" sldId="289"/>
            <ac:spMk id="5" creationId="{3779465E-9EEC-4655-B57C-0F75E38E3237}"/>
          </ac:spMkLst>
        </pc:spChg>
        <pc:spChg chg="mod">
          <ac:chgData name="منى الثبيتي" userId="cb151b56e55a1c37" providerId="LiveId" clId="{57931B5D-3A9E-4380-BA60-746428F52435}" dt="2021-12-06T21:37:07.084" v="1163"/>
          <ac:spMkLst>
            <pc:docMk/>
            <pc:sldMk cId="1995872023" sldId="289"/>
            <ac:spMk id="6" creationId="{B98EE7C4-7758-4EFA-B0E0-8B479637CB6B}"/>
          </ac:spMkLst>
        </pc:spChg>
        <pc:spChg chg="mod">
          <ac:chgData name="منى الثبيتي" userId="cb151b56e55a1c37" providerId="LiveId" clId="{57931B5D-3A9E-4380-BA60-746428F52435}" dt="2021-12-06T21:37:07.084" v="1163"/>
          <ac:spMkLst>
            <pc:docMk/>
            <pc:sldMk cId="1995872023" sldId="289"/>
            <ac:spMk id="8" creationId="{A47726F9-881D-46C6-938B-EBEA13AAF60C}"/>
          </ac:spMkLst>
        </pc:spChg>
        <pc:spChg chg="mod">
          <ac:chgData name="منى الثبيتي" userId="cb151b56e55a1c37" providerId="LiveId" clId="{57931B5D-3A9E-4380-BA60-746428F52435}" dt="2021-12-06T21:37:07.084" v="1163"/>
          <ac:spMkLst>
            <pc:docMk/>
            <pc:sldMk cId="1995872023" sldId="289"/>
            <ac:spMk id="9" creationId="{1CBDBF2F-0960-49FD-A801-2DADB0EAFFD0}"/>
          </ac:spMkLst>
        </pc:spChg>
        <pc:spChg chg="mod">
          <ac:chgData name="منى الثبيتي" userId="cb151b56e55a1c37" providerId="LiveId" clId="{57931B5D-3A9E-4380-BA60-746428F52435}" dt="2021-12-06T21:37:44.772" v="1172" actId="207"/>
          <ac:spMkLst>
            <pc:docMk/>
            <pc:sldMk cId="1995872023" sldId="289"/>
            <ac:spMk id="11" creationId="{10DFF5D3-2F2C-450F-BD68-72B7439E6A55}"/>
          </ac:spMkLst>
        </pc:spChg>
        <pc:spChg chg="mod">
          <ac:chgData name="منى الثبيتي" userId="cb151b56e55a1c37" providerId="LiveId" clId="{57931B5D-3A9E-4380-BA60-746428F52435}" dt="2021-12-06T21:37:44.772" v="1172" actId="207"/>
          <ac:spMkLst>
            <pc:docMk/>
            <pc:sldMk cId="1995872023" sldId="289"/>
            <ac:spMk id="12" creationId="{1A85CE1A-CD07-4871-AEAC-9DB4242A1446}"/>
          </ac:spMkLst>
        </pc:spChg>
        <pc:spChg chg="mod">
          <ac:chgData name="منى الثبيتي" userId="cb151b56e55a1c37" providerId="LiveId" clId="{57931B5D-3A9E-4380-BA60-746428F52435}" dt="2021-12-06T21:37:56.441" v="1173"/>
          <ac:spMkLst>
            <pc:docMk/>
            <pc:sldMk cId="1995872023" sldId="289"/>
            <ac:spMk id="14" creationId="{595FD296-1DEE-4367-AD70-18B28E5A573F}"/>
          </ac:spMkLst>
        </pc:spChg>
        <pc:spChg chg="mod">
          <ac:chgData name="منى الثبيتي" userId="cb151b56e55a1c37" providerId="LiveId" clId="{57931B5D-3A9E-4380-BA60-746428F52435}" dt="2021-12-06T21:37:56.441" v="1173"/>
          <ac:spMkLst>
            <pc:docMk/>
            <pc:sldMk cId="1995872023" sldId="289"/>
            <ac:spMk id="15" creationId="{A054990F-F205-4272-80FB-6DA22A39538D}"/>
          </ac:spMkLst>
        </pc:spChg>
        <pc:spChg chg="add mod">
          <ac:chgData name="منى الثبيتي" userId="cb151b56e55a1c37" providerId="LiveId" clId="{57931B5D-3A9E-4380-BA60-746428F52435}" dt="2021-12-06T21:38:00.373" v="1174" actId="1076"/>
          <ac:spMkLst>
            <pc:docMk/>
            <pc:sldMk cId="1995872023" sldId="289"/>
            <ac:spMk id="16" creationId="{1A7AC47C-4585-4E17-AF80-7C0AD93FD15D}"/>
          </ac:spMkLst>
        </pc:spChg>
        <pc:grpChg chg="add mod">
          <ac:chgData name="منى الثبيتي" userId="cb151b56e55a1c37" providerId="LiveId" clId="{57931B5D-3A9E-4380-BA60-746428F52435}" dt="2021-12-06T21:37:31.096" v="1169" actId="1076"/>
          <ac:grpSpMkLst>
            <pc:docMk/>
            <pc:sldMk cId="1995872023" sldId="289"/>
            <ac:grpSpMk id="4" creationId="{1A4790C2-6830-4FCF-A843-7A35514232E5}"/>
          </ac:grpSpMkLst>
        </pc:grpChg>
        <pc:grpChg chg="add mod">
          <ac:chgData name="منى الثبيتي" userId="cb151b56e55a1c37" providerId="LiveId" clId="{57931B5D-3A9E-4380-BA60-746428F52435}" dt="2021-12-06T21:37:33.507" v="1170" actId="1076"/>
          <ac:grpSpMkLst>
            <pc:docMk/>
            <pc:sldMk cId="1995872023" sldId="289"/>
            <ac:grpSpMk id="7" creationId="{93201981-3B6A-4E15-BAB7-1757B1454163}"/>
          </ac:grpSpMkLst>
        </pc:grpChg>
        <pc:grpChg chg="add mod">
          <ac:chgData name="منى الثبيتي" userId="cb151b56e55a1c37" providerId="LiveId" clId="{57931B5D-3A9E-4380-BA60-746428F52435}" dt="2021-12-06T21:37:44.772" v="1172" actId="207"/>
          <ac:grpSpMkLst>
            <pc:docMk/>
            <pc:sldMk cId="1995872023" sldId="289"/>
            <ac:grpSpMk id="10" creationId="{8813ED85-1882-4D3D-9CA7-1E889A3A6EC7}"/>
          </ac:grpSpMkLst>
        </pc:grpChg>
        <pc:grpChg chg="add mod">
          <ac:chgData name="منى الثبيتي" userId="cb151b56e55a1c37" providerId="LiveId" clId="{57931B5D-3A9E-4380-BA60-746428F52435}" dt="2021-12-06T21:38:00.373" v="1174" actId="1076"/>
          <ac:grpSpMkLst>
            <pc:docMk/>
            <pc:sldMk cId="1995872023" sldId="289"/>
            <ac:grpSpMk id="13" creationId="{C0B3E886-EE37-4272-85A7-F1B76C1EECC8}"/>
          </ac:grpSpMkLst>
        </pc:grpChg>
        <pc:picChg chg="add mod">
          <ac:chgData name="منى الثبيتي" userId="cb151b56e55a1c37" providerId="LiveId" clId="{57931B5D-3A9E-4380-BA60-746428F52435}" dt="2021-12-06T21:40:58.688" v="1190" actId="14100"/>
          <ac:picMkLst>
            <pc:docMk/>
            <pc:sldMk cId="1995872023" sldId="289"/>
            <ac:picMk id="18" creationId="{304FA69E-DE16-4183-BBD3-46DF0C355201}"/>
          </ac:picMkLst>
        </pc:picChg>
        <pc:picChg chg="add mod">
          <ac:chgData name="منى الثبيتي" userId="cb151b56e55a1c37" providerId="LiveId" clId="{57931B5D-3A9E-4380-BA60-746428F52435}" dt="2021-12-06T21:41:33.427" v="1195" actId="1076"/>
          <ac:picMkLst>
            <pc:docMk/>
            <pc:sldMk cId="1995872023" sldId="289"/>
            <ac:picMk id="20" creationId="{515FA2B5-5F81-450A-81C3-C43590ECF780}"/>
          </ac:picMkLst>
        </pc:picChg>
      </pc:sldChg>
      <pc:sldChg chg="addSp delSp modSp new mod">
        <pc:chgData name="منى الثبيتي" userId="cb151b56e55a1c37" providerId="LiveId" clId="{57931B5D-3A9E-4380-BA60-746428F52435}" dt="2021-12-10T23:29:00.572" v="2057" actId="688"/>
        <pc:sldMkLst>
          <pc:docMk/>
          <pc:sldMk cId="2442724956" sldId="290"/>
        </pc:sldMkLst>
        <pc:spChg chg="del">
          <ac:chgData name="منى الثبيتي" userId="cb151b56e55a1c37" providerId="LiveId" clId="{57931B5D-3A9E-4380-BA60-746428F52435}" dt="2021-12-06T21:39:15.762" v="1178" actId="478"/>
          <ac:spMkLst>
            <pc:docMk/>
            <pc:sldMk cId="2442724956" sldId="290"/>
            <ac:spMk id="2" creationId="{00416017-83AF-416D-9932-D4FA3C51608A}"/>
          </ac:spMkLst>
        </pc:spChg>
        <pc:spChg chg="del">
          <ac:chgData name="منى الثبيتي" userId="cb151b56e55a1c37" providerId="LiveId" clId="{57931B5D-3A9E-4380-BA60-746428F52435}" dt="2021-12-06T21:39:19.475" v="1179" actId="478"/>
          <ac:spMkLst>
            <pc:docMk/>
            <pc:sldMk cId="2442724956" sldId="290"/>
            <ac:spMk id="3" creationId="{DD25AC94-B194-41D0-A84D-A7EB1DFCFFE7}"/>
          </ac:spMkLst>
        </pc:spChg>
        <pc:spChg chg="mod">
          <ac:chgData name="منى الثبيتي" userId="cb151b56e55a1c37" providerId="LiveId" clId="{57931B5D-3A9E-4380-BA60-746428F52435}" dt="2021-12-06T21:49:36.347" v="1357"/>
          <ac:spMkLst>
            <pc:docMk/>
            <pc:sldMk cId="2442724956" sldId="290"/>
            <ac:spMk id="5" creationId="{64EB6E87-A451-43F2-951F-B41550A69FC6}"/>
          </ac:spMkLst>
        </pc:spChg>
        <pc:spChg chg="mod">
          <ac:chgData name="منى الثبيتي" userId="cb151b56e55a1c37" providerId="LiveId" clId="{57931B5D-3A9E-4380-BA60-746428F52435}" dt="2021-12-06T21:49:36.347" v="1357"/>
          <ac:spMkLst>
            <pc:docMk/>
            <pc:sldMk cId="2442724956" sldId="290"/>
            <ac:spMk id="6" creationId="{1C74CE5A-AD53-4299-8A6C-4145B9B037D9}"/>
          </ac:spMkLst>
        </pc:spChg>
        <pc:spChg chg="add mod">
          <ac:chgData name="منى الثبيتي" userId="cb151b56e55a1c37" providerId="LiveId" clId="{57931B5D-3A9E-4380-BA60-746428F52435}" dt="2021-12-06T21:49:39.891" v="1358" actId="1076"/>
          <ac:spMkLst>
            <pc:docMk/>
            <pc:sldMk cId="2442724956" sldId="290"/>
            <ac:spMk id="7" creationId="{91F1FA14-0FD8-4CE9-A0D2-F73FB1E64B04}"/>
          </ac:spMkLst>
        </pc:spChg>
        <pc:spChg chg="mod">
          <ac:chgData name="منى الثبيتي" userId="cb151b56e55a1c37" providerId="LiveId" clId="{57931B5D-3A9E-4380-BA60-746428F52435}" dt="2021-12-06T21:50:12.407" v="1359"/>
          <ac:spMkLst>
            <pc:docMk/>
            <pc:sldMk cId="2442724956" sldId="290"/>
            <ac:spMk id="9" creationId="{CE5F9430-AE15-4612-8CBF-9FCED2058792}"/>
          </ac:spMkLst>
        </pc:spChg>
        <pc:spChg chg="mod">
          <ac:chgData name="منى الثبيتي" userId="cb151b56e55a1c37" providerId="LiveId" clId="{57931B5D-3A9E-4380-BA60-746428F52435}" dt="2021-12-06T21:50:12.407" v="1359"/>
          <ac:spMkLst>
            <pc:docMk/>
            <pc:sldMk cId="2442724956" sldId="290"/>
            <ac:spMk id="10" creationId="{43F94DB5-1A6B-44D6-BD0B-9134779F81AE}"/>
          </ac:spMkLst>
        </pc:spChg>
        <pc:spChg chg="mod">
          <ac:chgData name="منى الثبيتي" userId="cb151b56e55a1c37" providerId="LiveId" clId="{57931B5D-3A9E-4380-BA60-746428F52435}" dt="2021-12-06T21:50:12.407" v="1359"/>
          <ac:spMkLst>
            <pc:docMk/>
            <pc:sldMk cId="2442724956" sldId="290"/>
            <ac:spMk id="12" creationId="{C60327F2-40FA-4E5A-B5E7-B432898F8332}"/>
          </ac:spMkLst>
        </pc:spChg>
        <pc:spChg chg="mod">
          <ac:chgData name="منى الثبيتي" userId="cb151b56e55a1c37" providerId="LiveId" clId="{57931B5D-3A9E-4380-BA60-746428F52435}" dt="2021-12-06T21:50:12.407" v="1359"/>
          <ac:spMkLst>
            <pc:docMk/>
            <pc:sldMk cId="2442724956" sldId="290"/>
            <ac:spMk id="13" creationId="{5F556330-9362-4C0E-9AB9-985956F4A479}"/>
          </ac:spMkLst>
        </pc:spChg>
        <pc:spChg chg="add del mod">
          <ac:chgData name="منى الثبيتي" userId="cb151b56e55a1c37" providerId="LiveId" clId="{57931B5D-3A9E-4380-BA60-746428F52435}" dt="2021-12-06T21:51:13.151" v="1372" actId="478"/>
          <ac:spMkLst>
            <pc:docMk/>
            <pc:sldMk cId="2442724956" sldId="290"/>
            <ac:spMk id="14" creationId="{E791089B-CB7F-4273-A1EA-AF57113DE37C}"/>
          </ac:spMkLst>
        </pc:spChg>
        <pc:spChg chg="mod">
          <ac:chgData name="منى الثبيتي" userId="cb151b56e55a1c37" providerId="LiveId" clId="{57931B5D-3A9E-4380-BA60-746428F52435}" dt="2021-12-06T21:51:54.106" v="1376" actId="207"/>
          <ac:spMkLst>
            <pc:docMk/>
            <pc:sldMk cId="2442724956" sldId="290"/>
            <ac:spMk id="16" creationId="{C8FDC3DA-8053-43F6-BF37-DAB308106107}"/>
          </ac:spMkLst>
        </pc:spChg>
        <pc:spChg chg="mod">
          <ac:chgData name="منى الثبيتي" userId="cb151b56e55a1c37" providerId="LiveId" clId="{57931B5D-3A9E-4380-BA60-746428F52435}" dt="2021-12-06T21:51:54.106" v="1376" actId="207"/>
          <ac:spMkLst>
            <pc:docMk/>
            <pc:sldMk cId="2442724956" sldId="290"/>
            <ac:spMk id="17" creationId="{58370BCB-BF2D-4E88-A510-53111EEC2F76}"/>
          </ac:spMkLst>
        </pc:spChg>
        <pc:spChg chg="add mod">
          <ac:chgData name="منى الثبيتي" userId="cb151b56e55a1c37" providerId="LiveId" clId="{57931B5D-3A9E-4380-BA60-746428F52435}" dt="2021-12-10T23:29:00.572" v="2057" actId="688"/>
          <ac:spMkLst>
            <pc:docMk/>
            <pc:sldMk cId="2442724956" sldId="290"/>
            <ac:spMk id="18" creationId="{3FDC8121-1010-4811-8332-C936E8AD2374}"/>
          </ac:spMkLst>
        </pc:spChg>
        <pc:grpChg chg="add mod">
          <ac:chgData name="منى الثبيتي" userId="cb151b56e55a1c37" providerId="LiveId" clId="{57931B5D-3A9E-4380-BA60-746428F52435}" dt="2021-12-06T21:49:39.891" v="1358" actId="1076"/>
          <ac:grpSpMkLst>
            <pc:docMk/>
            <pc:sldMk cId="2442724956" sldId="290"/>
            <ac:grpSpMk id="4" creationId="{CEBB5687-6804-4514-ABD8-2418BBCC6BBA}"/>
          </ac:grpSpMkLst>
        </pc:grpChg>
        <pc:grpChg chg="add mod">
          <ac:chgData name="منى الثبيتي" userId="cb151b56e55a1c37" providerId="LiveId" clId="{57931B5D-3A9E-4380-BA60-746428F52435}" dt="2021-12-06T21:51:03.219" v="1369" actId="688"/>
          <ac:grpSpMkLst>
            <pc:docMk/>
            <pc:sldMk cId="2442724956" sldId="290"/>
            <ac:grpSpMk id="8" creationId="{70690C32-4699-4425-A464-D85EB5B8BB87}"/>
          </ac:grpSpMkLst>
        </pc:grpChg>
        <pc:grpChg chg="add mod">
          <ac:chgData name="منى الثبيتي" userId="cb151b56e55a1c37" providerId="LiveId" clId="{57931B5D-3A9E-4380-BA60-746428F52435}" dt="2021-12-06T21:57:12.900" v="1402" actId="1076"/>
          <ac:grpSpMkLst>
            <pc:docMk/>
            <pc:sldMk cId="2442724956" sldId="290"/>
            <ac:grpSpMk id="11" creationId="{309A8530-B2DF-4F38-BD5C-02EE42890C21}"/>
          </ac:grpSpMkLst>
        </pc:grpChg>
        <pc:grpChg chg="add mod">
          <ac:chgData name="منى الثبيتي" userId="cb151b56e55a1c37" providerId="LiveId" clId="{57931B5D-3A9E-4380-BA60-746428F52435}" dt="2021-12-06T21:51:54.106" v="1376" actId="207"/>
          <ac:grpSpMkLst>
            <pc:docMk/>
            <pc:sldMk cId="2442724956" sldId="290"/>
            <ac:grpSpMk id="15" creationId="{793613D9-6466-4383-A712-F4FA22675BA8}"/>
          </ac:grpSpMkLst>
        </pc:grpChg>
        <pc:picChg chg="add mod">
          <ac:chgData name="منى الثبيتي" userId="cb151b56e55a1c37" providerId="LiveId" clId="{57931B5D-3A9E-4380-BA60-746428F52435}" dt="2021-12-06T21:57:19.269" v="1403"/>
          <ac:picMkLst>
            <pc:docMk/>
            <pc:sldMk cId="2442724956" sldId="290"/>
            <ac:picMk id="19" creationId="{7625F059-6D12-449E-BAE3-791C3D1AD1F2}"/>
          </ac:picMkLst>
        </pc:picChg>
        <pc:picChg chg="add mod">
          <ac:chgData name="منى الثبيتي" userId="cb151b56e55a1c37" providerId="LiveId" clId="{57931B5D-3A9E-4380-BA60-746428F52435}" dt="2021-12-06T21:57:08.205" v="1401" actId="1076"/>
          <ac:picMkLst>
            <pc:docMk/>
            <pc:sldMk cId="2442724956" sldId="290"/>
            <ac:picMk id="21" creationId="{9553909A-5AD1-414E-9015-03E60C4B6DE6}"/>
          </ac:picMkLst>
        </pc:picChg>
      </pc:sldChg>
      <pc:sldChg chg="addSp delSp modSp new mod">
        <pc:chgData name="منى الثبيتي" userId="cb151b56e55a1c37" providerId="LiveId" clId="{57931B5D-3A9E-4380-BA60-746428F52435}" dt="2021-12-06T21:46:57.638" v="1227" actId="1076"/>
        <pc:sldMkLst>
          <pc:docMk/>
          <pc:sldMk cId="4176073699" sldId="291"/>
        </pc:sldMkLst>
        <pc:spChg chg="del">
          <ac:chgData name="منى الثبيتي" userId="cb151b56e55a1c37" providerId="LiveId" clId="{57931B5D-3A9E-4380-BA60-746428F52435}" dt="2021-12-06T21:39:30.055" v="1181" actId="478"/>
          <ac:spMkLst>
            <pc:docMk/>
            <pc:sldMk cId="4176073699" sldId="291"/>
            <ac:spMk id="2" creationId="{3E12ABF3-49F9-4308-89A4-DD4C47CF6161}"/>
          </ac:spMkLst>
        </pc:spChg>
        <pc:spChg chg="del">
          <ac:chgData name="منى الثبيتي" userId="cb151b56e55a1c37" providerId="LiveId" clId="{57931B5D-3A9E-4380-BA60-746428F52435}" dt="2021-12-06T21:39:33.618" v="1182" actId="478"/>
          <ac:spMkLst>
            <pc:docMk/>
            <pc:sldMk cId="4176073699" sldId="291"/>
            <ac:spMk id="3" creationId="{FB8AFDFE-4079-414E-B495-A0F96114498C}"/>
          </ac:spMkLst>
        </pc:spChg>
        <pc:spChg chg="mod">
          <ac:chgData name="منى الثبيتي" userId="cb151b56e55a1c37" providerId="LiveId" clId="{57931B5D-3A9E-4380-BA60-746428F52435}" dt="2021-12-06T21:42:24.448" v="1198"/>
          <ac:spMkLst>
            <pc:docMk/>
            <pc:sldMk cId="4176073699" sldId="291"/>
            <ac:spMk id="5" creationId="{17C7F60D-6002-4C15-95E0-B41A442EBAF6}"/>
          </ac:spMkLst>
        </pc:spChg>
        <pc:spChg chg="mod">
          <ac:chgData name="منى الثبيتي" userId="cb151b56e55a1c37" providerId="LiveId" clId="{57931B5D-3A9E-4380-BA60-746428F52435}" dt="2021-12-06T21:42:24.448" v="1198"/>
          <ac:spMkLst>
            <pc:docMk/>
            <pc:sldMk cId="4176073699" sldId="291"/>
            <ac:spMk id="6" creationId="{81CDCD49-366D-4CF9-B569-907825B9F0BF}"/>
          </ac:spMkLst>
        </pc:spChg>
        <pc:spChg chg="add mod">
          <ac:chgData name="منى الثبيتي" userId="cb151b56e55a1c37" providerId="LiveId" clId="{57931B5D-3A9E-4380-BA60-746428F52435}" dt="2021-12-06T21:43:06.509" v="1212" actId="1036"/>
          <ac:spMkLst>
            <pc:docMk/>
            <pc:sldMk cId="4176073699" sldId="291"/>
            <ac:spMk id="7" creationId="{4BE16585-6151-4CED-99C3-A6DAAF43C678}"/>
          </ac:spMkLst>
        </pc:spChg>
        <pc:spChg chg="mod">
          <ac:chgData name="منى الثبيتي" userId="cb151b56e55a1c37" providerId="LiveId" clId="{57931B5D-3A9E-4380-BA60-746428F52435}" dt="2021-12-06T21:44:42.698" v="1213"/>
          <ac:spMkLst>
            <pc:docMk/>
            <pc:sldMk cId="4176073699" sldId="291"/>
            <ac:spMk id="9" creationId="{895AB66E-CA82-4E9C-A032-912F5FAEB5C9}"/>
          </ac:spMkLst>
        </pc:spChg>
        <pc:spChg chg="mod">
          <ac:chgData name="منى الثبيتي" userId="cb151b56e55a1c37" providerId="LiveId" clId="{57931B5D-3A9E-4380-BA60-746428F52435}" dt="2021-12-06T21:44:42.698" v="1213"/>
          <ac:spMkLst>
            <pc:docMk/>
            <pc:sldMk cId="4176073699" sldId="291"/>
            <ac:spMk id="10" creationId="{E1EA9DAE-BF9D-49E8-AC5E-322857BBD6B0}"/>
          </ac:spMkLst>
        </pc:spChg>
        <pc:spChg chg="mod">
          <ac:chgData name="منى الثبيتي" userId="cb151b56e55a1c37" providerId="LiveId" clId="{57931B5D-3A9E-4380-BA60-746428F52435}" dt="2021-12-06T21:44:42.698" v="1213"/>
          <ac:spMkLst>
            <pc:docMk/>
            <pc:sldMk cId="4176073699" sldId="291"/>
            <ac:spMk id="12" creationId="{37B1C40B-0BC6-44A3-B800-1B72AB527F96}"/>
          </ac:spMkLst>
        </pc:spChg>
        <pc:spChg chg="mod">
          <ac:chgData name="منى الثبيتي" userId="cb151b56e55a1c37" providerId="LiveId" clId="{57931B5D-3A9E-4380-BA60-746428F52435}" dt="2021-12-06T21:44:42.698" v="1213"/>
          <ac:spMkLst>
            <pc:docMk/>
            <pc:sldMk cId="4176073699" sldId="291"/>
            <ac:spMk id="13" creationId="{2ADFB709-63DC-42EC-8ED4-7ACF733ADE63}"/>
          </ac:spMkLst>
        </pc:spChg>
        <pc:spChg chg="mod">
          <ac:chgData name="منى الثبيتي" userId="cb151b56e55a1c37" providerId="LiveId" clId="{57931B5D-3A9E-4380-BA60-746428F52435}" dt="2021-12-06T21:45:53.022" v="1222" actId="207"/>
          <ac:spMkLst>
            <pc:docMk/>
            <pc:sldMk cId="4176073699" sldId="291"/>
            <ac:spMk id="15" creationId="{64F8E696-E77A-4EB4-AAD1-BA46A9E199DD}"/>
          </ac:spMkLst>
        </pc:spChg>
        <pc:spChg chg="mod">
          <ac:chgData name="منى الثبيتي" userId="cb151b56e55a1c37" providerId="LiveId" clId="{57931B5D-3A9E-4380-BA60-746428F52435}" dt="2021-12-06T21:45:53.022" v="1222" actId="207"/>
          <ac:spMkLst>
            <pc:docMk/>
            <pc:sldMk cId="4176073699" sldId="291"/>
            <ac:spMk id="16" creationId="{D83A871D-D695-4A1C-B388-0D328BF4D082}"/>
          </ac:spMkLst>
        </pc:spChg>
        <pc:grpChg chg="add mod">
          <ac:chgData name="منى الثبيتي" userId="cb151b56e55a1c37" providerId="LiveId" clId="{57931B5D-3A9E-4380-BA60-746428F52435}" dt="2021-12-06T21:42:26.824" v="1199" actId="1076"/>
          <ac:grpSpMkLst>
            <pc:docMk/>
            <pc:sldMk cId="4176073699" sldId="291"/>
            <ac:grpSpMk id="4" creationId="{D0F6DA44-72E6-43BA-A622-51D03061638E}"/>
          </ac:grpSpMkLst>
        </pc:grpChg>
        <pc:grpChg chg="add mod">
          <ac:chgData name="منى الثبيتي" userId="cb151b56e55a1c37" providerId="LiveId" clId="{57931B5D-3A9E-4380-BA60-746428F52435}" dt="2021-12-06T21:45:27.927" v="1220" actId="1076"/>
          <ac:grpSpMkLst>
            <pc:docMk/>
            <pc:sldMk cId="4176073699" sldId="291"/>
            <ac:grpSpMk id="8" creationId="{99A2BA2F-E249-4E1A-9389-62F3ED27DEA3}"/>
          </ac:grpSpMkLst>
        </pc:grpChg>
        <pc:grpChg chg="add mod ord">
          <ac:chgData name="منى الثبيتي" userId="cb151b56e55a1c37" providerId="LiveId" clId="{57931B5D-3A9E-4380-BA60-746428F52435}" dt="2021-12-06T21:45:22.004" v="1218" actId="14100"/>
          <ac:grpSpMkLst>
            <pc:docMk/>
            <pc:sldMk cId="4176073699" sldId="291"/>
            <ac:grpSpMk id="11" creationId="{7B69D04E-55D3-4115-86E2-263CA61095D0}"/>
          </ac:grpSpMkLst>
        </pc:grpChg>
        <pc:grpChg chg="add mod">
          <ac:chgData name="منى الثبيتي" userId="cb151b56e55a1c37" providerId="LiveId" clId="{57931B5D-3A9E-4380-BA60-746428F52435}" dt="2021-12-06T21:45:53.022" v="1222" actId="207"/>
          <ac:grpSpMkLst>
            <pc:docMk/>
            <pc:sldMk cId="4176073699" sldId="291"/>
            <ac:grpSpMk id="14" creationId="{9214A6A0-BA58-49A3-B657-67BD9BE6227E}"/>
          </ac:grpSpMkLst>
        </pc:grpChg>
        <pc:picChg chg="add mod">
          <ac:chgData name="منى الثبيتي" userId="cb151b56e55a1c37" providerId="LiveId" clId="{57931B5D-3A9E-4380-BA60-746428F52435}" dt="2021-12-06T21:46:57.638" v="1227" actId="1076"/>
          <ac:picMkLst>
            <pc:docMk/>
            <pc:sldMk cId="4176073699" sldId="291"/>
            <ac:picMk id="18" creationId="{BB932CB9-A35C-4C2B-9F15-AE3999D06A79}"/>
          </ac:picMkLst>
        </pc:picChg>
      </pc:sldChg>
      <pc:sldChg chg="addSp delSp modSp add mod">
        <pc:chgData name="منى الثبيتي" userId="cb151b56e55a1c37" providerId="LiveId" clId="{57931B5D-3A9E-4380-BA60-746428F52435}" dt="2021-12-06T22:00:03.591" v="1419"/>
        <pc:sldMkLst>
          <pc:docMk/>
          <pc:sldMk cId="461258067" sldId="292"/>
        </pc:sldMkLst>
        <pc:spChg chg="mod">
          <ac:chgData name="منى الثبيتي" userId="cb151b56e55a1c37" providerId="LiveId" clId="{57931B5D-3A9E-4380-BA60-746428F52435}" dt="2021-12-06T21:52:33.781" v="1382"/>
          <ac:spMkLst>
            <pc:docMk/>
            <pc:sldMk cId="461258067" sldId="292"/>
            <ac:spMk id="5" creationId="{8EDCE46C-F882-4666-B514-5D586B227F65}"/>
          </ac:spMkLst>
        </pc:spChg>
        <pc:spChg chg="mod">
          <ac:chgData name="منى الثبيتي" userId="cb151b56e55a1c37" providerId="LiveId" clId="{57931B5D-3A9E-4380-BA60-746428F52435}" dt="2021-12-06T21:52:33.781" v="1382"/>
          <ac:spMkLst>
            <pc:docMk/>
            <pc:sldMk cId="461258067" sldId="292"/>
            <ac:spMk id="6" creationId="{C6B21041-E1E1-4C7E-B8CA-8A6BED732081}"/>
          </ac:spMkLst>
        </pc:spChg>
        <pc:spChg chg="add mod">
          <ac:chgData name="منى الثبيتي" userId="cb151b56e55a1c37" providerId="LiveId" clId="{57931B5D-3A9E-4380-BA60-746428F52435}" dt="2021-12-06T21:52:36.826" v="1383" actId="1076"/>
          <ac:spMkLst>
            <pc:docMk/>
            <pc:sldMk cId="461258067" sldId="292"/>
            <ac:spMk id="7" creationId="{54ADFFE3-0AB6-4A32-A328-26D3280483CF}"/>
          </ac:spMkLst>
        </pc:spChg>
        <pc:spChg chg="mod">
          <ac:chgData name="منى الثبيتي" userId="cb151b56e55a1c37" providerId="LiveId" clId="{57931B5D-3A9E-4380-BA60-746428F52435}" dt="2021-12-06T21:53:32.428" v="1384"/>
          <ac:spMkLst>
            <pc:docMk/>
            <pc:sldMk cId="461258067" sldId="292"/>
            <ac:spMk id="9" creationId="{EAA78679-198A-4EF2-ACBD-11A8471C18BA}"/>
          </ac:spMkLst>
        </pc:spChg>
        <pc:spChg chg="mod">
          <ac:chgData name="منى الثبيتي" userId="cb151b56e55a1c37" providerId="LiveId" clId="{57931B5D-3A9E-4380-BA60-746428F52435}" dt="2021-12-06T21:53:32.428" v="1384"/>
          <ac:spMkLst>
            <pc:docMk/>
            <pc:sldMk cId="461258067" sldId="292"/>
            <ac:spMk id="10" creationId="{47015A13-3235-4524-96FF-6B34C81B8A52}"/>
          </ac:spMkLst>
        </pc:spChg>
        <pc:spChg chg="mod">
          <ac:chgData name="منى الثبيتي" userId="cb151b56e55a1c37" providerId="LiveId" clId="{57931B5D-3A9E-4380-BA60-746428F52435}" dt="2021-12-06T21:53:32.428" v="1384"/>
          <ac:spMkLst>
            <pc:docMk/>
            <pc:sldMk cId="461258067" sldId="292"/>
            <ac:spMk id="12" creationId="{DCFE7E56-4272-4C41-9400-D5271753A296}"/>
          </ac:spMkLst>
        </pc:spChg>
        <pc:spChg chg="mod">
          <ac:chgData name="منى الثبيتي" userId="cb151b56e55a1c37" providerId="LiveId" clId="{57931B5D-3A9E-4380-BA60-746428F52435}" dt="2021-12-06T21:53:32.428" v="1384"/>
          <ac:spMkLst>
            <pc:docMk/>
            <pc:sldMk cId="461258067" sldId="292"/>
            <ac:spMk id="13" creationId="{643C1B95-69C0-459E-B2EA-05AC8806B95E}"/>
          </ac:spMkLst>
        </pc:spChg>
        <pc:spChg chg="mod">
          <ac:chgData name="منى الثبيتي" userId="cb151b56e55a1c37" providerId="LiveId" clId="{57931B5D-3A9E-4380-BA60-746428F52435}" dt="2021-12-06T21:55:56.729" v="1394" actId="207"/>
          <ac:spMkLst>
            <pc:docMk/>
            <pc:sldMk cId="461258067" sldId="292"/>
            <ac:spMk id="15" creationId="{E47A22AA-3ABD-425E-B62E-8C4038194C43}"/>
          </ac:spMkLst>
        </pc:spChg>
        <pc:spChg chg="mod">
          <ac:chgData name="منى الثبيتي" userId="cb151b56e55a1c37" providerId="LiveId" clId="{57931B5D-3A9E-4380-BA60-746428F52435}" dt="2021-12-06T21:55:56.729" v="1394" actId="207"/>
          <ac:spMkLst>
            <pc:docMk/>
            <pc:sldMk cId="461258067" sldId="292"/>
            <ac:spMk id="16" creationId="{B6876CFB-181A-40A6-A515-CE738840C00A}"/>
          </ac:spMkLst>
        </pc:spChg>
        <pc:grpChg chg="add mod">
          <ac:chgData name="منى الثبيتي" userId="cb151b56e55a1c37" providerId="LiveId" clId="{57931B5D-3A9E-4380-BA60-746428F52435}" dt="2021-12-06T21:52:36.826" v="1383" actId="1076"/>
          <ac:grpSpMkLst>
            <pc:docMk/>
            <pc:sldMk cId="461258067" sldId="292"/>
            <ac:grpSpMk id="4" creationId="{F137E9D4-0C71-482D-B387-DC9E147A7618}"/>
          </ac:grpSpMkLst>
        </pc:grpChg>
        <pc:grpChg chg="add mod">
          <ac:chgData name="منى الثبيتي" userId="cb151b56e55a1c37" providerId="LiveId" clId="{57931B5D-3A9E-4380-BA60-746428F52435}" dt="2021-12-06T21:55:29.714" v="1392" actId="688"/>
          <ac:grpSpMkLst>
            <pc:docMk/>
            <pc:sldMk cId="461258067" sldId="292"/>
            <ac:grpSpMk id="8" creationId="{9256CFA1-29FE-494D-A115-55A783225895}"/>
          </ac:grpSpMkLst>
        </pc:grpChg>
        <pc:grpChg chg="add mod">
          <ac:chgData name="منى الثبيتي" userId="cb151b56e55a1c37" providerId="LiveId" clId="{57931B5D-3A9E-4380-BA60-746428F52435}" dt="2021-12-06T21:59:50.389" v="1416" actId="1076"/>
          <ac:grpSpMkLst>
            <pc:docMk/>
            <pc:sldMk cId="461258067" sldId="292"/>
            <ac:grpSpMk id="11" creationId="{DC82598E-0678-469D-83EA-8DF1C54A5842}"/>
          </ac:grpSpMkLst>
        </pc:grpChg>
        <pc:grpChg chg="add mod">
          <ac:chgData name="منى الثبيتي" userId="cb151b56e55a1c37" providerId="LiveId" clId="{57931B5D-3A9E-4380-BA60-746428F52435}" dt="2021-12-06T21:55:56.729" v="1394" actId="207"/>
          <ac:grpSpMkLst>
            <pc:docMk/>
            <pc:sldMk cId="461258067" sldId="292"/>
            <ac:grpSpMk id="14" creationId="{765787F8-05E7-4B4D-84C0-91670E969190}"/>
          </ac:grpSpMkLst>
        </pc:grpChg>
        <pc:picChg chg="add del">
          <ac:chgData name="منى الثبيتي" userId="cb151b56e55a1c37" providerId="LiveId" clId="{57931B5D-3A9E-4380-BA60-746428F52435}" dt="2021-12-06T21:40:34.274" v="1185" actId="478"/>
          <ac:picMkLst>
            <pc:docMk/>
            <pc:sldMk cId="461258067" sldId="292"/>
            <ac:picMk id="3" creationId="{6B5CD910-E1CA-487A-853F-7FDD1ADD6166}"/>
          </ac:picMkLst>
        </pc:picChg>
        <pc:picChg chg="add mod">
          <ac:chgData name="منى الثبيتي" userId="cb151b56e55a1c37" providerId="LiveId" clId="{57931B5D-3A9E-4380-BA60-746428F52435}" dt="2021-12-06T21:59:23.688" v="1412" actId="688"/>
          <ac:picMkLst>
            <pc:docMk/>
            <pc:sldMk cId="461258067" sldId="292"/>
            <ac:picMk id="18" creationId="{4E104825-B2A9-42E8-81AC-04AC7F96812A}"/>
          </ac:picMkLst>
        </pc:picChg>
        <pc:picChg chg="add mod">
          <ac:chgData name="منى الثبيتي" userId="cb151b56e55a1c37" providerId="LiveId" clId="{57931B5D-3A9E-4380-BA60-746428F52435}" dt="2021-12-06T22:00:03.591" v="1419"/>
          <ac:picMkLst>
            <pc:docMk/>
            <pc:sldMk cId="461258067" sldId="292"/>
            <ac:picMk id="20" creationId="{E260A109-504B-4731-911F-B201CF2E1FFC}"/>
          </ac:picMkLst>
        </pc:picChg>
      </pc:sldChg>
      <pc:sldMasterChg chg="delSldLayout">
        <pc:chgData name="منى الثبيتي" userId="cb151b56e55a1c37" providerId="LiveId" clId="{57931B5D-3A9E-4380-BA60-746428F52435}" dt="2021-12-06T21:21:27.014" v="942" actId="47"/>
        <pc:sldMasterMkLst>
          <pc:docMk/>
          <pc:sldMasterMk cId="0" sldId="2147483670"/>
        </pc:sldMasterMkLst>
        <pc:sldLayoutChg chg="del">
          <pc:chgData name="منى الثبيتي" userId="cb151b56e55a1c37" providerId="LiveId" clId="{57931B5D-3A9E-4380-BA60-746428F52435}" dt="2021-12-06T21:21:27.014" v="942" actId="47"/>
          <pc:sldLayoutMkLst>
            <pc:docMk/>
            <pc:sldMasterMk cId="0" sldId="2147483670"/>
            <pc:sldLayoutMk cId="0" sldId="2147483661"/>
          </pc:sldLayoutMkLst>
        </pc:sldLayoutChg>
      </pc:sldMasterChg>
    </pc:docChg>
  </pc:docChgLst>
  <pc:docChgLst>
    <pc:chgData name="منى الثبيتي" userId="cb151b56e55a1c37" providerId="LiveId" clId="{9C2BC415-B65C-4978-BC00-EE8097616984}"/>
    <pc:docChg chg="undo redo custSel addSld delSld modSld sldOrd">
      <pc:chgData name="منى الثبيتي" userId="cb151b56e55a1c37" providerId="LiveId" clId="{9C2BC415-B65C-4978-BC00-EE8097616984}" dt="2021-12-04T16:44:12.879" v="2136" actId="207"/>
      <pc:docMkLst>
        <pc:docMk/>
      </pc:docMkLst>
      <pc:sldChg chg="addSp modSp mod">
        <pc:chgData name="منى الثبيتي" userId="cb151b56e55a1c37" providerId="LiveId" clId="{9C2BC415-B65C-4978-BC00-EE8097616984}" dt="2021-12-04T16:24:21.098" v="1937" actId="1076"/>
        <pc:sldMkLst>
          <pc:docMk/>
          <pc:sldMk cId="0" sldId="256"/>
        </pc:sldMkLst>
        <pc:spChg chg="add mod">
          <ac:chgData name="منى الثبيتي" userId="cb151b56e55a1c37" providerId="LiveId" clId="{9C2BC415-B65C-4978-BC00-EE8097616984}" dt="2021-12-04T16:22:17.080" v="1921" actId="2085"/>
          <ac:spMkLst>
            <pc:docMk/>
            <pc:sldMk cId="0" sldId="256"/>
            <ac:spMk id="2" creationId="{24F08591-DDD2-4A40-BD1A-A8FCE7AE2516}"/>
          </ac:spMkLst>
        </pc:spChg>
        <pc:spChg chg="mod">
          <ac:chgData name="منى الثبيتي" userId="cb151b56e55a1c37" providerId="LiveId" clId="{9C2BC415-B65C-4978-BC00-EE8097616984}" dt="2021-12-04T16:24:10.393" v="1936" actId="255"/>
          <ac:spMkLst>
            <pc:docMk/>
            <pc:sldMk cId="0" sldId="256"/>
            <ac:spMk id="60" creationId="{5A4BF67A-CBEA-4EF5-A50D-F36F5A6BE8E5}"/>
          </ac:spMkLst>
        </pc:spChg>
        <pc:grpChg chg="add mod ord">
          <ac:chgData name="منى الثبيتي" userId="cb151b56e55a1c37" providerId="LiveId" clId="{9C2BC415-B65C-4978-BC00-EE8097616984}" dt="2021-12-04T16:24:21.098" v="1937" actId="1076"/>
          <ac:grpSpMkLst>
            <pc:docMk/>
            <pc:sldMk cId="0" sldId="256"/>
            <ac:grpSpMk id="55" creationId="{7F751154-A09D-41C6-A2A8-99E278839F9D}"/>
          </ac:grpSpMkLst>
        </pc:grpChg>
        <pc:picChg chg="mod">
          <ac:chgData name="منى الثبيتي" userId="cb151b56e55a1c37" providerId="LiveId" clId="{9C2BC415-B65C-4978-BC00-EE8097616984}" dt="2021-12-04T16:21:04.971" v="1910"/>
          <ac:picMkLst>
            <pc:docMk/>
            <pc:sldMk cId="0" sldId="256"/>
            <ac:picMk id="61" creationId="{A6130D2A-67E1-4011-A285-5C5E9509A43D}"/>
          </ac:picMkLst>
        </pc:picChg>
      </pc:sldChg>
      <pc:sldChg chg="addSp delSp modSp mod ord">
        <pc:chgData name="منى الثبيتي" userId="cb151b56e55a1c37" providerId="LiveId" clId="{9C2BC415-B65C-4978-BC00-EE8097616984}" dt="2021-12-04T16:35:37.959" v="2011" actId="1076"/>
        <pc:sldMkLst>
          <pc:docMk/>
          <pc:sldMk cId="0" sldId="257"/>
        </pc:sldMkLst>
        <pc:spChg chg="add del mod">
          <ac:chgData name="منى الثبيتي" userId="cb151b56e55a1c37" providerId="LiveId" clId="{9C2BC415-B65C-4978-BC00-EE8097616984}" dt="2021-12-04T12:50:44.420" v="828" actId="478"/>
          <ac:spMkLst>
            <pc:docMk/>
            <pc:sldMk cId="0" sldId="257"/>
            <ac:spMk id="4" creationId="{291DA3E1-1A30-4175-A3BC-AA583FCB395C}"/>
          </ac:spMkLst>
        </pc:spChg>
        <pc:spChg chg="add del mod">
          <ac:chgData name="منى الثبيتي" userId="cb151b56e55a1c37" providerId="LiveId" clId="{9C2BC415-B65C-4978-BC00-EE8097616984}" dt="2021-12-04T12:50:57.571" v="832" actId="478"/>
          <ac:spMkLst>
            <pc:docMk/>
            <pc:sldMk cId="0" sldId="257"/>
            <ac:spMk id="6" creationId="{FE010E6B-B895-4960-B493-92157F562A63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7" creationId="{138A971A-51EB-41A7-81B9-B3EE9D5B0FDB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6" creationId="{5AD016D3-FDF9-43CB-AD3A-E1583F4DFB0A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8" creationId="{F0CEBE3B-201F-4231-93A8-0CAB43DFB304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9" creationId="{D9A92933-A15C-418E-9F36-C4E172F25EC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0" creationId="{B57A882E-F7F5-4FE0-A557-B3EE6269894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1" creationId="{168B4F62-7465-4020-AD34-FF072C77C54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2" creationId="{634B14B5-CA8C-41BD-8660-1A68CDC67F8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3" creationId="{4E6E2619-086C-4174-B880-9F26BA8E26B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4" creationId="{29818587-A496-450F-B8DD-B9910174037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5" creationId="{9A549A17-1D8A-4D3B-A55B-1EDE7CA2E49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6" creationId="{EE79815B-A2F2-4414-937C-97352444D7E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7" creationId="{068F9426-BEA5-4FE1-AA98-F8949D9AEFA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8" creationId="{89C991A3-4684-4D07-B94F-40FFA234CE76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9" creationId="{71A406DB-5D0C-4329-A190-0D58FCBF9B2D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60" creationId="{0E3C49E2-10FA-467C-ACC7-F087731B55DA}"/>
          </ac:spMkLst>
        </pc:spChg>
        <pc:spChg chg="mod">
          <ac:chgData name="منى الثبيتي" userId="cb151b56e55a1c37" providerId="LiveId" clId="{9C2BC415-B65C-4978-BC00-EE8097616984}" dt="2021-12-04T16:35:32.171" v="2010"/>
          <ac:spMkLst>
            <pc:docMk/>
            <pc:sldMk cId="0" sldId="257"/>
            <ac:spMk id="62" creationId="{10D2C497-65CA-4095-8692-AD0E23DBB066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4" creationId="{D5829523-AABC-450A-97E9-133E9A005158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6" creationId="{BA2EFF19-6550-48B6-AC7A-7BD78BA4E415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7" creationId="{764EFA2E-5F34-447E-A789-05097D4BA631}"/>
          </ac:spMkLst>
        </pc:spChg>
        <pc:spChg chg="add mod">
          <ac:chgData name="منى الثبيتي" userId="cb151b56e55a1c37" providerId="LiveId" clId="{9C2BC415-B65C-4978-BC00-EE8097616984}" dt="2021-12-04T13:21:26.868" v="1110" actId="1076"/>
          <ac:spMkLst>
            <pc:docMk/>
            <pc:sldMk cId="0" sldId="257"/>
            <ac:spMk id="74" creationId="{08D2783F-FCC8-4581-ADA3-7494D89065D9}"/>
          </ac:spMkLst>
        </pc:spChg>
        <pc:spChg chg="del">
          <ac:chgData name="منى الثبيتي" userId="cb151b56e55a1c37" providerId="LiveId" clId="{9C2BC415-B65C-4978-BC00-EE8097616984}" dt="2021-12-04T11:09:37.313" v="169" actId="478"/>
          <ac:spMkLst>
            <pc:docMk/>
            <pc:sldMk cId="0" sldId="257"/>
            <ac:spMk id="1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0:52.138" v="830" actId="478"/>
          <ac:spMkLst>
            <pc:docMk/>
            <pc:sldMk cId="0" sldId="257"/>
            <ac:spMk id="18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8.137" v="166" actId="478"/>
          <ac:spMkLst>
            <pc:docMk/>
            <pc:sldMk cId="0" sldId="257"/>
            <ac:spMk id="19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6.458" v="165" actId="478"/>
          <ac:spMkLst>
            <pc:docMk/>
            <pc:sldMk cId="0" sldId="257"/>
            <ac:spMk id="192" creationId="{00000000-0000-0000-0000-000000000000}"/>
          </ac:spMkLst>
        </pc:spChg>
        <pc:spChg chg="ord">
          <ac:chgData name="منى الثبيتي" userId="cb151b56e55a1c37" providerId="LiveId" clId="{9C2BC415-B65C-4978-BC00-EE8097616984}" dt="2021-12-04T10:49:19.490" v="164" actId="166"/>
          <ac:spMkLst>
            <pc:docMk/>
            <pc:sldMk cId="0" sldId="257"/>
            <ac:spMk id="210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1:09:32.098" v="168" actId="478"/>
          <ac:spMkLst>
            <pc:docMk/>
            <pc:sldMk cId="0" sldId="257"/>
            <ac:spMk id="21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0:48:38.120" v="159" actId="1076"/>
          <ac:grpSpMkLst>
            <pc:docMk/>
            <pc:sldMk cId="0" sldId="257"/>
            <ac:grpSpMk id="2" creationId="{EC5E6DE3-67BE-4770-B639-684C41AD1D06}"/>
          </ac:grpSpMkLst>
        </pc:grpChg>
        <pc:grpChg chg="add mod">
          <ac:chgData name="منى الثبيتي" userId="cb151b56e55a1c37" providerId="LiveId" clId="{9C2BC415-B65C-4978-BC00-EE8097616984}" dt="2021-12-04T10:49:12.061" v="163" actId="1076"/>
          <ac:grpSpMkLst>
            <pc:docMk/>
            <pc:sldMk cId="0" sldId="257"/>
            <ac:grpSpMk id="45" creationId="{FD0907D1-E9CE-4F4C-87A5-F346DD6980CB}"/>
          </ac:grpSpMkLst>
        </pc:grpChg>
        <pc:grpChg chg="mod">
          <ac:chgData name="منى الثبيتي" userId="cb151b56e55a1c37" providerId="LiveId" clId="{9C2BC415-B65C-4978-BC00-EE8097616984}" dt="2021-12-04T10:48:50.115" v="160"/>
          <ac:grpSpMkLst>
            <pc:docMk/>
            <pc:sldMk cId="0" sldId="257"/>
            <ac:grpSpMk id="47" creationId="{5408D757-0A35-497A-9CEF-73E1699CD400}"/>
          </ac:grpSpMkLst>
        </pc:grpChg>
        <pc:grpChg chg="add mod">
          <ac:chgData name="منى الثبيتي" userId="cb151b56e55a1c37" providerId="LiveId" clId="{9C2BC415-B65C-4978-BC00-EE8097616984}" dt="2021-12-04T16:35:37.959" v="2011" actId="1076"/>
          <ac:grpSpMkLst>
            <pc:docMk/>
            <pc:sldMk cId="0" sldId="257"/>
            <ac:grpSpMk id="61" creationId="{561395E3-BCF4-460C-9E2D-AA10D9DD8B95}"/>
          </ac:grpSpMkLst>
        </pc:grpChg>
        <pc:grpChg chg="del">
          <ac:chgData name="منى الثبيتي" userId="cb151b56e55a1c37" providerId="LiveId" clId="{9C2BC415-B65C-4978-BC00-EE8097616984}" dt="2021-12-04T12:50:48.272" v="829" actId="478"/>
          <ac:grpSpMkLst>
            <pc:docMk/>
            <pc:sldMk cId="0" sldId="257"/>
            <ac:grpSpMk id="185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0:49:01.177" v="162" actId="14100"/>
          <ac:grpSpMkLst>
            <pc:docMk/>
            <pc:sldMk cId="0" sldId="257"/>
            <ac:grpSpMk id="21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21:09.563" v="1108" actId="1036"/>
          <ac:grpSpMkLst>
            <pc:docMk/>
            <pc:sldMk cId="0" sldId="257"/>
            <ac:grpSpMk id="21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55:21.997" v="876" actId="1076"/>
          <ac:picMkLst>
            <pc:docMk/>
            <pc:sldMk cId="0" sldId="257"/>
            <ac:picMk id="10" creationId="{5204BD19-C3B1-454F-B0DB-726988AB77C4}"/>
          </ac:picMkLst>
        </pc:picChg>
        <pc:picChg chg="add mod">
          <ac:chgData name="منى الثبيتي" userId="cb151b56e55a1c37" providerId="LiveId" clId="{9C2BC415-B65C-4978-BC00-EE8097616984}" dt="2021-12-04T12:55:24.066" v="877" actId="1076"/>
          <ac:picMkLst>
            <pc:docMk/>
            <pc:sldMk cId="0" sldId="257"/>
            <ac:picMk id="12" creationId="{E2F72827-068C-4726-8770-72E2B5124A4A}"/>
          </ac:picMkLst>
        </pc:picChg>
        <pc:picChg chg="mod">
          <ac:chgData name="منى الثبيتي" userId="cb151b56e55a1c37" providerId="LiveId" clId="{9C2BC415-B65C-4978-BC00-EE8097616984}" dt="2021-12-04T16:35:32.171" v="2010"/>
          <ac:picMkLst>
            <pc:docMk/>
            <pc:sldMk cId="0" sldId="257"/>
            <ac:picMk id="63" creationId="{95D110F8-DC1F-42EF-A737-F0E23A865431}"/>
          </ac:picMkLst>
        </pc:picChg>
        <pc:picChg chg="add mod">
          <ac:chgData name="منى الثبيتي" userId="cb151b56e55a1c37" providerId="LiveId" clId="{9C2BC415-B65C-4978-BC00-EE8097616984}" dt="2021-12-04T13:21:26.868" v="1110" actId="1076"/>
          <ac:picMkLst>
            <pc:docMk/>
            <pc:sldMk cId="0" sldId="257"/>
            <ac:picMk id="73" creationId="{5FC08D24-C95E-4F63-A54D-81E5A07E496A}"/>
          </ac:picMkLst>
        </pc:picChg>
      </pc:sldChg>
      <pc:sldChg chg="addSp delSp modSp mod">
        <pc:chgData name="منى الثبيتي" userId="cb151b56e55a1c37" providerId="LiveId" clId="{9C2BC415-B65C-4978-BC00-EE8097616984}" dt="2021-12-04T16:25:27.775" v="1945"/>
        <pc:sldMkLst>
          <pc:docMk/>
          <pc:sldMk cId="0" sldId="258"/>
        </pc:sldMkLst>
        <pc:spChg chg="add mod">
          <ac:chgData name="منى الثبيتي" userId="cb151b56e55a1c37" providerId="LiveId" clId="{9C2BC415-B65C-4978-BC00-EE8097616984}" dt="2021-12-04T16:25:24.541" v="1944" actId="2085"/>
          <ac:spMkLst>
            <pc:docMk/>
            <pc:sldMk cId="0" sldId="258"/>
            <ac:spMk id="2" creationId="{7C9D0A5B-ABFA-4B1D-B456-3532F88D51B8}"/>
          </ac:spMkLst>
        </pc:spChg>
        <pc:spChg chg="add del mod">
          <ac:chgData name="منى الثبيتي" userId="cb151b56e55a1c37" providerId="LiveId" clId="{9C2BC415-B65C-4978-BC00-EE8097616984}" dt="2021-12-04T11:46:10.849" v="171" actId="478"/>
          <ac:spMkLst>
            <pc:docMk/>
            <pc:sldMk cId="0" sldId="258"/>
            <ac:spMk id="3" creationId="{FF1D73F1-71B7-45E5-A502-54FECF8B5815}"/>
          </ac:spMkLst>
        </pc:spChg>
        <pc:spChg chg="add del mod">
          <ac:chgData name="منى الثبيتي" userId="cb151b56e55a1c37" providerId="LiveId" clId="{9C2BC415-B65C-4978-BC00-EE8097616984}" dt="2021-12-04T11:46:21.211" v="174" actId="478"/>
          <ac:spMkLst>
            <pc:docMk/>
            <pc:sldMk cId="0" sldId="258"/>
            <ac:spMk id="5" creationId="{D4F437BD-D988-419A-8DF2-B7A0A0D3BF1A}"/>
          </ac:spMkLst>
        </pc:spChg>
        <pc:spChg chg="add mod">
          <ac:chgData name="منى الثبيتي" userId="cb151b56e55a1c37" providerId="LiveId" clId="{9C2BC415-B65C-4978-BC00-EE8097616984}" dt="2021-12-04T12:45:04.957" v="807" actId="14100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3" creationId="{3256B510-C3CD-4BE9-BA03-426D2A1B6E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5" creationId="{4ED8C92F-E856-4C8E-81AD-E1C7E6C89FE7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6" creationId="{8CCA6A31-50EF-43BF-8836-7A826E01C8B2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7" creationId="{A8AB3C2C-5C81-4976-B4E7-B6C0EA54B59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8" creationId="{9753A7F3-EBC9-4791-B268-65E189EB903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9" creationId="{1B164880-A048-4849-B3E5-09916A1940AE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0" creationId="{36C62651-F6AF-4511-B7CD-316EE87EEEC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1" creationId="{BC976EE2-96B1-4EDE-8B63-18D4E5E9A639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2" creationId="{CC8242B2-74E1-47A8-B5E5-8F176A00060F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3" creationId="{CE243457-CE4F-4B13-9684-4E7CE91C26E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4" creationId="{9935275E-B202-4811-978C-5F59F8046C6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5" creationId="{839D68C6-99E1-4D4D-844D-CFFC06001F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6" creationId="{9922D3CF-8E29-4089-A19B-EF136003D92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7" creationId="{69BA7509-CDC0-4C5C-8FDF-416D958E8A97}"/>
          </ac:spMkLst>
        </pc:spChg>
        <pc:spChg chg="add mod">
          <ac:chgData name="منى الثبيتي" userId="cb151b56e55a1c37" providerId="LiveId" clId="{9C2BC415-B65C-4978-BC00-EE8097616984}" dt="2021-12-04T11:47:17.424" v="183" actId="13822"/>
          <ac:spMkLst>
            <pc:docMk/>
            <pc:sldMk cId="0" sldId="258"/>
            <ac:spMk id="48" creationId="{4C0E3AB4-C06B-4830-89E1-C213962C88DB}"/>
          </ac:spMkLst>
        </pc:spChg>
        <pc:spChg chg="mod">
          <ac:chgData name="منى الثبيتي" userId="cb151b56e55a1c37" providerId="LiveId" clId="{9C2BC415-B65C-4978-BC00-EE8097616984}" dt="2021-12-04T16:25:27.775" v="1945"/>
          <ac:spMkLst>
            <pc:docMk/>
            <pc:sldMk cId="0" sldId="258"/>
            <ac:spMk id="50" creationId="{4767D318-B44A-4C03-807C-2F39C2276539}"/>
          </ac:spMkLst>
        </pc:spChg>
        <pc:spChg chg="add mod">
          <ac:chgData name="منى الثبيتي" userId="cb151b56e55a1c37" providerId="LiveId" clId="{9C2BC415-B65C-4978-BC00-EE8097616984}" dt="2021-12-04T11:57:54.962" v="237" actId="13822"/>
          <ac:spMkLst>
            <pc:docMk/>
            <pc:sldMk cId="0" sldId="258"/>
            <ac:spMk id="51" creationId="{BEACD5EC-4BFD-4C70-8BAE-74A1510094CD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7" creationId="{0AB1A8E3-20EB-4799-BD9D-1CE0D961321F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8" creationId="{15391AEC-50B8-4242-9D30-E837438C87AC}"/>
          </ac:spMkLst>
        </pc:spChg>
        <pc:spChg chg="del">
          <ac:chgData name="منى الثبيتي" userId="cb151b56e55a1c37" providerId="LiveId" clId="{9C2BC415-B65C-4978-BC00-EE8097616984}" dt="2021-12-04T11:46:05.855" v="170" actId="478"/>
          <ac:spMkLst>
            <pc:docMk/>
            <pc:sldMk cId="0" sldId="258"/>
            <ac:spMk id="22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15.933" v="172" actId="478"/>
          <ac:spMkLst>
            <pc:docMk/>
            <pc:sldMk cId="0" sldId="258"/>
            <ac:spMk id="225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1:56:21.830" v="235" actId="1036"/>
          <ac:spMkLst>
            <pc:docMk/>
            <pc:sldMk cId="0" sldId="258"/>
            <ac:spMk id="22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52.340" v="179" actId="478"/>
          <ac:spMkLst>
            <pc:docMk/>
            <pc:sldMk cId="0" sldId="258"/>
            <ac:spMk id="23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7:00.220" v="181" actId="478"/>
          <ac:spMkLst>
            <pc:docMk/>
            <pc:sldMk cId="0" sldId="258"/>
            <ac:spMk id="237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1:48:44.250" v="200" actId="1076"/>
          <ac:grpSpMkLst>
            <pc:docMk/>
            <pc:sldMk cId="0" sldId="258"/>
            <ac:grpSpMk id="24" creationId="{2983BB85-B76E-4851-AF16-4559665EB44C}"/>
          </ac:grpSpMkLst>
        </pc:grpChg>
        <pc:grpChg chg="add mod">
          <ac:chgData name="منى الثبيتي" userId="cb151b56e55a1c37" providerId="LiveId" clId="{9C2BC415-B65C-4978-BC00-EE8097616984}" dt="2021-12-04T11:47:34.197" v="198" actId="1037"/>
          <ac:grpSpMkLst>
            <pc:docMk/>
            <pc:sldMk cId="0" sldId="258"/>
            <ac:grpSpMk id="32" creationId="{31E766EE-2BE5-47A3-B65C-34EA304E4410}"/>
          </ac:grpSpMkLst>
        </pc:grpChg>
        <pc:grpChg chg="mod">
          <ac:chgData name="منى الثبيتي" userId="cb151b56e55a1c37" providerId="LiveId" clId="{9C2BC415-B65C-4978-BC00-EE8097616984}" dt="2021-12-04T11:47:04.757" v="182"/>
          <ac:grpSpMkLst>
            <pc:docMk/>
            <pc:sldMk cId="0" sldId="258"/>
            <ac:grpSpMk id="34" creationId="{394D0860-2096-454A-9593-95FB496737C7}"/>
          </ac:grpSpMkLst>
        </pc:grpChg>
        <pc:grpChg chg="add mod">
          <ac:chgData name="منى الثبيتي" userId="cb151b56e55a1c37" providerId="LiveId" clId="{9C2BC415-B65C-4978-BC00-EE8097616984}" dt="2021-12-04T16:25:27.775" v="1945"/>
          <ac:grpSpMkLst>
            <pc:docMk/>
            <pc:sldMk cId="0" sldId="258"/>
            <ac:grpSpMk id="49" creationId="{4E5A01F3-AB84-43C0-9F59-A3A825512C09}"/>
          </ac:grpSpMkLst>
        </pc:grpChg>
        <pc:grpChg chg="add mod">
          <ac:chgData name="منى الثبيتي" userId="cb151b56e55a1c37" providerId="LiveId" clId="{9C2BC415-B65C-4978-BC00-EE8097616984}" dt="2021-12-04T12:02:54.164" v="426" actId="1076"/>
          <ac:grpSpMkLst>
            <pc:docMk/>
            <pc:sldMk cId="0" sldId="258"/>
            <ac:grpSpMk id="66" creationId="{21BC7486-CF3E-4559-9C20-45D0AED02634}"/>
          </ac:grpSpMkLst>
        </pc:grpChg>
        <pc:grpChg chg="del">
          <ac:chgData name="منى الثبيتي" userId="cb151b56e55a1c37" providerId="LiveId" clId="{9C2BC415-B65C-4978-BC00-EE8097616984}" dt="2021-12-04T11:46:24.773" v="175" actId="478"/>
          <ac:grpSpMkLst>
            <pc:docMk/>
            <pc:sldMk cId="0" sldId="258"/>
            <ac:grpSpMk id="22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0.026" v="178" actId="478"/>
          <ac:grpSpMkLst>
            <pc:docMk/>
            <pc:sldMk cId="0" sldId="258"/>
            <ac:grpSpMk id="230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4.200" v="180" actId="478"/>
          <ac:grpSpMkLst>
            <pc:docMk/>
            <pc:sldMk cId="0" sldId="258"/>
            <ac:grpSpMk id="234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1:48:39.420" v="199" actId="1076"/>
          <ac:grpSpMkLst>
            <pc:docMk/>
            <pc:sldMk cId="0" sldId="258"/>
            <ac:grpSpMk id="24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1:55:40.770" v="205" actId="1076"/>
          <ac:picMkLst>
            <pc:docMk/>
            <pc:sldMk cId="0" sldId="258"/>
            <ac:picMk id="7" creationId="{0D33534E-0DCE-49F7-8F60-314D46546B45}"/>
          </ac:picMkLst>
        </pc:picChg>
        <pc:picChg chg="add mod">
          <ac:chgData name="منى الثبيتي" userId="cb151b56e55a1c37" providerId="LiveId" clId="{9C2BC415-B65C-4978-BC00-EE8097616984}" dt="2021-12-04T12:01:05.538" v="281" actId="1035"/>
          <ac:picMkLst>
            <pc:docMk/>
            <pc:sldMk cId="0" sldId="258"/>
            <ac:picMk id="9" creationId="{C25DACE8-2293-4ED0-9F6E-B2593A9EAC5C}"/>
          </ac:picMkLst>
        </pc:picChg>
        <pc:picChg chg="add mod">
          <ac:chgData name="منى الثبيتي" userId="cb151b56e55a1c37" providerId="LiveId" clId="{9C2BC415-B65C-4978-BC00-EE8097616984}" dt="2021-12-04T12:01:13.215" v="305" actId="1036"/>
          <ac:picMkLst>
            <pc:docMk/>
            <pc:sldMk cId="0" sldId="258"/>
            <ac:picMk id="11" creationId="{CA5E62F6-488E-4326-9A3C-E23D34F04154}"/>
          </ac:picMkLst>
        </pc:picChg>
        <pc:picChg chg="add mod modCrop">
          <ac:chgData name="منى الثبيتي" userId="cb151b56e55a1c37" providerId="LiveId" clId="{9C2BC415-B65C-4978-BC00-EE8097616984}" dt="2021-12-04T11:59:49.733" v="250" actId="1076"/>
          <ac:picMkLst>
            <pc:docMk/>
            <pc:sldMk cId="0" sldId="258"/>
            <ac:picMk id="13" creationId="{CED56203-960F-4788-B397-1DEE21E910CC}"/>
          </ac:picMkLst>
        </pc:picChg>
        <pc:picChg chg="add mod">
          <ac:chgData name="منى الثبيتي" userId="cb151b56e55a1c37" providerId="LiveId" clId="{9C2BC415-B65C-4978-BC00-EE8097616984}" dt="2021-12-04T12:01:21.280" v="356" actId="1037"/>
          <ac:picMkLst>
            <pc:docMk/>
            <pc:sldMk cId="0" sldId="258"/>
            <ac:picMk id="15" creationId="{C5B8BBAB-8BA3-4B24-B7BE-CCB6042C5AA4}"/>
          </ac:picMkLst>
        </pc:picChg>
        <pc:picChg chg="add mod">
          <ac:chgData name="منى الثبيتي" userId="cb151b56e55a1c37" providerId="LiveId" clId="{9C2BC415-B65C-4978-BC00-EE8097616984}" dt="2021-12-04T12:01:37.098" v="420" actId="1036"/>
          <ac:picMkLst>
            <pc:docMk/>
            <pc:sldMk cId="0" sldId="258"/>
            <ac:picMk id="17" creationId="{91B0B7C2-C8A0-4D73-A9FA-B5ECC4285BC2}"/>
          </ac:picMkLst>
        </pc:picChg>
        <pc:picChg chg="add mod">
          <ac:chgData name="منى الثبيتي" userId="cb151b56e55a1c37" providerId="LiveId" clId="{9C2BC415-B65C-4978-BC00-EE8097616984}" dt="2021-12-04T12:02:02.878" v="422" actId="1076"/>
          <ac:picMkLst>
            <pc:docMk/>
            <pc:sldMk cId="0" sldId="258"/>
            <ac:picMk id="19" creationId="{3667C7D5-0E2C-432E-892C-54E3D6C02FF2}"/>
          </ac:picMkLst>
        </pc:picChg>
        <pc:picChg chg="add mod">
          <ac:chgData name="منى الثبيتي" userId="cb151b56e55a1c37" providerId="LiveId" clId="{9C2BC415-B65C-4978-BC00-EE8097616984}" dt="2021-12-04T12:02:28.033" v="424" actId="1076"/>
          <ac:picMkLst>
            <pc:docMk/>
            <pc:sldMk cId="0" sldId="258"/>
            <ac:picMk id="21" creationId="{DDDABE40-3765-4084-A1BC-9B2304CABD55}"/>
          </ac:picMkLst>
        </pc:picChg>
        <pc:picChg chg="mod">
          <ac:chgData name="منى الثبيتي" userId="cb151b56e55a1c37" providerId="LiveId" clId="{9C2BC415-B65C-4978-BC00-EE8097616984}" dt="2021-12-04T16:25:27.775" v="1945"/>
          <ac:picMkLst>
            <pc:docMk/>
            <pc:sldMk cId="0" sldId="258"/>
            <ac:picMk id="52" creationId="{343C8DF6-5E7C-4790-AF40-0D2043231949}"/>
          </ac:picMkLst>
        </pc:picChg>
      </pc:sldChg>
      <pc:sldChg chg="addSp delSp modSp mod">
        <pc:chgData name="منى الثبيتي" userId="cb151b56e55a1c37" providerId="LiveId" clId="{9C2BC415-B65C-4978-BC00-EE8097616984}" dt="2021-12-04T16:25:49.277" v="1949"/>
        <pc:sldMkLst>
          <pc:docMk/>
          <pc:sldMk cId="0" sldId="259"/>
        </pc:sldMkLst>
        <pc:spChg chg="add mod">
          <ac:chgData name="منى الثبيتي" userId="cb151b56e55a1c37" providerId="LiveId" clId="{9C2BC415-B65C-4978-BC00-EE8097616984}" dt="2021-12-04T16:25:45.685" v="1948" actId="2085"/>
          <ac:spMkLst>
            <pc:docMk/>
            <pc:sldMk cId="0" sldId="259"/>
            <ac:spMk id="2" creationId="{B0A62B97-03AF-459B-A460-41F91F10E635}"/>
          </ac:spMkLst>
        </pc:spChg>
        <pc:spChg chg="add del mod">
          <ac:chgData name="منى الثبيتي" userId="cb151b56e55a1c37" providerId="LiveId" clId="{9C2BC415-B65C-4978-BC00-EE8097616984}" dt="2021-12-04T12:10:12.884" v="442" actId="478"/>
          <ac:spMkLst>
            <pc:docMk/>
            <pc:sldMk cId="0" sldId="259"/>
            <ac:spMk id="3" creationId="{681AEAAF-82F8-4A0D-9A9A-E655F81A6503}"/>
          </ac:spMkLst>
        </pc:spChg>
        <pc:spChg chg="add del mod">
          <ac:chgData name="منى الثبيتي" userId="cb151b56e55a1c37" providerId="LiveId" clId="{9C2BC415-B65C-4978-BC00-EE8097616984}" dt="2021-12-04T12:10:32.616" v="444" actId="478"/>
          <ac:spMkLst>
            <pc:docMk/>
            <pc:sldMk cId="0" sldId="259"/>
            <ac:spMk id="5" creationId="{1855370C-3619-440E-859C-697EA60F5D93}"/>
          </ac:spMkLst>
        </pc:spChg>
        <pc:spChg chg="mod">
          <ac:chgData name="منى الثبيتي" userId="cb151b56e55a1c37" providerId="LiveId" clId="{9C2BC415-B65C-4978-BC00-EE8097616984}" dt="2021-12-04T12:05:23.418" v="439" actId="1076"/>
          <ac:spMkLst>
            <pc:docMk/>
            <pc:sldMk cId="0" sldId="259"/>
            <ac:spMk id="43" creationId="{AD3D6C19-2E39-43AA-AA2B-BCFF6B14B3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5" creationId="{F5E14479-7566-41E2-903A-24D43DF3C3E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7" creationId="{65C6847B-3C12-44FD-9A0E-8ED30A916D11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8" creationId="{6055492B-81DF-4940-85BD-831F7D214B8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9" creationId="{C1E1450B-A6F1-4076-8E8C-EFD14C59AB9C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0" creationId="{B09782E4-3867-4452-B4F5-81E097F63C3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1" creationId="{113BFFC3-E03F-4BC8-B32B-562CBC25AE82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2" creationId="{D31B9FF3-7D73-49B5-8FE0-EC3BE117B7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3" creationId="{77CCBD8B-6270-40E6-9682-272850ED2BCB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4" creationId="{2C7B4080-C258-490F-9731-F1AE41D027C5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5" creationId="{F5610C19-9270-492F-86F3-EFF582943A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6" creationId="{AB56E8E9-EAD2-4E73-AD02-F70AE6F8E5A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7" creationId="{4227E9E1-2FE2-4961-A278-D17E181FF766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8" creationId="{C5961B94-7A08-49E7-8FBB-3361479002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9" creationId="{C3F93ABC-3780-4F9A-B0E7-BFF2353A24FF}"/>
          </ac:spMkLst>
        </pc:spChg>
        <pc:spChg chg="add mod">
          <ac:chgData name="منى الثبيتي" userId="cb151b56e55a1c37" providerId="LiveId" clId="{9C2BC415-B65C-4978-BC00-EE8097616984}" dt="2021-12-04T12:05:37.032" v="440" actId="1076"/>
          <ac:spMkLst>
            <pc:docMk/>
            <pc:sldMk cId="0" sldId="259"/>
            <ac:spMk id="60" creationId="{ABCDA3CD-E129-414B-9D98-E03404BCE29F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6" creationId="{802A9167-6EDB-446D-A474-C2EF3675D688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9C2BC415-B65C-4978-BC00-EE8097616984}" dt="2021-12-04T16:25:49.277" v="1949"/>
          <ac:spMkLst>
            <pc:docMk/>
            <pc:sldMk cId="0" sldId="259"/>
            <ac:spMk id="71" creationId="{7A0185B6-8AA8-4912-9B13-82151DCE4C06}"/>
          </ac:spMkLst>
        </pc:spChg>
        <pc:spChg chg="mod ord">
          <ac:chgData name="منى الثبيتي" userId="cb151b56e55a1c37" providerId="LiveId" clId="{9C2BC415-B65C-4978-BC00-EE8097616984}" dt="2021-12-04T12:27:40.254" v="600" actId="167"/>
          <ac:spMkLst>
            <pc:docMk/>
            <pc:sldMk cId="0" sldId="259"/>
            <ac:spMk id="25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28:32.956" v="625" actId="207"/>
          <ac:spMkLst>
            <pc:docMk/>
            <pc:sldMk cId="0" sldId="259"/>
            <ac:spMk id="27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1.035" v="441" actId="478"/>
          <ac:spMkLst>
            <pc:docMk/>
            <pc:sldMk cId="0" sldId="259"/>
            <ac:spMk id="2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8.174" v="443" actId="478"/>
          <ac:spMkLst>
            <pc:docMk/>
            <pc:sldMk cId="0" sldId="259"/>
            <ac:spMk id="28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05:18.930" v="438" actId="1076"/>
          <ac:grpSpMkLst>
            <pc:docMk/>
            <pc:sldMk cId="0" sldId="259"/>
            <ac:grpSpMk id="39" creationId="{A867A70C-07AC-4884-A131-DC356FB93E2D}"/>
          </ac:grpSpMkLst>
        </pc:grpChg>
        <pc:grpChg chg="add mod">
          <ac:chgData name="منى الثبيتي" userId="cb151b56e55a1c37" providerId="LiveId" clId="{9C2BC415-B65C-4978-BC00-EE8097616984}" dt="2021-12-04T12:39:31.489" v="730" actId="14100"/>
          <ac:grpSpMkLst>
            <pc:docMk/>
            <pc:sldMk cId="0" sldId="259"/>
            <ac:grpSpMk id="44" creationId="{FF151108-FE38-4FAE-A495-66AFE03EA31F}"/>
          </ac:grpSpMkLst>
        </pc:grpChg>
        <pc:grpChg chg="mod">
          <ac:chgData name="منى الثبيتي" userId="cb151b56e55a1c37" providerId="LiveId" clId="{9C2BC415-B65C-4978-BC00-EE8097616984}" dt="2021-12-04T12:05:10.936" v="437"/>
          <ac:grpSpMkLst>
            <pc:docMk/>
            <pc:sldMk cId="0" sldId="259"/>
            <ac:grpSpMk id="46" creationId="{8A4367B0-52AA-40A1-A15D-4AB7D38BDE82}"/>
          </ac:grpSpMkLst>
        </pc:grpChg>
        <pc:grpChg chg="add mod">
          <ac:chgData name="منى الثبيتي" userId="cb151b56e55a1c37" providerId="LiveId" clId="{9C2BC415-B65C-4978-BC00-EE8097616984}" dt="2021-12-04T16:25:49.277" v="1949"/>
          <ac:grpSpMkLst>
            <pc:docMk/>
            <pc:sldMk cId="0" sldId="259"/>
            <ac:grpSpMk id="70" creationId="{AADBE880-5C1D-4386-AEB8-2B8CAF16B9D4}"/>
          </ac:grpSpMkLst>
        </pc:grpChg>
        <pc:grpChg chg="mod ord">
          <ac:chgData name="منى الثبيتي" userId="cb151b56e55a1c37" providerId="LiveId" clId="{9C2BC415-B65C-4978-BC00-EE8097616984}" dt="2021-12-04T12:27:54.769" v="603" actId="170"/>
          <ac:grpSpMkLst>
            <pc:docMk/>
            <pc:sldMk cId="0" sldId="259"/>
            <ac:grpSpMk id="25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2:11:56.897" v="448" actId="688"/>
          <ac:grpSpMkLst>
            <pc:docMk/>
            <pc:sldMk cId="0" sldId="259"/>
            <ac:grpSpMk id="266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2:14:26.888" v="451" actId="478"/>
          <ac:picMkLst>
            <pc:docMk/>
            <pc:sldMk cId="0" sldId="259"/>
            <ac:picMk id="7" creationId="{AB024351-589B-4AFF-A101-8B8D3756C8AD}"/>
          </ac:picMkLst>
        </pc:picChg>
        <pc:picChg chg="add mod">
          <ac:chgData name="منى الثبيتي" userId="cb151b56e55a1c37" providerId="LiveId" clId="{9C2BC415-B65C-4978-BC00-EE8097616984}" dt="2021-12-04T12:15:06.175" v="463" actId="1038"/>
          <ac:picMkLst>
            <pc:docMk/>
            <pc:sldMk cId="0" sldId="259"/>
            <ac:picMk id="9" creationId="{C92618A5-A93F-4A68-B3EA-BD2DFED001E7}"/>
          </ac:picMkLst>
        </pc:picChg>
        <pc:picChg chg="add mod">
          <ac:chgData name="منى الثبيتي" userId="cb151b56e55a1c37" providerId="LiveId" clId="{9C2BC415-B65C-4978-BC00-EE8097616984}" dt="2021-12-04T12:20:28.123" v="508" actId="1035"/>
          <ac:picMkLst>
            <pc:docMk/>
            <pc:sldMk cId="0" sldId="259"/>
            <ac:picMk id="11" creationId="{903911FA-C6CA-4003-8445-17D3454EBAF1}"/>
          </ac:picMkLst>
        </pc:picChg>
        <pc:picChg chg="add mod">
          <ac:chgData name="منى الثبيتي" userId="cb151b56e55a1c37" providerId="LiveId" clId="{9C2BC415-B65C-4978-BC00-EE8097616984}" dt="2021-12-04T12:20:23.201" v="502" actId="1036"/>
          <ac:picMkLst>
            <pc:docMk/>
            <pc:sldMk cId="0" sldId="259"/>
            <ac:picMk id="13" creationId="{70D9A996-06CB-4565-9B67-F35D5568B5FE}"/>
          </ac:picMkLst>
        </pc:picChg>
        <pc:picChg chg="add mod">
          <ac:chgData name="منى الثبيتي" userId="cb151b56e55a1c37" providerId="LiveId" clId="{9C2BC415-B65C-4978-BC00-EE8097616984}" dt="2021-12-04T12:20:51.458" v="536" actId="1076"/>
          <ac:picMkLst>
            <pc:docMk/>
            <pc:sldMk cId="0" sldId="259"/>
            <ac:picMk id="15" creationId="{DCDFE4C1-9E14-4540-B240-762864A60537}"/>
          </ac:picMkLst>
        </pc:picChg>
        <pc:picChg chg="add mod">
          <ac:chgData name="منى الثبيتي" userId="cb151b56e55a1c37" providerId="LiveId" clId="{9C2BC415-B65C-4978-BC00-EE8097616984}" dt="2021-12-04T12:24:49.231" v="569" actId="1035"/>
          <ac:picMkLst>
            <pc:docMk/>
            <pc:sldMk cId="0" sldId="259"/>
            <ac:picMk id="17" creationId="{690E40AC-6EE5-4CF0-93FD-3C51BCF8D37E}"/>
          </ac:picMkLst>
        </pc:picChg>
        <pc:picChg chg="add mod modCrop">
          <ac:chgData name="منى الثبيتي" userId="cb151b56e55a1c37" providerId="LiveId" clId="{9C2BC415-B65C-4978-BC00-EE8097616984}" dt="2021-12-04T12:26:09.036" v="589" actId="1037"/>
          <ac:picMkLst>
            <pc:docMk/>
            <pc:sldMk cId="0" sldId="259"/>
            <ac:picMk id="19" creationId="{72B10BDD-5F78-4541-8831-06C2A1A8CDF7}"/>
          </ac:picMkLst>
        </pc:picChg>
        <pc:picChg chg="add mod">
          <ac:chgData name="منى الثبيتي" userId="cb151b56e55a1c37" providerId="LiveId" clId="{9C2BC415-B65C-4978-BC00-EE8097616984}" dt="2021-12-04T12:27:24.165" v="597" actId="1076"/>
          <ac:picMkLst>
            <pc:docMk/>
            <pc:sldMk cId="0" sldId="259"/>
            <ac:picMk id="21" creationId="{314680B2-6B00-412A-9FDC-7758F90E22B2}"/>
          </ac:picMkLst>
        </pc:picChg>
        <pc:picChg chg="add mod">
          <ac:chgData name="منى الثبيتي" userId="cb151b56e55a1c37" providerId="LiveId" clId="{9C2BC415-B65C-4978-BC00-EE8097616984}" dt="2021-12-04T12:11:36.522" v="445"/>
          <ac:picMkLst>
            <pc:docMk/>
            <pc:sldMk cId="0" sldId="259"/>
            <ac:picMk id="65" creationId="{50931FF7-BADA-463D-A674-7466D1811968}"/>
          </ac:picMkLst>
        </pc:picChg>
        <pc:picChg chg="mod">
          <ac:chgData name="منى الثبيتي" userId="cb151b56e55a1c37" providerId="LiveId" clId="{9C2BC415-B65C-4978-BC00-EE8097616984}" dt="2021-12-04T16:25:49.277" v="1949"/>
          <ac:picMkLst>
            <pc:docMk/>
            <pc:sldMk cId="0" sldId="259"/>
            <ac:picMk id="72" creationId="{8741AC85-A5B5-4169-9230-8A7609E98620}"/>
          </ac:picMkLst>
        </pc:picChg>
      </pc:sldChg>
      <pc:sldChg chg="addSp delSp modSp mod">
        <pc:chgData name="منى الثبيتي" userId="cb151b56e55a1c37" providerId="LiveId" clId="{9C2BC415-B65C-4978-BC00-EE8097616984}" dt="2021-12-04T16:25:01.999" v="1941"/>
        <pc:sldMkLst>
          <pc:docMk/>
          <pc:sldMk cId="0" sldId="260"/>
        </pc:sldMkLst>
        <pc:spChg chg="add mod">
          <ac:chgData name="منى الثبيتي" userId="cb151b56e55a1c37" providerId="LiveId" clId="{9C2BC415-B65C-4978-BC00-EE8097616984}" dt="2021-12-04T16:24:58.338" v="1940" actId="2085"/>
          <ac:spMkLst>
            <pc:docMk/>
            <pc:sldMk cId="0" sldId="260"/>
            <ac:spMk id="2" creationId="{78773C59-0A21-42AE-8A21-0FB54DD02CED}"/>
          </ac:spMkLst>
        </pc:spChg>
        <pc:spChg chg="add mod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11" creationId="{193E3530-E3A7-49BF-952F-8CB5637F33CF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5" creationId="{294E4656-6F83-43F4-BC97-2B912D965E13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6" creationId="{A3AF40BE-EBBB-48DC-ABD7-8A8FDBCE9F5F}"/>
          </ac:spMkLst>
        </pc:spChg>
        <pc:spChg chg="mod">
          <ac:chgData name="منى الثبيتي" userId="cb151b56e55a1c37" providerId="LiveId" clId="{9C2BC415-B65C-4978-BC00-EE8097616984}" dt="2021-12-04T10:40:32.425" v="95" actId="20577"/>
          <ac:spMkLst>
            <pc:docMk/>
            <pc:sldMk cId="0" sldId="260"/>
            <ac:spMk id="58" creationId="{94F18B53-0070-4B88-8350-304A1A6F16A8}"/>
          </ac:spMkLst>
        </pc:spChg>
        <pc:spChg chg="mod">
          <ac:chgData name="منى الثبيتي" userId="cb151b56e55a1c37" providerId="LiveId" clId="{9C2BC415-B65C-4978-BC00-EE8097616984}" dt="2021-12-04T10:38:10.573" v="80" actId="207"/>
          <ac:spMkLst>
            <pc:docMk/>
            <pc:sldMk cId="0" sldId="260"/>
            <ac:spMk id="59" creationId="{60FE9B9A-B8EE-4F84-9756-AA6DD7281A09}"/>
          </ac:spMkLst>
        </pc:spChg>
        <pc:spChg chg="mod topLvl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61" creationId="{0DA1B3EB-F7B5-4616-BF58-8230E106832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3" creationId="{786C53C1-F239-4015-95FB-A9590F654605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4" creationId="{8058238E-A71D-4211-B1AA-B2510A3174CC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5" creationId="{AA844A35-37B0-4DFA-A908-717B21F2A0AB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6" creationId="{D5FBBD4F-F66A-4416-9512-7D4FE986469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7" creationId="{21FF5BF2-FA72-4C71-B565-A974D78DEE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8" creationId="{E5FDA698-BFF1-49AD-9214-23CB9D05F9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9" creationId="{7E604D3A-744D-440F-9635-68ECCDC51254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0" creationId="{8B5075E5-43A4-42D8-8A2A-603D2EB6BFDE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1" creationId="{ED33D418-1E6C-41CA-9B13-435D86E9F2E6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2" creationId="{31386F3C-6159-4FD4-86CE-BDE7AF1B46D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3" creationId="{A75E611B-BBE5-4E14-95AE-014447142FB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4" creationId="{4F81DEF5-FE05-4471-90DC-5AC6A508148A}"/>
          </ac:spMkLst>
        </pc:spChg>
        <pc:spChg chg="mod">
          <ac:chgData name="منى الثبيتي" userId="cb151b56e55a1c37" providerId="LiveId" clId="{9C2BC415-B65C-4978-BC00-EE8097616984}" dt="2021-12-04T16:25:01.999" v="1941"/>
          <ac:spMkLst>
            <pc:docMk/>
            <pc:sldMk cId="0" sldId="260"/>
            <ac:spMk id="76" creationId="{4B04C4F7-29EE-4D58-821A-796A80517E15}"/>
          </ac:spMkLst>
        </pc:spChg>
        <pc:spChg chg="mod">
          <ac:chgData name="منى الثبيتي" userId="cb151b56e55a1c37" providerId="LiveId" clId="{9C2BC415-B65C-4978-BC00-EE8097616984}" dt="2021-12-04T10:40:00.357" v="89" actId="1076"/>
          <ac:spMkLst>
            <pc:docMk/>
            <pc:sldMk cId="0" sldId="260"/>
            <ac:spMk id="290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0:31:33.396" v="43" actId="255"/>
          <ac:spMkLst>
            <pc:docMk/>
            <pc:sldMk cId="0" sldId="260"/>
            <ac:spMk id="29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0:39:51.575" v="88" actId="1076"/>
          <ac:spMkLst>
            <pc:docMk/>
            <pc:sldMk cId="0" sldId="260"/>
            <ac:spMk id="305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0:45:27.320" v="154" actId="164"/>
          <ac:grpSpMkLst>
            <pc:docMk/>
            <pc:sldMk cId="0" sldId="260"/>
            <ac:grpSpMk id="12" creationId="{F93521BE-8560-405A-8683-605F6E9284B7}"/>
          </ac:grpSpMkLst>
        </pc:grpChg>
        <pc:grpChg chg="add mod ord">
          <ac:chgData name="منى الثبيتي" userId="cb151b56e55a1c37" providerId="LiveId" clId="{9C2BC415-B65C-4978-BC00-EE8097616984}" dt="2021-12-04T10:46:01.187" v="157" actId="171"/>
          <ac:grpSpMkLst>
            <pc:docMk/>
            <pc:sldMk cId="0" sldId="260"/>
            <ac:grpSpMk id="13" creationId="{86DE4675-DC50-48C6-A19A-35F8D635F622}"/>
          </ac:grpSpMkLst>
        </pc:grpChg>
        <pc:grpChg chg="add mod">
          <ac:chgData name="منى الثبيتي" userId="cb151b56e55a1c37" providerId="LiveId" clId="{9C2BC415-B65C-4978-BC00-EE8097616984}" dt="2021-12-04T10:40:40.094" v="96" actId="1076"/>
          <ac:grpSpMkLst>
            <pc:docMk/>
            <pc:sldMk cId="0" sldId="260"/>
            <ac:grpSpMk id="54" creationId="{352284C4-7560-4C53-B952-5CFB6D29562D}"/>
          </ac:grpSpMkLst>
        </pc:grpChg>
        <pc:grpChg chg="add mod">
          <ac:chgData name="منى الثبيتي" userId="cb151b56e55a1c37" providerId="LiveId" clId="{9C2BC415-B65C-4978-BC00-EE8097616984}" dt="2021-12-04T10:44:45.454" v="148" actId="1076"/>
          <ac:grpSpMkLst>
            <pc:docMk/>
            <pc:sldMk cId="0" sldId="260"/>
            <ac:grpSpMk id="57" creationId="{C17AC65D-3FE7-4BE0-8A25-36A4FE7899EC}"/>
          </ac:grpSpMkLst>
        </pc:grpChg>
        <pc:grpChg chg="add del mod">
          <ac:chgData name="منى الثبيتي" userId="cb151b56e55a1c37" providerId="LiveId" clId="{9C2BC415-B65C-4978-BC00-EE8097616984}" dt="2021-12-04T10:44:01.685" v="137" actId="165"/>
          <ac:grpSpMkLst>
            <pc:docMk/>
            <pc:sldMk cId="0" sldId="260"/>
            <ac:grpSpMk id="60" creationId="{7B92D677-A01F-40A3-9E3B-3F68961BEDDD}"/>
          </ac:grpSpMkLst>
        </pc:grpChg>
        <pc:grpChg chg="mod topLvl">
          <ac:chgData name="منى الثبيتي" userId="cb151b56e55a1c37" providerId="LiveId" clId="{9C2BC415-B65C-4978-BC00-EE8097616984}" dt="2021-12-04T10:45:46.113" v="155" actId="164"/>
          <ac:grpSpMkLst>
            <pc:docMk/>
            <pc:sldMk cId="0" sldId="260"/>
            <ac:grpSpMk id="62" creationId="{750D01CF-AA6F-4629-ABF8-A81802D41415}"/>
          </ac:grpSpMkLst>
        </pc:grpChg>
        <pc:grpChg chg="add mod">
          <ac:chgData name="منى الثبيتي" userId="cb151b56e55a1c37" providerId="LiveId" clId="{9C2BC415-B65C-4978-BC00-EE8097616984}" dt="2021-12-04T16:25:01.999" v="1941"/>
          <ac:grpSpMkLst>
            <pc:docMk/>
            <pc:sldMk cId="0" sldId="260"/>
            <ac:grpSpMk id="75" creationId="{14C00AEB-EE03-47AD-A461-CA58295EA0F0}"/>
          </ac:grpSpMkLst>
        </pc:grpChg>
        <pc:grpChg chg="mod ord">
          <ac:chgData name="منى الثبيتي" userId="cb151b56e55a1c37" providerId="LiveId" clId="{9C2BC415-B65C-4978-BC00-EE8097616984}" dt="2021-12-04T10:40:22.672" v="93" actId="1076"/>
          <ac:grpSpMkLst>
            <pc:docMk/>
            <pc:sldMk cId="0" sldId="260"/>
            <ac:grpSpMk id="291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0:39:47.982" v="87" actId="1076"/>
          <ac:grpSpMkLst>
            <pc:docMk/>
            <pc:sldMk cId="0" sldId="260"/>
            <ac:grpSpMk id="301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0:46:07.998" v="158" actId="1076"/>
          <ac:grpSpMkLst>
            <pc:docMk/>
            <pc:sldMk cId="0" sldId="260"/>
            <ac:grpSpMk id="321" creationId="{00000000-0000-0000-0000-000000000000}"/>
          </ac:grpSpMkLst>
        </pc:grpChg>
        <pc:graphicFrameChg chg="add mod ord modGraphic">
          <ac:chgData name="منى الثبيتي" userId="cb151b56e55a1c37" providerId="LiveId" clId="{9C2BC415-B65C-4978-BC00-EE8097616984}" dt="2021-12-04T10:40:09.105" v="90" actId="1076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mod">
          <ac:chgData name="منى الثبيتي" userId="cb151b56e55a1c37" providerId="LiveId" clId="{9C2BC415-B65C-4978-BC00-EE8097616984}" dt="2021-12-04T16:25:01.999" v="1941"/>
          <ac:picMkLst>
            <pc:docMk/>
            <pc:sldMk cId="0" sldId="260"/>
            <ac:picMk id="77" creationId="{0EFA9157-2BD6-4FDE-8458-5068A9233F38}"/>
          </ac:picMkLst>
        </pc:picChg>
      </pc:sldChg>
      <pc:sldChg chg="addSp delSp modSp mod">
        <pc:chgData name="منى الثبيتي" userId="cb151b56e55a1c37" providerId="LiveId" clId="{9C2BC415-B65C-4978-BC00-EE8097616984}" dt="2021-12-04T16:34:30.909" v="2004"/>
        <pc:sldMkLst>
          <pc:docMk/>
          <pc:sldMk cId="0" sldId="261"/>
        </pc:sldMkLst>
        <pc:spChg chg="add mod">
          <ac:chgData name="منى الثبيتي" userId="cb151b56e55a1c37" providerId="LiveId" clId="{9C2BC415-B65C-4978-BC00-EE8097616984}" dt="2021-12-04T16:34:27.952" v="2003" actId="2085"/>
          <ac:spMkLst>
            <pc:docMk/>
            <pc:sldMk cId="0" sldId="261"/>
            <ac:spMk id="2" creationId="{88A1C84B-3782-44CB-B352-D35F46E0E3C2}"/>
          </ac:spMkLst>
        </pc:spChg>
        <pc:spChg chg="add del mod">
          <ac:chgData name="منى الثبيتي" userId="cb151b56e55a1c37" providerId="LiveId" clId="{9C2BC415-B65C-4978-BC00-EE8097616984}" dt="2021-12-04T12:33:32.545" v="715" actId="478"/>
          <ac:spMkLst>
            <pc:docMk/>
            <pc:sldMk cId="0" sldId="261"/>
            <ac:spMk id="3" creationId="{7F8270E0-EBA7-4010-AD5D-CF65E0872BB1}"/>
          </ac:spMkLst>
        </pc:spChg>
        <pc:spChg chg="add del mod">
          <ac:chgData name="منى الثبيتي" userId="cb151b56e55a1c37" providerId="LiveId" clId="{9C2BC415-B65C-4978-BC00-EE8097616984}" dt="2021-12-04T12:33:46.570" v="719" actId="478"/>
          <ac:spMkLst>
            <pc:docMk/>
            <pc:sldMk cId="0" sldId="261"/>
            <ac:spMk id="5" creationId="{6004D95D-2171-417F-9C24-4DDBF28CC43B}"/>
          </ac:spMkLst>
        </pc:spChg>
        <pc:spChg chg="add del mod">
          <ac:chgData name="منى الثبيتي" userId="cb151b56e55a1c37" providerId="LiveId" clId="{9C2BC415-B65C-4978-BC00-EE8097616984}" dt="2021-12-04T12:33:54.481" v="721" actId="478"/>
          <ac:spMkLst>
            <pc:docMk/>
            <pc:sldMk cId="0" sldId="261"/>
            <ac:spMk id="7" creationId="{BB728DD7-F667-46C1-BA43-0E638A95B6F7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9" creationId="{9A957B9E-79B1-4DDF-A62E-9DB3153D8978}"/>
          </ac:spMkLst>
        </pc:spChg>
        <pc:spChg chg="add mod">
          <ac:chgData name="منى الثبيتي" userId="cb151b56e55a1c37" providerId="LiveId" clId="{9C2BC415-B65C-4978-BC00-EE8097616984}" dt="2021-12-04T12:31:28.802" v="704" actId="1076"/>
          <ac:spMkLst>
            <pc:docMk/>
            <pc:sldMk cId="0" sldId="261"/>
            <ac:spMk id="51" creationId="{193EE10F-94E5-406F-A1F3-B46F35434342}"/>
          </ac:spMkLst>
        </pc:spChg>
        <pc:spChg chg="add mod">
          <ac:chgData name="منى الثبيتي" userId="cb151b56e55a1c37" providerId="LiveId" clId="{9C2BC415-B65C-4978-BC00-EE8097616984}" dt="2021-12-04T12:32:43.941" v="709" actId="1076"/>
          <ac:spMkLst>
            <pc:docMk/>
            <pc:sldMk cId="0" sldId="261"/>
            <ac:spMk id="53" creationId="{E7605D41-89CB-49A0-9BFE-92AB659C786C}"/>
          </ac:spMkLst>
        </pc:spChg>
        <pc:spChg chg="mod">
          <ac:chgData name="منى الثبيتي" userId="cb151b56e55a1c37" providerId="LiveId" clId="{9C2BC415-B65C-4978-BC00-EE8097616984}" dt="2021-12-04T16:34:30.909" v="2004"/>
          <ac:spMkLst>
            <pc:docMk/>
            <pc:sldMk cId="0" sldId="261"/>
            <ac:spMk id="55" creationId="{88426A4C-27DE-4032-8A50-9FF05416738F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4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50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35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27.291" v="714" actId="478"/>
          <ac:spMkLst>
            <pc:docMk/>
            <pc:sldMk cId="0" sldId="261"/>
            <ac:spMk id="35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50.955" v="720" actId="478"/>
          <ac:spMkLst>
            <pc:docMk/>
            <pc:sldMk cId="0" sldId="261"/>
            <ac:spMk id="35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40.890" v="718" actId="478"/>
          <ac:spMkLst>
            <pc:docMk/>
            <pc:sldMk cId="0" sldId="261"/>
            <ac:spMk id="354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2:33:37.283" v="717" actId="478"/>
          <ac:spMkLst>
            <pc:docMk/>
            <pc:sldMk cId="0" sldId="261"/>
            <ac:spMk id="35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1:02.146" v="701" actId="478"/>
          <ac:spMkLst>
            <pc:docMk/>
            <pc:sldMk cId="0" sldId="261"/>
            <ac:spMk id="36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4" creationId="{4CDA294E-04F0-432A-AA28-A6AFD2863EFB}"/>
          </ac:grpSpMkLst>
        </pc:gr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8" creationId="{68D03591-E670-423C-A581-63A8E3A17513}"/>
          </ac:grpSpMkLst>
        </pc:grpChg>
        <pc:grpChg chg="add mod">
          <ac:chgData name="منى الثبيتي" userId="cb151b56e55a1c37" providerId="LiveId" clId="{9C2BC415-B65C-4978-BC00-EE8097616984}" dt="2021-12-04T16:34:30.909" v="2004"/>
          <ac:grpSpMkLst>
            <pc:docMk/>
            <pc:sldMk cId="0" sldId="261"/>
            <ac:grpSpMk id="54" creationId="{992AC4CA-BD80-467D-9440-0ECC42A3BFAE}"/>
          </ac:grpSpMkLst>
        </pc:grpChg>
        <pc:grpChg chg="mod">
          <ac:chgData name="منى الثبيتي" userId="cb151b56e55a1c37" providerId="LiveId" clId="{9C2BC415-B65C-4978-BC00-EE8097616984}" dt="2021-12-04T12:30:51.981" v="699" actId="1036"/>
          <ac:grpSpMkLst>
            <pc:docMk/>
            <pc:sldMk cId="0" sldId="261"/>
            <ac:grpSpMk id="33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2:31:00.032" v="700" actId="1076"/>
          <ac:grpSpMkLst>
            <pc:docMk/>
            <pc:sldMk cId="0" sldId="261"/>
            <ac:grpSpMk id="35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46:42.277" v="817" actId="1036"/>
          <ac:picMkLst>
            <pc:docMk/>
            <pc:sldMk cId="0" sldId="261"/>
            <ac:picMk id="11" creationId="{0F27D066-D4DD-4250-A68D-94F787977AEA}"/>
          </ac:picMkLst>
        </pc:picChg>
        <pc:picChg chg="add mod">
          <ac:chgData name="منى الثبيتي" userId="cb151b56e55a1c37" providerId="LiveId" clId="{9C2BC415-B65C-4978-BC00-EE8097616984}" dt="2021-12-04T12:47:06.308" v="820"/>
          <ac:picMkLst>
            <pc:docMk/>
            <pc:sldMk cId="0" sldId="261"/>
            <ac:picMk id="13" creationId="{CABF085C-08EB-4FBA-A109-48977F979461}"/>
          </ac:picMkLst>
        </pc:picChg>
        <pc:picChg chg="add mod">
          <ac:chgData name="منى الثبيتي" userId="cb151b56e55a1c37" providerId="LiveId" clId="{9C2BC415-B65C-4978-BC00-EE8097616984}" dt="2021-12-04T12:48:36.081" v="823"/>
          <ac:picMkLst>
            <pc:docMk/>
            <pc:sldMk cId="0" sldId="261"/>
            <ac:picMk id="15" creationId="{A6AFF4CD-A8C7-4838-AEE3-911FBB2ED528}"/>
          </ac:picMkLst>
        </pc:picChg>
        <pc:picChg chg="add mod ord">
          <ac:chgData name="منى الثبيتي" userId="cb151b56e55a1c37" providerId="LiveId" clId="{9C2BC415-B65C-4978-BC00-EE8097616984}" dt="2021-12-04T12:33:00.247" v="712" actId="171"/>
          <ac:picMkLst>
            <pc:docMk/>
            <pc:sldMk cId="0" sldId="261"/>
            <ac:picMk id="52" creationId="{A6F41723-BD9A-499B-9A8A-5066AF0FFCE9}"/>
          </ac:picMkLst>
        </pc:picChg>
        <pc:picChg chg="mod">
          <ac:chgData name="منى الثبيتي" userId="cb151b56e55a1c37" providerId="LiveId" clId="{9C2BC415-B65C-4978-BC00-EE8097616984}" dt="2021-12-04T16:34:30.909" v="2004"/>
          <ac:picMkLst>
            <pc:docMk/>
            <pc:sldMk cId="0" sldId="261"/>
            <ac:picMk id="56" creationId="{60A05C79-90FB-4ED9-A8C3-85C2DAC3BA04}"/>
          </ac:picMkLst>
        </pc:picChg>
      </pc:sldChg>
      <pc:sldChg chg="addSp delSp modSp mod ord">
        <pc:chgData name="منى الثبيتي" userId="cb151b56e55a1c37" providerId="LiveId" clId="{9C2BC415-B65C-4978-BC00-EE8097616984}" dt="2021-12-04T16:33:45.518" v="1979" actId="1076"/>
        <pc:sldMkLst>
          <pc:docMk/>
          <pc:sldMk cId="0" sldId="262"/>
        </pc:sldMkLst>
        <pc:spChg chg="add mod">
          <ac:chgData name="منى الثبيتي" userId="cb151b56e55a1c37" providerId="LiveId" clId="{9C2BC415-B65C-4978-BC00-EE8097616984}" dt="2021-12-04T16:32:50.371" v="1955" actId="2085"/>
          <ac:spMkLst>
            <pc:docMk/>
            <pc:sldMk cId="0" sldId="262"/>
            <ac:spMk id="2" creationId="{A38A3A8A-7F8C-4B7A-B0CB-3B39CF55D467}"/>
          </ac:spMkLst>
        </pc:spChg>
        <pc:spChg chg="add del mod">
          <ac:chgData name="منى الثبيتي" userId="cb151b56e55a1c37" providerId="LiveId" clId="{9C2BC415-B65C-4978-BC00-EE8097616984}" dt="2021-12-04T12:37:38.525" v="728" actId="478"/>
          <ac:spMkLst>
            <pc:docMk/>
            <pc:sldMk cId="0" sldId="262"/>
            <ac:spMk id="3" creationId="{B8A279F5-E9FA-4D70-B186-C1926B2282F4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3" creationId="{09783347-C721-48DD-A42B-65051EA048F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5" creationId="{6FB29BFB-0F16-49DA-89A1-11F5B0C31E5F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6" creationId="{2F31B455-3E7F-4ABE-AFFE-17A546D735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7" creationId="{4C82D394-2FF9-40C3-8EE9-1CB00F1037F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8" creationId="{87A5A092-8156-4109-A176-C8101536F33C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9" creationId="{3BB622D0-6E44-498F-BF14-B633E09EE2C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0" creationId="{AAD2E029-803C-431F-B673-4555388D8A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1" creationId="{9A13BD96-BD0B-4C67-A072-B909B0313441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2" creationId="{9E11E740-8191-4323-B58D-56A21F47F3A5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3" creationId="{DF7AEE58-6B2A-45D6-9E4F-09BD29F17918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4" creationId="{8A01EA29-F28C-4BA2-80FE-B1F5333C45D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5" creationId="{D3CA742D-0D27-4733-9F71-CAC15477013B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6" creationId="{B13CBF80-8A7E-40CD-9E98-99E22C35ACE2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48" creationId="{260DF2F5-ADA9-4FD5-AF95-6883865EA46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1" creationId="{5C764250-C409-4D9F-8284-746AC34FA660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2" creationId="{8501A44B-D046-4647-A4CC-502C042631AC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3" creationId="{1D1F0BA9-4A5E-40F6-A27D-3C64A1E319E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4" creationId="{11EFE1E3-1A34-4EF7-80DC-7D87781BC96E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5" creationId="{CC79C80A-39BD-44F9-8373-7D3100BDA40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6" creationId="{8578B797-E89E-4580-A398-A6D56515C2D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7" creationId="{3A3A42C8-BA26-4CE2-9C39-58762D27E80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8" creationId="{5250F446-9807-4D62-8A11-31A6A88F9B2B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9" creationId="{B7674306-6CA9-45DB-B50C-2705060FB4A7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0" creationId="{268D4A17-F72A-4EEB-AD80-1C85709E977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1" creationId="{4EA78435-FC23-47A2-96D7-ED2E79778E3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2" creationId="{5F8AA02A-5FBE-4C6C-B451-CA2B5EA7F0FE}"/>
          </ac:spMkLst>
        </pc:spChg>
        <pc:spChg chg="add mod">
          <ac:chgData name="منى الثبيتي" userId="cb151b56e55a1c37" providerId="LiveId" clId="{9C2BC415-B65C-4978-BC00-EE8097616984}" dt="2021-12-04T12:45:14.793" v="809" actId="1076"/>
          <ac:spMkLst>
            <pc:docMk/>
            <pc:sldMk cId="0" sldId="262"/>
            <ac:spMk id="63" creationId="{43AEE8CF-3E5A-4ED4-93E1-5C08A9539852}"/>
          </ac:spMkLst>
        </pc:spChg>
        <pc:spChg chg="mod">
          <ac:chgData name="منى الثبيتي" userId="cb151b56e55a1c37" providerId="LiveId" clId="{9C2BC415-B65C-4978-BC00-EE8097616984}" dt="2021-12-04T16:33:24.110" v="1963"/>
          <ac:spMkLst>
            <pc:docMk/>
            <pc:sldMk cId="0" sldId="262"/>
            <ac:spMk id="65" creationId="{EA8B830F-3BEE-44DA-8D44-DEC537EFB39D}"/>
          </ac:spMkLst>
        </pc:spChg>
        <pc:spChg chg="del">
          <ac:chgData name="منى الثبيتي" userId="cb151b56e55a1c37" providerId="LiveId" clId="{9C2BC415-B65C-4978-BC00-EE8097616984}" dt="2021-12-04T12:37:30.216" v="726" actId="478"/>
          <ac:spMkLst>
            <pc:docMk/>
            <pc:sldMk cId="0" sldId="262"/>
            <ac:spMk id="382" creationId="{00000000-0000-0000-0000-000000000000}"/>
          </ac:spMkLst>
        </pc:spChg>
        <pc:grpChg chg="ord">
          <ac:chgData name="منى الثبيتي" userId="cb151b56e55a1c37" providerId="LiveId" clId="{9C2BC415-B65C-4978-BC00-EE8097616984}" dt="2021-12-04T16:33:18.088" v="1962" actId="166"/>
          <ac:grpSpMkLst>
            <pc:docMk/>
            <pc:sldMk cId="0" sldId="262"/>
            <ac:grpSpMk id="26" creationId="{BBD82301-5CA5-4AB4-936B-10C285F93C5F}"/>
          </ac:grpSpMkLst>
        </pc:grpChg>
        <pc:grpChg chg="add del mod">
          <ac:chgData name="منى الثبيتي" userId="cb151b56e55a1c37" providerId="LiveId" clId="{9C2BC415-B65C-4978-BC00-EE8097616984}" dt="2021-12-04T12:39:58.217" v="763" actId="478"/>
          <ac:grpSpMkLst>
            <pc:docMk/>
            <pc:sldMk cId="0" sldId="262"/>
            <ac:grpSpMk id="32" creationId="{325C32EE-E43F-492D-A8D7-22D15B7366F1}"/>
          </ac:grpSpMkLst>
        </pc:grpChg>
        <pc:grpChg chg="mod">
          <ac:chgData name="منى الثبيتي" userId="cb151b56e55a1c37" providerId="LiveId" clId="{9C2BC415-B65C-4978-BC00-EE8097616984}" dt="2021-12-04T12:39:11.117" v="729"/>
          <ac:grpSpMkLst>
            <pc:docMk/>
            <pc:sldMk cId="0" sldId="262"/>
            <ac:grpSpMk id="34" creationId="{D35D63A3-5AAF-48AB-BE2C-9AD5BD981012}"/>
          </ac:grpSpMkLst>
        </pc:grpChg>
        <pc:grpChg chg="add mod">
          <ac:chgData name="منى الثبيتي" userId="cb151b56e55a1c37" providerId="LiveId" clId="{9C2BC415-B65C-4978-BC00-EE8097616984}" dt="2021-12-04T12:40:06.379" v="806" actId="1038"/>
          <ac:grpSpMkLst>
            <pc:docMk/>
            <pc:sldMk cId="0" sldId="262"/>
            <ac:grpSpMk id="47" creationId="{DCBFE67B-1996-41EF-BA9C-50247F85285D}"/>
          </ac:grpSpMkLst>
        </pc:grpChg>
        <pc:grpChg chg="mod">
          <ac:chgData name="منى الثبيتي" userId="cb151b56e55a1c37" providerId="LiveId" clId="{9C2BC415-B65C-4978-BC00-EE8097616984}" dt="2021-12-04T12:39:52.596" v="733"/>
          <ac:grpSpMkLst>
            <pc:docMk/>
            <pc:sldMk cId="0" sldId="262"/>
            <ac:grpSpMk id="49" creationId="{DB8B29D2-6606-4B22-B57F-DD313E632A78}"/>
          </ac:grpSpMkLst>
        </pc:grpChg>
        <pc:grpChg chg="add mod">
          <ac:chgData name="منى الثبيتي" userId="cb151b56e55a1c37" providerId="LiveId" clId="{9C2BC415-B65C-4978-BC00-EE8097616984}" dt="2021-12-04T16:33:45.518" v="1979" actId="1076"/>
          <ac:grpSpMkLst>
            <pc:docMk/>
            <pc:sldMk cId="0" sldId="262"/>
            <ac:grpSpMk id="64" creationId="{78758777-363D-4A66-8ED0-34F184B1E561}"/>
          </ac:grpSpMkLst>
        </pc:grpChg>
        <pc:picChg chg="add mod">
          <ac:chgData name="منى الثبيتي" userId="cb151b56e55a1c37" providerId="LiveId" clId="{9C2BC415-B65C-4978-BC00-EE8097616984}" dt="2021-12-04T12:46:02.202" v="811"/>
          <ac:picMkLst>
            <pc:docMk/>
            <pc:sldMk cId="0" sldId="262"/>
            <ac:picMk id="5" creationId="{D4C001B0-8E22-4D03-A414-5CF1C4DB4557}"/>
          </ac:picMkLst>
        </pc:picChg>
        <pc:picChg chg="ord">
          <ac:chgData name="منى الثبيتي" userId="cb151b56e55a1c37" providerId="LiveId" clId="{9C2BC415-B65C-4978-BC00-EE8097616984}" dt="2021-12-04T16:33:18.088" v="1962" actId="166"/>
          <ac:picMkLst>
            <pc:docMk/>
            <pc:sldMk cId="0" sldId="262"/>
            <ac:picMk id="29" creationId="{7E852A85-97D1-4361-A8B1-4BACBA4FD6AD}"/>
          </ac:picMkLst>
        </pc:picChg>
        <pc:picChg chg="mod">
          <ac:chgData name="منى الثبيتي" userId="cb151b56e55a1c37" providerId="LiveId" clId="{9C2BC415-B65C-4978-BC00-EE8097616984}" dt="2021-12-04T16:33:24.110" v="1963"/>
          <ac:picMkLst>
            <pc:docMk/>
            <pc:sldMk cId="0" sldId="262"/>
            <ac:picMk id="66" creationId="{077036ED-744A-4AA7-B9B0-18B4F415D5C2}"/>
          </ac:picMkLst>
        </pc:picChg>
      </pc:sldChg>
      <pc:sldChg chg="addSp delSp modSp mod ord">
        <pc:chgData name="منى الثبيتي" userId="cb151b56e55a1c37" providerId="LiveId" clId="{9C2BC415-B65C-4978-BC00-EE8097616984}" dt="2021-12-04T16:35:21.758" v="2009"/>
        <pc:sldMkLst>
          <pc:docMk/>
          <pc:sldMk cId="0" sldId="263"/>
        </pc:sldMkLst>
        <pc:spChg chg="add mod">
          <ac:chgData name="منى الثبيتي" userId="cb151b56e55a1c37" providerId="LiveId" clId="{9C2BC415-B65C-4978-BC00-EE8097616984}" dt="2021-12-04T16:34:50.480" v="2007" actId="2085"/>
          <ac:spMkLst>
            <pc:docMk/>
            <pc:sldMk cId="0" sldId="263"/>
            <ac:spMk id="2" creationId="{905C0F48-9BE9-4C88-95B2-7EFF4A2E3A79}"/>
          </ac:spMkLst>
        </pc:spChg>
        <pc:spChg chg="add del mod">
          <ac:chgData name="منى الثبيتي" userId="cb151b56e55a1c37" providerId="LiveId" clId="{9C2BC415-B65C-4978-BC00-EE8097616984}" dt="2021-12-04T12:59:48.388" v="883" actId="478"/>
          <ac:spMkLst>
            <pc:docMk/>
            <pc:sldMk cId="0" sldId="263"/>
            <ac:spMk id="3" creationId="{777A557E-57F6-4DE2-B08A-FD27A58A9CF1}"/>
          </ac:spMkLst>
        </pc:spChg>
        <pc:spChg chg="add del mod">
          <ac:chgData name="منى الثبيتي" userId="cb151b56e55a1c37" providerId="LiveId" clId="{9C2BC415-B65C-4978-BC00-EE8097616984}" dt="2021-12-04T13:02:19.215" v="929" actId="478"/>
          <ac:spMkLst>
            <pc:docMk/>
            <pc:sldMk cId="0" sldId="263"/>
            <ac:spMk id="7" creationId="{2A5C9719-76C5-4710-A7DB-E5A674507DA7}"/>
          </ac:spMkLst>
        </pc:spChg>
        <pc:spChg chg="add del mod">
          <ac:chgData name="منى الثبيتي" userId="cb151b56e55a1c37" providerId="LiveId" clId="{9C2BC415-B65C-4978-BC00-EE8097616984}" dt="2021-12-04T13:02:27.749" v="932" actId="478"/>
          <ac:spMkLst>
            <pc:docMk/>
            <pc:sldMk cId="0" sldId="263"/>
            <ac:spMk id="9" creationId="{95713B1B-6454-4E62-A3F8-920EC503B256}"/>
          </ac:spMkLst>
        </pc:spChg>
        <pc:spChg chg="add del mod">
          <ac:chgData name="منى الثبيتي" userId="cb151b56e55a1c37" providerId="LiveId" clId="{9C2BC415-B65C-4978-BC00-EE8097616984}" dt="2021-12-04T13:02:37.073" v="935" actId="478"/>
          <ac:spMkLst>
            <pc:docMk/>
            <pc:sldMk cId="0" sldId="263"/>
            <ac:spMk id="11" creationId="{19563603-6DA0-4A1C-91EB-8D7C4D8D14BD}"/>
          </ac:spMkLst>
        </pc:spChg>
        <pc:spChg chg="add del mod">
          <ac:chgData name="منى الثبيتي" userId="cb151b56e55a1c37" providerId="LiveId" clId="{9C2BC415-B65C-4978-BC00-EE8097616984}" dt="2021-12-04T13:02:58.148" v="940" actId="478"/>
          <ac:spMkLst>
            <pc:docMk/>
            <pc:sldMk cId="0" sldId="263"/>
            <ac:spMk id="13" creationId="{66562248-75BE-4142-9640-1F042C479FA8}"/>
          </ac:spMkLst>
        </pc:spChg>
        <pc:spChg chg="add del mod">
          <ac:chgData name="منى الثبيتي" userId="cb151b56e55a1c37" providerId="LiveId" clId="{9C2BC415-B65C-4978-BC00-EE8097616984}" dt="2021-12-04T13:03:09.817" v="942" actId="478"/>
          <ac:spMkLst>
            <pc:docMk/>
            <pc:sldMk cId="0" sldId="263"/>
            <ac:spMk id="15" creationId="{3E54727F-030E-43FF-A213-012B546AE0D5}"/>
          </ac:spMkLst>
        </pc:spChg>
        <pc:spChg chg="add del mod">
          <ac:chgData name="منى الثبيتي" userId="cb151b56e55a1c37" providerId="LiveId" clId="{9C2BC415-B65C-4978-BC00-EE8097616984}" dt="2021-12-04T13:03:36.583" v="949" actId="478"/>
          <ac:spMkLst>
            <pc:docMk/>
            <pc:sldMk cId="0" sldId="263"/>
            <ac:spMk id="17" creationId="{1FC4BD67-2E22-4C3B-8796-7390D55C1074}"/>
          </ac:spMkLst>
        </pc:spChg>
        <pc:spChg chg="add del mod">
          <ac:chgData name="منى الثبيتي" userId="cb151b56e55a1c37" providerId="LiveId" clId="{9C2BC415-B65C-4978-BC00-EE8097616984}" dt="2021-12-04T13:03:33.846" v="948" actId="478"/>
          <ac:spMkLst>
            <pc:docMk/>
            <pc:sldMk cId="0" sldId="263"/>
            <ac:spMk id="19" creationId="{DE74B8A2-1F4F-4696-B9C4-FD8B17F86DC7}"/>
          </ac:spMkLst>
        </pc:spChg>
        <pc:spChg chg="add mod">
          <ac:chgData name="منى الثبيتي" userId="cb151b56e55a1c37" providerId="LiveId" clId="{9C2BC415-B65C-4978-BC00-EE8097616984}" dt="2021-12-04T13:16:17.158" v="993" actId="1076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0" creationId="{42D23C08-258B-47BF-98D7-69114A2BC074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2" creationId="{590B927A-E4B9-4457-A78D-0F3D2AA9D7A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3" creationId="{D688345C-76A0-4F05-9F3F-C40F5C8C8B1D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4" creationId="{815BFCAE-6AA7-44BA-9DF9-284D0E260AC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5" creationId="{C71647A9-31A6-4BC7-94FF-79B0D58C42F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6" creationId="{C6B60C4C-9ADC-4863-BBD8-802529B1587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7" creationId="{9A34317B-84B5-40C8-A763-DADFC6E7FF9C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8" creationId="{83B58897-3D5D-4495-A49C-4EAE24295A8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9" creationId="{62DFEDC5-95DC-4D8E-B8A1-73EFF2F525FA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0" creationId="{20AEA715-B602-4D3F-B4BC-9DDA8B95EDF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1" creationId="{96DFE55A-9BC6-4D3D-8FD4-DC69D9862A57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2" creationId="{7E640B16-DE31-49E6-AF68-E2698A211F5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3" creationId="{DD7ED1BC-4183-4B43-B067-06DC93D613A7}"/>
          </ac:spMkLst>
        </pc:spChg>
        <pc:spChg chg="add mod">
          <ac:chgData name="منى الثبيتي" userId="cb151b56e55a1c37" providerId="LiveId" clId="{9C2BC415-B65C-4978-BC00-EE8097616984}" dt="2021-12-04T13:02:07.541" v="926" actId="1076"/>
          <ac:spMkLst>
            <pc:docMk/>
            <pc:sldMk cId="0" sldId="263"/>
            <ac:spMk id="54" creationId="{1F20759C-C8F1-42BA-B68A-7834381BE7AA}"/>
          </ac:spMkLst>
        </pc:spChg>
        <pc:spChg chg="add 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5" creationId="{A9E0E5A8-77FA-4EB6-B933-7D35DF53A7A6}"/>
          </ac:spMkLst>
        </pc:spChg>
        <pc:spChg chg="mod">
          <ac:chgData name="منى الثبيتي" userId="cb151b56e55a1c37" providerId="LiveId" clId="{9C2BC415-B65C-4978-BC00-EE8097616984}" dt="2021-12-04T16:34:53.215" v="2008"/>
          <ac:spMkLst>
            <pc:docMk/>
            <pc:sldMk cId="0" sldId="263"/>
            <ac:spMk id="57" creationId="{C2CD5285-2CE0-46E5-8542-33DDDC095A53}"/>
          </ac:spMkLst>
        </pc:spChg>
        <pc:spChg chg="mod">
          <ac:chgData name="منى الثبيتي" userId="cb151b56e55a1c37" providerId="LiveId" clId="{9C2BC415-B65C-4978-BC00-EE8097616984}" dt="2021-12-04T13:01:50.186" v="907" actId="1037"/>
          <ac:spMkLst>
            <pc:docMk/>
            <pc:sldMk cId="0" sldId="263"/>
            <ac:spMk id="394" creationId="{00000000-0000-0000-0000-000000000000}"/>
          </ac:spMkLst>
        </pc:spChg>
        <pc:spChg chg="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8" creationId="{00000000-0000-0000-0000-000000000000}"/>
          </ac:spMkLst>
        </pc:spChg>
        <pc:spChg chg="add del 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9:44.111" v="882" actId="478"/>
          <ac:spMkLst>
            <pc:docMk/>
            <pc:sldMk cId="0" sldId="263"/>
            <ac:spMk id="4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13.307" v="943" actId="478"/>
          <ac:spMkLst>
            <pc:docMk/>
            <pc:sldMk cId="0" sldId="263"/>
            <ac:spMk id="414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3:03:05.040" v="941" actId="478"/>
          <ac:spMkLst>
            <pc:docMk/>
            <pc:sldMk cId="0" sldId="263"/>
            <ac:spMk id="41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02:34.484" v="934" actId="478"/>
          <ac:spMkLst>
            <pc:docMk/>
            <pc:sldMk cId="0" sldId="263"/>
            <ac:spMk id="41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23.394" v="930" actId="478"/>
          <ac:spMkLst>
            <pc:docMk/>
            <pc:sldMk cId="0" sldId="263"/>
            <ac:spMk id="41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14.735" v="927" actId="478"/>
          <ac:spMkLst>
            <pc:docMk/>
            <pc:sldMk cId="0" sldId="263"/>
            <ac:spMk id="41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27.192" v="946" actId="478"/>
          <ac:spMkLst>
            <pc:docMk/>
            <pc:sldMk cId="0" sldId="263"/>
            <ac:spMk id="41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00:43.348" v="889" actId="1076"/>
          <ac:spMkLst>
            <pc:docMk/>
            <pc:sldMk cId="0" sldId="263"/>
            <ac:spMk id="42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02:07.541" v="926" actId="1076"/>
          <ac:grpSpMkLst>
            <pc:docMk/>
            <pc:sldMk cId="0" sldId="263"/>
            <ac:grpSpMk id="39" creationId="{76D05C6F-9F2B-43B3-8F7F-BC60FBD0DACF}"/>
          </ac:grpSpMkLst>
        </pc:grpChg>
        <pc:grpChg chg="mod">
          <ac:chgData name="منى الثبيتي" userId="cb151b56e55a1c37" providerId="LiveId" clId="{9C2BC415-B65C-4978-BC00-EE8097616984}" dt="2021-12-04T13:00:29.743" v="887"/>
          <ac:grpSpMkLst>
            <pc:docMk/>
            <pc:sldMk cId="0" sldId="263"/>
            <ac:grpSpMk id="41" creationId="{F0CEB8E1-AD4C-41DF-BD6F-97E33C9A5AA4}"/>
          </ac:grpSpMkLst>
        </pc:grpChg>
        <pc:grpChg chg="add mod">
          <ac:chgData name="منى الثبيتي" userId="cb151b56e55a1c37" providerId="LiveId" clId="{9C2BC415-B65C-4978-BC00-EE8097616984}" dt="2021-12-04T16:34:53.215" v="2008"/>
          <ac:grpSpMkLst>
            <pc:docMk/>
            <pc:sldMk cId="0" sldId="263"/>
            <ac:grpSpMk id="56" creationId="{36BC55A0-3E56-41EB-B682-EE740A5D4290}"/>
          </ac:grpSpMkLst>
        </pc:grpChg>
        <pc:grpChg chg="add del">
          <ac:chgData name="منى الثبيتي" userId="cb151b56e55a1c37" providerId="LiveId" clId="{9C2BC415-B65C-4978-BC00-EE8097616984}" dt="2021-12-04T13:02:58.069" v="939" actId="478"/>
          <ac:grpSpMkLst>
            <pc:docMk/>
            <pc:sldMk cId="0" sldId="263"/>
            <ac:grpSpMk id="407" creationId="{00000000-0000-0000-0000-000000000000}"/>
          </ac:grpSpMkLst>
        </pc:grpChg>
        <pc:grpChg chg="add del">
          <ac:chgData name="منى الثبيتي" userId="cb151b56e55a1c37" providerId="LiveId" clId="{9C2BC415-B65C-4978-BC00-EE8097616984}" dt="2021-12-04T13:03:20.929" v="945" actId="478"/>
          <ac:grpSpMkLst>
            <pc:docMk/>
            <pc:sldMk cId="0" sldId="263"/>
            <ac:grpSpMk id="41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00:08.775" v="885" actId="1076"/>
          <ac:grpSpMkLst>
            <pc:docMk/>
            <pc:sldMk cId="0" sldId="263"/>
            <ac:grpSpMk id="42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01:56.188" v="925" actId="1038"/>
          <ac:picMkLst>
            <pc:docMk/>
            <pc:sldMk cId="0" sldId="263"/>
            <ac:picMk id="5" creationId="{F579C84B-C889-48FF-9CF2-DFCB9DFA5225}"/>
          </ac:picMkLst>
        </pc:picChg>
        <pc:picChg chg="add mod">
          <ac:chgData name="منى الثبيتي" userId="cb151b56e55a1c37" providerId="LiveId" clId="{9C2BC415-B65C-4978-BC00-EE8097616984}" dt="2021-12-04T13:06:04.280" v="967"/>
          <ac:picMkLst>
            <pc:docMk/>
            <pc:sldMk cId="0" sldId="263"/>
            <ac:picMk id="21" creationId="{1D67CC9F-BD94-4724-98F9-C361BD53990E}"/>
          </ac:picMkLst>
        </pc:picChg>
        <pc:picChg chg="add mod modCrop">
          <ac:chgData name="منى الثبيتي" userId="cb151b56e55a1c37" providerId="LiveId" clId="{9C2BC415-B65C-4978-BC00-EE8097616984}" dt="2021-12-04T13:05:47.065" v="963" actId="1076"/>
          <ac:picMkLst>
            <pc:docMk/>
            <pc:sldMk cId="0" sldId="263"/>
            <ac:picMk id="23" creationId="{CC6FB699-F60B-4748-8974-F14C49ACE1EE}"/>
          </ac:picMkLst>
        </pc:picChg>
        <pc:picChg chg="add mod">
          <ac:chgData name="منى الثبيتي" userId="cb151b56e55a1c37" providerId="LiveId" clId="{9C2BC415-B65C-4978-BC00-EE8097616984}" dt="2021-12-04T13:06:22.940" v="988" actId="1036"/>
          <ac:picMkLst>
            <pc:docMk/>
            <pc:sldMk cId="0" sldId="263"/>
            <ac:picMk id="25" creationId="{93DF8804-3655-487C-8DB0-CD1A184FFE65}"/>
          </ac:picMkLst>
        </pc:picChg>
        <pc:picChg chg="add mod">
          <ac:chgData name="منى الثبيتي" userId="cb151b56e55a1c37" providerId="LiveId" clId="{9C2BC415-B65C-4978-BC00-EE8097616984}" dt="2021-12-04T13:05:18.436" v="957"/>
          <ac:picMkLst>
            <pc:docMk/>
            <pc:sldMk cId="0" sldId="263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3:00:13.746" v="886" actId="1076"/>
          <ac:picMkLst>
            <pc:docMk/>
            <pc:sldMk cId="0" sldId="263"/>
            <ac:picMk id="35" creationId="{E908E9C7-E8B2-4098-9DFF-06E6CE70FFD6}"/>
          </ac:picMkLst>
        </pc:picChg>
        <pc:picChg chg="add mod">
          <ac:chgData name="منى الثبيتي" userId="cb151b56e55a1c37" providerId="LiveId" clId="{9C2BC415-B65C-4978-BC00-EE8097616984}" dt="2021-12-04T13:00:29.743" v="887"/>
          <ac:picMkLst>
            <pc:docMk/>
            <pc:sldMk cId="0" sldId="263"/>
            <ac:picMk id="38" creationId="{8AA2BA2B-2E5D-41C1-8887-24BF7953B084}"/>
          </ac:picMkLst>
        </pc:picChg>
        <pc:picChg chg="mod">
          <ac:chgData name="منى الثبيتي" userId="cb151b56e55a1c37" providerId="LiveId" clId="{9C2BC415-B65C-4978-BC00-EE8097616984}" dt="2021-12-04T16:35:21.758" v="2009"/>
          <ac:picMkLst>
            <pc:docMk/>
            <pc:sldMk cId="0" sldId="263"/>
            <ac:picMk id="58" creationId="{C70E4E96-9055-4100-9CCA-4D480A10C7F9}"/>
          </ac:picMkLst>
        </pc:picChg>
      </pc:sldChg>
      <pc:sldChg chg="addSp delSp modSp mod">
        <pc:chgData name="منى الثبيتي" userId="cb151b56e55a1c37" providerId="LiveId" clId="{9C2BC415-B65C-4978-BC00-EE8097616984}" dt="2021-12-04T16:36:07.813" v="2019" actId="1037"/>
        <pc:sldMkLst>
          <pc:docMk/>
          <pc:sldMk cId="0" sldId="264"/>
        </pc:sldMkLst>
        <pc:spChg chg="add mod">
          <ac:chgData name="منى الثبيتي" userId="cb151b56e55a1c37" providerId="LiveId" clId="{9C2BC415-B65C-4978-BC00-EE8097616984}" dt="2021-12-04T16:36:02.644" v="2014" actId="2085"/>
          <ac:spMkLst>
            <pc:docMk/>
            <pc:sldMk cId="0" sldId="264"/>
            <ac:spMk id="2" creationId="{480C45F7-DA25-4840-B493-11C9D208B708}"/>
          </ac:spMkLst>
        </pc:spChg>
        <pc:spChg chg="add del mod">
          <ac:chgData name="منى الثبيتي" userId="cb151b56e55a1c37" providerId="LiveId" clId="{9C2BC415-B65C-4978-BC00-EE8097616984}" dt="2021-12-04T13:18:16.464" v="995" actId="478"/>
          <ac:spMkLst>
            <pc:docMk/>
            <pc:sldMk cId="0" sldId="264"/>
            <ac:spMk id="3" creationId="{515F221B-E5F7-4033-907C-AAC7E4991A63}"/>
          </ac:spMkLst>
        </pc:spChg>
        <pc:spChg chg="add mod">
          <ac:chgData name="منى الثبيتي" userId="cb151b56e55a1c37" providerId="LiveId" clId="{9C2BC415-B65C-4978-BC00-EE8097616984}" dt="2021-12-04T13:20:36.615" v="1029" actId="1076"/>
          <ac:spMkLst>
            <pc:docMk/>
            <pc:sldMk cId="0" sldId="264"/>
            <ac:spMk id="4" creationId="{C3396F0C-7703-4BED-A247-FD523C8AD42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1" creationId="{731451F6-09A5-4284-9952-A2E9001256A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3" creationId="{58D5C42E-28D7-4181-952E-C4E70160875E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4" creationId="{EBB06FAF-2E3E-461B-82E3-F1CCF4754107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5" creationId="{B167A6BB-ED0F-416D-866D-3A3F2FD72AA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6" creationId="{E175FD42-1591-4DF8-8D60-940F9FA523D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7" creationId="{28619EB2-AABF-45AB-AFAD-AD9DB73AE6E0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8" creationId="{B7F8BFE1-D768-4FA2-BE19-0F328314AC4D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9" creationId="{F74CB76D-EF66-4E89-8E04-4DB16BFABF44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0" creationId="{4BB2D636-631C-4AF0-8805-F7D8B1247CCB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1" creationId="{56EF81AB-B18A-4AD4-A5EF-1E5204D2218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2" creationId="{6B15EFFB-12D7-46D5-8E8F-776B7DDA0EA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3" creationId="{8A8A4B14-75D3-496C-9FA2-DCE17D7EA0D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4" creationId="{853374DF-2C10-4068-B245-4EC239A229BF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5" creationId="{BE5ED0AD-AA0A-411C-AB18-5CCD230AC481}"/>
          </ac:spMkLst>
        </pc:spChg>
        <pc:spChg chg="mod">
          <ac:chgData name="منى الثبيتي" userId="cb151b56e55a1c37" providerId="LiveId" clId="{9C2BC415-B65C-4978-BC00-EE8097616984}" dt="2021-12-04T13:19:51.836" v="1010"/>
          <ac:spMkLst>
            <pc:docMk/>
            <pc:sldMk cId="0" sldId="264"/>
            <ac:spMk id="57" creationId="{9791A577-2086-4E22-BC56-840FCF6DF421}"/>
          </ac:spMkLst>
        </pc:spChg>
        <pc:spChg chg="add mod">
          <ac:chgData name="منى الثبيتي" userId="cb151b56e55a1c37" providerId="LiveId" clId="{9C2BC415-B65C-4978-BC00-EE8097616984}" dt="2021-12-04T13:22:33.143" v="1149" actId="1038"/>
          <ac:spMkLst>
            <pc:docMk/>
            <pc:sldMk cId="0" sldId="264"/>
            <ac:spMk id="61" creationId="{324556B0-508A-4C36-A325-78AB9A8FBCB9}"/>
          </ac:spMkLst>
        </pc:spChg>
        <pc:spChg chg="mod">
          <ac:chgData name="منى الثبيتي" userId="cb151b56e55a1c37" providerId="LiveId" clId="{9C2BC415-B65C-4978-BC00-EE8097616984}" dt="2021-12-04T16:36:05.573" v="2015"/>
          <ac:spMkLst>
            <pc:docMk/>
            <pc:sldMk cId="0" sldId="264"/>
            <ac:spMk id="63" creationId="{FBF2B921-D27F-45EB-BEC9-7DBCCED1C5C2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3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18:12.037" v="994" actId="478"/>
          <ac:spMkLst>
            <pc:docMk/>
            <pc:sldMk cId="0" sldId="264"/>
            <ac:spMk id="458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6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19:02.597" v="999" actId="1076"/>
          <ac:grpSpMkLst>
            <pc:docMk/>
            <pc:sldMk cId="0" sldId="264"/>
            <ac:grpSpMk id="40" creationId="{916312E8-5549-49F8-B3CB-B7549F5CBE30}"/>
          </ac:grpSpMkLst>
        </pc:grpChg>
        <pc:grpChg chg="mod">
          <ac:chgData name="منى الثبيتي" userId="cb151b56e55a1c37" providerId="LiveId" clId="{9C2BC415-B65C-4978-BC00-EE8097616984}" dt="2021-12-04T13:18:54.575" v="998"/>
          <ac:grpSpMkLst>
            <pc:docMk/>
            <pc:sldMk cId="0" sldId="264"/>
            <ac:grpSpMk id="42" creationId="{5485DB80-2AC5-4125-A6BD-6D13AB902AD5}"/>
          </ac:grpSpMkLst>
        </pc:grpChg>
        <pc:grpChg chg="add mod">
          <ac:chgData name="منى الثبيتي" userId="cb151b56e55a1c37" providerId="LiveId" clId="{9C2BC415-B65C-4978-BC00-EE8097616984}" dt="2021-12-04T13:19:56.804" v="1011" actId="1076"/>
          <ac:grpSpMkLst>
            <pc:docMk/>
            <pc:sldMk cId="0" sldId="264"/>
            <ac:grpSpMk id="56" creationId="{3AF8E7BA-692D-4D08-9DF0-9B4B0A8E261B}"/>
          </ac:grpSpMkLst>
        </pc:grpChg>
        <pc:grpChg chg="add mod">
          <ac:chgData name="منى الثبيتي" userId="cb151b56e55a1c37" providerId="LiveId" clId="{9C2BC415-B65C-4978-BC00-EE8097616984}" dt="2021-12-04T16:36:07.813" v="2019" actId="1037"/>
          <ac:grpSpMkLst>
            <pc:docMk/>
            <pc:sldMk cId="0" sldId="264"/>
            <ac:grpSpMk id="62" creationId="{3995DDF0-5832-4BF0-B001-ED7580BBE4F2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3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45" creationId="{00000000-0000-0000-0000-000000000000}"/>
          </ac:grpSpMkLst>
        </pc:grpChg>
        <pc:grpChg chg="del mod ord">
          <ac:chgData name="منى الثبيتي" userId="cb151b56e55a1c37" providerId="LiveId" clId="{9C2BC415-B65C-4978-BC00-EE8097616984}" dt="2021-12-04T13:19:40.910" v="1009" actId="478"/>
          <ac:grpSpMkLst>
            <pc:docMk/>
            <pc:sldMk cId="0" sldId="264"/>
            <ac:grpSpMk id="46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63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23:54.935" v="1157"/>
          <ac:picMkLst>
            <pc:docMk/>
            <pc:sldMk cId="0" sldId="264"/>
            <ac:picMk id="6" creationId="{38E25880-9360-430B-8720-59168D40F748}"/>
          </ac:picMkLst>
        </pc:picChg>
        <pc:picChg chg="add mod">
          <ac:chgData name="منى الثبيتي" userId="cb151b56e55a1c37" providerId="LiveId" clId="{9C2BC415-B65C-4978-BC00-EE8097616984}" dt="2021-12-04T13:24:17.837" v="1160" actId="1076"/>
          <ac:picMkLst>
            <pc:docMk/>
            <pc:sldMk cId="0" sldId="264"/>
            <ac:picMk id="8" creationId="{1E48CEFF-5D11-42D7-8F14-AF33F77370EF}"/>
          </ac:picMkLst>
        </pc:picChg>
        <pc:picChg chg="add mod">
          <ac:chgData name="منى الثبيتي" userId="cb151b56e55a1c37" providerId="LiveId" clId="{9C2BC415-B65C-4978-BC00-EE8097616984}" dt="2021-12-04T13:24:47.612" v="1164" actId="1076"/>
          <ac:picMkLst>
            <pc:docMk/>
            <pc:sldMk cId="0" sldId="264"/>
            <ac:picMk id="10" creationId="{FDDF2F86-8FFD-4692-8F3D-D79256153B80}"/>
          </ac:picMkLst>
        </pc:picChg>
        <pc:picChg chg="mod ord">
          <ac:chgData name="منى الثبيتي" userId="cb151b56e55a1c37" providerId="LiveId" clId="{9C2BC415-B65C-4978-BC00-EE8097616984}" dt="2021-12-04T13:20:11.177" v="1020" actId="1037"/>
          <ac:picMkLst>
            <pc:docMk/>
            <pc:sldMk cId="0" sldId="264"/>
            <ac:picMk id="38" creationId="{5C15FA59-DF23-412F-887E-78B24CBCB080}"/>
          </ac:picMkLst>
        </pc:picChg>
        <pc:picChg chg="mod">
          <ac:chgData name="منى الثبيتي" userId="cb151b56e55a1c37" providerId="LiveId" clId="{9C2BC415-B65C-4978-BC00-EE8097616984}" dt="2021-12-04T13:19:51.836" v="1010"/>
          <ac:picMkLst>
            <pc:docMk/>
            <pc:sldMk cId="0" sldId="264"/>
            <ac:picMk id="58" creationId="{7BF0D92A-B9A1-46F2-8407-42A00C8B01BD}"/>
          </ac:picMkLst>
        </pc:picChg>
        <pc:picChg chg="add mod ord">
          <ac:chgData name="منى الثبيتي" userId="cb151b56e55a1c37" providerId="LiveId" clId="{9C2BC415-B65C-4978-BC00-EE8097616984}" dt="2021-12-04T13:22:26.095" v="1145" actId="1076"/>
          <ac:picMkLst>
            <pc:docMk/>
            <pc:sldMk cId="0" sldId="264"/>
            <ac:picMk id="60" creationId="{D3969817-3469-4E5C-A332-86051D43D46F}"/>
          </ac:picMkLst>
        </pc:picChg>
        <pc:picChg chg="mod">
          <ac:chgData name="منى الثبيتي" userId="cb151b56e55a1c37" providerId="LiveId" clId="{9C2BC415-B65C-4978-BC00-EE8097616984}" dt="2021-12-04T16:36:05.573" v="2015"/>
          <ac:picMkLst>
            <pc:docMk/>
            <pc:sldMk cId="0" sldId="264"/>
            <ac:picMk id="64" creationId="{F3C0EE51-3B03-46EF-BAA3-BF7CBAEC119D}"/>
          </ac:picMkLst>
        </pc:picChg>
      </pc:sldChg>
      <pc:sldChg chg="addSp delSp modSp mod">
        <pc:chgData name="منى الثبيتي" userId="cb151b56e55a1c37" providerId="LiveId" clId="{9C2BC415-B65C-4978-BC00-EE8097616984}" dt="2021-12-04T16:37:08.539" v="2027" actId="120"/>
        <pc:sldMkLst>
          <pc:docMk/>
          <pc:sldMk cId="0" sldId="265"/>
        </pc:sldMkLst>
        <pc:spChg chg="add del mod">
          <ac:chgData name="منى الثبيتي" userId="cb151b56e55a1c37" providerId="LiveId" clId="{9C2BC415-B65C-4978-BC00-EE8097616984}" dt="2021-12-04T13:31:19.581" v="1178" actId="478"/>
          <ac:spMkLst>
            <pc:docMk/>
            <pc:sldMk cId="0" sldId="265"/>
            <ac:spMk id="3" creationId="{0D185009-A4B6-4C5A-B554-992D0856AC95}"/>
          </ac:spMkLst>
        </pc:spChg>
        <pc:spChg chg="add mod">
          <ac:chgData name="منى الثبيتي" userId="cb151b56e55a1c37" providerId="LiveId" clId="{9C2BC415-B65C-4978-BC00-EE8097616984}" dt="2021-12-04T16:37:08.539" v="2027" actId="120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6" creationId="{8349F2C8-B374-4754-B0B3-4BA9993A9FB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8" creationId="{FB0AD921-6006-4A2A-A5D9-C059D9582F85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9" creationId="{6FF35B0D-AD8E-4CEE-805B-2D6F6FBB63A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0" creationId="{3257C518-7706-4763-90BC-75E2400E570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1" creationId="{8B3FBCFE-2596-4A69-BF00-D04D0DAECAF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2" creationId="{CDBA35EC-0AC3-48A4-885D-4A6920025B0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3" creationId="{A798D686-EAAB-4E3B-8928-973C0579646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4" creationId="{61ECCDF2-7093-403A-AD9E-2D4FBBC20B3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5" creationId="{91A17DD7-3A99-421F-BE58-8745AA130D7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6" creationId="{A81622C6-6F0C-4152-9B37-B9D4B4CBFCD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7" creationId="{C0783160-24C3-453C-B8C7-A96E781315F0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8" creationId="{544E4DC1-020B-4AE4-918F-7E4C9394010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9" creationId="{DA6142CD-FC3F-49EC-AF89-88CFD9670D1B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40" creationId="{8C41F652-2D41-4571-8DC6-C0FE543F2272}"/>
          </ac:spMkLst>
        </pc:spChg>
        <pc:spChg chg="add mod">
          <ac:chgData name="منى الثبيتي" userId="cb151b56e55a1c37" providerId="LiveId" clId="{9C2BC415-B65C-4978-BC00-EE8097616984}" dt="2021-12-04T13:30:37.061" v="1172" actId="1076"/>
          <ac:spMkLst>
            <pc:docMk/>
            <pc:sldMk cId="0" sldId="265"/>
            <ac:spMk id="42" creationId="{604D49A2-87C8-44BF-BAB9-EA2620566EDF}"/>
          </ac:spMkLst>
        </pc:spChg>
        <pc:spChg chg="mod">
          <ac:chgData name="منى الثبيتي" userId="cb151b56e55a1c37" providerId="LiveId" clId="{9C2BC415-B65C-4978-BC00-EE8097616984}" dt="2021-12-04T16:36:17.348" v="2020"/>
          <ac:spMkLst>
            <pc:docMk/>
            <pc:sldMk cId="0" sldId="265"/>
            <ac:spMk id="44" creationId="{35F41033-FC65-40F1-ADBE-F0D1EFA6D820}"/>
          </ac:spMkLst>
        </pc:spChg>
        <pc:spChg chg="mod">
          <ac:chgData name="منى الثبيتي" userId="cb151b56e55a1c37" providerId="LiveId" clId="{9C2BC415-B65C-4978-BC00-EE8097616984}" dt="2021-12-04T16:36:35.850" v="2022" actId="14100"/>
          <ac:spMkLst>
            <pc:docMk/>
            <pc:sldMk cId="0" sldId="265"/>
            <ac:spMk id="4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16.823" v="1177" actId="478"/>
          <ac:spMkLst>
            <pc:docMk/>
            <pc:sldMk cId="0" sldId="265"/>
            <ac:spMk id="47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35.453" v="1180" actId="478"/>
          <ac:spMkLst>
            <pc:docMk/>
            <pc:sldMk cId="0" sldId="265"/>
            <ac:spMk id="47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7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3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3:30:15.554" v="1170" actId="170"/>
          <ac:grpSpMkLst>
            <pc:docMk/>
            <pc:sldMk cId="0" sldId="265"/>
            <ac:grpSpMk id="25" creationId="{2D7EC2F8-15C4-483B-BFE0-84A2509452C1}"/>
          </ac:grpSpMkLst>
        </pc:grpChg>
        <pc:grpChg chg="mod">
          <ac:chgData name="منى الثبيتي" userId="cb151b56e55a1c37" providerId="LiveId" clId="{9C2BC415-B65C-4978-BC00-EE8097616984}" dt="2021-12-04T13:29:54.310" v="1165"/>
          <ac:grpSpMkLst>
            <pc:docMk/>
            <pc:sldMk cId="0" sldId="265"/>
            <ac:grpSpMk id="27" creationId="{FBB9A32B-3D6B-47C9-B7D6-4E433ECC690C}"/>
          </ac:grpSpMkLst>
        </pc:grpChg>
        <pc:grpChg chg="add mod">
          <ac:chgData name="منى الثبيتي" userId="cb151b56e55a1c37" providerId="LiveId" clId="{9C2BC415-B65C-4978-BC00-EE8097616984}" dt="2021-12-04T16:36:29.908" v="2021" actId="1076"/>
          <ac:grpSpMkLst>
            <pc:docMk/>
            <pc:sldMk cId="0" sldId="265"/>
            <ac:grpSpMk id="43" creationId="{4A9051AD-CA29-448D-A326-C27FD8079F45}"/>
          </ac:grpSpMkLst>
        </pc:grpChg>
        <pc:grpChg chg="mod">
          <ac:chgData name="منى الثبيتي" userId="cb151b56e55a1c37" providerId="LiveId" clId="{9C2BC415-B65C-4978-BC00-EE8097616984}" dt="2021-12-04T16:36:41.164" v="2023" actId="1076"/>
          <ac:grpSpMkLst>
            <pc:docMk/>
            <pc:sldMk cId="0" sldId="265"/>
            <ac:grpSpMk id="47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78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87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37:25.720" v="1303" actId="1036"/>
          <ac:picMkLst>
            <pc:docMk/>
            <pc:sldMk cId="0" sldId="265"/>
            <ac:picMk id="7" creationId="{8D19BF9B-8628-48BD-86D1-C12727A867B7}"/>
          </ac:picMkLst>
        </pc:picChg>
        <pc:picChg chg="add mod">
          <ac:chgData name="منى الثبيتي" userId="cb151b56e55a1c37" providerId="LiveId" clId="{9C2BC415-B65C-4978-BC00-EE8097616984}" dt="2021-12-04T13:37:50.341" v="1336"/>
          <ac:picMkLst>
            <pc:docMk/>
            <pc:sldMk cId="0" sldId="265"/>
            <ac:picMk id="9" creationId="{E770B7CD-9CD1-455F-B247-B921BD357F28}"/>
          </ac:picMkLst>
        </pc:picChg>
        <pc:picChg chg="add mod ord">
          <ac:chgData name="منى الثبيتي" userId="cb151b56e55a1c37" providerId="LiveId" clId="{9C2BC415-B65C-4978-BC00-EE8097616984}" dt="2021-12-04T13:30:53.587" v="1175" actId="166"/>
          <ac:picMkLst>
            <pc:docMk/>
            <pc:sldMk cId="0" sldId="265"/>
            <ac:picMk id="41" creationId="{1B387D4A-1472-4879-89C9-550EB7EA9F14}"/>
          </ac:picMkLst>
        </pc:picChg>
        <pc:picChg chg="mod">
          <ac:chgData name="منى الثبيتي" userId="cb151b56e55a1c37" providerId="LiveId" clId="{9C2BC415-B65C-4978-BC00-EE8097616984}" dt="2021-12-04T16:36:17.348" v="2020"/>
          <ac:picMkLst>
            <pc:docMk/>
            <pc:sldMk cId="0" sldId="265"/>
            <ac:picMk id="45" creationId="{CCFF2BF0-9B1A-4B0A-B079-FD4C16DBFF48}"/>
          </ac:picMkLst>
        </pc:picChg>
      </pc:sldChg>
      <pc:sldChg chg="addSp delSp modSp mod">
        <pc:chgData name="منى الثبيتي" userId="cb151b56e55a1c37" providerId="LiveId" clId="{9C2BC415-B65C-4978-BC00-EE8097616984}" dt="2021-12-04T16:39:31.626" v="2044" actId="1037"/>
        <pc:sldMkLst>
          <pc:docMk/>
          <pc:sldMk cId="0" sldId="266"/>
        </pc:sldMkLst>
        <pc:spChg chg="add mod">
          <ac:chgData name="منى الثبيتي" userId="cb151b56e55a1c37" providerId="LiveId" clId="{9C2BC415-B65C-4978-BC00-EE8097616984}" dt="2021-12-04T16:39:26.405" v="2037" actId="2085"/>
          <ac:spMkLst>
            <pc:docMk/>
            <pc:sldMk cId="0" sldId="266"/>
            <ac:spMk id="2" creationId="{3B53F314-6883-4A7A-B342-AAF8AE2D272F}"/>
          </ac:spMkLst>
        </pc:spChg>
        <pc:spChg chg="add del mod">
          <ac:chgData name="منى الثبيتي" userId="cb151b56e55a1c37" providerId="LiveId" clId="{9C2BC415-B65C-4978-BC00-EE8097616984}" dt="2021-12-04T13:41:21.199" v="1378" actId="478"/>
          <ac:spMkLst>
            <pc:docMk/>
            <pc:sldMk cId="0" sldId="266"/>
            <ac:spMk id="3" creationId="{96A91CE7-90D6-48C4-88E6-B33FDF4D75B4}"/>
          </ac:spMkLst>
        </pc:spChg>
        <pc:spChg chg="add del mod">
          <ac:chgData name="منى الثبيتي" userId="cb151b56e55a1c37" providerId="LiveId" clId="{9C2BC415-B65C-4978-BC00-EE8097616984}" dt="2021-12-04T13:41:34.750" v="1380" actId="478"/>
          <ac:spMkLst>
            <pc:docMk/>
            <pc:sldMk cId="0" sldId="266"/>
            <ac:spMk id="5" creationId="{DF582D37-2BBA-41E2-A46C-103D93FF6AE9}"/>
          </ac:spMkLst>
        </pc:spChg>
        <pc:spChg chg="add del mod">
          <ac:chgData name="منى الثبيتي" userId="cb151b56e55a1c37" providerId="LiveId" clId="{9C2BC415-B65C-4978-BC00-EE8097616984}" dt="2021-12-04T13:41:51.187" v="1383" actId="478"/>
          <ac:spMkLst>
            <pc:docMk/>
            <pc:sldMk cId="0" sldId="266"/>
            <ac:spMk id="7" creationId="{96B042A2-D21B-445E-8D15-57772F5A50C3}"/>
          </ac:spMkLst>
        </pc:spChg>
        <pc:spChg chg="add del mod">
          <ac:chgData name="منى الثبيتي" userId="cb151b56e55a1c37" providerId="LiveId" clId="{9C2BC415-B65C-4978-BC00-EE8097616984}" dt="2021-12-04T13:42:00.756" v="1387" actId="478"/>
          <ac:spMkLst>
            <pc:docMk/>
            <pc:sldMk cId="0" sldId="266"/>
            <ac:spMk id="9" creationId="{168F00B1-0407-44E1-A697-ED214F03A9A0}"/>
          </ac:spMkLst>
        </pc:spChg>
        <pc:spChg chg="add del mod">
          <ac:chgData name="منى الثبيتي" userId="cb151b56e55a1c37" providerId="LiveId" clId="{9C2BC415-B65C-4978-BC00-EE8097616984}" dt="2021-12-04T13:44:40.296" v="1395" actId="478"/>
          <ac:spMkLst>
            <pc:docMk/>
            <pc:sldMk cId="0" sldId="266"/>
            <ac:spMk id="11" creationId="{C3694CDC-38AF-4486-9460-EBCD13826502}"/>
          </ac:spMkLst>
        </pc:spChg>
        <pc:spChg chg="add del mod">
          <ac:chgData name="منى الثبيتي" userId="cb151b56e55a1c37" providerId="LiveId" clId="{9C2BC415-B65C-4978-BC00-EE8097616984}" dt="2021-12-04T13:44:45.946" v="1398" actId="478"/>
          <ac:spMkLst>
            <pc:docMk/>
            <pc:sldMk cId="0" sldId="266"/>
            <ac:spMk id="13" creationId="{7FEB02A5-D754-450A-A4E5-215E6AE83961}"/>
          </ac:spMkLst>
        </pc:spChg>
        <pc:spChg chg="add mod">
          <ac:chgData name="منى الثبيتي" userId="cb151b56e55a1c37" providerId="LiveId" clId="{9C2BC415-B65C-4978-BC00-EE8097616984}" dt="2021-12-04T13:45:33.625" v="1411" actId="1076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9C2BC415-B65C-4978-BC00-EE8097616984}" dt="2021-12-04T16:39:28.669" v="2038"/>
          <ac:spMkLst>
            <pc:docMk/>
            <pc:sldMk cId="0" sldId="266"/>
            <ac:spMk id="39" creationId="{A4177AB2-39F5-49E8-8CA5-9902B7658FBE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2" creationId="{94061569-A488-4FCE-BA47-F4D616633D9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4" creationId="{26C734BB-601A-436B-8EE3-DD3C5DB35429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5" creationId="{2F0790B7-BD82-421A-BF43-3CED84AACEFF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6" creationId="{551DAF8E-CD82-49E5-8DC1-D4BD6F8CF7D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7" creationId="{77DE29AB-76CF-4F38-99DB-5F5C6EAD184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8" creationId="{2ADEAB55-DA71-4B7B-A25F-A3EBCE30DD2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9" creationId="{94621D1D-C9CC-4EE2-A6FC-6A84A456D81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0" creationId="{498BA92F-9121-4532-82B9-85FC7C5098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1" creationId="{5F7E9D22-8595-4866-BECC-0179DDF822F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2" creationId="{5002AE15-EBC9-49B2-9859-C048C147A485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3" creationId="{46D24DA3-A055-4C50-B94D-974C858DCA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4" creationId="{5E0CDCEF-38B6-4FE7-8C7F-A856C23231CA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5" creationId="{DC4BB086-5432-4D2F-B07E-A62D928926E7}"/>
          </ac:spMkLst>
        </pc:spChg>
        <pc:spChg chg="add 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6" creationId="{A4E9C3C0-EEA1-4590-8DC9-13035B8B360E}"/>
          </ac:spMkLst>
        </pc:spChg>
        <pc:spChg chg="add mod">
          <ac:chgData name="منى الثبيتي" userId="cb151b56e55a1c37" providerId="LiveId" clId="{9C2BC415-B65C-4978-BC00-EE8097616984}" dt="2021-12-04T13:52:10.291" v="1427" actId="1076"/>
          <ac:spMkLst>
            <pc:docMk/>
            <pc:sldMk cId="0" sldId="266"/>
            <ac:spMk id="67" creationId="{B858169F-25AB-4684-A7C8-81DD6FEF2DB9}"/>
          </ac:spMkLst>
        </pc:spChg>
        <pc:spChg chg="mod">
          <ac:chgData name="منى الثبيتي" userId="cb151b56e55a1c37" providerId="LiveId" clId="{9C2BC415-B65C-4978-BC00-EE8097616984}" dt="2021-12-04T13:45:18.906" v="1408" actId="1076"/>
          <ac:spMkLst>
            <pc:docMk/>
            <pc:sldMk cId="0" sldId="266"/>
            <ac:spMk id="49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2:07.859" v="1388" actId="478"/>
          <ac:spMkLst>
            <pc:docMk/>
            <pc:sldMk cId="0" sldId="266"/>
            <ac:spMk id="501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29.731" v="1394" actId="478"/>
          <ac:spMkLst>
            <pc:docMk/>
            <pc:sldMk cId="0" sldId="266"/>
            <ac:spMk id="50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43.870" v="1397" actId="478"/>
          <ac:spMkLst>
            <pc:docMk/>
            <pc:sldMk cId="0" sldId="266"/>
            <ac:spMk id="5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16.785" v="1377" actId="478"/>
          <ac:spMkLst>
            <pc:docMk/>
            <pc:sldMk cId="0" sldId="266"/>
            <ac:spMk id="51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25.680" v="1379" actId="478"/>
          <ac:spMkLst>
            <pc:docMk/>
            <pc:sldMk cId="0" sldId="266"/>
            <ac:spMk id="51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42.718" v="1381" actId="478"/>
          <ac:spMkLst>
            <pc:docMk/>
            <pc:sldMk cId="0" sldId="266"/>
            <ac:spMk id="512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1:57.076" v="1385" actId="478"/>
          <ac:spMkLst>
            <pc:docMk/>
            <pc:sldMk cId="0" sldId="266"/>
            <ac:spMk id="513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8" creationId="{00000000-0000-0000-0000-000000000000}"/>
          </ac:spMkLst>
        </pc:s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29" creationId="{CCA6D5F4-4D2A-4EE4-A816-7325AEFA863A}"/>
          </ac:grpSpMkLst>
        </pc:grpChg>
        <pc:grpChg chg="add mod">
          <ac:chgData name="منى الثبيتي" userId="cb151b56e55a1c37" providerId="LiveId" clId="{9C2BC415-B65C-4978-BC00-EE8097616984}" dt="2021-12-04T16:39:31.626" v="2044" actId="1037"/>
          <ac:grpSpMkLst>
            <pc:docMk/>
            <pc:sldMk cId="0" sldId="266"/>
            <ac:grpSpMk id="38" creationId="{F3CC64ED-D928-48F2-BFFC-1A7238303144}"/>
          </ac:grpSpMkLst>
        </pc:grpChg>
        <pc:grpChg chg="add mod">
          <ac:chgData name="منى الثبيتي" userId="cb151b56e55a1c37" providerId="LiveId" clId="{9C2BC415-B65C-4978-BC00-EE8097616984}" dt="2021-12-04T13:52:05.307" v="1426" actId="1076"/>
          <ac:grpSpMkLst>
            <pc:docMk/>
            <pc:sldMk cId="0" sldId="266"/>
            <ac:grpSpMk id="51" creationId="{3F2146A7-E91A-4C03-B77F-27C2F2CB85A7}"/>
          </ac:grpSpMkLst>
        </pc:grpChg>
        <pc:grpChg chg="mod">
          <ac:chgData name="منى الثبيتي" userId="cb151b56e55a1c37" providerId="LiveId" clId="{9C2BC415-B65C-4978-BC00-EE8097616984}" dt="2021-12-04T13:51:03.138" v="1418"/>
          <ac:grpSpMkLst>
            <pc:docMk/>
            <pc:sldMk cId="0" sldId="266"/>
            <ac:grpSpMk id="53" creationId="{C5AE8309-9597-46F5-A1B8-77AC768AFF40}"/>
          </ac:grpSpMkLst>
        </pc:grpChg>
        <pc:grpChg chg="del">
          <ac:chgData name="منى الثبيتي" userId="cb151b56e55a1c37" providerId="LiveId" clId="{9C2BC415-B65C-4978-BC00-EE8097616984}" dt="2021-12-04T13:44:26.474" v="1392" actId="478"/>
          <ac:grpSpMkLst>
            <pc:docMk/>
            <pc:sldMk cId="0" sldId="266"/>
            <ac:grpSpMk id="498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44:24.573" v="1391" actId="478"/>
          <ac:grpSpMkLst>
            <pc:docMk/>
            <pc:sldMk cId="0" sldId="266"/>
            <ac:grpSpMk id="502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44:53.692" v="1400" actId="166"/>
          <ac:grpSpMkLst>
            <pc:docMk/>
            <pc:sldMk cId="0" sldId="266"/>
            <ac:grpSpMk id="506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45:44.950" v="1412" actId="1076"/>
          <ac:grpSpMkLst>
            <pc:docMk/>
            <pc:sldMk cId="0" sldId="266"/>
            <ac:grpSpMk id="515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521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46:20.999" v="1415" actId="1076"/>
          <ac:picMkLst>
            <pc:docMk/>
            <pc:sldMk cId="0" sldId="266"/>
            <ac:picMk id="16" creationId="{1485894C-94B4-43FD-90B4-98F5F1CC55AD}"/>
          </ac:picMkLst>
        </pc:picChg>
        <pc:picChg chg="add mod">
          <ac:chgData name="منى الثبيتي" userId="cb151b56e55a1c37" providerId="LiveId" clId="{9C2BC415-B65C-4978-BC00-EE8097616984}" dt="2021-12-04T13:50:46.283" v="1417" actId="1076"/>
          <ac:picMkLst>
            <pc:docMk/>
            <pc:sldMk cId="0" sldId="266"/>
            <ac:picMk id="18" creationId="{164AB3B3-B53E-40DA-AAD3-9F12F7E7E48A}"/>
          </ac:picMkLst>
        </pc:picChg>
        <pc:picChg chg="add mod">
          <ac:chgData name="منى الثبيتي" userId="cb151b56e55a1c37" providerId="LiveId" clId="{9C2BC415-B65C-4978-BC00-EE8097616984}" dt="2021-12-04T13:52:33.078" v="1429" actId="1076"/>
          <ac:picMkLst>
            <pc:docMk/>
            <pc:sldMk cId="0" sldId="266"/>
            <ac:picMk id="20" creationId="{46A5747A-98C4-4BCE-A643-E9268C0DE5D8}"/>
          </ac:picMkLst>
        </pc:picChg>
        <pc:picChg chg="add mod">
          <ac:chgData name="منى الثبيتي" userId="cb151b56e55a1c37" providerId="LiveId" clId="{9C2BC415-B65C-4978-BC00-EE8097616984}" dt="2021-12-04T13:53:09.553" v="1432" actId="1076"/>
          <ac:picMkLst>
            <pc:docMk/>
            <pc:sldMk cId="0" sldId="266"/>
            <ac:picMk id="22" creationId="{EF296616-FC07-4E37-A6ED-5219C324BE70}"/>
          </ac:picMkLst>
        </pc:picChg>
        <pc:picChg chg="mod ord">
          <ac:chgData name="منى الثبيتي" userId="cb151b56e55a1c37" providerId="LiveId" clId="{9C2BC415-B65C-4978-BC00-EE8097616984}" dt="2021-12-04T13:51:51.088" v="1424" actId="166"/>
          <ac:picMkLst>
            <pc:docMk/>
            <pc:sldMk cId="0" sldId="266"/>
            <ac:picMk id="32" creationId="{CD6A454C-60CB-49A5-9EB9-A74014D4901B}"/>
          </ac:picMkLst>
        </pc:picChg>
        <pc:picChg chg="mod">
          <ac:chgData name="منى الثبيتي" userId="cb151b56e55a1c37" providerId="LiveId" clId="{9C2BC415-B65C-4978-BC00-EE8097616984}" dt="2021-12-04T16:39:28.669" v="2038"/>
          <ac:picMkLst>
            <pc:docMk/>
            <pc:sldMk cId="0" sldId="266"/>
            <ac:picMk id="40" creationId="{F8464A99-8AB7-4A4B-87F5-FDCC3ED486A5}"/>
          </ac:picMkLst>
        </pc:picChg>
        <pc:picChg chg="add mod">
          <ac:chgData name="منى الثبيتي" userId="cb151b56e55a1c37" providerId="LiveId" clId="{9C2BC415-B65C-4978-BC00-EE8097616984}" dt="2021-12-04T13:51:55.449" v="1425" actId="1076"/>
          <ac:picMkLst>
            <pc:docMk/>
            <pc:sldMk cId="0" sldId="266"/>
            <ac:picMk id="50" creationId="{DA6A40E0-AD74-4587-B614-CC2869C80B54}"/>
          </ac:picMkLst>
        </pc:picChg>
      </pc:sldChg>
      <pc:sldChg chg="del">
        <pc:chgData name="منى الثبيتي" userId="cb151b56e55a1c37" providerId="LiveId" clId="{9C2BC415-B65C-4978-BC00-EE8097616984}" dt="2021-12-04T13:53:18.105" v="1433" actId="47"/>
        <pc:sldMkLst>
          <pc:docMk/>
          <pc:sldMk cId="0" sldId="267"/>
        </pc:sldMkLst>
      </pc:sldChg>
      <pc:sldChg chg="addSp delSp modSp mod">
        <pc:chgData name="منى الثبيتي" userId="cb151b56e55a1c37" providerId="LiveId" clId="{9C2BC415-B65C-4978-BC00-EE8097616984}" dt="2021-12-04T16:40:04.352" v="2048"/>
        <pc:sldMkLst>
          <pc:docMk/>
          <pc:sldMk cId="0" sldId="268"/>
        </pc:sldMkLst>
        <pc:spChg chg="add mod">
          <ac:chgData name="منى الثبيتي" userId="cb151b56e55a1c37" providerId="LiveId" clId="{9C2BC415-B65C-4978-BC00-EE8097616984}" dt="2021-12-04T16:40:01.642" v="2047" actId="2085"/>
          <ac:spMkLst>
            <pc:docMk/>
            <pc:sldMk cId="0" sldId="268"/>
            <ac:spMk id="2" creationId="{BD1967C5-FDDF-4AAF-BC29-F6F8454B2FE8}"/>
          </ac:spMkLst>
        </pc:spChg>
        <pc:spChg chg="add del mod">
          <ac:chgData name="منى الثبيتي" userId="cb151b56e55a1c37" providerId="LiveId" clId="{9C2BC415-B65C-4978-BC00-EE8097616984}" dt="2021-12-04T13:55:47.733" v="1435" actId="478"/>
          <ac:spMkLst>
            <pc:docMk/>
            <pc:sldMk cId="0" sldId="268"/>
            <ac:spMk id="3" creationId="{2D86F842-D0BF-455C-8858-E379AD829029}"/>
          </ac:spMkLst>
        </pc:spChg>
        <pc:spChg chg="add del mod">
          <ac:chgData name="منى الثبيتي" userId="cb151b56e55a1c37" providerId="LiveId" clId="{9C2BC415-B65C-4978-BC00-EE8097616984}" dt="2021-12-04T13:56:58.390" v="1444" actId="478"/>
          <ac:spMkLst>
            <pc:docMk/>
            <pc:sldMk cId="0" sldId="268"/>
            <ac:spMk id="5" creationId="{D50B4C10-3E5D-4907-8FBD-3E440EA51EFB}"/>
          </ac:spMkLst>
        </pc:spChg>
        <pc:spChg chg="add del mod">
          <ac:chgData name="منى الثبيتي" userId="cb151b56e55a1c37" providerId="LiveId" clId="{9C2BC415-B65C-4978-BC00-EE8097616984}" dt="2021-12-04T13:57:17.493" v="1447" actId="478"/>
          <ac:spMkLst>
            <pc:docMk/>
            <pc:sldMk cId="0" sldId="268"/>
            <ac:spMk id="7" creationId="{7D4282B3-3E47-4179-A524-44830B87CFE8}"/>
          </ac:spMkLst>
        </pc:spChg>
        <pc:spChg chg="add del mod">
          <ac:chgData name="منى الثبيتي" userId="cb151b56e55a1c37" providerId="LiveId" clId="{9C2BC415-B65C-4978-BC00-EE8097616984}" dt="2021-12-04T13:57:52.707" v="1453" actId="478"/>
          <ac:spMkLst>
            <pc:docMk/>
            <pc:sldMk cId="0" sldId="268"/>
            <ac:spMk id="9" creationId="{3B7AA998-6228-4811-8B3A-4F8F9DC61A52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1" creationId="{9073D88C-7657-4E5B-86EE-D2529E06ACDD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3" creationId="{26590EA1-F857-4BFC-84D7-FF58BBC044F0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5" creationId="{9556556E-B60F-4629-8CD6-C4985EF6D617}"/>
          </ac:spMkLst>
        </pc:spChg>
        <pc:spChg chg="add mod">
          <ac:chgData name="منى الثبيتي" userId="cb151b56e55a1c37" providerId="LiveId" clId="{9C2BC415-B65C-4978-BC00-EE8097616984}" dt="2021-12-04T14:21:19.788" v="1825" actId="1076"/>
          <ac:spMkLst>
            <pc:docMk/>
            <pc:sldMk cId="0" sldId="268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04.352" v="2048"/>
          <ac:spMkLst>
            <pc:docMk/>
            <pc:sldMk cId="0" sldId="268"/>
            <ac:spMk id="44" creationId="{2219039B-4C99-48CA-86BD-C02861DDC7D5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0" creationId="{EAF92197-4F0A-4DDD-88C8-61CEB64F83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2" creationId="{5ECEB7D9-BA63-40F4-B96D-700DE8C01CB3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3" creationId="{6D8E7ECB-0882-48E4-BE7F-7C8B6A29295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4" creationId="{5FC7C5BA-B05C-4FF9-A39A-B4EEACB650C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5" creationId="{27BA40E2-E6A0-4BFF-9032-7FEB76AE9BDB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6" creationId="{EAFF9779-C336-46C7-AD48-16CA80DE4627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7" creationId="{7918C924-7AC4-4992-BDD1-E8A635B0FEE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8" creationId="{CCF70A98-A7C4-49EC-A7CA-206DCDB0A94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9" creationId="{BB21CB9F-70AC-4862-B4CD-E40CC39F008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0" creationId="{CECD3891-320F-41DC-8EED-0EAF452492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1" creationId="{56638CB2-5C31-4FD2-805A-361E0E7283F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2" creationId="{9AE9DD4F-052B-4CFF-B4F6-776692505FD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3" creationId="{F588B864-3AB6-4FC5-99D6-E48ACE515CC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4" creationId="{1FC1AC10-99D2-486E-ABC1-3829CDF0A4AB}"/>
          </ac:spMkLst>
        </pc:spChg>
        <pc:spChg chg="add 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5" creationId="{060A1F5E-7A8C-4E06-92E0-7D6A732995BC}"/>
          </ac:spMkLst>
        </pc:spChg>
        <pc:spChg chg="mod">
          <ac:chgData name="منى الثبيتي" userId="cb151b56e55a1c37" providerId="LiveId" clId="{9C2BC415-B65C-4978-BC00-EE8097616984}" dt="2021-12-04T13:56:18.625" v="1440" actId="1076"/>
          <ac:spMkLst>
            <pc:docMk/>
            <pc:sldMk cId="0" sldId="268"/>
            <ac:spMk id="5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5:39.232" v="1434" actId="478"/>
          <ac:spMkLst>
            <pc:docMk/>
            <pc:sldMk cId="0" sldId="268"/>
            <ac:spMk id="58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6:55.696" v="1443" actId="478"/>
          <ac:spMkLst>
            <pc:docMk/>
            <pc:sldMk cId="0" sldId="268"/>
            <ac:spMk id="58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43.466" v="1451" actId="478"/>
          <ac:spMkLst>
            <pc:docMk/>
            <pc:sldMk cId="0" sldId="268"/>
            <ac:spMk id="586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09.607" v="1446" actId="478"/>
          <ac:spMkLst>
            <pc:docMk/>
            <pc:sldMk cId="0" sldId="268"/>
            <ac:spMk id="58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1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93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04.352" v="2048"/>
          <ac:grpSpMkLst>
            <pc:docMk/>
            <pc:sldMk cId="0" sldId="268"/>
            <ac:grpSpMk id="43" creationId="{5EF05AA4-44EE-4D24-948B-7E83C18E6E05}"/>
          </ac:grpSpMkLst>
        </pc:grpChg>
        <pc:grpChg chg="add 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49" creationId="{9A94948D-B356-4E0C-B18B-157DAE1438B7}"/>
          </ac:grpSpMkLst>
        </pc:grpChg>
        <pc:grpChg chg="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51" creationId="{4F69888C-8A55-4E80-9004-EC5CE46DC744}"/>
          </ac:grpSpMkLst>
        </pc:grpChg>
        <pc:grpChg chg="mod">
          <ac:chgData name="منى الثبيتي" userId="cb151b56e55a1c37" providerId="LiveId" clId="{9C2BC415-B65C-4978-BC00-EE8097616984}" dt="2021-12-04T13:59:34.710" v="1481" actId="14100"/>
          <ac:grpSpMkLst>
            <pc:docMk/>
            <pc:sldMk cId="0" sldId="268"/>
            <ac:grpSpMk id="572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7:20.899" v="1448" actId="478"/>
          <ac:grpSpMkLst>
            <pc:docMk/>
            <pc:sldMk cId="0" sldId="268"/>
            <ac:grpSpMk id="575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8:03.327" v="1454" actId="478"/>
          <ac:grpSpMkLst>
            <pc:docMk/>
            <pc:sldMk cId="0" sldId="268"/>
            <ac:grpSpMk id="578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58:53.891" v="1460" actId="1076"/>
          <ac:grpSpMkLst>
            <pc:docMk/>
            <pc:sldMk cId="0" sldId="268"/>
            <ac:grpSpMk id="594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59:44.916" v="1483"/>
          <ac:picMkLst>
            <pc:docMk/>
            <pc:sldMk cId="0" sldId="268"/>
            <ac:picMk id="17" creationId="{B700C0B6-75A3-43F4-BC0F-E5CFF14C58DD}"/>
          </ac:picMkLst>
        </pc:picChg>
        <pc:picChg chg="add mod">
          <ac:chgData name="منى الثبيتي" userId="cb151b56e55a1c37" providerId="LiveId" clId="{9C2BC415-B65C-4978-BC00-EE8097616984}" dt="2021-12-04T14:00:58.856" v="1521" actId="14100"/>
          <ac:picMkLst>
            <pc:docMk/>
            <pc:sldMk cId="0" sldId="268"/>
            <ac:picMk id="19" creationId="{B0EFAA37-A42A-4F07-A28F-0D2E9CE43659}"/>
          </ac:picMkLst>
        </pc:picChg>
        <pc:picChg chg="add mod modCrop">
          <ac:chgData name="منى الثبيتي" userId="cb151b56e55a1c37" providerId="LiveId" clId="{9C2BC415-B65C-4978-BC00-EE8097616984}" dt="2021-12-04T14:01:03.165" v="1532" actId="1037"/>
          <ac:picMkLst>
            <pc:docMk/>
            <pc:sldMk cId="0" sldId="268"/>
            <ac:picMk id="21" creationId="{1A0EC9D1-72D1-4095-87DD-6F68BE646A5E}"/>
          </ac:picMkLst>
        </pc:picChg>
        <pc:picChg chg="add mod">
          <ac:chgData name="منى الثبيتي" userId="cb151b56e55a1c37" providerId="LiveId" clId="{9C2BC415-B65C-4978-BC00-EE8097616984}" dt="2021-12-04T14:41:48.076" v="1832"/>
          <ac:picMkLst>
            <pc:docMk/>
            <pc:sldMk cId="0" sldId="268"/>
            <ac:picMk id="24" creationId="{B22183D4-C538-4511-A602-8BB7C98A0557}"/>
          </ac:picMkLst>
        </pc:picChg>
        <pc:picChg chg="add mod">
          <ac:chgData name="منى الثبيتي" userId="cb151b56e55a1c37" providerId="LiveId" clId="{9C2BC415-B65C-4978-BC00-EE8097616984}" dt="2021-12-04T14:41:59.773" v="1833"/>
          <ac:picMkLst>
            <pc:docMk/>
            <pc:sldMk cId="0" sldId="268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04.352" v="2048"/>
          <ac:picMkLst>
            <pc:docMk/>
            <pc:sldMk cId="0" sldId="268"/>
            <ac:picMk id="45" creationId="{9835D83C-7E37-4358-B15E-175A47A7B4A5}"/>
          </ac:picMkLst>
        </pc:picChg>
        <pc:picChg chg="add mod ord">
          <ac:chgData name="منى الثبيتي" userId="cb151b56e55a1c37" providerId="LiveId" clId="{9C2BC415-B65C-4978-BC00-EE8097616984}" dt="2021-12-04T13:58:48.701" v="1459" actId="170"/>
          <ac:picMkLst>
            <pc:docMk/>
            <pc:sldMk cId="0" sldId="268"/>
            <ac:picMk id="66" creationId="{8F8EF8A1-50B9-4A89-AB55-9730DCE606D1}"/>
          </ac:picMkLst>
        </pc:picChg>
        <pc:picChg chg="del">
          <ac:chgData name="منى الثبيتي" userId="cb151b56e55a1c37" providerId="LiveId" clId="{9C2BC415-B65C-4978-BC00-EE8097616984}" dt="2021-12-04T13:55:49.698" v="1436" actId="478"/>
          <ac:picMkLst>
            <pc:docMk/>
            <pc:sldMk cId="0" sldId="268"/>
            <ac:picMk id="588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8:14.999" v="1456" actId="478"/>
          <ac:picMkLst>
            <pc:docMk/>
            <pc:sldMk cId="0" sldId="268"/>
            <ac:picMk id="589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6:00.627" v="1437" actId="478"/>
          <ac:picMkLst>
            <pc:docMk/>
            <pc:sldMk cId="0" sldId="268"/>
            <ac:picMk id="590" creationId="{00000000-0000-0000-0000-000000000000}"/>
          </ac:picMkLst>
        </pc:picChg>
      </pc:sldChg>
      <pc:sldChg chg="addSp delSp modSp mod">
        <pc:chgData name="منى الثبيتي" userId="cb151b56e55a1c37" providerId="LiveId" clId="{9C2BC415-B65C-4978-BC00-EE8097616984}" dt="2021-12-04T16:40:52.789" v="2056"/>
        <pc:sldMkLst>
          <pc:docMk/>
          <pc:sldMk cId="0" sldId="269"/>
        </pc:sldMkLst>
        <pc:spChg chg="add mod">
          <ac:chgData name="منى الثبيتي" userId="cb151b56e55a1c37" providerId="LiveId" clId="{9C2BC415-B65C-4978-BC00-EE8097616984}" dt="2021-12-04T16:40:49.233" v="2055" actId="2085"/>
          <ac:spMkLst>
            <pc:docMk/>
            <pc:sldMk cId="0" sldId="269"/>
            <ac:spMk id="2" creationId="{0C787E0C-BFDF-451D-B79C-B1CCF6EA1BF6}"/>
          </ac:spMkLst>
        </pc:spChg>
        <pc:spChg chg="add del mod">
          <ac:chgData name="منى الثبيتي" userId="cb151b56e55a1c37" providerId="LiveId" clId="{9C2BC415-B65C-4978-BC00-EE8097616984}" dt="2021-12-04T14:01:29.502" v="1535" actId="478"/>
          <ac:spMkLst>
            <pc:docMk/>
            <pc:sldMk cId="0" sldId="269"/>
            <ac:spMk id="3" creationId="{3CCCDAA3-C9E9-404B-9E8B-8879BACB1DBE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5" creationId="{F33CFFC6-1766-4051-A271-49526D619197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7" creationId="{1C1D5591-4584-4F66-BA1A-BC68053700D7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9" creationId="{E13FF685-CE32-4F3D-9C65-2D1796FB4172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11" creationId="{CFABF6A3-FC87-478D-8920-B9588ED16D0A}"/>
          </ac:spMkLst>
        </pc:spChg>
        <pc:spChg chg="add mod">
          <ac:chgData name="منى الثبيتي" userId="cb151b56e55a1c37" providerId="LiveId" clId="{9C2BC415-B65C-4978-BC00-EE8097616984}" dt="2021-12-04T14:07:03.052" v="1593" actId="2085"/>
          <ac:spMkLst>
            <pc:docMk/>
            <pc:sldMk cId="0" sldId="269"/>
            <ac:spMk id="24" creationId="{526E7249-C86A-4774-AB66-01E96C582AA5}"/>
          </ac:spMkLst>
        </pc:spChg>
        <pc:spChg chg="add mod">
          <ac:chgData name="منى الثبيتي" userId="cb151b56e55a1c37" providerId="LiveId" clId="{9C2BC415-B65C-4978-BC00-EE8097616984}" dt="2021-12-04T14:07:53.972" v="1611" actId="1076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9C2BC415-B65C-4978-BC00-EE8097616984}" dt="2021-12-04T16:40:52.789" v="2056"/>
          <ac:spMkLst>
            <pc:docMk/>
            <pc:sldMk cId="0" sldId="269"/>
            <ac:spMk id="38" creationId="{FFBC6998-F695-4C85-A54D-D1DDA172C2F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6" creationId="{47BB50F2-7474-455A-8764-2FD98FE0FB5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8" creationId="{FDED2097-5541-4AEC-9824-E39E98DEE4C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9" creationId="{9469DA0D-42D1-4054-953F-D1885E94304A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0" creationId="{3AB3373E-A04F-4970-A740-A61222021F57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1" creationId="{61653164-6D10-464C-B737-5181BDBBC53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2" creationId="{F8732AEA-1483-4BEF-B01E-A440611AF548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3" creationId="{3CF4F283-2EF2-442A-B7C1-BD7CF042E7C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4" creationId="{9BA07999-987D-470F-92AD-8470B1B6232D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5" creationId="{A82D9086-9866-475E-B4D9-901DA6803C7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6" creationId="{B19D7A5F-EFDF-4C57-A588-88F966CA289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7" creationId="{E65E0EDC-B6C3-45FB-A977-09E6FB17DD7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8" creationId="{8162C3D2-7B3F-4D23-96A2-55434EADFAEF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9" creationId="{099A058E-B5D0-4CC3-868F-A9679E82A139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0" creationId="{0FE49A3A-E1A0-47D4-893D-37E364A643B0}"/>
          </ac:spMkLst>
        </pc:spChg>
        <pc:spChg chg="add 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1" creationId="{A0CBBBFD-2680-4488-B4D2-FD6D5317B408}"/>
          </ac:spMkLst>
        </pc:spChg>
        <pc:spChg chg="mod">
          <ac:chgData name="منى الثبيتي" userId="cb151b56e55a1c37" providerId="LiveId" clId="{9C2BC415-B65C-4978-BC00-EE8097616984}" dt="2021-12-04T14:04:43.983" v="1548" actId="14100"/>
          <ac:spMkLst>
            <pc:docMk/>
            <pc:sldMk cId="0" sldId="269"/>
            <ac:spMk id="60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23.163" v="1534" actId="478"/>
          <ac:spMkLst>
            <pc:docMk/>
            <pc:sldMk cId="0" sldId="269"/>
            <ac:spMk id="617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52.789" v="2056"/>
          <ac:grpSpMkLst>
            <pc:docMk/>
            <pc:sldMk cId="0" sldId="269"/>
            <ac:grpSpMk id="37" creationId="{A2BB9220-00DB-404E-BA0C-98619927C995}"/>
          </ac:grpSpMkLst>
        </pc:grpChg>
        <pc:grpChg chg="add 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5" creationId="{794DAD75-7D81-4010-804A-8E6BAFAC90F4}"/>
          </ac:grpSpMkLst>
        </pc:grpChg>
        <pc:grpChg chg="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7" creationId="{5BECC96B-FDA2-4079-B394-108534A066A3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9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19.354" v="1533" actId="478"/>
          <ac:grpSpMkLst>
            <pc:docMk/>
            <pc:sldMk cId="0" sldId="269"/>
            <ac:grpSpMk id="618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4:04:16.130" v="1543" actId="478"/>
          <ac:picMkLst>
            <pc:docMk/>
            <pc:sldMk cId="0" sldId="269"/>
            <ac:picMk id="13" creationId="{956C0D85-77B3-4BBB-8369-46D1F38E0CC9}"/>
          </ac:picMkLst>
        </pc:picChg>
        <pc:picChg chg="add mod">
          <ac:chgData name="منى الثبيتي" userId="cb151b56e55a1c37" providerId="LiveId" clId="{9C2BC415-B65C-4978-BC00-EE8097616984}" dt="2021-12-04T14:04:51.147" v="1575" actId="1037"/>
          <ac:picMkLst>
            <pc:docMk/>
            <pc:sldMk cId="0" sldId="269"/>
            <ac:picMk id="15" creationId="{1B22D9E6-8D04-4C82-9910-25489BA0E80B}"/>
          </ac:picMkLst>
        </pc:picChg>
        <pc:picChg chg="add mod">
          <ac:chgData name="منى الثبيتي" userId="cb151b56e55a1c37" providerId="LiveId" clId="{9C2BC415-B65C-4978-BC00-EE8097616984}" dt="2021-12-04T14:05:42.885" v="1580" actId="1076"/>
          <ac:picMkLst>
            <pc:docMk/>
            <pc:sldMk cId="0" sldId="269"/>
            <ac:picMk id="17" creationId="{41DCC78D-1744-4909-ABD6-421DD437A975}"/>
          </ac:picMkLst>
        </pc:picChg>
        <pc:picChg chg="add mod">
          <ac:chgData name="منى الثبيتي" userId="cb151b56e55a1c37" providerId="LiveId" clId="{9C2BC415-B65C-4978-BC00-EE8097616984}" dt="2021-12-04T14:05:45.570" v="1581" actId="1076"/>
          <ac:picMkLst>
            <pc:docMk/>
            <pc:sldMk cId="0" sldId="269"/>
            <ac:picMk id="19" creationId="{E3D02213-BC66-49E4-B58E-467559DCB482}"/>
          </ac:picMkLst>
        </pc:picChg>
        <pc:picChg chg="add mod">
          <ac:chgData name="منى الثبيتي" userId="cb151b56e55a1c37" providerId="LiveId" clId="{9C2BC415-B65C-4978-BC00-EE8097616984}" dt="2021-12-04T14:06:03.577" v="1583" actId="1076"/>
          <ac:picMkLst>
            <pc:docMk/>
            <pc:sldMk cId="0" sldId="269"/>
            <ac:picMk id="21" creationId="{A38A1D73-8715-42AF-82AA-E99074B2586E}"/>
          </ac:picMkLst>
        </pc:picChg>
        <pc:picChg chg="add mod">
          <ac:chgData name="منى الثبيتي" userId="cb151b56e55a1c37" providerId="LiveId" clId="{9C2BC415-B65C-4978-BC00-EE8097616984}" dt="2021-12-04T14:06:41.927" v="1590" actId="14100"/>
          <ac:picMkLst>
            <pc:docMk/>
            <pc:sldMk cId="0" sldId="269"/>
            <ac:picMk id="23" creationId="{EC6FB575-D017-4955-8D91-9115DDC672AF}"/>
          </ac:picMkLst>
        </pc:picChg>
        <pc:picChg chg="mod">
          <ac:chgData name="منى الثبيتي" userId="cb151b56e55a1c37" providerId="LiveId" clId="{9C2BC415-B65C-4978-BC00-EE8097616984}" dt="2021-12-04T16:40:52.789" v="2056"/>
          <ac:picMkLst>
            <pc:docMk/>
            <pc:sldMk cId="0" sldId="269"/>
            <ac:picMk id="39" creationId="{7C69BAF0-604A-409C-871B-D6C1A8F49697}"/>
          </ac:picMkLst>
        </pc:picChg>
        <pc:picChg chg="add mod">
          <ac:chgData name="منى الثبيتي" userId="cb151b56e55a1c37" providerId="LiveId" clId="{9C2BC415-B65C-4978-BC00-EE8097616984}" dt="2021-12-04T14:02:03.953" v="1539"/>
          <ac:picMkLst>
            <pc:docMk/>
            <pc:sldMk cId="0" sldId="269"/>
            <ac:picMk id="244" creationId="{3B11EE58-3C78-459C-8241-28AFE6B2DCBB}"/>
          </ac:picMkLst>
        </pc:picChg>
      </pc:sldChg>
      <pc:sldChg chg="del">
        <pc:chgData name="منى الثبيتي" userId="cb151b56e55a1c37" providerId="LiveId" clId="{9C2BC415-B65C-4978-BC00-EE8097616984}" dt="2021-12-04T14:11:26.277" v="1612" actId="47"/>
        <pc:sldMkLst>
          <pc:docMk/>
          <pc:sldMk cId="0" sldId="270"/>
        </pc:sldMkLst>
      </pc:sldChg>
      <pc:sldChg chg="del">
        <pc:chgData name="منى الثبيتي" userId="cb151b56e55a1c37" providerId="LiveId" clId="{9C2BC415-B65C-4978-BC00-EE8097616984}" dt="2021-12-04T14:11:29.934" v="1613" actId="47"/>
        <pc:sldMkLst>
          <pc:docMk/>
          <pc:sldMk cId="0" sldId="271"/>
        </pc:sldMkLst>
      </pc:sldChg>
      <pc:sldChg chg="addSp delSp modSp mod">
        <pc:chgData name="منى الثبيتي" userId="cb151b56e55a1c37" providerId="LiveId" clId="{9C2BC415-B65C-4978-BC00-EE8097616984}" dt="2021-12-04T16:41:29.104" v="2079"/>
        <pc:sldMkLst>
          <pc:docMk/>
          <pc:sldMk cId="0" sldId="272"/>
        </pc:sldMkLst>
        <pc:spChg chg="add mod">
          <ac:chgData name="منى الثبيتي" userId="cb151b56e55a1c37" providerId="LiveId" clId="{9C2BC415-B65C-4978-BC00-EE8097616984}" dt="2021-12-04T16:41:26.372" v="2078" actId="207"/>
          <ac:spMkLst>
            <pc:docMk/>
            <pc:sldMk cId="0" sldId="272"/>
            <ac:spMk id="2" creationId="{EE2E1BB1-7EDF-4D62-85F7-68D59C74A899}"/>
          </ac:spMkLst>
        </pc:spChg>
        <pc:spChg chg="add del mod">
          <ac:chgData name="منى الثبيتي" userId="cb151b56e55a1c37" providerId="LiveId" clId="{9C2BC415-B65C-4978-BC00-EE8097616984}" dt="2021-12-04T14:13:11.486" v="1630" actId="478"/>
          <ac:spMkLst>
            <pc:docMk/>
            <pc:sldMk cId="0" sldId="272"/>
            <ac:spMk id="4" creationId="{33D018A1-EE5F-42B2-B345-14025B7B56B2}"/>
          </ac:spMkLst>
        </pc:spChg>
        <pc:spChg chg="add mod ord">
          <ac:chgData name="منى الثبيتي" userId="cb151b56e55a1c37" providerId="LiveId" clId="{9C2BC415-B65C-4978-BC00-EE8097616984}" dt="2021-12-04T14:19:06.920" v="1764" actId="1038"/>
          <ac:spMkLst>
            <pc:docMk/>
            <pc:sldMk cId="0" sldId="272"/>
            <ac:spMk id="7" creationId="{49E70ED8-23AA-4E1B-B316-55B9678A8BC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2" creationId="{1D327171-EB48-4FA1-BB34-5ACECE3E9E60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4" creationId="{A8B524DF-9988-48CF-A41C-C0882C83AFC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5" creationId="{E0FBC965-F956-4458-B94B-C846114FB746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6" creationId="{A53B7F54-EBB3-4A13-8C70-49FEB817A48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7" creationId="{F8CD5D4E-F8E1-42EB-9767-16F5C6FA728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8" creationId="{DFCC4A32-AAEC-45D8-9FB8-4F8D827FCFD1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9" creationId="{5D30EF90-F2AB-47C0-A14D-6E28AF0A5AB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0" creationId="{9BF4BDEB-F8E5-4931-B766-FFF77DAD81A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1" creationId="{62258FC2-E4E9-4F83-88AE-C693C98976B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2" creationId="{3219E0F6-D50D-45A6-9F9F-D8DEB68026E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3" creationId="{D1E8A5E5-9EE7-4401-AFDA-E01D36BE278D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4" creationId="{78AA2F49-1F8B-417B-B774-85268A6CE8D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5" creationId="{C147EF42-D16A-4844-B1AC-745A6FAB7E9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6" creationId="{0EF8716C-BCA6-4D41-A021-B5D53C3A0DBB}"/>
          </ac:spMkLst>
        </pc:spChg>
        <pc:spChg chg="mod">
          <ac:chgData name="منى الثبيتي" userId="cb151b56e55a1c37" providerId="LiveId" clId="{9C2BC415-B65C-4978-BC00-EE8097616984}" dt="2021-12-04T16:41:29.104" v="2079"/>
          <ac:spMkLst>
            <pc:docMk/>
            <pc:sldMk cId="0" sldId="272"/>
            <ac:spMk id="39" creationId="{1DEDB8C5-4296-49A2-8F04-7DFBD01C8322}"/>
          </ac:spMkLst>
        </pc:spChg>
        <pc:spChg chg="mod">
          <ac:chgData name="منى الثبيتي" userId="cb151b56e55a1c37" providerId="LiveId" clId="{9C2BC415-B65C-4978-BC00-EE8097616984}" dt="2021-12-04T14:16:03.174" v="1636" actId="14100"/>
          <ac:spMkLst>
            <pc:docMk/>
            <pc:sldMk cId="0" sldId="272"/>
            <ac:spMk id="89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4:20:09.313" v="1809" actId="1076"/>
          <ac:spMkLst>
            <pc:docMk/>
            <pc:sldMk cId="0" sldId="272"/>
            <ac:spMk id="89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4:17:39.930" v="1719" actId="1076"/>
          <ac:spMkLst>
            <pc:docMk/>
            <pc:sldMk cId="0" sldId="272"/>
            <ac:spMk id="89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13:07.235" v="1629" actId="478"/>
          <ac:spMkLst>
            <pc:docMk/>
            <pc:sldMk cId="0" sldId="272"/>
            <ac:spMk id="899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4:19:30.600" v="1790" actId="1037"/>
          <ac:grpSpMkLst>
            <pc:docMk/>
            <pc:sldMk cId="0" sldId="272"/>
            <ac:grpSpMk id="21" creationId="{E1344AAD-52F7-4AD5-AD54-A9182BCF3F6A}"/>
          </ac:grpSpMkLst>
        </pc:grpChg>
        <pc:grpChg chg="mod">
          <ac:chgData name="منى الثبيتي" userId="cb151b56e55a1c37" providerId="LiveId" clId="{9C2BC415-B65C-4978-BC00-EE8097616984}" dt="2021-12-04T14:19:24.013" v="1765"/>
          <ac:grpSpMkLst>
            <pc:docMk/>
            <pc:sldMk cId="0" sldId="272"/>
            <ac:grpSpMk id="23" creationId="{2D9D74A1-0B52-4C54-811F-46AEE9903482}"/>
          </ac:grpSpMkLst>
        </pc:grpChg>
        <pc:grpChg chg="add mod">
          <ac:chgData name="منى الثبيتي" userId="cb151b56e55a1c37" providerId="LiveId" clId="{9C2BC415-B65C-4978-BC00-EE8097616984}" dt="2021-12-04T16:41:29.104" v="2079"/>
          <ac:grpSpMkLst>
            <pc:docMk/>
            <pc:sldMk cId="0" sldId="272"/>
            <ac:grpSpMk id="38" creationId="{97052073-5594-4879-B9A6-569D7BAD18A0}"/>
          </ac:grpSpMkLst>
        </pc:grpChg>
        <pc:grpChg chg="del mod">
          <ac:chgData name="منى الثبيتي" userId="cb151b56e55a1c37" providerId="LiveId" clId="{9C2BC415-B65C-4978-BC00-EE8097616984}" dt="2021-12-04T14:16:58.673" v="1695" actId="478"/>
          <ac:grpSpMkLst>
            <pc:docMk/>
            <pc:sldMk cId="0" sldId="272"/>
            <ac:grpSpMk id="891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4:16:54.199" v="1694" actId="478"/>
          <ac:grpSpMkLst>
            <pc:docMk/>
            <pc:sldMk cId="0" sldId="272"/>
            <ac:grpSpMk id="894" creationId="{00000000-0000-0000-0000-000000000000}"/>
          </ac:grpSpMkLst>
        </pc:grpChg>
        <pc:picChg chg="mod">
          <ac:chgData name="منى الثبيتي" userId="cb151b56e55a1c37" providerId="LiveId" clId="{9C2BC415-B65C-4978-BC00-EE8097616984}" dt="2021-12-04T14:20:15.215" v="1811" actId="1076"/>
          <ac:picMkLst>
            <pc:docMk/>
            <pc:sldMk cId="0" sldId="272"/>
            <ac:picMk id="3" creationId="{72D08C8B-A1FF-4EDD-9147-B7217C01BA0A}"/>
          </ac:picMkLst>
        </pc:picChg>
        <pc:picChg chg="add mod">
          <ac:chgData name="منى الثبيتي" userId="cb151b56e55a1c37" providerId="LiveId" clId="{9C2BC415-B65C-4978-BC00-EE8097616984}" dt="2021-12-04T14:17:06.269" v="1713" actId="1036"/>
          <ac:picMkLst>
            <pc:docMk/>
            <pc:sldMk cId="0" sldId="272"/>
            <ac:picMk id="6" creationId="{369090C6-0C66-4A2A-ACD7-FD3B606D3925}"/>
          </ac:picMkLst>
        </pc:picChg>
        <pc:picChg chg="add mod">
          <ac:chgData name="منى الثبيتي" userId="cb151b56e55a1c37" providerId="LiveId" clId="{9C2BC415-B65C-4978-BC00-EE8097616984}" dt="2021-12-04T14:20:01.019" v="1808" actId="1036"/>
          <ac:picMkLst>
            <pc:docMk/>
            <pc:sldMk cId="0" sldId="272"/>
            <ac:picMk id="37" creationId="{9CDA1CBE-AC78-49D0-9A50-F3FEA27D12A8}"/>
          </ac:picMkLst>
        </pc:picChg>
        <pc:picChg chg="mod">
          <ac:chgData name="منى الثبيتي" userId="cb151b56e55a1c37" providerId="LiveId" clId="{9C2BC415-B65C-4978-BC00-EE8097616984}" dt="2021-12-04T16:41:29.104" v="2079"/>
          <ac:picMkLst>
            <pc:docMk/>
            <pc:sldMk cId="0" sldId="272"/>
            <ac:picMk id="40" creationId="{BDCD90F2-A536-4B97-80DD-B74B71FA40D2}"/>
          </ac:picMkLst>
        </pc:picChg>
      </pc:sldChg>
      <pc:sldChg chg="del">
        <pc:chgData name="منى الثبيتي" userId="cb151b56e55a1c37" providerId="LiveId" clId="{9C2BC415-B65C-4978-BC00-EE8097616984}" dt="2021-12-04T16:37:56.882" v="2028" actId="47"/>
        <pc:sldMkLst>
          <pc:docMk/>
          <pc:sldMk cId="0" sldId="273"/>
        </pc:sldMkLst>
      </pc:sldChg>
      <pc:sldChg chg="del">
        <pc:chgData name="منى الثبيتي" userId="cb151b56e55a1c37" providerId="LiveId" clId="{9C2BC415-B65C-4978-BC00-EE8097616984}" dt="2021-12-04T16:38:01.144" v="2029" actId="47"/>
        <pc:sldMkLst>
          <pc:docMk/>
          <pc:sldMk cId="0" sldId="274"/>
        </pc:sldMkLst>
      </pc:sldChg>
      <pc:sldChg chg="addSp delSp modSp mod">
        <pc:chgData name="منى الثبيتي" userId="cb151b56e55a1c37" providerId="LiveId" clId="{9C2BC415-B65C-4978-BC00-EE8097616984}" dt="2021-12-04T16:44:12.879" v="2136" actId="207"/>
        <pc:sldMkLst>
          <pc:docMk/>
          <pc:sldMk cId="0" sldId="275"/>
        </pc:sldMkLst>
        <pc:spChg chg="add del mod">
          <ac:chgData name="منى الثبيتي" userId="cb151b56e55a1c37" providerId="LiveId" clId="{9C2BC415-B65C-4978-BC00-EE8097616984}" dt="2021-12-04T16:42:00.625" v="2083" actId="478"/>
          <ac:spMkLst>
            <pc:docMk/>
            <pc:sldMk cId="0" sldId="275"/>
            <ac:spMk id="3" creationId="{0A877A1B-C6C7-4E41-9767-CEA2E0D07DB4}"/>
          </ac:spMkLst>
        </pc:spChg>
        <pc:spChg chg="add del mod">
          <ac:chgData name="منى الثبيتي" userId="cb151b56e55a1c37" providerId="LiveId" clId="{9C2BC415-B65C-4978-BC00-EE8097616984}" dt="2021-12-04T16:42:08.630" v="2085" actId="478"/>
          <ac:spMkLst>
            <pc:docMk/>
            <pc:sldMk cId="0" sldId="275"/>
            <ac:spMk id="5" creationId="{6BEE4379-E6CE-4F09-A77E-D554AEEBBF81}"/>
          </ac:spMkLst>
        </pc:spChg>
        <pc:spChg chg="add del mod">
          <ac:chgData name="منى الثبيتي" userId="cb151b56e55a1c37" providerId="LiveId" clId="{9C2BC415-B65C-4978-BC00-EE8097616984}" dt="2021-12-04T16:42:16.090" v="2087" actId="478"/>
          <ac:spMkLst>
            <pc:docMk/>
            <pc:sldMk cId="0" sldId="275"/>
            <ac:spMk id="7" creationId="{EDE85A7C-E23C-49F3-8AA6-27EDFBDD4FA4}"/>
          </ac:spMkLst>
        </pc:spChg>
        <pc:spChg chg="add mod">
          <ac:chgData name="منى الثبيتي" userId="cb151b56e55a1c37" providerId="LiveId" clId="{9C2BC415-B65C-4978-BC00-EE8097616984}" dt="2021-12-04T16:42:38.464" v="2090" actId="2085"/>
          <ac:spMkLst>
            <pc:docMk/>
            <pc:sldMk cId="0" sldId="275"/>
            <ac:spMk id="8" creationId="{FD7980F6-BF61-4C27-AAAC-E2F1B26E624D}"/>
          </ac:spMkLst>
        </pc:spChg>
        <pc:spChg chg="add mod">
          <ac:chgData name="منى الثبيتي" userId="cb151b56e55a1c37" providerId="LiveId" clId="{9C2BC415-B65C-4978-BC00-EE8097616984}" dt="2021-12-04T16:43:31.190" v="2123" actId="1076"/>
          <ac:spMkLst>
            <pc:docMk/>
            <pc:sldMk cId="0" sldId="275"/>
            <ac:spMk id="9" creationId="{BE8FCAB0-6EA8-440A-9048-9BB232B2264D}"/>
          </ac:spMkLst>
        </pc:spChg>
        <pc:spChg chg="mod">
          <ac:chgData name="منى الثبيتي" userId="cb151b56e55a1c37" providerId="LiveId" clId="{9C2BC415-B65C-4978-BC00-EE8097616984}" dt="2021-12-04T16:42:41.356" v="2091"/>
          <ac:spMkLst>
            <pc:docMk/>
            <pc:sldMk cId="0" sldId="275"/>
            <ac:spMk id="39" creationId="{35D5BD30-895A-44CF-BEBA-203CF7A87667}"/>
          </ac:spMkLst>
        </pc:spChg>
        <pc:spChg chg="add mod">
          <ac:chgData name="منى الثبيتي" userId="cb151b56e55a1c37" providerId="LiveId" clId="{9C2BC415-B65C-4978-BC00-EE8097616984}" dt="2021-12-04T16:44:12.879" v="2136" actId="207"/>
          <ac:spMkLst>
            <pc:docMk/>
            <pc:sldMk cId="0" sldId="275"/>
            <ac:spMk id="42" creationId="{B9BD5043-33C6-4193-910A-9B586CD5A512}"/>
          </ac:spMkLst>
        </pc:spChg>
        <pc:spChg chg="del">
          <ac:chgData name="منى الثبيتي" userId="cb151b56e55a1c37" providerId="LiveId" clId="{9C2BC415-B65C-4978-BC00-EE8097616984}" dt="2021-12-04T16:41:56.567" v="2082" actId="478"/>
          <ac:spMkLst>
            <pc:docMk/>
            <pc:sldMk cId="0" sldId="275"/>
            <ac:spMk id="96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06.422" v="2084" actId="478"/>
          <ac:spMkLst>
            <pc:docMk/>
            <pc:sldMk cId="0" sldId="275"/>
            <ac:spMk id="96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45.051" v="2081" actId="478"/>
          <ac:spMkLst>
            <pc:docMk/>
            <pc:sldMk cId="0" sldId="275"/>
            <ac:spMk id="96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13.119" v="2086" actId="478"/>
          <ac:spMkLst>
            <pc:docMk/>
            <pc:sldMk cId="0" sldId="275"/>
            <ac:spMk id="96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37.739" v="2080" actId="478"/>
          <ac:spMkLst>
            <pc:docMk/>
            <pc:sldMk cId="0" sldId="275"/>
            <ac:spMk id="970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2:41.356" v="2091"/>
          <ac:grpSpMkLst>
            <pc:docMk/>
            <pc:sldMk cId="0" sldId="275"/>
            <ac:grpSpMk id="38" creationId="{5099D6A3-11B5-49DB-A531-353A7E3F0B52}"/>
          </ac:grpSpMkLst>
        </pc:grpChg>
        <pc:picChg chg="mod">
          <ac:chgData name="منى الثبيتي" userId="cb151b56e55a1c37" providerId="LiveId" clId="{9C2BC415-B65C-4978-BC00-EE8097616984}" dt="2021-12-04T16:42:41.356" v="2091"/>
          <ac:picMkLst>
            <pc:docMk/>
            <pc:sldMk cId="0" sldId="275"/>
            <ac:picMk id="40" creationId="{DA31D125-47B8-40F1-B31F-ED96E13F2812}"/>
          </ac:picMkLst>
        </pc:picChg>
      </pc:sldChg>
      <pc:sldChg chg="del">
        <pc:chgData name="منى الثبيتي" userId="cb151b56e55a1c37" providerId="LiveId" clId="{9C2BC415-B65C-4978-BC00-EE8097616984}" dt="2021-12-04T16:42:47.711" v="2092" actId="47"/>
        <pc:sldMkLst>
          <pc:docMk/>
          <pc:sldMk cId="0" sldId="276"/>
        </pc:sldMkLst>
      </pc:sldChg>
      <pc:sldChg chg="del">
        <pc:chgData name="منى الثبيتي" userId="cb151b56e55a1c37" providerId="LiveId" clId="{9C2BC415-B65C-4978-BC00-EE8097616984}" dt="2021-12-04T16:42:51.749" v="2093" actId="47"/>
        <pc:sldMkLst>
          <pc:docMk/>
          <pc:sldMk cId="0" sldId="277"/>
        </pc:sldMkLst>
      </pc:sldChg>
      <pc:sldChg chg="del">
        <pc:chgData name="منى الثبيتي" userId="cb151b56e55a1c37" providerId="LiveId" clId="{9C2BC415-B65C-4978-BC00-EE8097616984}" dt="2021-12-04T16:42:55.985" v="2094" actId="47"/>
        <pc:sldMkLst>
          <pc:docMk/>
          <pc:sldMk cId="0" sldId="278"/>
        </pc:sldMkLst>
      </pc:sldChg>
      <pc:sldChg chg="del">
        <pc:chgData name="منى الثبيتي" userId="cb151b56e55a1c37" providerId="LiveId" clId="{9C2BC415-B65C-4978-BC00-EE8097616984}" dt="2021-12-04T16:42:57.336" v="2095" actId="47"/>
        <pc:sldMkLst>
          <pc:docMk/>
          <pc:sldMk cId="0" sldId="279"/>
        </pc:sldMkLst>
      </pc:sldChg>
      <pc:sldChg chg="del">
        <pc:chgData name="منى الثبيتي" userId="cb151b56e55a1c37" providerId="LiveId" clId="{9C2BC415-B65C-4978-BC00-EE8097616984}" dt="2021-12-04T16:42:59.172" v="2096" actId="47"/>
        <pc:sldMkLst>
          <pc:docMk/>
          <pc:sldMk cId="0" sldId="280"/>
        </pc:sldMkLst>
      </pc:sldChg>
      <pc:sldChg chg="addSp delSp modSp add mod ord">
        <pc:chgData name="منى الثبيتي" userId="cb151b56e55a1c37" providerId="LiveId" clId="{9C2BC415-B65C-4978-BC00-EE8097616984}" dt="2021-12-04T16:38:53.990" v="2034"/>
        <pc:sldMkLst>
          <pc:docMk/>
          <pc:sldMk cId="2925845508" sldId="281"/>
        </pc:sldMkLst>
        <pc:spChg chg="add mod">
          <ac:chgData name="منى الثبيتي" userId="cb151b56e55a1c37" providerId="LiveId" clId="{9C2BC415-B65C-4978-BC00-EE8097616984}" dt="2021-12-04T16:38:50.601" v="2033" actId="2085"/>
          <ac:spMkLst>
            <pc:docMk/>
            <pc:sldMk cId="2925845508" sldId="281"/>
            <ac:spMk id="2" creationId="{4A65ACBD-8B3F-4A3C-81A2-5FFE78DF8BD9}"/>
          </ac:spMkLst>
        </pc:spChg>
        <pc:spChg chg="mod">
          <ac:chgData name="منى الثبيتي" userId="cb151b56e55a1c37" providerId="LiveId" clId="{9C2BC415-B65C-4978-BC00-EE8097616984}" dt="2021-12-04T16:38:53.990" v="2034"/>
          <ac:spMkLst>
            <pc:docMk/>
            <pc:sldMk cId="2925845508" sldId="281"/>
            <ac:spMk id="57" creationId="{7BB40289-B180-4273-8844-A0B69423273A}"/>
          </ac:spMkLst>
        </pc:spChg>
        <pc:grpChg chg="add mod">
          <ac:chgData name="منى الثبيتي" userId="cb151b56e55a1c37" providerId="LiveId" clId="{9C2BC415-B65C-4978-BC00-EE8097616984}" dt="2021-12-04T16:38:53.990" v="2034"/>
          <ac:grpSpMkLst>
            <pc:docMk/>
            <pc:sldMk cId="2925845508" sldId="281"/>
            <ac:grpSpMk id="56" creationId="{E21AA770-A7D8-4744-B518-4BB9006708B1}"/>
          </ac:grpSpMkLst>
        </pc:grpChg>
        <pc:picChg chg="add mod">
          <ac:chgData name="منى الثبيتي" userId="cb151b56e55a1c37" providerId="LiveId" clId="{9C2BC415-B65C-4978-BC00-EE8097616984}" dt="2021-12-04T13:40:41.837" v="1359"/>
          <ac:picMkLst>
            <pc:docMk/>
            <pc:sldMk cId="2925845508" sldId="281"/>
            <ac:picMk id="3" creationId="{FCED5562-BBB2-4730-A3F2-490A3DC8CC58}"/>
          </ac:picMkLst>
        </pc:picChg>
        <pc:picChg chg="add mod">
          <ac:chgData name="منى الثبيتي" userId="cb151b56e55a1c37" providerId="LiveId" clId="{9C2BC415-B65C-4978-BC00-EE8097616984}" dt="2021-12-04T13:40:58.354" v="1364" actId="1076"/>
          <ac:picMkLst>
            <pc:docMk/>
            <pc:sldMk cId="2925845508" sldId="281"/>
            <ac:picMk id="6" creationId="{40D49607-5F03-4EB9-B387-BE7AB9546CD7}"/>
          </ac:picMkLst>
        </pc:picChg>
        <pc:picChg chg="add mod">
          <ac:chgData name="منى الثبيتي" userId="cb151b56e55a1c37" providerId="LiveId" clId="{9C2BC415-B65C-4978-BC00-EE8097616984}" dt="2021-12-04T13:40:23.364" v="1351"/>
          <ac:picMkLst>
            <pc:docMk/>
            <pc:sldMk cId="2925845508" sldId="281"/>
            <ac:picMk id="8" creationId="{72DB2145-773A-4CFD-B38D-1C2B78650F5B}"/>
          </ac:picMkLst>
        </pc:picChg>
        <pc:picChg chg="del">
          <ac:chgData name="منى الثبيتي" userId="cb151b56e55a1c37" providerId="LiveId" clId="{9C2BC415-B65C-4978-BC00-EE8097616984}" dt="2021-12-04T13:38:52.383" v="1342" actId="478"/>
          <ac:picMkLst>
            <pc:docMk/>
            <pc:sldMk cId="2925845508" sldId="281"/>
            <ac:picMk id="23" creationId="{CC6FB699-F60B-4748-8974-F14C49ACE1EE}"/>
          </ac:picMkLst>
        </pc:picChg>
        <pc:picChg chg="del">
          <ac:chgData name="منى الثبيتي" userId="cb151b56e55a1c37" providerId="LiveId" clId="{9C2BC415-B65C-4978-BC00-EE8097616984}" dt="2021-12-04T13:38:54.674" v="1343" actId="478"/>
          <ac:picMkLst>
            <pc:docMk/>
            <pc:sldMk cId="2925845508" sldId="281"/>
            <ac:picMk id="25" creationId="{93DF8804-3655-487C-8DB0-CD1A184FFE65}"/>
          </ac:picMkLst>
        </pc:picChg>
        <pc:picChg chg="del">
          <ac:chgData name="منى الثبيتي" userId="cb151b56e55a1c37" providerId="LiveId" clId="{9C2BC415-B65C-4978-BC00-EE8097616984}" dt="2021-12-04T13:38:56.612" v="1344" actId="478"/>
          <ac:picMkLst>
            <pc:docMk/>
            <pc:sldMk cId="2925845508" sldId="281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6:38:53.990" v="2034"/>
          <ac:picMkLst>
            <pc:docMk/>
            <pc:sldMk cId="2925845508" sldId="281"/>
            <ac:picMk id="58" creationId="{E5AE5141-E8C5-4D8E-B999-D9BE252749BF}"/>
          </ac:picMkLst>
        </pc:picChg>
      </pc:sldChg>
      <pc:sldChg chg="addSp delSp modSp add mod">
        <pc:chgData name="منى الثبيتي" userId="cb151b56e55a1c37" providerId="LiveId" clId="{9C2BC415-B65C-4978-BC00-EE8097616984}" dt="2021-12-04T16:40:31.525" v="2052"/>
        <pc:sldMkLst>
          <pc:docMk/>
          <pc:sldMk cId="1292665644" sldId="282"/>
        </pc:sldMkLst>
        <pc:spChg chg="add mod">
          <ac:chgData name="منى الثبيتي" userId="cb151b56e55a1c37" providerId="LiveId" clId="{9C2BC415-B65C-4978-BC00-EE8097616984}" dt="2021-12-04T16:40:28.438" v="2051" actId="2085"/>
          <ac:spMkLst>
            <pc:docMk/>
            <pc:sldMk cId="1292665644" sldId="282"/>
            <ac:spMk id="2" creationId="{7AB9BEF0-563D-4237-8979-1B379DB9FECF}"/>
          </ac:spMkLst>
        </pc:spChg>
        <pc:spChg chg="add mod">
          <ac:chgData name="منى الثبيتي" userId="cb151b56e55a1c37" providerId="LiveId" clId="{9C2BC415-B65C-4978-BC00-EE8097616984}" dt="2021-12-04T14:53:09.654" v="1887" actId="1076"/>
          <ac:spMkLst>
            <pc:docMk/>
            <pc:sldMk cId="1292665644" sldId="282"/>
            <ac:spMk id="6" creationId="{9BDE505C-5B85-420E-844A-6C372F583CC4}"/>
          </ac:spMkLst>
        </pc:spChg>
        <pc:spChg chg="add del mod">
          <ac:chgData name="منى الثبيتي" userId="cb151b56e55a1c37" providerId="LiveId" clId="{9C2BC415-B65C-4978-BC00-EE8097616984}" dt="2021-12-04T14:55:32.682" v="1908"/>
          <ac:spMkLst>
            <pc:docMk/>
            <pc:sldMk cId="1292665644" sldId="282"/>
            <ac:spMk id="11" creationId="{1202731A-BBF0-4A6B-91FD-BA4FC0FE8170}"/>
          </ac:spMkLst>
        </pc:spChg>
        <pc:spChg chg="del">
          <ac:chgData name="منى الثبيتي" userId="cb151b56e55a1c37" providerId="LiveId" clId="{9C2BC415-B65C-4978-BC00-EE8097616984}" dt="2021-12-04T14:48:48.159" v="1838" actId="478"/>
          <ac:spMkLst>
            <pc:docMk/>
            <pc:sldMk cId="1292665644" sldId="282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31.525" v="2052"/>
          <ac:spMkLst>
            <pc:docMk/>
            <pc:sldMk cId="1292665644" sldId="282"/>
            <ac:spMk id="43" creationId="{4A47D0F2-31B8-4C8E-974B-DB5766707815}"/>
          </ac:spMkLst>
        </pc:spChg>
        <pc:grpChg chg="add mod">
          <ac:chgData name="منى الثبيتي" userId="cb151b56e55a1c37" providerId="LiveId" clId="{9C2BC415-B65C-4978-BC00-EE8097616984}" dt="2021-12-04T16:40:31.525" v="2052"/>
          <ac:grpSpMkLst>
            <pc:docMk/>
            <pc:sldMk cId="1292665644" sldId="282"/>
            <ac:grpSpMk id="42" creationId="{26F53DC5-ADDF-4978-9C72-8497E6DACB48}"/>
          </ac:grpSpMkLst>
        </pc:grpChg>
        <pc:picChg chg="add mod">
          <ac:chgData name="منى الثبيتي" userId="cb151b56e55a1c37" providerId="LiveId" clId="{9C2BC415-B65C-4978-BC00-EE8097616984}" dt="2021-12-04T14:53:00.893" v="1886" actId="1076"/>
          <ac:picMkLst>
            <pc:docMk/>
            <pc:sldMk cId="1292665644" sldId="282"/>
            <ac:picMk id="3" creationId="{D2ED248D-263A-4E52-9F22-13E7897C286F}"/>
          </ac:picMkLst>
        </pc:picChg>
        <pc:picChg chg="add mod">
          <ac:chgData name="منى الثبيتي" userId="cb151b56e55a1c37" providerId="LiveId" clId="{9C2BC415-B65C-4978-BC00-EE8097616984}" dt="2021-12-04T14:50:03.478" v="1860" actId="1036"/>
          <ac:picMkLst>
            <pc:docMk/>
            <pc:sldMk cId="1292665644" sldId="282"/>
            <ac:picMk id="5" creationId="{9C6BD4C2-AF32-49A9-937B-5FBC6965367D}"/>
          </ac:picMkLst>
        </pc:picChg>
        <pc:picChg chg="add mod">
          <ac:chgData name="منى الثبيتي" userId="cb151b56e55a1c37" providerId="LiveId" clId="{9C2BC415-B65C-4978-BC00-EE8097616984}" dt="2021-12-04T14:54:11.310" v="1893" actId="1076"/>
          <ac:picMkLst>
            <pc:docMk/>
            <pc:sldMk cId="1292665644" sldId="282"/>
            <ac:picMk id="8" creationId="{0108E601-91C3-4B72-87F3-34F38A3745A3}"/>
          </ac:picMkLst>
        </pc:picChg>
        <pc:picChg chg="add mod">
          <ac:chgData name="منى الثبيتي" userId="cb151b56e55a1c37" providerId="LiveId" clId="{9C2BC415-B65C-4978-BC00-EE8097616984}" dt="2021-12-04T14:55:37.812" v="1909" actId="1076"/>
          <ac:picMkLst>
            <pc:docMk/>
            <pc:sldMk cId="1292665644" sldId="282"/>
            <ac:picMk id="10" creationId="{A146B08C-6E41-4C91-A704-08E84F44BD23}"/>
          </ac:picMkLst>
        </pc:picChg>
        <pc:picChg chg="del">
          <ac:chgData name="منى الثبيتي" userId="cb151b56e55a1c37" providerId="LiveId" clId="{9C2BC415-B65C-4978-BC00-EE8097616984}" dt="2021-12-04T14:48:41.683" v="1837" actId="478"/>
          <ac:picMkLst>
            <pc:docMk/>
            <pc:sldMk cId="1292665644" sldId="282"/>
            <ac:picMk id="17" creationId="{B700C0B6-75A3-43F4-BC0F-E5CFF14C58DD}"/>
          </ac:picMkLst>
        </pc:picChg>
        <pc:picChg chg="del">
          <ac:chgData name="منى الثبيتي" userId="cb151b56e55a1c37" providerId="LiveId" clId="{9C2BC415-B65C-4978-BC00-EE8097616984}" dt="2021-12-04T14:48:39.126" v="1836" actId="478"/>
          <ac:picMkLst>
            <pc:docMk/>
            <pc:sldMk cId="1292665644" sldId="282"/>
            <ac:picMk id="19" creationId="{B0EFAA37-A42A-4F07-A28F-0D2E9CE43659}"/>
          </ac:picMkLst>
        </pc:picChg>
        <pc:picChg chg="del">
          <ac:chgData name="منى الثبيتي" userId="cb151b56e55a1c37" providerId="LiveId" clId="{9C2BC415-B65C-4978-BC00-EE8097616984}" dt="2021-12-04T14:48:37.550" v="1835" actId="478"/>
          <ac:picMkLst>
            <pc:docMk/>
            <pc:sldMk cId="1292665644" sldId="282"/>
            <ac:picMk id="21" creationId="{1A0EC9D1-72D1-4095-87DD-6F68BE646A5E}"/>
          </ac:picMkLst>
        </pc:picChg>
        <pc:picChg chg="del">
          <ac:chgData name="منى الثبيتي" userId="cb151b56e55a1c37" providerId="LiveId" clId="{9C2BC415-B65C-4978-BC00-EE8097616984}" dt="2021-12-04T14:48:51.984" v="1840" actId="478"/>
          <ac:picMkLst>
            <pc:docMk/>
            <pc:sldMk cId="1292665644" sldId="282"/>
            <ac:picMk id="24" creationId="{B22183D4-C538-4511-A602-8BB7C98A0557}"/>
          </ac:picMkLst>
        </pc:picChg>
        <pc:picChg chg="del">
          <ac:chgData name="منى الثبيتي" userId="cb151b56e55a1c37" providerId="LiveId" clId="{9C2BC415-B65C-4978-BC00-EE8097616984}" dt="2021-12-04T14:48:49.939" v="1839" actId="478"/>
          <ac:picMkLst>
            <pc:docMk/>
            <pc:sldMk cId="1292665644" sldId="282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31.525" v="2052"/>
          <ac:picMkLst>
            <pc:docMk/>
            <pc:sldMk cId="1292665644" sldId="282"/>
            <ac:picMk id="44" creationId="{B72D1C92-DF1F-4E50-8CB4-FBE90C727BC2}"/>
          </ac:picMkLst>
        </pc:picChg>
      </pc:sldChg>
      <pc:sldMasterChg chg="delSldLayout">
        <pc:chgData name="منى الثبيتي" userId="cb151b56e55a1c37" providerId="LiveId" clId="{9C2BC415-B65C-4978-BC00-EE8097616984}" dt="2021-12-04T16:42:59.172" v="2096" actId="47"/>
        <pc:sldMasterMkLst>
          <pc:docMk/>
          <pc:sldMasterMk cId="0" sldId="2147483670"/>
        </pc:sldMasterMkLst>
        <pc:sldLayoutChg chg="del">
          <pc:chgData name="منى الثبيتي" userId="cb151b56e55a1c37" providerId="LiveId" clId="{9C2BC415-B65C-4978-BC00-EE8097616984}" dt="2021-12-04T16:42:57.336" v="2095" actId="47"/>
          <pc:sldLayoutMkLst>
            <pc:docMk/>
            <pc:sldMasterMk cId="0" sldId="2147483670"/>
            <pc:sldLayoutMk cId="0" sldId="2147483649"/>
          </pc:sldLayoutMkLst>
        </pc:sldLayoutChg>
        <pc:sldLayoutChg chg="del">
          <pc:chgData name="منى الثبيتي" userId="cb151b56e55a1c37" providerId="LiveId" clId="{9C2BC415-B65C-4978-BC00-EE8097616984}" dt="2021-12-04T13:53:18.105" v="1433" actId="47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منى الثبيتي" userId="cb151b56e55a1c37" providerId="LiveId" clId="{9C2BC415-B65C-4978-BC00-EE8097616984}" dt="2021-12-04T14:11:26.277" v="1612" actId="47"/>
          <pc:sldLayoutMkLst>
            <pc:docMk/>
            <pc:sldMasterMk cId="0" sldId="2147483670"/>
            <pc:sldLayoutMk cId="0" sldId="2147483662"/>
          </pc:sldLayoutMkLst>
        </pc:sldLayoutChg>
        <pc:sldLayoutChg chg="del">
          <pc:chgData name="منى الثبيتي" userId="cb151b56e55a1c37" providerId="LiveId" clId="{9C2BC415-B65C-4978-BC00-EE8097616984}" dt="2021-12-04T16:37:56.882" v="2028" actId="47"/>
          <pc:sldLayoutMkLst>
            <pc:docMk/>
            <pc:sldMasterMk cId="0" sldId="2147483670"/>
            <pc:sldLayoutMk cId="0" sldId="2147483663"/>
          </pc:sldLayoutMkLst>
        </pc:sldLayoutChg>
        <pc:sldLayoutChg chg="del">
          <pc:chgData name="منى الثبيتي" userId="cb151b56e55a1c37" providerId="LiveId" clId="{9C2BC415-B65C-4978-BC00-EE8097616984}" dt="2021-12-04T16:42:51.749" v="2093" actId="47"/>
          <pc:sldLayoutMkLst>
            <pc:docMk/>
            <pc:sldMasterMk cId="0" sldId="2147483670"/>
            <pc:sldLayoutMk cId="0" sldId="2147483666"/>
          </pc:sldLayoutMkLst>
        </pc:sldLayoutChg>
        <pc:sldLayoutChg chg="del">
          <pc:chgData name="منى الثبيتي" userId="cb151b56e55a1c37" providerId="LiveId" clId="{9C2BC415-B65C-4978-BC00-EE8097616984}" dt="2021-12-04T16:42:55.985" v="2094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منى الثبيتي" userId="cb151b56e55a1c37" providerId="LiveId" clId="{9C2BC415-B65C-4978-BC00-EE8097616984}" dt="2021-12-04T16:42:59.172" v="2096" actId="47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27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531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384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00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051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515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6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7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bin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bin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bin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ordwall.net/ar/resource/26176937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chools.madrasati.sa/Teacher/Exams/ViewDetails/8EBB66C681023D8A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4.png"/><Relationship Id="rId7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slide" Target="slide20.xml"/><Relationship Id="rId5" Type="http://schemas.openxmlformats.org/officeDocument/2006/relationships/image" Target="../media/image3.bin"/><Relationship Id="rId10" Type="http://schemas.openxmlformats.org/officeDocument/2006/relationships/slide" Target="slide18.xml"/><Relationship Id="rId4" Type="http://schemas.microsoft.com/office/2007/relationships/hdphoto" Target="../media/hdphoto1.wdp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59.png"/><Relationship Id="rId4" Type="http://schemas.openxmlformats.org/officeDocument/2006/relationships/image" Target="../media/image3.bin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bin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29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69.png"/><Relationship Id="rId5" Type="http://schemas.openxmlformats.org/officeDocument/2006/relationships/image" Target="../media/image4.png"/><Relationship Id="rId10" Type="http://schemas.openxmlformats.org/officeDocument/2006/relationships/image" Target="../media/image68.png"/><Relationship Id="rId4" Type="http://schemas.openxmlformats.org/officeDocument/2006/relationships/image" Target="../media/image3.bin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bin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bin"/><Relationship Id="rId7" Type="http://schemas.openxmlformats.org/officeDocument/2006/relationships/hyperlink" Target="https://www.turkcewiki.org/wiki/Suudi_Arabistan_armas%C4%B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mkhgirls-my.sharepoint.com/:b:/g/personal/t687543_mkhg_moe_gov_sa/Ee2xOPOLq6lOgh_fp8Rkqy0BOdBrVKIoLwLYUSMPeq5sqw?e=8futSx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bin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bin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3.bin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bin"/><Relationship Id="rId9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37.gif"/><Relationship Id="rId4" Type="http://schemas.openxmlformats.org/officeDocument/2006/relationships/image" Target="../media/image3.bin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3068357" y="944203"/>
            <a:ext cx="8313300" cy="542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1985652" y="1929932"/>
            <a:ext cx="1320998" cy="1265866"/>
            <a:chOff x="1862977" y="593376"/>
            <a:chExt cx="1320998" cy="1265866"/>
          </a:xfrm>
        </p:grpSpPr>
        <p:sp>
          <p:nvSpPr>
            <p:cNvPr id="302" name="Google Shape;302;p28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/>
          <p:cNvSpPr/>
          <p:nvPr/>
        </p:nvSpPr>
        <p:spPr>
          <a:xfrm>
            <a:off x="2284409" y="24341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57127" y="4216683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حل الواجب </a:t>
            </a:r>
            <a:endParaRPr lang="en-US" sz="40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 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321" name="Google Shape;321;p28"/>
          <p:cNvGrpSpPr/>
          <p:nvPr/>
        </p:nvGrpSpPr>
        <p:grpSpPr>
          <a:xfrm>
            <a:off x="10631523" y="1085708"/>
            <a:ext cx="437755" cy="434298"/>
            <a:chOff x="9479277" y="3818260"/>
            <a:chExt cx="437755" cy="434298"/>
          </a:xfrm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683FC9B-FB77-4B50-845A-70EA76B81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7" y="-137809"/>
            <a:ext cx="6442942" cy="29972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E0051B-ABBD-47CF-81DE-BE957E746CE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5849" y="2428108"/>
            <a:ext cx="6961837" cy="9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43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"/>
          <p:cNvSpPr/>
          <p:nvPr/>
        </p:nvSpPr>
        <p:spPr>
          <a:xfrm rot="-6800404">
            <a:off x="2370808" y="-164185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32"/>
          <p:cNvGrpSpPr/>
          <p:nvPr/>
        </p:nvGrpSpPr>
        <p:grpSpPr>
          <a:xfrm rot="2112144">
            <a:off x="1826024" y="5145965"/>
            <a:ext cx="2529871" cy="579563"/>
            <a:chOff x="5438339" y="233749"/>
            <a:chExt cx="5585545" cy="1279581"/>
          </a:xfrm>
        </p:grpSpPr>
        <p:sp>
          <p:nvSpPr>
            <p:cNvPr id="433" name="Google Shape;433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32"/>
          <p:cNvGrpSpPr/>
          <p:nvPr/>
        </p:nvGrpSpPr>
        <p:grpSpPr>
          <a:xfrm rot="2112144">
            <a:off x="6703423" y="1177472"/>
            <a:ext cx="2529871" cy="579563"/>
            <a:chOff x="5438339" y="233749"/>
            <a:chExt cx="5585545" cy="1279581"/>
          </a:xfrm>
        </p:grpSpPr>
        <p:sp>
          <p:nvSpPr>
            <p:cNvPr id="446" name="Google Shape;44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32"/>
          <p:cNvGrpSpPr/>
          <p:nvPr/>
        </p:nvGrpSpPr>
        <p:grpSpPr>
          <a:xfrm rot="1880347">
            <a:off x="961418" y="1401956"/>
            <a:ext cx="1320992" cy="1265860"/>
            <a:chOff x="1862977" y="593376"/>
            <a:chExt cx="1320998" cy="1265866"/>
          </a:xfrm>
        </p:grpSpPr>
        <p:sp>
          <p:nvSpPr>
            <p:cNvPr id="464" name="Google Shape;464;p32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6" name="Google Shape;466;p32"/>
          <p:cNvSpPr/>
          <p:nvPr/>
        </p:nvSpPr>
        <p:spPr>
          <a:xfrm rot="1920323">
            <a:off x="1377946" y="1923725"/>
            <a:ext cx="658114" cy="353687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16312E8-5549-49F8-B3CB-B7549F5CBE30}"/>
              </a:ext>
            </a:extLst>
          </p:cNvPr>
          <p:cNvGrpSpPr/>
          <p:nvPr/>
        </p:nvGrpSpPr>
        <p:grpSpPr>
          <a:xfrm>
            <a:off x="570349" y="341583"/>
            <a:ext cx="5643367" cy="956262"/>
            <a:chOff x="4227209" y="332478"/>
            <a:chExt cx="5643367" cy="956262"/>
          </a:xfrm>
        </p:grpSpPr>
        <p:sp>
          <p:nvSpPr>
            <p:cNvPr id="41" name="Google Shape;331;p29">
              <a:extLst>
                <a:ext uri="{FF2B5EF4-FFF2-40B4-BE49-F238E27FC236}">
                  <a16:creationId xmlns:a16="http://schemas.microsoft.com/office/drawing/2014/main" id="{731451F6-09A5-4284-9952-A2E9001256A5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332;p29">
              <a:extLst>
                <a:ext uri="{FF2B5EF4-FFF2-40B4-BE49-F238E27FC236}">
                  <a16:creationId xmlns:a16="http://schemas.microsoft.com/office/drawing/2014/main" id="{5485DB80-2AC5-4125-A6BD-6D13AB902AD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4" name="Google Shape;333;p29">
                <a:extLst>
                  <a:ext uri="{FF2B5EF4-FFF2-40B4-BE49-F238E27FC236}">
                    <a16:creationId xmlns:a16="http://schemas.microsoft.com/office/drawing/2014/main" id="{EBB06FAF-2E3E-461B-82E3-F1CCF475410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4;p29">
                <a:extLst>
                  <a:ext uri="{FF2B5EF4-FFF2-40B4-BE49-F238E27FC236}">
                    <a16:creationId xmlns:a16="http://schemas.microsoft.com/office/drawing/2014/main" id="{B167A6BB-ED0F-416D-866D-3A3F2FD72AA6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5;p29">
                <a:extLst>
                  <a:ext uri="{FF2B5EF4-FFF2-40B4-BE49-F238E27FC236}">
                    <a16:creationId xmlns:a16="http://schemas.microsoft.com/office/drawing/2014/main" id="{E175FD42-1591-4DF8-8D60-940F9FA523D6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6;p29">
                <a:extLst>
                  <a:ext uri="{FF2B5EF4-FFF2-40B4-BE49-F238E27FC236}">
                    <a16:creationId xmlns:a16="http://schemas.microsoft.com/office/drawing/2014/main" id="{28619EB2-AABF-45AB-AFAD-AD9DB73AE6E0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7;p29">
                <a:extLst>
                  <a:ext uri="{FF2B5EF4-FFF2-40B4-BE49-F238E27FC236}">
                    <a16:creationId xmlns:a16="http://schemas.microsoft.com/office/drawing/2014/main" id="{B7F8BFE1-D768-4FA2-BE19-0F328314AC4D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8;p29">
                <a:extLst>
                  <a:ext uri="{FF2B5EF4-FFF2-40B4-BE49-F238E27FC236}">
                    <a16:creationId xmlns:a16="http://schemas.microsoft.com/office/drawing/2014/main" id="{F74CB76D-EF66-4E89-8E04-4DB16BFABF4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9;p29">
                <a:extLst>
                  <a:ext uri="{FF2B5EF4-FFF2-40B4-BE49-F238E27FC236}">
                    <a16:creationId xmlns:a16="http://schemas.microsoft.com/office/drawing/2014/main" id="{4BB2D636-631C-4AF0-8805-F7D8B1247CCB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;p29">
                <a:extLst>
                  <a:ext uri="{FF2B5EF4-FFF2-40B4-BE49-F238E27FC236}">
                    <a16:creationId xmlns:a16="http://schemas.microsoft.com/office/drawing/2014/main" id="{56EF81AB-B18A-4AD4-A5EF-1E5204D2218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1;p29">
                <a:extLst>
                  <a:ext uri="{FF2B5EF4-FFF2-40B4-BE49-F238E27FC236}">
                    <a16:creationId xmlns:a16="http://schemas.microsoft.com/office/drawing/2014/main" id="{6B15EFFB-12D7-46D5-8E8F-776B7DDA0EAC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2;p29">
                <a:extLst>
                  <a:ext uri="{FF2B5EF4-FFF2-40B4-BE49-F238E27FC236}">
                    <a16:creationId xmlns:a16="http://schemas.microsoft.com/office/drawing/2014/main" id="{8A8A4B14-75D3-496C-9FA2-DCE17D7EA0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3;p29">
                <a:extLst>
                  <a:ext uri="{FF2B5EF4-FFF2-40B4-BE49-F238E27FC236}">
                    <a16:creationId xmlns:a16="http://schemas.microsoft.com/office/drawing/2014/main" id="{853374DF-2C10-4068-B245-4EC239A229BF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4;p29">
                <a:extLst>
                  <a:ext uri="{FF2B5EF4-FFF2-40B4-BE49-F238E27FC236}">
                    <a16:creationId xmlns:a16="http://schemas.microsoft.com/office/drawing/2014/main" id="{BE5ED0AD-AA0A-411C-AB18-5CCD230AC481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58D5C42E-28D7-4181-952E-C4E70160875E}"/>
                </a:ext>
              </a:extLst>
            </p:cNvPr>
            <p:cNvSpPr/>
            <p:nvPr/>
          </p:nvSpPr>
          <p:spPr>
            <a:xfrm>
              <a:off x="5073956" y="342601"/>
              <a:ext cx="38876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</a:t>
              </a:r>
            </a:p>
          </p:txBody>
        </p:sp>
      </p:grpSp>
      <p:grpSp>
        <p:nvGrpSpPr>
          <p:cNvPr id="56" name="Google Shape;506;p34">
            <a:extLst>
              <a:ext uri="{FF2B5EF4-FFF2-40B4-BE49-F238E27FC236}">
                <a16:creationId xmlns:a16="http://schemas.microsoft.com/office/drawing/2014/main" id="{3AF8E7BA-692D-4D08-9DF0-9B4B0A8E261B}"/>
              </a:ext>
            </a:extLst>
          </p:cNvPr>
          <p:cNvGrpSpPr/>
          <p:nvPr/>
        </p:nvGrpSpPr>
        <p:grpSpPr>
          <a:xfrm>
            <a:off x="498444" y="4971771"/>
            <a:ext cx="1376539" cy="1376539"/>
            <a:chOff x="5662013" y="3836240"/>
            <a:chExt cx="1962000" cy="1962000"/>
          </a:xfrm>
        </p:grpSpPr>
        <p:sp>
          <p:nvSpPr>
            <p:cNvPr id="57" name="Google Shape;507;p34">
              <a:extLst>
                <a:ext uri="{FF2B5EF4-FFF2-40B4-BE49-F238E27FC236}">
                  <a16:creationId xmlns:a16="http://schemas.microsoft.com/office/drawing/2014/main" id="{9791A577-2086-4E22-BC56-840FCF6DF421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508;p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BF0D92A-B9A1-46F2-8407-42A00C8B01B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5C15FA59-DF23-412F-887E-78B24CBCB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60" y="5105387"/>
            <a:ext cx="699810" cy="5083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3396F0C-7703-4BED-A247-FD523C8AD425}"/>
              </a:ext>
            </a:extLst>
          </p:cNvPr>
          <p:cNvSpPr/>
          <p:nvPr/>
        </p:nvSpPr>
        <p:spPr>
          <a:xfrm>
            <a:off x="729217" y="5612937"/>
            <a:ext cx="9829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153</a:t>
            </a:r>
          </a:p>
        </p:txBody>
      </p:sp>
      <p:sp>
        <p:nvSpPr>
          <p:cNvPr id="61" name="Google Shape;229;p26">
            <a:extLst>
              <a:ext uri="{FF2B5EF4-FFF2-40B4-BE49-F238E27FC236}">
                <a16:creationId xmlns:a16="http://schemas.microsoft.com/office/drawing/2014/main" id="{324556B0-508A-4C36-A325-78AB9A8FBCB9}"/>
              </a:ext>
            </a:extLst>
          </p:cNvPr>
          <p:cNvSpPr/>
          <p:nvPr/>
        </p:nvSpPr>
        <p:spPr>
          <a:xfrm flipH="1">
            <a:off x="11156544" y="1975421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80C45F7-DA25-4840-B493-11C9D208B708}"/>
              </a:ext>
            </a:extLst>
          </p:cNvPr>
          <p:cNvSpPr/>
          <p:nvPr/>
        </p:nvSpPr>
        <p:spPr>
          <a:xfrm>
            <a:off x="324008" y="5301343"/>
            <a:ext cx="231802" cy="121510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3995DDF0-5832-4BF0-B001-ED7580BBE4F2}"/>
              </a:ext>
            </a:extLst>
          </p:cNvPr>
          <p:cNvGrpSpPr/>
          <p:nvPr/>
        </p:nvGrpSpPr>
        <p:grpSpPr>
          <a:xfrm rot="16200000">
            <a:off x="-670308" y="5221308"/>
            <a:ext cx="2223731" cy="425003"/>
            <a:chOff x="127098" y="6235791"/>
            <a:chExt cx="1682038" cy="425003"/>
          </a:xfrm>
        </p:grpSpPr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FBF2B921-D27F-45EB-BEC9-7DBCCED1C5C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F3C0EE51-3B03-46EF-BAA3-BF7CBAEC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65" name="صورة 64">
            <a:extLst>
              <a:ext uri="{FF2B5EF4-FFF2-40B4-BE49-F238E27FC236}">
                <a16:creationId xmlns:a16="http://schemas.microsoft.com/office/drawing/2014/main" id="{CD0878E8-0B11-4F7E-914C-56E294755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8185" y="573684"/>
            <a:ext cx="2202371" cy="2156647"/>
          </a:xfrm>
          <a:prstGeom prst="rect">
            <a:avLst/>
          </a:prstGeom>
        </p:spPr>
      </p:pic>
      <p:sp>
        <p:nvSpPr>
          <p:cNvPr id="66" name="Google Shape;282;p27">
            <a:extLst>
              <a:ext uri="{FF2B5EF4-FFF2-40B4-BE49-F238E27FC236}">
                <a16:creationId xmlns:a16="http://schemas.microsoft.com/office/drawing/2014/main" id="{517C1910-C8B6-4A5B-8EE1-108C43C12DDA}"/>
              </a:ext>
            </a:extLst>
          </p:cNvPr>
          <p:cNvSpPr/>
          <p:nvPr/>
        </p:nvSpPr>
        <p:spPr>
          <a:xfrm rot="4395537">
            <a:off x="10284226" y="301183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26C32C0-C05A-4969-8CD3-684527CDD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152" y="2113674"/>
            <a:ext cx="6020322" cy="18427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6C336C0-478B-4E44-9A38-4F05461CD9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022" y="2574534"/>
            <a:ext cx="2728196" cy="38865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FAB98A2-25CA-4083-824C-2C21863867CF}"/>
              </a:ext>
            </a:extLst>
          </p:cNvPr>
          <p:cNvSpPr/>
          <p:nvPr/>
        </p:nvSpPr>
        <p:spPr>
          <a:xfrm>
            <a:off x="5607966" y="2973430"/>
            <a:ext cx="488034" cy="22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/>
              <a:t>22016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FAC6A0C-7395-4805-9E76-12A72627FB95}"/>
              </a:ext>
            </a:extLst>
          </p:cNvPr>
          <p:cNvSpPr/>
          <p:nvPr/>
        </p:nvSpPr>
        <p:spPr>
          <a:xfrm>
            <a:off x="5504496" y="2934677"/>
            <a:ext cx="7040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2016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0188710-F193-4028-B6B8-02C39A055B28}"/>
              </a:ext>
            </a:extLst>
          </p:cNvPr>
          <p:cNvSpPr/>
          <p:nvPr/>
        </p:nvSpPr>
        <p:spPr>
          <a:xfrm>
            <a:off x="2499895" y="2869822"/>
            <a:ext cx="418258" cy="330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DBD38376-8693-4CB7-80E8-D5605EE5234B}"/>
              </a:ext>
            </a:extLst>
          </p:cNvPr>
          <p:cNvSpPr/>
          <p:nvPr/>
        </p:nvSpPr>
        <p:spPr>
          <a:xfrm>
            <a:off x="2411178" y="2869588"/>
            <a:ext cx="64953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19%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94BD7067-A123-42B2-822E-313CB0F50F21}"/>
              </a:ext>
            </a:extLst>
          </p:cNvPr>
          <p:cNvSpPr/>
          <p:nvPr/>
        </p:nvSpPr>
        <p:spPr>
          <a:xfrm>
            <a:off x="7616289" y="3667165"/>
            <a:ext cx="503722" cy="289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2AC12AA0-0E3A-419D-AC48-02FC89F5B138}"/>
              </a:ext>
            </a:extLst>
          </p:cNvPr>
          <p:cNvSpPr/>
          <p:nvPr/>
        </p:nvSpPr>
        <p:spPr>
          <a:xfrm>
            <a:off x="7564850" y="3587099"/>
            <a:ext cx="70404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8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1450</a:t>
            </a:r>
            <a:endParaRPr lang="ar-SA" sz="18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/>
          <p:nvPr/>
        </p:nvSpPr>
        <p:spPr>
          <a:xfrm>
            <a:off x="348901" y="944449"/>
            <a:ext cx="6933651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D7EC2F8-15C4-483B-BFE0-84A2509452C1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26" name="Google Shape;331;p29">
              <a:extLst>
                <a:ext uri="{FF2B5EF4-FFF2-40B4-BE49-F238E27FC236}">
                  <a16:creationId xmlns:a16="http://schemas.microsoft.com/office/drawing/2014/main" id="{8349F2C8-B374-4754-B0B3-4BA9993A9FB8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2;p29">
              <a:extLst>
                <a:ext uri="{FF2B5EF4-FFF2-40B4-BE49-F238E27FC236}">
                  <a16:creationId xmlns:a16="http://schemas.microsoft.com/office/drawing/2014/main" id="{FBB9A32B-3D6B-47C9-B7D6-4E433ECC690C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9" name="Google Shape;333;p29">
                <a:extLst>
                  <a:ext uri="{FF2B5EF4-FFF2-40B4-BE49-F238E27FC236}">
                    <a16:creationId xmlns:a16="http://schemas.microsoft.com/office/drawing/2014/main" id="{6FF35B0D-AD8E-4CEE-805B-2D6F6FBB63A3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4;p29">
                <a:extLst>
                  <a:ext uri="{FF2B5EF4-FFF2-40B4-BE49-F238E27FC236}">
                    <a16:creationId xmlns:a16="http://schemas.microsoft.com/office/drawing/2014/main" id="{3257C518-7706-4763-90BC-75E2400E570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5;p29">
                <a:extLst>
                  <a:ext uri="{FF2B5EF4-FFF2-40B4-BE49-F238E27FC236}">
                    <a16:creationId xmlns:a16="http://schemas.microsoft.com/office/drawing/2014/main" id="{8B3FBCFE-2596-4A69-BF00-D04D0DAECAF4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36;p29">
                <a:extLst>
                  <a:ext uri="{FF2B5EF4-FFF2-40B4-BE49-F238E27FC236}">
                    <a16:creationId xmlns:a16="http://schemas.microsoft.com/office/drawing/2014/main" id="{CDBA35EC-0AC3-48A4-885D-4A6920025B0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7;p29">
                <a:extLst>
                  <a:ext uri="{FF2B5EF4-FFF2-40B4-BE49-F238E27FC236}">
                    <a16:creationId xmlns:a16="http://schemas.microsoft.com/office/drawing/2014/main" id="{A798D686-EAAB-4E3B-8928-973C0579646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38;p29">
                <a:extLst>
                  <a:ext uri="{FF2B5EF4-FFF2-40B4-BE49-F238E27FC236}">
                    <a16:creationId xmlns:a16="http://schemas.microsoft.com/office/drawing/2014/main" id="{61ECCDF2-7093-403A-AD9E-2D4FBBC20B3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39;p29">
                <a:extLst>
                  <a:ext uri="{FF2B5EF4-FFF2-40B4-BE49-F238E27FC236}">
                    <a16:creationId xmlns:a16="http://schemas.microsoft.com/office/drawing/2014/main" id="{91A17DD7-3A99-421F-BE58-8745AA130D71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0;p29">
                <a:extLst>
                  <a:ext uri="{FF2B5EF4-FFF2-40B4-BE49-F238E27FC236}">
                    <a16:creationId xmlns:a16="http://schemas.microsoft.com/office/drawing/2014/main" id="{A81622C6-6F0C-4152-9B37-B9D4B4CBFCD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;p29">
                <a:extLst>
                  <a:ext uri="{FF2B5EF4-FFF2-40B4-BE49-F238E27FC236}">
                    <a16:creationId xmlns:a16="http://schemas.microsoft.com/office/drawing/2014/main" id="{C0783160-24C3-453C-B8C7-A96E781315F0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2;p29">
                <a:extLst>
                  <a:ext uri="{FF2B5EF4-FFF2-40B4-BE49-F238E27FC236}">
                    <a16:creationId xmlns:a16="http://schemas.microsoft.com/office/drawing/2014/main" id="{544E4DC1-020B-4AE4-918F-7E4C9394010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3;p29">
                <a:extLst>
                  <a:ext uri="{FF2B5EF4-FFF2-40B4-BE49-F238E27FC236}">
                    <a16:creationId xmlns:a16="http://schemas.microsoft.com/office/drawing/2014/main" id="{DA6142CD-FC3F-49EC-AF89-88CFD9670D1B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4;p29">
                <a:extLst>
                  <a:ext uri="{FF2B5EF4-FFF2-40B4-BE49-F238E27FC236}">
                    <a16:creationId xmlns:a16="http://schemas.microsoft.com/office/drawing/2014/main" id="{8C41F652-2D41-4571-8DC6-C0FE543F2272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FB0AD921-6006-4A2A-A5D9-C059D9582F85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311473" y="5758408"/>
            <a:ext cx="1735931" cy="717900"/>
            <a:chOff x="997250" y="4209325"/>
            <a:chExt cx="3883200" cy="717900"/>
          </a:xfrm>
        </p:grpSpPr>
        <p:sp>
          <p:nvSpPr>
            <p:cNvPr id="473" name="Google Shape;473;p33"/>
            <p:cNvSpPr/>
            <p:nvPr/>
          </p:nvSpPr>
          <p:spPr>
            <a:xfrm>
              <a:off x="997250" y="42093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997250" y="42093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3"/>
          <p:cNvSpPr/>
          <p:nvPr/>
        </p:nvSpPr>
        <p:spPr>
          <a:xfrm rot="-492561">
            <a:off x="7022828" y="1212536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33"/>
          <p:cNvGrpSpPr/>
          <p:nvPr/>
        </p:nvGrpSpPr>
        <p:grpSpPr>
          <a:xfrm rot="918659">
            <a:off x="7083980" y="1573072"/>
            <a:ext cx="4164258" cy="4392996"/>
            <a:chOff x="2368761" y="841731"/>
            <a:chExt cx="3148926" cy="3321893"/>
          </a:xfrm>
        </p:grpSpPr>
        <p:sp>
          <p:nvSpPr>
            <p:cNvPr id="479" name="Google Shape;479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2" name="Google Shape;482;p33"/>
          <p:cNvSpPr/>
          <p:nvPr/>
        </p:nvSpPr>
        <p:spPr>
          <a:xfrm rot="8321483">
            <a:off x="6403910" y="159823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83" name="Google Shape;483;p33"/>
          <p:cNvSpPr/>
          <p:nvPr/>
        </p:nvSpPr>
        <p:spPr>
          <a:xfrm rot="8321483">
            <a:off x="10475935" y="506838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84" name="Google Shape;484;p33"/>
          <p:cNvGrpSpPr/>
          <p:nvPr/>
        </p:nvGrpSpPr>
        <p:grpSpPr>
          <a:xfrm rot="2952867">
            <a:off x="722692" y="619159"/>
            <a:ext cx="1621850" cy="1554161"/>
            <a:chOff x="1862977" y="593376"/>
            <a:chExt cx="1320998" cy="1265866"/>
          </a:xfrm>
        </p:grpSpPr>
        <p:sp>
          <p:nvSpPr>
            <p:cNvPr id="485" name="Google Shape;485;p33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33"/>
          <p:cNvGrpSpPr/>
          <p:nvPr/>
        </p:nvGrpSpPr>
        <p:grpSpPr>
          <a:xfrm>
            <a:off x="4030675" y="989985"/>
            <a:ext cx="437755" cy="434298"/>
            <a:chOff x="9479277" y="3818260"/>
            <a:chExt cx="437755" cy="434298"/>
          </a:xfrm>
        </p:grpSpPr>
        <p:sp>
          <p:nvSpPr>
            <p:cNvPr id="491" name="Google Shape;491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4E939B93-CA38-4FA2-B742-76BBA5BF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39" y="1128726"/>
            <a:ext cx="699810" cy="508313"/>
          </a:xfrm>
          <a:prstGeom prst="rect">
            <a:avLst/>
          </a:prstGeom>
        </p:spPr>
      </p:pic>
      <p:sp>
        <p:nvSpPr>
          <p:cNvPr id="42" name="Google Shape;229;p26">
            <a:extLst>
              <a:ext uri="{FF2B5EF4-FFF2-40B4-BE49-F238E27FC236}">
                <a16:creationId xmlns:a16="http://schemas.microsoft.com/office/drawing/2014/main" id="{604D49A2-87C8-44BF-BAB9-EA2620566EDF}"/>
              </a:ext>
            </a:extLst>
          </p:cNvPr>
          <p:cNvSpPr/>
          <p:nvPr/>
        </p:nvSpPr>
        <p:spPr>
          <a:xfrm flipH="1">
            <a:off x="7914303" y="50833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7" name="Google Shape;487;p33"/>
          <p:cNvGrpSpPr/>
          <p:nvPr/>
        </p:nvGrpSpPr>
        <p:grpSpPr>
          <a:xfrm>
            <a:off x="9136078" y="1621359"/>
            <a:ext cx="437755" cy="434298"/>
            <a:chOff x="9479277" y="3818260"/>
            <a:chExt cx="437755" cy="434298"/>
          </a:xfrm>
        </p:grpSpPr>
        <p:sp>
          <p:nvSpPr>
            <p:cNvPr id="488" name="Google Shape;488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6C7E0C41-4AF2-4170-9A3F-16CA9D3C5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626" y="5602746"/>
            <a:ext cx="1764501" cy="717900"/>
          </a:xfrm>
        </p:spPr>
        <p:txBody>
          <a:bodyPr/>
          <a:lstStyle/>
          <a:p>
            <a:endParaRPr lang="en-US">
              <a:latin typeface="Coming Soon" panose="020B0604020202020204" charset="0"/>
            </a:endParaRPr>
          </a:p>
          <a:p>
            <a:r>
              <a:rPr lang="ar-SA">
                <a:latin typeface="Coming Soon" panose="020B0604020202020204" charset="0"/>
              </a:rPr>
              <a:t>صفحة 153 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A9051AD-CA29-448D-A326-C27FD8079F45}"/>
              </a:ext>
            </a:extLst>
          </p:cNvPr>
          <p:cNvGrpSpPr/>
          <p:nvPr/>
        </p:nvGrpSpPr>
        <p:grpSpPr>
          <a:xfrm rot="16200000">
            <a:off x="-935184" y="5239513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35F41033-FC65-40F1-ADBE-F0D1EFA6D820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CFF2BF0-9B1A-4B0A-B079-FD4C16DB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6" name="صورة 45">
            <a:extLst>
              <a:ext uri="{FF2B5EF4-FFF2-40B4-BE49-F238E27FC236}">
                <a16:creationId xmlns:a16="http://schemas.microsoft.com/office/drawing/2014/main" id="{D9FB4FDE-B730-4A09-B1BD-85DB76564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273" y="2657774"/>
            <a:ext cx="3174897" cy="215664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A1EABD7-D0ED-4FFC-BC42-8A4CE73E0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" y="2437125"/>
            <a:ext cx="6423013" cy="14936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9E70ED8-23AA-4E1B-B316-55B9678A8BCB}"/>
              </a:ext>
            </a:extLst>
          </p:cNvPr>
          <p:cNvSpPr txBox="1"/>
          <p:nvPr/>
        </p:nvSpPr>
        <p:spPr>
          <a:xfrm>
            <a:off x="1175068" y="1573609"/>
            <a:ext cx="1485279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دليل التقويم </a:t>
            </a:r>
          </a:p>
        </p:txBody>
      </p:sp>
      <p:sp>
        <p:nvSpPr>
          <p:cNvPr id="898" name="Google Shape;898;p40"/>
          <p:cNvSpPr txBox="1">
            <a:spLocks noGrp="1"/>
          </p:cNvSpPr>
          <p:nvPr>
            <p:ph type="title"/>
          </p:nvPr>
        </p:nvSpPr>
        <p:spPr>
          <a:xfrm>
            <a:off x="6032222" y="1515938"/>
            <a:ext cx="4872468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ماذا تعلمت ؟ </a:t>
            </a:r>
            <a:endParaRPr sz="8000">
              <a:solidFill>
                <a:srgbClr val="FF000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903" name="Google Shape;903;p40"/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1344AAD-52F7-4AD5-AD54-A9182BCF3F6A}"/>
              </a:ext>
            </a:extLst>
          </p:cNvPr>
          <p:cNvGrpSpPr/>
          <p:nvPr/>
        </p:nvGrpSpPr>
        <p:grpSpPr>
          <a:xfrm>
            <a:off x="2680001" y="526682"/>
            <a:ext cx="5688937" cy="956262"/>
            <a:chOff x="4227209" y="332478"/>
            <a:chExt cx="5643367" cy="956262"/>
          </a:xfrm>
        </p:grpSpPr>
        <p:sp>
          <p:nvSpPr>
            <p:cNvPr id="22" name="Google Shape;331;p29">
              <a:extLst>
                <a:ext uri="{FF2B5EF4-FFF2-40B4-BE49-F238E27FC236}">
                  <a16:creationId xmlns:a16="http://schemas.microsoft.com/office/drawing/2014/main" id="{1D327171-EB48-4FA1-BB34-5ACECE3E9E6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332;p29">
              <a:extLst>
                <a:ext uri="{FF2B5EF4-FFF2-40B4-BE49-F238E27FC236}">
                  <a16:creationId xmlns:a16="http://schemas.microsoft.com/office/drawing/2014/main" id="{2D9D74A1-0B52-4C54-811F-46AEE99034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5" name="Google Shape;333;p29">
                <a:extLst>
                  <a:ext uri="{FF2B5EF4-FFF2-40B4-BE49-F238E27FC236}">
                    <a16:creationId xmlns:a16="http://schemas.microsoft.com/office/drawing/2014/main" id="{E0FBC965-F956-4458-B94B-C846114FB746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4;p29">
                <a:extLst>
                  <a:ext uri="{FF2B5EF4-FFF2-40B4-BE49-F238E27FC236}">
                    <a16:creationId xmlns:a16="http://schemas.microsoft.com/office/drawing/2014/main" id="{A53B7F54-EBB3-4A13-8C70-49FEB817A48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35;p29">
                <a:extLst>
                  <a:ext uri="{FF2B5EF4-FFF2-40B4-BE49-F238E27FC236}">
                    <a16:creationId xmlns:a16="http://schemas.microsoft.com/office/drawing/2014/main" id="{F8CD5D4E-F8E1-42EB-9767-16F5C6FA728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6;p29">
                <a:extLst>
                  <a:ext uri="{FF2B5EF4-FFF2-40B4-BE49-F238E27FC236}">
                    <a16:creationId xmlns:a16="http://schemas.microsoft.com/office/drawing/2014/main" id="{DFCC4A32-AAEC-45D8-9FB8-4F8D827FCFD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7;p29">
                <a:extLst>
                  <a:ext uri="{FF2B5EF4-FFF2-40B4-BE49-F238E27FC236}">
                    <a16:creationId xmlns:a16="http://schemas.microsoft.com/office/drawing/2014/main" id="{5D30EF90-F2AB-47C0-A14D-6E28AF0A5AB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8;p29">
                <a:extLst>
                  <a:ext uri="{FF2B5EF4-FFF2-40B4-BE49-F238E27FC236}">
                    <a16:creationId xmlns:a16="http://schemas.microsoft.com/office/drawing/2014/main" id="{9BF4BDEB-F8E5-4931-B766-FFF77DAD81A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9;p29">
                <a:extLst>
                  <a:ext uri="{FF2B5EF4-FFF2-40B4-BE49-F238E27FC236}">
                    <a16:creationId xmlns:a16="http://schemas.microsoft.com/office/drawing/2014/main" id="{62258FC2-E4E9-4F83-88AE-C693C98976BA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0;p29">
                <a:extLst>
                  <a:ext uri="{FF2B5EF4-FFF2-40B4-BE49-F238E27FC236}">
                    <a16:creationId xmlns:a16="http://schemas.microsoft.com/office/drawing/2014/main" id="{3219E0F6-D50D-45A6-9F9F-D8DEB68026E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;p29">
                <a:extLst>
                  <a:ext uri="{FF2B5EF4-FFF2-40B4-BE49-F238E27FC236}">
                    <a16:creationId xmlns:a16="http://schemas.microsoft.com/office/drawing/2014/main" id="{D1E8A5E5-9EE7-4401-AFDA-E01D36BE278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2;p29">
                <a:extLst>
                  <a:ext uri="{FF2B5EF4-FFF2-40B4-BE49-F238E27FC236}">
                    <a16:creationId xmlns:a16="http://schemas.microsoft.com/office/drawing/2014/main" id="{78AA2F49-1F8B-417B-B774-85268A6CE8D5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3;p29">
                <a:extLst>
                  <a:ext uri="{FF2B5EF4-FFF2-40B4-BE49-F238E27FC236}">
                    <a16:creationId xmlns:a16="http://schemas.microsoft.com/office/drawing/2014/main" id="{C147EF42-D16A-4844-B1AC-745A6FAB7E9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4;p29">
                <a:extLst>
                  <a:ext uri="{FF2B5EF4-FFF2-40B4-BE49-F238E27FC236}">
                    <a16:creationId xmlns:a16="http://schemas.microsoft.com/office/drawing/2014/main" id="{0EF8716C-BCA6-4D41-A021-B5D53C3A0DB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A8B524DF-9988-48CF-A41C-C0882C83AFCA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9315DE70-4256-44DC-BDAB-8ABA07B92820}"/>
              </a:ext>
            </a:extLst>
          </p:cNvPr>
          <p:cNvSpPr/>
          <p:nvPr/>
        </p:nvSpPr>
        <p:spPr>
          <a:xfrm>
            <a:off x="6188311" y="2948568"/>
            <a:ext cx="3078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4"/>
                </a:solidFill>
                <a:effectLst/>
              </a:rPr>
              <a:t>ورقة عمل : </a:t>
            </a:r>
          </a:p>
        </p:txBody>
      </p:sp>
      <p:pic>
        <p:nvPicPr>
          <p:cNvPr id="42" name="صورة 41">
            <a:hlinkClick r:id="rId6"/>
            <a:extLst>
              <a:ext uri="{FF2B5EF4-FFF2-40B4-BE49-F238E27FC236}">
                <a16:creationId xmlns:a16="http://schemas.microsoft.com/office/drawing/2014/main" id="{0075378A-57AD-429E-BDF6-40AE90893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554" y="3197714"/>
            <a:ext cx="2570897" cy="771270"/>
          </a:xfrm>
          <a:prstGeom prst="rect">
            <a:avLst/>
          </a:prstGeom>
        </p:spPr>
      </p:pic>
      <p:pic>
        <p:nvPicPr>
          <p:cNvPr id="43" name="رسم 42" descr="إيماءة الضغط المزدوج مع تعبئة خالصة">
            <a:hlinkClick r:id="rId6"/>
            <a:extLst>
              <a:ext uri="{FF2B5EF4-FFF2-40B4-BE49-F238E27FC236}">
                <a16:creationId xmlns:a16="http://schemas.microsoft.com/office/drawing/2014/main" id="{4A0AF5C4-932E-47D6-B6DF-D8922FB69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35219" y="370002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1351" y="1279976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2" y="841731"/>
            <a:chExt cx="3148926" cy="3321893"/>
          </a:xfrm>
        </p:grpSpPr>
        <p:sp>
          <p:nvSpPr>
            <p:cNvPr id="946" name="Google Shape;946;p4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3" y="1377969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76905C1D-E72C-46A1-AA14-BD45B688FDC0}"/>
              </a:ext>
            </a:extLst>
          </p:cNvPr>
          <p:cNvGrpSpPr/>
          <p:nvPr/>
        </p:nvGrpSpPr>
        <p:grpSpPr>
          <a:xfrm>
            <a:off x="5919865" y="317887"/>
            <a:ext cx="5688937" cy="956262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10FD70C6-4A2A-462B-BFDF-ECB7ED780158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838C98C2-F63C-4176-9E43-3A62490A974E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F3C90A0E-2E86-4BDD-B1DE-369BEEDD37E1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94D9A183-7765-4559-9ABD-2185FEA025B5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5;p29">
                <a:extLst>
                  <a:ext uri="{FF2B5EF4-FFF2-40B4-BE49-F238E27FC236}">
                    <a16:creationId xmlns:a16="http://schemas.microsoft.com/office/drawing/2014/main" id="{FBE9BA40-466F-40EA-8867-0C4107B51528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6;p29">
                <a:extLst>
                  <a:ext uri="{FF2B5EF4-FFF2-40B4-BE49-F238E27FC236}">
                    <a16:creationId xmlns:a16="http://schemas.microsoft.com/office/drawing/2014/main" id="{A4A9FA3A-89B8-4190-8C39-43C694F4560D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7;p29">
                <a:extLst>
                  <a:ext uri="{FF2B5EF4-FFF2-40B4-BE49-F238E27FC236}">
                    <a16:creationId xmlns:a16="http://schemas.microsoft.com/office/drawing/2014/main" id="{4822FD80-59E3-494C-88F2-27F49A4286E3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8;p29">
                <a:extLst>
                  <a:ext uri="{FF2B5EF4-FFF2-40B4-BE49-F238E27FC236}">
                    <a16:creationId xmlns:a16="http://schemas.microsoft.com/office/drawing/2014/main" id="{18C2E168-9AB7-4D41-BCD0-5E0836F01590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9;p29">
                <a:extLst>
                  <a:ext uri="{FF2B5EF4-FFF2-40B4-BE49-F238E27FC236}">
                    <a16:creationId xmlns:a16="http://schemas.microsoft.com/office/drawing/2014/main" id="{9E70F30B-AD75-47A4-8CB8-EEBE66A6F0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;p29">
                <a:extLst>
                  <a:ext uri="{FF2B5EF4-FFF2-40B4-BE49-F238E27FC236}">
                    <a16:creationId xmlns:a16="http://schemas.microsoft.com/office/drawing/2014/main" id="{70881E8D-A22B-4F96-BE87-FBC8D62F2F8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1;p29">
                <a:extLst>
                  <a:ext uri="{FF2B5EF4-FFF2-40B4-BE49-F238E27FC236}">
                    <a16:creationId xmlns:a16="http://schemas.microsoft.com/office/drawing/2014/main" id="{4134C524-F71F-49E7-98E5-A1614E72D8EB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2;p29">
                <a:extLst>
                  <a:ext uri="{FF2B5EF4-FFF2-40B4-BE49-F238E27FC236}">
                    <a16:creationId xmlns:a16="http://schemas.microsoft.com/office/drawing/2014/main" id="{7F289DA5-6670-4E1F-90B7-469458D59CE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3;p29">
                <a:extLst>
                  <a:ext uri="{FF2B5EF4-FFF2-40B4-BE49-F238E27FC236}">
                    <a16:creationId xmlns:a16="http://schemas.microsoft.com/office/drawing/2014/main" id="{F5AD29E0-85B8-4A0C-A6C2-9B5DD659AC6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4;p29">
                <a:extLst>
                  <a:ext uri="{FF2B5EF4-FFF2-40B4-BE49-F238E27FC236}">
                    <a16:creationId xmlns:a16="http://schemas.microsoft.com/office/drawing/2014/main" id="{6284E130-DD55-4EBC-9CE2-46B1BDF5DF25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5C6BA88C-A3C0-47C0-BA79-45B3FA427003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9176FAA-C5D9-4699-8477-15797BABDEEF}"/>
              </a:ext>
            </a:extLst>
          </p:cNvPr>
          <p:cNvSpPr/>
          <p:nvPr/>
        </p:nvSpPr>
        <p:spPr>
          <a:xfrm>
            <a:off x="5592487" y="2496387"/>
            <a:ext cx="24513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نشاط صفي</a:t>
            </a:r>
          </a:p>
          <a:p>
            <a:pPr algn="ctr"/>
            <a:r>
              <a:rPr lang="ar-SA" sz="30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س /12 ص 154</a:t>
            </a:r>
            <a:endParaRPr lang="ar-SA" sz="3000" b="1" cap="none" spc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4DB9216-B0D4-42FB-B0CD-2CDA6B7CF764}"/>
              </a:ext>
            </a:extLst>
          </p:cNvPr>
          <p:cNvSpPr/>
          <p:nvPr/>
        </p:nvSpPr>
        <p:spPr>
          <a:xfrm>
            <a:off x="5055262" y="3769225"/>
            <a:ext cx="311655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اختبار من بنك الأسئلة </a:t>
            </a:r>
            <a:r>
              <a:rPr lang="ar-SA" sz="30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endParaRPr lang="ar-SA" sz="3000" b="1" cap="none" spc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hlinkClick r:id="rId6"/>
            <a:extLst>
              <a:ext uri="{FF2B5EF4-FFF2-40B4-BE49-F238E27FC236}">
                <a16:creationId xmlns:a16="http://schemas.microsoft.com/office/drawing/2014/main" id="{2E2D91D1-1373-4463-9311-3D805462D72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AFF"/>
              </a:clrFrom>
              <a:clrTo>
                <a:srgbClr val="F7FA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0024" y="4153419"/>
            <a:ext cx="1307144" cy="13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64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4FB6B4E-7386-42EF-8698-2DFC4A2060AA}"/>
              </a:ext>
            </a:extLst>
          </p:cNvPr>
          <p:cNvSpPr/>
          <p:nvPr/>
        </p:nvSpPr>
        <p:spPr>
          <a:xfrm>
            <a:off x="6563172" y="1568992"/>
            <a:ext cx="4405919" cy="1347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8" name="Google Shape;898;p40"/>
          <p:cNvSpPr txBox="1">
            <a:spLocks noGrp="1"/>
          </p:cNvSpPr>
          <p:nvPr>
            <p:ph type="title"/>
          </p:nvPr>
        </p:nvSpPr>
        <p:spPr>
          <a:xfrm>
            <a:off x="6032222" y="1515938"/>
            <a:ext cx="4872468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حل الواجب :</a:t>
            </a:r>
            <a:endParaRPr sz="8000">
              <a:solidFill>
                <a:srgbClr val="FF000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1344AAD-52F7-4AD5-AD54-A9182BCF3F6A}"/>
              </a:ext>
            </a:extLst>
          </p:cNvPr>
          <p:cNvGrpSpPr/>
          <p:nvPr/>
        </p:nvGrpSpPr>
        <p:grpSpPr>
          <a:xfrm>
            <a:off x="2680001" y="526682"/>
            <a:ext cx="5688937" cy="956262"/>
            <a:chOff x="4227209" y="332478"/>
            <a:chExt cx="5643367" cy="956262"/>
          </a:xfrm>
        </p:grpSpPr>
        <p:sp>
          <p:nvSpPr>
            <p:cNvPr id="22" name="Google Shape;331;p29">
              <a:extLst>
                <a:ext uri="{FF2B5EF4-FFF2-40B4-BE49-F238E27FC236}">
                  <a16:creationId xmlns:a16="http://schemas.microsoft.com/office/drawing/2014/main" id="{1D327171-EB48-4FA1-BB34-5ACECE3E9E6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332;p29">
              <a:extLst>
                <a:ext uri="{FF2B5EF4-FFF2-40B4-BE49-F238E27FC236}">
                  <a16:creationId xmlns:a16="http://schemas.microsoft.com/office/drawing/2014/main" id="{2D9D74A1-0B52-4C54-811F-46AEE99034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5" name="Google Shape;333;p29">
                <a:extLst>
                  <a:ext uri="{FF2B5EF4-FFF2-40B4-BE49-F238E27FC236}">
                    <a16:creationId xmlns:a16="http://schemas.microsoft.com/office/drawing/2014/main" id="{E0FBC965-F956-4458-B94B-C846114FB746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4;p29">
                <a:extLst>
                  <a:ext uri="{FF2B5EF4-FFF2-40B4-BE49-F238E27FC236}">
                    <a16:creationId xmlns:a16="http://schemas.microsoft.com/office/drawing/2014/main" id="{A53B7F54-EBB3-4A13-8C70-49FEB817A48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35;p29">
                <a:extLst>
                  <a:ext uri="{FF2B5EF4-FFF2-40B4-BE49-F238E27FC236}">
                    <a16:creationId xmlns:a16="http://schemas.microsoft.com/office/drawing/2014/main" id="{F8CD5D4E-F8E1-42EB-9767-16F5C6FA728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6;p29">
                <a:extLst>
                  <a:ext uri="{FF2B5EF4-FFF2-40B4-BE49-F238E27FC236}">
                    <a16:creationId xmlns:a16="http://schemas.microsoft.com/office/drawing/2014/main" id="{DFCC4A32-AAEC-45D8-9FB8-4F8D827FCFD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7;p29">
                <a:extLst>
                  <a:ext uri="{FF2B5EF4-FFF2-40B4-BE49-F238E27FC236}">
                    <a16:creationId xmlns:a16="http://schemas.microsoft.com/office/drawing/2014/main" id="{5D30EF90-F2AB-47C0-A14D-6E28AF0A5AB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8;p29">
                <a:extLst>
                  <a:ext uri="{FF2B5EF4-FFF2-40B4-BE49-F238E27FC236}">
                    <a16:creationId xmlns:a16="http://schemas.microsoft.com/office/drawing/2014/main" id="{9BF4BDEB-F8E5-4931-B766-FFF77DAD81A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9;p29">
                <a:extLst>
                  <a:ext uri="{FF2B5EF4-FFF2-40B4-BE49-F238E27FC236}">
                    <a16:creationId xmlns:a16="http://schemas.microsoft.com/office/drawing/2014/main" id="{62258FC2-E4E9-4F83-88AE-C693C98976BA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0;p29">
                <a:extLst>
                  <a:ext uri="{FF2B5EF4-FFF2-40B4-BE49-F238E27FC236}">
                    <a16:creationId xmlns:a16="http://schemas.microsoft.com/office/drawing/2014/main" id="{3219E0F6-D50D-45A6-9F9F-D8DEB68026E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;p29">
                <a:extLst>
                  <a:ext uri="{FF2B5EF4-FFF2-40B4-BE49-F238E27FC236}">
                    <a16:creationId xmlns:a16="http://schemas.microsoft.com/office/drawing/2014/main" id="{D1E8A5E5-9EE7-4401-AFDA-E01D36BE278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2;p29">
                <a:extLst>
                  <a:ext uri="{FF2B5EF4-FFF2-40B4-BE49-F238E27FC236}">
                    <a16:creationId xmlns:a16="http://schemas.microsoft.com/office/drawing/2014/main" id="{78AA2F49-1F8B-417B-B774-85268A6CE8D5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3;p29">
                <a:extLst>
                  <a:ext uri="{FF2B5EF4-FFF2-40B4-BE49-F238E27FC236}">
                    <a16:creationId xmlns:a16="http://schemas.microsoft.com/office/drawing/2014/main" id="{C147EF42-D16A-4844-B1AC-745A6FAB7E9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4;p29">
                <a:extLst>
                  <a:ext uri="{FF2B5EF4-FFF2-40B4-BE49-F238E27FC236}">
                    <a16:creationId xmlns:a16="http://schemas.microsoft.com/office/drawing/2014/main" id="{0EF8716C-BCA6-4D41-A021-B5D53C3A0DB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A8B524DF-9988-48CF-A41C-C0882C83AFCA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903" name="Google Shape;903;p40"/>
          <p:cNvGrpSpPr/>
          <p:nvPr/>
        </p:nvGrpSpPr>
        <p:grpSpPr>
          <a:xfrm>
            <a:off x="10531335" y="1429773"/>
            <a:ext cx="437755" cy="434298"/>
            <a:chOff x="9479277" y="3818260"/>
            <a:chExt cx="437755" cy="434298"/>
          </a:xfrm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B3249CC9-1C0C-45A8-89D0-C53DDA5BF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259" y="1897688"/>
            <a:ext cx="3175278" cy="9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5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650">
            <a:off x="9773075" y="5514087"/>
            <a:ext cx="1297858" cy="471129"/>
          </a:xfrm>
          <a:prstGeom prst="rect">
            <a:avLst/>
          </a:prstGeom>
        </p:spPr>
      </p:pic>
      <p:sp>
        <p:nvSpPr>
          <p:cNvPr id="78" name="Google Shape;835;p38">
            <a:extLst>
              <a:ext uri="{FF2B5EF4-FFF2-40B4-BE49-F238E27FC236}">
                <a16:creationId xmlns:a16="http://schemas.microsoft.com/office/drawing/2014/main" id="{A243710D-FB47-4997-9740-6E226BFD3C12}"/>
              </a:ext>
            </a:extLst>
          </p:cNvPr>
          <p:cNvSpPr/>
          <p:nvPr/>
        </p:nvSpPr>
        <p:spPr>
          <a:xfrm rot="10800000">
            <a:off x="644156" y="1033474"/>
            <a:ext cx="10995395" cy="5536722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9" name="Google Shape;836;p38">
            <a:extLst>
              <a:ext uri="{FF2B5EF4-FFF2-40B4-BE49-F238E27FC236}">
                <a16:creationId xmlns:a16="http://schemas.microsoft.com/office/drawing/2014/main" id="{CEEDB9EA-4DD5-4545-A85F-97C413970F4D}"/>
              </a:ext>
            </a:extLst>
          </p:cNvPr>
          <p:cNvGrpSpPr/>
          <p:nvPr/>
        </p:nvGrpSpPr>
        <p:grpSpPr>
          <a:xfrm>
            <a:off x="841676" y="2790943"/>
            <a:ext cx="1588764" cy="1522457"/>
            <a:chOff x="1862977" y="593376"/>
            <a:chExt cx="1320998" cy="1265866"/>
          </a:xfrm>
        </p:grpSpPr>
        <p:sp>
          <p:nvSpPr>
            <p:cNvPr id="80" name="Google Shape;837;p38">
              <a:extLst>
                <a:ext uri="{FF2B5EF4-FFF2-40B4-BE49-F238E27FC236}">
                  <a16:creationId xmlns:a16="http://schemas.microsoft.com/office/drawing/2014/main" id="{9AC7633E-6BAB-4877-AAD2-DA73AA7209CE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38;p38">
              <a:extLst>
                <a:ext uri="{FF2B5EF4-FFF2-40B4-BE49-F238E27FC236}">
                  <a16:creationId xmlns:a16="http://schemas.microsoft.com/office/drawing/2014/main" id="{D172CA27-3094-43AF-B093-BA4304C11DF1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39;p38">
            <a:extLst>
              <a:ext uri="{FF2B5EF4-FFF2-40B4-BE49-F238E27FC236}">
                <a16:creationId xmlns:a16="http://schemas.microsoft.com/office/drawing/2014/main" id="{6EDB2F84-B033-423D-BA04-2505AAB965D8}"/>
              </a:ext>
            </a:extLst>
          </p:cNvPr>
          <p:cNvGrpSpPr/>
          <p:nvPr/>
        </p:nvGrpSpPr>
        <p:grpSpPr>
          <a:xfrm>
            <a:off x="3077677" y="2790943"/>
            <a:ext cx="1588764" cy="1522457"/>
            <a:chOff x="1862977" y="593376"/>
            <a:chExt cx="1320998" cy="1265866"/>
          </a:xfrm>
        </p:grpSpPr>
        <p:sp>
          <p:nvSpPr>
            <p:cNvPr id="83" name="Google Shape;840;p38">
              <a:extLst>
                <a:ext uri="{FF2B5EF4-FFF2-40B4-BE49-F238E27FC236}">
                  <a16:creationId xmlns:a16="http://schemas.microsoft.com/office/drawing/2014/main" id="{A72A05B2-380E-4F85-A0E0-991BEC737453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1;p38">
              <a:extLst>
                <a:ext uri="{FF2B5EF4-FFF2-40B4-BE49-F238E27FC236}">
                  <a16:creationId xmlns:a16="http://schemas.microsoft.com/office/drawing/2014/main" id="{D21D8D3E-A6C5-49F2-A22C-F291C9005846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842;p38">
            <a:extLst>
              <a:ext uri="{FF2B5EF4-FFF2-40B4-BE49-F238E27FC236}">
                <a16:creationId xmlns:a16="http://schemas.microsoft.com/office/drawing/2014/main" id="{DBADD2C6-2F04-4AE5-8178-82E4DDC34680}"/>
              </a:ext>
            </a:extLst>
          </p:cNvPr>
          <p:cNvGrpSpPr/>
          <p:nvPr/>
        </p:nvGrpSpPr>
        <p:grpSpPr>
          <a:xfrm>
            <a:off x="5379188" y="2712770"/>
            <a:ext cx="1588764" cy="1522457"/>
            <a:chOff x="1862977" y="593376"/>
            <a:chExt cx="1320998" cy="1265866"/>
          </a:xfrm>
        </p:grpSpPr>
        <p:sp>
          <p:nvSpPr>
            <p:cNvPr id="86" name="Google Shape;843;p38">
              <a:extLst>
                <a:ext uri="{FF2B5EF4-FFF2-40B4-BE49-F238E27FC236}">
                  <a16:creationId xmlns:a16="http://schemas.microsoft.com/office/drawing/2014/main" id="{4BDEDCBB-0F3E-4027-BA17-00378150C661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44;p38">
              <a:extLst>
                <a:ext uri="{FF2B5EF4-FFF2-40B4-BE49-F238E27FC236}">
                  <a16:creationId xmlns:a16="http://schemas.microsoft.com/office/drawing/2014/main" id="{DDC37246-EC1B-4402-A973-D1B3032316F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Google Shape;845;p38">
            <a:extLst>
              <a:ext uri="{FF2B5EF4-FFF2-40B4-BE49-F238E27FC236}">
                <a16:creationId xmlns:a16="http://schemas.microsoft.com/office/drawing/2014/main" id="{E20F953E-746B-49D2-A34F-F3FCD3339757}"/>
              </a:ext>
            </a:extLst>
          </p:cNvPr>
          <p:cNvGrpSpPr/>
          <p:nvPr/>
        </p:nvGrpSpPr>
        <p:grpSpPr>
          <a:xfrm>
            <a:off x="7549678" y="2790943"/>
            <a:ext cx="1588764" cy="1522457"/>
            <a:chOff x="1862977" y="593376"/>
            <a:chExt cx="1320998" cy="1265866"/>
          </a:xfrm>
        </p:grpSpPr>
        <p:sp>
          <p:nvSpPr>
            <p:cNvPr id="89" name="Google Shape;846;p38">
              <a:extLst>
                <a:ext uri="{FF2B5EF4-FFF2-40B4-BE49-F238E27FC236}">
                  <a16:creationId xmlns:a16="http://schemas.microsoft.com/office/drawing/2014/main" id="{6DF8A2C9-C4F9-4729-8545-D22FF81AEEAD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847;p38">
              <a:extLst>
                <a:ext uri="{FF2B5EF4-FFF2-40B4-BE49-F238E27FC236}">
                  <a16:creationId xmlns:a16="http://schemas.microsoft.com/office/drawing/2014/main" id="{3B86BFC8-5D94-4C47-B88C-FA8F3E36C0A8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848;p38">
            <a:extLst>
              <a:ext uri="{FF2B5EF4-FFF2-40B4-BE49-F238E27FC236}">
                <a16:creationId xmlns:a16="http://schemas.microsoft.com/office/drawing/2014/main" id="{4D4908A7-CDAD-4A09-85B9-CA468F7AB213}"/>
              </a:ext>
            </a:extLst>
          </p:cNvPr>
          <p:cNvGrpSpPr/>
          <p:nvPr/>
        </p:nvGrpSpPr>
        <p:grpSpPr>
          <a:xfrm>
            <a:off x="9785678" y="2790943"/>
            <a:ext cx="1588764" cy="1522457"/>
            <a:chOff x="1862977" y="593376"/>
            <a:chExt cx="1320998" cy="1265866"/>
          </a:xfrm>
        </p:grpSpPr>
        <p:sp>
          <p:nvSpPr>
            <p:cNvPr id="92" name="Google Shape;849;p38">
              <a:extLst>
                <a:ext uri="{FF2B5EF4-FFF2-40B4-BE49-F238E27FC236}">
                  <a16:creationId xmlns:a16="http://schemas.microsoft.com/office/drawing/2014/main" id="{77B7D1DD-9753-4413-A88F-F5AF024311EA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850;p38">
              <a:extLst>
                <a:ext uri="{FF2B5EF4-FFF2-40B4-BE49-F238E27FC236}">
                  <a16:creationId xmlns:a16="http://schemas.microsoft.com/office/drawing/2014/main" id="{A404B9BF-7D68-449B-A0B4-91581B4E839B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851;p38">
            <a:extLst>
              <a:ext uri="{FF2B5EF4-FFF2-40B4-BE49-F238E27FC236}">
                <a16:creationId xmlns:a16="http://schemas.microsoft.com/office/drawing/2014/main" id="{225D0D70-10F2-4FBE-9110-552CD83FD2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453349"/>
            <a:ext cx="113607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6000"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مراجعة عامة : اختاري ثم أجيبي : </a:t>
            </a:r>
            <a:endParaRPr sz="6000"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105" name="Google Shape;862;p38">
            <a:extLst>
              <a:ext uri="{FF2B5EF4-FFF2-40B4-BE49-F238E27FC236}">
                <a16:creationId xmlns:a16="http://schemas.microsoft.com/office/drawing/2014/main" id="{CFA552F5-0341-4E0E-8243-230A8865F92F}"/>
              </a:ext>
            </a:extLst>
          </p:cNvPr>
          <p:cNvGrpSpPr/>
          <p:nvPr/>
        </p:nvGrpSpPr>
        <p:grpSpPr>
          <a:xfrm>
            <a:off x="720387" y="1285756"/>
            <a:ext cx="437755" cy="434298"/>
            <a:chOff x="9479277" y="3818260"/>
            <a:chExt cx="437755" cy="434298"/>
          </a:xfrm>
        </p:grpSpPr>
        <p:sp>
          <p:nvSpPr>
            <p:cNvPr id="106" name="Google Shape;863;p38">
              <a:extLst>
                <a:ext uri="{FF2B5EF4-FFF2-40B4-BE49-F238E27FC236}">
                  <a16:creationId xmlns:a16="http://schemas.microsoft.com/office/drawing/2014/main" id="{0C926A5C-30D0-4458-8C07-8FD2847B67D8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864;p38">
              <a:extLst>
                <a:ext uri="{FF2B5EF4-FFF2-40B4-BE49-F238E27FC236}">
                  <a16:creationId xmlns:a16="http://schemas.microsoft.com/office/drawing/2014/main" id="{75FDCB6D-82B6-4A1E-BF0B-BDA5372B5865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865;p38">
            <a:extLst>
              <a:ext uri="{FF2B5EF4-FFF2-40B4-BE49-F238E27FC236}">
                <a16:creationId xmlns:a16="http://schemas.microsoft.com/office/drawing/2014/main" id="{D7DAB292-EF85-4B91-A929-BCE6D5B794F3}"/>
              </a:ext>
            </a:extLst>
          </p:cNvPr>
          <p:cNvGrpSpPr/>
          <p:nvPr/>
        </p:nvGrpSpPr>
        <p:grpSpPr>
          <a:xfrm>
            <a:off x="11109837" y="5991106"/>
            <a:ext cx="437755" cy="434298"/>
            <a:chOff x="9479277" y="3818260"/>
            <a:chExt cx="437755" cy="434298"/>
          </a:xfrm>
        </p:grpSpPr>
        <p:sp>
          <p:nvSpPr>
            <p:cNvPr id="109" name="Google Shape;866;p38">
              <a:extLst>
                <a:ext uri="{FF2B5EF4-FFF2-40B4-BE49-F238E27FC236}">
                  <a16:creationId xmlns:a16="http://schemas.microsoft.com/office/drawing/2014/main" id="{9AFEA051-B61D-4419-8FF0-224E65852995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867;p38">
              <a:extLst>
                <a:ext uri="{FF2B5EF4-FFF2-40B4-BE49-F238E27FC236}">
                  <a16:creationId xmlns:a16="http://schemas.microsoft.com/office/drawing/2014/main" id="{0408E915-166E-4270-8BE4-8CDE7F5DECE8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325;p46">
            <a:extLst>
              <a:ext uri="{FF2B5EF4-FFF2-40B4-BE49-F238E27FC236}">
                <a16:creationId xmlns:a16="http://schemas.microsoft.com/office/drawing/2014/main" id="{1C9AEEF6-E829-48C7-BD12-C2AFE4F84694}"/>
              </a:ext>
            </a:extLst>
          </p:cNvPr>
          <p:cNvGrpSpPr/>
          <p:nvPr/>
        </p:nvGrpSpPr>
        <p:grpSpPr>
          <a:xfrm>
            <a:off x="10360629" y="870173"/>
            <a:ext cx="1507478" cy="1418069"/>
            <a:chOff x="5662013" y="3836240"/>
            <a:chExt cx="1962000" cy="1962000"/>
          </a:xfrm>
        </p:grpSpPr>
        <p:sp>
          <p:nvSpPr>
            <p:cNvPr id="112" name="Google Shape;1326;p46">
              <a:extLst>
                <a:ext uri="{FF2B5EF4-FFF2-40B4-BE49-F238E27FC236}">
                  <a16:creationId xmlns:a16="http://schemas.microsoft.com/office/drawing/2014/main" id="{17EF4F10-9176-43F1-AB7E-D8C5D06DCC84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EAD1D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" name="Google Shape;1327;p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724DE27-A75C-48CC-88B4-49EE83EA731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14" name="صورة 113">
            <a:extLst>
              <a:ext uri="{FF2B5EF4-FFF2-40B4-BE49-F238E27FC236}">
                <a16:creationId xmlns:a16="http://schemas.microsoft.com/office/drawing/2014/main" id="{440DC8AB-BAFC-463E-B8C9-A4C4601E1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9282" y="1207793"/>
            <a:ext cx="822344" cy="877062"/>
          </a:xfrm>
          <a:prstGeom prst="rect">
            <a:avLst/>
          </a:prstGeom>
        </p:spPr>
      </p:pic>
      <p:sp>
        <p:nvSpPr>
          <p:cNvPr id="115" name="Google Shape;830;p37">
            <a:extLst>
              <a:ext uri="{FF2B5EF4-FFF2-40B4-BE49-F238E27FC236}">
                <a16:creationId xmlns:a16="http://schemas.microsoft.com/office/drawing/2014/main" id="{0022CA15-048D-4894-B310-42D56BA68FCB}"/>
              </a:ext>
            </a:extLst>
          </p:cNvPr>
          <p:cNvSpPr/>
          <p:nvPr/>
        </p:nvSpPr>
        <p:spPr>
          <a:xfrm rot="-476608">
            <a:off x="10356447" y="671382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E1344AAD-52F7-4AD5-AD54-A9182BCF3F6A}"/>
              </a:ext>
            </a:extLst>
          </p:cNvPr>
          <p:cNvGrpSpPr/>
          <p:nvPr/>
        </p:nvGrpSpPr>
        <p:grpSpPr>
          <a:xfrm>
            <a:off x="2680001" y="526682"/>
            <a:ext cx="5688937" cy="956262"/>
            <a:chOff x="4227209" y="332478"/>
            <a:chExt cx="5643367" cy="956262"/>
          </a:xfrm>
        </p:grpSpPr>
        <p:sp>
          <p:nvSpPr>
            <p:cNvPr id="22" name="Google Shape;331;p29">
              <a:extLst>
                <a:ext uri="{FF2B5EF4-FFF2-40B4-BE49-F238E27FC236}">
                  <a16:creationId xmlns:a16="http://schemas.microsoft.com/office/drawing/2014/main" id="{1D327171-EB48-4FA1-BB34-5ACECE3E9E6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332;p29">
              <a:extLst>
                <a:ext uri="{FF2B5EF4-FFF2-40B4-BE49-F238E27FC236}">
                  <a16:creationId xmlns:a16="http://schemas.microsoft.com/office/drawing/2014/main" id="{2D9D74A1-0B52-4C54-811F-46AEE99034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5" name="Google Shape;333;p29">
                <a:extLst>
                  <a:ext uri="{FF2B5EF4-FFF2-40B4-BE49-F238E27FC236}">
                    <a16:creationId xmlns:a16="http://schemas.microsoft.com/office/drawing/2014/main" id="{E0FBC965-F956-4458-B94B-C846114FB746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34;p29">
                <a:extLst>
                  <a:ext uri="{FF2B5EF4-FFF2-40B4-BE49-F238E27FC236}">
                    <a16:creationId xmlns:a16="http://schemas.microsoft.com/office/drawing/2014/main" id="{A53B7F54-EBB3-4A13-8C70-49FEB817A48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35;p29">
                <a:extLst>
                  <a:ext uri="{FF2B5EF4-FFF2-40B4-BE49-F238E27FC236}">
                    <a16:creationId xmlns:a16="http://schemas.microsoft.com/office/drawing/2014/main" id="{F8CD5D4E-F8E1-42EB-9767-16F5C6FA728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6;p29">
                <a:extLst>
                  <a:ext uri="{FF2B5EF4-FFF2-40B4-BE49-F238E27FC236}">
                    <a16:creationId xmlns:a16="http://schemas.microsoft.com/office/drawing/2014/main" id="{DFCC4A32-AAEC-45D8-9FB8-4F8D827FCFD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37;p29">
                <a:extLst>
                  <a:ext uri="{FF2B5EF4-FFF2-40B4-BE49-F238E27FC236}">
                    <a16:creationId xmlns:a16="http://schemas.microsoft.com/office/drawing/2014/main" id="{5D30EF90-F2AB-47C0-A14D-6E28AF0A5AB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8;p29">
                <a:extLst>
                  <a:ext uri="{FF2B5EF4-FFF2-40B4-BE49-F238E27FC236}">
                    <a16:creationId xmlns:a16="http://schemas.microsoft.com/office/drawing/2014/main" id="{9BF4BDEB-F8E5-4931-B766-FFF77DAD81A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9;p29">
                <a:extLst>
                  <a:ext uri="{FF2B5EF4-FFF2-40B4-BE49-F238E27FC236}">
                    <a16:creationId xmlns:a16="http://schemas.microsoft.com/office/drawing/2014/main" id="{62258FC2-E4E9-4F83-88AE-C693C98976BA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40;p29">
                <a:extLst>
                  <a:ext uri="{FF2B5EF4-FFF2-40B4-BE49-F238E27FC236}">
                    <a16:creationId xmlns:a16="http://schemas.microsoft.com/office/drawing/2014/main" id="{3219E0F6-D50D-45A6-9F9F-D8DEB68026E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41;p29">
                <a:extLst>
                  <a:ext uri="{FF2B5EF4-FFF2-40B4-BE49-F238E27FC236}">
                    <a16:creationId xmlns:a16="http://schemas.microsoft.com/office/drawing/2014/main" id="{D1E8A5E5-9EE7-4401-AFDA-E01D36BE278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2;p29">
                <a:extLst>
                  <a:ext uri="{FF2B5EF4-FFF2-40B4-BE49-F238E27FC236}">
                    <a16:creationId xmlns:a16="http://schemas.microsoft.com/office/drawing/2014/main" id="{78AA2F49-1F8B-417B-B774-85268A6CE8D5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43;p29">
                <a:extLst>
                  <a:ext uri="{FF2B5EF4-FFF2-40B4-BE49-F238E27FC236}">
                    <a16:creationId xmlns:a16="http://schemas.microsoft.com/office/drawing/2014/main" id="{C147EF42-D16A-4844-B1AC-745A6FAB7E9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4;p29">
                <a:extLst>
                  <a:ext uri="{FF2B5EF4-FFF2-40B4-BE49-F238E27FC236}">
                    <a16:creationId xmlns:a16="http://schemas.microsoft.com/office/drawing/2014/main" id="{0EF8716C-BCA6-4D41-A021-B5D53C3A0DB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A8B524DF-9988-48CF-A41C-C0882C83AFCA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116" name="مستطيل 115">
            <a:hlinkClick r:id="rId7" action="ppaction://hlinksldjump"/>
            <a:extLst>
              <a:ext uri="{FF2B5EF4-FFF2-40B4-BE49-F238E27FC236}">
                <a16:creationId xmlns:a16="http://schemas.microsoft.com/office/drawing/2014/main" id="{4040A891-5386-4F09-A539-3746B2EF4728}"/>
              </a:ext>
            </a:extLst>
          </p:cNvPr>
          <p:cNvSpPr/>
          <p:nvPr/>
        </p:nvSpPr>
        <p:spPr>
          <a:xfrm>
            <a:off x="10298301" y="3139777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7" name="مستطيل 6">
            <a:hlinkClick r:id="rId8" action="ppaction://hlinksldjump"/>
            <a:extLst>
              <a:ext uri="{FF2B5EF4-FFF2-40B4-BE49-F238E27FC236}">
                <a16:creationId xmlns:a16="http://schemas.microsoft.com/office/drawing/2014/main" id="{135E1838-975F-4A86-8C01-9ED45584ABA1}"/>
              </a:ext>
            </a:extLst>
          </p:cNvPr>
          <p:cNvSpPr/>
          <p:nvPr/>
        </p:nvSpPr>
        <p:spPr>
          <a:xfrm>
            <a:off x="8008168" y="3169128"/>
            <a:ext cx="5485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17" name="مستطيل 116">
            <a:hlinkClick r:id="rId9" action="ppaction://hlinksldjump"/>
            <a:extLst>
              <a:ext uri="{FF2B5EF4-FFF2-40B4-BE49-F238E27FC236}">
                <a16:creationId xmlns:a16="http://schemas.microsoft.com/office/drawing/2014/main" id="{07E9E5A2-50FD-4AEA-B8D8-B7E1D13B1B80}"/>
              </a:ext>
            </a:extLst>
          </p:cNvPr>
          <p:cNvSpPr/>
          <p:nvPr/>
        </p:nvSpPr>
        <p:spPr>
          <a:xfrm>
            <a:off x="1300166" y="3120492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مستطيل 7">
            <a:hlinkClick r:id="rId10" action="ppaction://hlinksldjump"/>
            <a:extLst>
              <a:ext uri="{FF2B5EF4-FFF2-40B4-BE49-F238E27FC236}">
                <a16:creationId xmlns:a16="http://schemas.microsoft.com/office/drawing/2014/main" id="{8D30750D-5668-48D1-8A92-B1365594F947}"/>
              </a:ext>
            </a:extLst>
          </p:cNvPr>
          <p:cNvSpPr/>
          <p:nvPr/>
        </p:nvSpPr>
        <p:spPr>
          <a:xfrm>
            <a:off x="3568389" y="3141506"/>
            <a:ext cx="481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8" name="مستطيل 117">
            <a:hlinkClick r:id="rId11" action="ppaction://hlinksldjump"/>
            <a:extLst>
              <a:ext uri="{FF2B5EF4-FFF2-40B4-BE49-F238E27FC236}">
                <a16:creationId xmlns:a16="http://schemas.microsoft.com/office/drawing/2014/main" id="{83567DD7-2A05-4BF6-853A-85F4B1A9C952}"/>
              </a:ext>
            </a:extLst>
          </p:cNvPr>
          <p:cNvSpPr/>
          <p:nvPr/>
        </p:nvSpPr>
        <p:spPr>
          <a:xfrm>
            <a:off x="5933288" y="3066702"/>
            <a:ext cx="481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0" cap="none" spc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11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73;p39">
            <a:extLst>
              <a:ext uri="{FF2B5EF4-FFF2-40B4-BE49-F238E27FC236}">
                <a16:creationId xmlns:a16="http://schemas.microsoft.com/office/drawing/2014/main" id="{A40FAF4E-BA23-4D95-9026-4A9BF644422F}"/>
              </a:ext>
            </a:extLst>
          </p:cNvPr>
          <p:cNvGrpSpPr/>
          <p:nvPr/>
        </p:nvGrpSpPr>
        <p:grpSpPr>
          <a:xfrm rot="717943">
            <a:off x="3742458" y="940595"/>
            <a:ext cx="6371714" cy="4865051"/>
            <a:chOff x="2368761" y="841731"/>
            <a:chExt cx="3148926" cy="3321893"/>
          </a:xfrm>
        </p:grpSpPr>
        <p:sp>
          <p:nvSpPr>
            <p:cNvPr id="5" name="Google Shape;874;p39">
              <a:extLst>
                <a:ext uri="{FF2B5EF4-FFF2-40B4-BE49-F238E27FC236}">
                  <a16:creationId xmlns:a16="http://schemas.microsoft.com/office/drawing/2014/main" id="{44E85EFC-0E34-4CA7-9865-F6B9370BBA21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75;p39">
              <a:extLst>
                <a:ext uri="{FF2B5EF4-FFF2-40B4-BE49-F238E27FC236}">
                  <a16:creationId xmlns:a16="http://schemas.microsoft.com/office/drawing/2014/main" id="{FF5263F2-9D16-4BB9-B2C7-F7D22702755F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876;p39">
            <a:extLst>
              <a:ext uri="{FF2B5EF4-FFF2-40B4-BE49-F238E27FC236}">
                <a16:creationId xmlns:a16="http://schemas.microsoft.com/office/drawing/2014/main" id="{655ED07B-8BD9-4C63-B9C3-5F8FDE76750F}"/>
              </a:ext>
            </a:extLst>
          </p:cNvPr>
          <p:cNvGrpSpPr/>
          <p:nvPr/>
        </p:nvGrpSpPr>
        <p:grpSpPr>
          <a:xfrm rot="21102361">
            <a:off x="2928257" y="1332732"/>
            <a:ext cx="7399716" cy="4107970"/>
            <a:chOff x="1845435" y="1497120"/>
            <a:chExt cx="3652167" cy="3646200"/>
          </a:xfrm>
        </p:grpSpPr>
        <p:sp>
          <p:nvSpPr>
            <p:cNvPr id="8" name="Google Shape;877;p39">
              <a:extLst>
                <a:ext uri="{FF2B5EF4-FFF2-40B4-BE49-F238E27FC236}">
                  <a16:creationId xmlns:a16="http://schemas.microsoft.com/office/drawing/2014/main" id="{4D06EB73-A2BA-4DE3-8C47-2D1EDF7F9B27}"/>
                </a:ext>
              </a:extLst>
            </p:cNvPr>
            <p:cNvSpPr/>
            <p:nvPr/>
          </p:nvSpPr>
          <p:spPr>
            <a:xfrm>
              <a:off x="1851402" y="1497120"/>
              <a:ext cx="3646200" cy="364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8;p39">
              <a:extLst>
                <a:ext uri="{FF2B5EF4-FFF2-40B4-BE49-F238E27FC236}">
                  <a16:creationId xmlns:a16="http://schemas.microsoft.com/office/drawing/2014/main" id="{AFE51A83-5DCE-40DA-9579-639164355905}"/>
                </a:ext>
              </a:extLst>
            </p:cNvPr>
            <p:cNvSpPr/>
            <p:nvPr/>
          </p:nvSpPr>
          <p:spPr>
            <a:xfrm>
              <a:off x="1845435" y="150252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848;p38">
            <a:extLst>
              <a:ext uri="{FF2B5EF4-FFF2-40B4-BE49-F238E27FC236}">
                <a16:creationId xmlns:a16="http://schemas.microsoft.com/office/drawing/2014/main" id="{642EE2C1-52A5-4CCB-B53C-40117A2389F1}"/>
              </a:ext>
            </a:extLst>
          </p:cNvPr>
          <p:cNvGrpSpPr/>
          <p:nvPr/>
        </p:nvGrpSpPr>
        <p:grpSpPr>
          <a:xfrm>
            <a:off x="507618" y="368742"/>
            <a:ext cx="1588764" cy="1522457"/>
            <a:chOff x="1862977" y="593376"/>
            <a:chExt cx="1320998" cy="1265866"/>
          </a:xfrm>
        </p:grpSpPr>
        <p:sp>
          <p:nvSpPr>
            <p:cNvPr id="12" name="Google Shape;849;p38">
              <a:extLst>
                <a:ext uri="{FF2B5EF4-FFF2-40B4-BE49-F238E27FC236}">
                  <a16:creationId xmlns:a16="http://schemas.microsoft.com/office/drawing/2014/main" id="{395B7477-CB57-4153-943A-702D70CCAAE6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850;p38">
              <a:extLst>
                <a:ext uri="{FF2B5EF4-FFF2-40B4-BE49-F238E27FC236}">
                  <a16:creationId xmlns:a16="http://schemas.microsoft.com/office/drawing/2014/main" id="{517F6AD1-EC50-460B-9F37-D76DC922D14B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F6FDB2B-1AE5-481B-9407-512F0B82D3E4}"/>
              </a:ext>
            </a:extLst>
          </p:cNvPr>
          <p:cNvSpPr/>
          <p:nvPr/>
        </p:nvSpPr>
        <p:spPr>
          <a:xfrm>
            <a:off x="933348" y="66830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9391004-B230-469F-9104-D522957BE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195"/>
          <a:stretch/>
        </p:blipFill>
        <p:spPr>
          <a:xfrm rot="20976757">
            <a:off x="3069053" y="2514198"/>
            <a:ext cx="6922830" cy="821324"/>
          </a:xfrm>
          <a:prstGeom prst="rect">
            <a:avLst/>
          </a:prstGeom>
        </p:spPr>
      </p:pic>
      <p:grpSp>
        <p:nvGrpSpPr>
          <p:cNvPr id="18" name="Google Shape;862;p38">
            <a:extLst>
              <a:ext uri="{FF2B5EF4-FFF2-40B4-BE49-F238E27FC236}">
                <a16:creationId xmlns:a16="http://schemas.microsoft.com/office/drawing/2014/main" id="{09B130CE-C913-4536-AED4-D0F1B531E83E}"/>
              </a:ext>
            </a:extLst>
          </p:cNvPr>
          <p:cNvGrpSpPr/>
          <p:nvPr/>
        </p:nvGrpSpPr>
        <p:grpSpPr>
          <a:xfrm>
            <a:off x="4112883" y="1791732"/>
            <a:ext cx="437755" cy="434298"/>
            <a:chOff x="9479277" y="3818260"/>
            <a:chExt cx="437755" cy="434298"/>
          </a:xfrm>
          <a:solidFill>
            <a:schemeClr val="accent5">
              <a:lumMod val="50000"/>
            </a:schemeClr>
          </a:solidFill>
        </p:grpSpPr>
        <p:sp>
          <p:nvSpPr>
            <p:cNvPr id="19" name="Google Shape;863;p38">
              <a:extLst>
                <a:ext uri="{FF2B5EF4-FFF2-40B4-BE49-F238E27FC236}">
                  <a16:creationId xmlns:a16="http://schemas.microsoft.com/office/drawing/2014/main" id="{FC38EDCB-332F-47E5-BA0D-47227CDF42E3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864;p38">
              <a:extLst>
                <a:ext uri="{FF2B5EF4-FFF2-40B4-BE49-F238E27FC236}">
                  <a16:creationId xmlns:a16="http://schemas.microsoft.com/office/drawing/2014/main" id="{4BF14329-2B83-4144-8609-C671CEE4DD64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964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91;p40">
            <a:extLst>
              <a:ext uri="{FF2B5EF4-FFF2-40B4-BE49-F238E27FC236}">
                <a16:creationId xmlns:a16="http://schemas.microsoft.com/office/drawing/2014/main" id="{1A4790C2-6830-4FCF-A843-7A35514232E5}"/>
              </a:ext>
            </a:extLst>
          </p:cNvPr>
          <p:cNvGrpSpPr/>
          <p:nvPr/>
        </p:nvGrpSpPr>
        <p:grpSpPr>
          <a:xfrm rot="20914107" flipH="1">
            <a:off x="3419761" y="1032174"/>
            <a:ext cx="5532259" cy="4961260"/>
            <a:chOff x="2368761" y="841731"/>
            <a:chExt cx="3148926" cy="3321893"/>
          </a:xfrm>
        </p:grpSpPr>
        <p:sp>
          <p:nvSpPr>
            <p:cNvPr id="5" name="Google Shape;892;p40">
              <a:extLst>
                <a:ext uri="{FF2B5EF4-FFF2-40B4-BE49-F238E27FC236}">
                  <a16:creationId xmlns:a16="http://schemas.microsoft.com/office/drawing/2014/main" id="{3779465E-9EEC-4655-B57C-0F75E38E3237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93;p40">
              <a:extLst>
                <a:ext uri="{FF2B5EF4-FFF2-40B4-BE49-F238E27FC236}">
                  <a16:creationId xmlns:a16="http://schemas.microsoft.com/office/drawing/2014/main" id="{B98EE7C4-7758-4EFA-B0E0-8B479637CB6B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894;p40">
            <a:extLst>
              <a:ext uri="{FF2B5EF4-FFF2-40B4-BE49-F238E27FC236}">
                <a16:creationId xmlns:a16="http://schemas.microsoft.com/office/drawing/2014/main" id="{93201981-3B6A-4E15-BAB7-1757B1454163}"/>
              </a:ext>
            </a:extLst>
          </p:cNvPr>
          <p:cNvGrpSpPr/>
          <p:nvPr/>
        </p:nvGrpSpPr>
        <p:grpSpPr>
          <a:xfrm>
            <a:off x="3436548" y="1406302"/>
            <a:ext cx="5318903" cy="4212301"/>
            <a:chOff x="6543536" y="1448270"/>
            <a:chExt cx="3652167" cy="3646200"/>
          </a:xfrm>
        </p:grpSpPr>
        <p:sp>
          <p:nvSpPr>
            <p:cNvPr id="8" name="Google Shape;895;p40">
              <a:extLst>
                <a:ext uri="{FF2B5EF4-FFF2-40B4-BE49-F238E27FC236}">
                  <a16:creationId xmlns:a16="http://schemas.microsoft.com/office/drawing/2014/main" id="{A47726F9-881D-46C6-938B-EBEA13AAF60C}"/>
                </a:ext>
              </a:extLst>
            </p:cNvPr>
            <p:cNvSpPr/>
            <p:nvPr/>
          </p:nvSpPr>
          <p:spPr>
            <a:xfrm flipH="1">
              <a:off x="6543536" y="1448270"/>
              <a:ext cx="3646200" cy="3646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96;p40">
              <a:extLst>
                <a:ext uri="{FF2B5EF4-FFF2-40B4-BE49-F238E27FC236}">
                  <a16:creationId xmlns:a16="http://schemas.microsoft.com/office/drawing/2014/main" id="{1CBDBF2F-0960-49FD-A801-2DADB0EAFFD0}"/>
                </a:ext>
              </a:extLst>
            </p:cNvPr>
            <p:cNvSpPr/>
            <p:nvPr/>
          </p:nvSpPr>
          <p:spPr>
            <a:xfrm flipH="1">
              <a:off x="6549503" y="145367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903;p40">
            <a:extLst>
              <a:ext uri="{FF2B5EF4-FFF2-40B4-BE49-F238E27FC236}">
                <a16:creationId xmlns:a16="http://schemas.microsoft.com/office/drawing/2014/main" id="{8813ED85-1882-4D3D-9CA7-1E889A3A6EC7}"/>
              </a:ext>
            </a:extLst>
          </p:cNvPr>
          <p:cNvGrpSpPr/>
          <p:nvPr/>
        </p:nvGrpSpPr>
        <p:grpSpPr>
          <a:xfrm>
            <a:off x="3693218" y="1616493"/>
            <a:ext cx="437755" cy="434298"/>
            <a:chOff x="9479277" y="3818260"/>
            <a:chExt cx="437755" cy="434298"/>
          </a:xfrm>
          <a:solidFill>
            <a:schemeClr val="accent4">
              <a:lumMod val="50000"/>
            </a:schemeClr>
          </a:solidFill>
        </p:grpSpPr>
        <p:sp>
          <p:nvSpPr>
            <p:cNvPr id="11" name="Google Shape;904;p40">
              <a:extLst>
                <a:ext uri="{FF2B5EF4-FFF2-40B4-BE49-F238E27FC236}">
                  <a16:creationId xmlns:a16="http://schemas.microsoft.com/office/drawing/2014/main" id="{10DFF5D3-2F2C-450F-BD68-72B7439E6A55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05;p40">
              <a:extLst>
                <a:ext uri="{FF2B5EF4-FFF2-40B4-BE49-F238E27FC236}">
                  <a16:creationId xmlns:a16="http://schemas.microsoft.com/office/drawing/2014/main" id="{1A85CE1A-CD07-4871-AEAC-9DB4242A1446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845;p38">
            <a:extLst>
              <a:ext uri="{FF2B5EF4-FFF2-40B4-BE49-F238E27FC236}">
                <a16:creationId xmlns:a16="http://schemas.microsoft.com/office/drawing/2014/main" id="{C0B3E886-EE37-4272-85A7-F1B76C1EECC8}"/>
              </a:ext>
            </a:extLst>
          </p:cNvPr>
          <p:cNvGrpSpPr/>
          <p:nvPr/>
        </p:nvGrpSpPr>
        <p:grpSpPr>
          <a:xfrm>
            <a:off x="607656" y="552350"/>
            <a:ext cx="1588764" cy="1522457"/>
            <a:chOff x="1862977" y="593376"/>
            <a:chExt cx="1320998" cy="1265866"/>
          </a:xfrm>
        </p:grpSpPr>
        <p:sp>
          <p:nvSpPr>
            <p:cNvPr id="14" name="Google Shape;846;p38">
              <a:extLst>
                <a:ext uri="{FF2B5EF4-FFF2-40B4-BE49-F238E27FC236}">
                  <a16:creationId xmlns:a16="http://schemas.microsoft.com/office/drawing/2014/main" id="{595FD296-1DEE-4367-AD70-18B28E5A573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847;p38">
              <a:extLst>
                <a:ext uri="{FF2B5EF4-FFF2-40B4-BE49-F238E27FC236}">
                  <a16:creationId xmlns:a16="http://schemas.microsoft.com/office/drawing/2014/main" id="{A054990F-F205-4272-80FB-6DA22A39538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A7AC47C-4585-4E17-AF80-7C0AD93FD15D}"/>
              </a:ext>
            </a:extLst>
          </p:cNvPr>
          <p:cNvSpPr/>
          <p:nvPr/>
        </p:nvSpPr>
        <p:spPr>
          <a:xfrm>
            <a:off x="1066146" y="930535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304FA69E-DE16-4183-BBD3-46DF0C35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3218" y="2333385"/>
            <a:ext cx="4889698" cy="57135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15FA2B5-5F81-450A-81C3-C43590ECF7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021" y="3108686"/>
            <a:ext cx="5550740" cy="84218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CF7BD19-F7B4-4E57-A28D-B5DCF7B54139}"/>
              </a:ext>
            </a:extLst>
          </p:cNvPr>
          <p:cNvSpPr txBox="1"/>
          <p:nvPr/>
        </p:nvSpPr>
        <p:spPr>
          <a:xfrm>
            <a:off x="6542314" y="1752600"/>
            <a:ext cx="204060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كتاب التمارين </a:t>
            </a:r>
          </a:p>
        </p:txBody>
      </p:sp>
    </p:spTree>
    <p:extLst>
      <p:ext uri="{BB962C8B-B14F-4D97-AF65-F5344CB8AC3E}">
        <p14:creationId xmlns:p14="http://schemas.microsoft.com/office/powerpoint/2010/main" val="1995872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39;p38">
            <a:extLst>
              <a:ext uri="{FF2B5EF4-FFF2-40B4-BE49-F238E27FC236}">
                <a16:creationId xmlns:a16="http://schemas.microsoft.com/office/drawing/2014/main" id="{CEBB5687-6804-4514-ABD8-2418BBCC6BBA}"/>
              </a:ext>
            </a:extLst>
          </p:cNvPr>
          <p:cNvGrpSpPr/>
          <p:nvPr/>
        </p:nvGrpSpPr>
        <p:grpSpPr>
          <a:xfrm>
            <a:off x="573963" y="526714"/>
            <a:ext cx="1588764" cy="1522457"/>
            <a:chOff x="1862977" y="593376"/>
            <a:chExt cx="1320998" cy="1265866"/>
          </a:xfrm>
        </p:grpSpPr>
        <p:sp>
          <p:nvSpPr>
            <p:cNvPr id="5" name="Google Shape;840;p38">
              <a:extLst>
                <a:ext uri="{FF2B5EF4-FFF2-40B4-BE49-F238E27FC236}">
                  <a16:creationId xmlns:a16="http://schemas.microsoft.com/office/drawing/2014/main" id="{64EB6E87-A451-43F2-951F-B41550A69FC6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841;p38">
              <a:extLst>
                <a:ext uri="{FF2B5EF4-FFF2-40B4-BE49-F238E27FC236}">
                  <a16:creationId xmlns:a16="http://schemas.microsoft.com/office/drawing/2014/main" id="{1C74CE5A-AD53-4299-8A6C-4145B9B037D9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91F1FA14-0FD8-4CE9-A0D2-F73FB1E64B04}"/>
              </a:ext>
            </a:extLst>
          </p:cNvPr>
          <p:cNvSpPr/>
          <p:nvPr/>
        </p:nvSpPr>
        <p:spPr>
          <a:xfrm>
            <a:off x="1064675" y="877277"/>
            <a:ext cx="5485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oogle Shape;929;p42">
            <a:extLst>
              <a:ext uri="{FF2B5EF4-FFF2-40B4-BE49-F238E27FC236}">
                <a16:creationId xmlns:a16="http://schemas.microsoft.com/office/drawing/2014/main" id="{70690C32-4699-4425-A464-D85EB5B8BB87}"/>
              </a:ext>
            </a:extLst>
          </p:cNvPr>
          <p:cNvGrpSpPr/>
          <p:nvPr/>
        </p:nvGrpSpPr>
        <p:grpSpPr>
          <a:xfrm rot="21069604" flipH="1">
            <a:off x="2766140" y="1059709"/>
            <a:ext cx="6847904" cy="4738579"/>
            <a:chOff x="2368761" y="841731"/>
            <a:chExt cx="3148926" cy="3321893"/>
          </a:xfrm>
        </p:grpSpPr>
        <p:sp>
          <p:nvSpPr>
            <p:cNvPr id="9" name="Google Shape;930;p42">
              <a:extLst>
                <a:ext uri="{FF2B5EF4-FFF2-40B4-BE49-F238E27FC236}">
                  <a16:creationId xmlns:a16="http://schemas.microsoft.com/office/drawing/2014/main" id="{CE5F9430-AE15-4612-8CBF-9FCED2058792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31;p42">
              <a:extLst>
                <a:ext uri="{FF2B5EF4-FFF2-40B4-BE49-F238E27FC236}">
                  <a16:creationId xmlns:a16="http://schemas.microsoft.com/office/drawing/2014/main" id="{43F94DB5-1A6B-44D6-BD0B-9134779F81AE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932;p42">
            <a:extLst>
              <a:ext uri="{FF2B5EF4-FFF2-40B4-BE49-F238E27FC236}">
                <a16:creationId xmlns:a16="http://schemas.microsoft.com/office/drawing/2014/main" id="{309A8530-B2DF-4F38-BD5C-02EE42890C21}"/>
              </a:ext>
            </a:extLst>
          </p:cNvPr>
          <p:cNvGrpSpPr/>
          <p:nvPr/>
        </p:nvGrpSpPr>
        <p:grpSpPr>
          <a:xfrm rot="940220">
            <a:off x="3201586" y="1253387"/>
            <a:ext cx="5609973" cy="4542325"/>
            <a:chOff x="6543536" y="1448270"/>
            <a:chExt cx="3652167" cy="3646200"/>
          </a:xfrm>
        </p:grpSpPr>
        <p:sp>
          <p:nvSpPr>
            <p:cNvPr id="12" name="Google Shape;933;p42">
              <a:extLst>
                <a:ext uri="{FF2B5EF4-FFF2-40B4-BE49-F238E27FC236}">
                  <a16:creationId xmlns:a16="http://schemas.microsoft.com/office/drawing/2014/main" id="{C60327F2-40FA-4E5A-B5E7-B432898F8332}"/>
                </a:ext>
              </a:extLst>
            </p:cNvPr>
            <p:cNvSpPr/>
            <p:nvPr/>
          </p:nvSpPr>
          <p:spPr>
            <a:xfrm flipH="1">
              <a:off x="6543536" y="1448270"/>
              <a:ext cx="3646200" cy="3646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34;p42">
              <a:extLst>
                <a:ext uri="{FF2B5EF4-FFF2-40B4-BE49-F238E27FC236}">
                  <a16:creationId xmlns:a16="http://schemas.microsoft.com/office/drawing/2014/main" id="{5F556330-9362-4C0E-9AB9-985956F4A479}"/>
                </a:ext>
              </a:extLst>
            </p:cNvPr>
            <p:cNvSpPr/>
            <p:nvPr/>
          </p:nvSpPr>
          <p:spPr>
            <a:xfrm flipH="1">
              <a:off x="6549503" y="145367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903;p40">
            <a:extLst>
              <a:ext uri="{FF2B5EF4-FFF2-40B4-BE49-F238E27FC236}">
                <a16:creationId xmlns:a16="http://schemas.microsoft.com/office/drawing/2014/main" id="{793613D9-6466-4383-A712-F4FA22675BA8}"/>
              </a:ext>
            </a:extLst>
          </p:cNvPr>
          <p:cNvGrpSpPr/>
          <p:nvPr/>
        </p:nvGrpSpPr>
        <p:grpSpPr>
          <a:xfrm>
            <a:off x="3965361" y="1070793"/>
            <a:ext cx="437755" cy="434298"/>
            <a:chOff x="9479277" y="3818260"/>
            <a:chExt cx="437755" cy="434298"/>
          </a:xfrm>
          <a:solidFill>
            <a:schemeClr val="accent6">
              <a:lumMod val="50000"/>
            </a:schemeClr>
          </a:solidFill>
        </p:grpSpPr>
        <p:sp>
          <p:nvSpPr>
            <p:cNvPr id="16" name="Google Shape;904;p40">
              <a:extLst>
                <a:ext uri="{FF2B5EF4-FFF2-40B4-BE49-F238E27FC236}">
                  <a16:creationId xmlns:a16="http://schemas.microsoft.com/office/drawing/2014/main" id="{C8FDC3DA-8053-43F6-BF37-DAB308106107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05;p40">
              <a:extLst>
                <a:ext uri="{FF2B5EF4-FFF2-40B4-BE49-F238E27FC236}">
                  <a16:creationId xmlns:a16="http://schemas.microsoft.com/office/drawing/2014/main" id="{58370BCB-BF2D-4E88-A510-53111EEC2F76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7625F059-6D12-449E-BAE3-791C3D1AD1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0056" y="2994622"/>
            <a:ext cx="2171888" cy="86875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553909A-5AD1-414E-9015-03E60C4B6D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0181" y="1896506"/>
            <a:ext cx="2764159" cy="78111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FDC8121-1010-4811-8332-C936E8AD2374}"/>
              </a:ext>
            </a:extLst>
          </p:cNvPr>
          <p:cNvSpPr txBox="1"/>
          <p:nvPr/>
        </p:nvSpPr>
        <p:spPr>
          <a:xfrm rot="725409">
            <a:off x="6542314" y="1752600"/>
            <a:ext cx="2040602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كتاب التمارين </a:t>
            </a:r>
          </a:p>
        </p:txBody>
      </p:sp>
    </p:spTree>
    <p:extLst>
      <p:ext uri="{BB962C8B-B14F-4D97-AF65-F5344CB8AC3E}">
        <p14:creationId xmlns:p14="http://schemas.microsoft.com/office/powerpoint/2010/main" val="244272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36;p38">
            <a:extLst>
              <a:ext uri="{FF2B5EF4-FFF2-40B4-BE49-F238E27FC236}">
                <a16:creationId xmlns:a16="http://schemas.microsoft.com/office/drawing/2014/main" id="{D0F6DA44-72E6-43BA-A622-51D03061638E}"/>
              </a:ext>
            </a:extLst>
          </p:cNvPr>
          <p:cNvGrpSpPr/>
          <p:nvPr/>
        </p:nvGrpSpPr>
        <p:grpSpPr>
          <a:xfrm>
            <a:off x="678390" y="526714"/>
            <a:ext cx="1588764" cy="1522457"/>
            <a:chOff x="1862977" y="593376"/>
            <a:chExt cx="1320998" cy="1265866"/>
          </a:xfrm>
        </p:grpSpPr>
        <p:sp>
          <p:nvSpPr>
            <p:cNvPr id="5" name="Google Shape;837;p38">
              <a:extLst>
                <a:ext uri="{FF2B5EF4-FFF2-40B4-BE49-F238E27FC236}">
                  <a16:creationId xmlns:a16="http://schemas.microsoft.com/office/drawing/2014/main" id="{17C7F60D-6002-4C15-95E0-B41A442EBAF6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838;p38">
              <a:extLst>
                <a:ext uri="{FF2B5EF4-FFF2-40B4-BE49-F238E27FC236}">
                  <a16:creationId xmlns:a16="http://schemas.microsoft.com/office/drawing/2014/main" id="{81CDCD49-366D-4CF9-B569-907825B9F0BF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4BE16585-6151-4CED-99C3-A6DAAF43C678}"/>
              </a:ext>
            </a:extLst>
          </p:cNvPr>
          <p:cNvSpPr/>
          <p:nvPr/>
        </p:nvSpPr>
        <p:spPr>
          <a:xfrm>
            <a:off x="1098915" y="891593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grpSp>
        <p:nvGrpSpPr>
          <p:cNvPr id="11" name="Google Shape;894;p40">
            <a:extLst>
              <a:ext uri="{FF2B5EF4-FFF2-40B4-BE49-F238E27FC236}">
                <a16:creationId xmlns:a16="http://schemas.microsoft.com/office/drawing/2014/main" id="{7B69D04E-55D3-4115-86E2-263CA61095D0}"/>
              </a:ext>
            </a:extLst>
          </p:cNvPr>
          <p:cNvGrpSpPr/>
          <p:nvPr/>
        </p:nvGrpSpPr>
        <p:grpSpPr>
          <a:xfrm>
            <a:off x="3436548" y="891594"/>
            <a:ext cx="6055795" cy="4727010"/>
            <a:chOff x="6543536" y="1448270"/>
            <a:chExt cx="3652167" cy="3646200"/>
          </a:xfrm>
        </p:grpSpPr>
        <p:sp>
          <p:nvSpPr>
            <p:cNvPr id="12" name="Google Shape;895;p40">
              <a:extLst>
                <a:ext uri="{FF2B5EF4-FFF2-40B4-BE49-F238E27FC236}">
                  <a16:creationId xmlns:a16="http://schemas.microsoft.com/office/drawing/2014/main" id="{37B1C40B-0BC6-44A3-B800-1B72AB527F96}"/>
                </a:ext>
              </a:extLst>
            </p:cNvPr>
            <p:cNvSpPr/>
            <p:nvPr/>
          </p:nvSpPr>
          <p:spPr>
            <a:xfrm flipH="1">
              <a:off x="6543536" y="1448270"/>
              <a:ext cx="3646200" cy="3646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96;p40">
              <a:extLst>
                <a:ext uri="{FF2B5EF4-FFF2-40B4-BE49-F238E27FC236}">
                  <a16:creationId xmlns:a16="http://schemas.microsoft.com/office/drawing/2014/main" id="{2ADFB709-63DC-42EC-8ED4-7ACF733ADE63}"/>
                </a:ext>
              </a:extLst>
            </p:cNvPr>
            <p:cNvSpPr/>
            <p:nvPr/>
          </p:nvSpPr>
          <p:spPr>
            <a:xfrm flipH="1">
              <a:off x="6549503" y="145367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891;p40">
            <a:extLst>
              <a:ext uri="{FF2B5EF4-FFF2-40B4-BE49-F238E27FC236}">
                <a16:creationId xmlns:a16="http://schemas.microsoft.com/office/drawing/2014/main" id="{99A2BA2F-E249-4E1A-9389-62F3ED27DEA3}"/>
              </a:ext>
            </a:extLst>
          </p:cNvPr>
          <p:cNvGrpSpPr/>
          <p:nvPr/>
        </p:nvGrpSpPr>
        <p:grpSpPr>
          <a:xfrm rot="20914107" flipH="1">
            <a:off x="3278956" y="1193679"/>
            <a:ext cx="5634086" cy="4470643"/>
            <a:chOff x="2368761" y="841731"/>
            <a:chExt cx="3148926" cy="3321893"/>
          </a:xfrm>
        </p:grpSpPr>
        <p:sp>
          <p:nvSpPr>
            <p:cNvPr id="9" name="Google Shape;892;p40">
              <a:extLst>
                <a:ext uri="{FF2B5EF4-FFF2-40B4-BE49-F238E27FC236}">
                  <a16:creationId xmlns:a16="http://schemas.microsoft.com/office/drawing/2014/main" id="{895AB66E-CA82-4E9C-A032-912F5FAEB5C9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93;p40">
              <a:extLst>
                <a:ext uri="{FF2B5EF4-FFF2-40B4-BE49-F238E27FC236}">
                  <a16:creationId xmlns:a16="http://schemas.microsoft.com/office/drawing/2014/main" id="{E1EA9DAE-BF9D-49E8-AC5E-322857BBD6B0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903;p40">
            <a:extLst>
              <a:ext uri="{FF2B5EF4-FFF2-40B4-BE49-F238E27FC236}">
                <a16:creationId xmlns:a16="http://schemas.microsoft.com/office/drawing/2014/main" id="{9214A6A0-BA58-49A3-B657-67BD9BE6227E}"/>
              </a:ext>
            </a:extLst>
          </p:cNvPr>
          <p:cNvGrpSpPr/>
          <p:nvPr/>
        </p:nvGrpSpPr>
        <p:grpSpPr>
          <a:xfrm>
            <a:off x="3693218" y="1616493"/>
            <a:ext cx="437755" cy="434298"/>
            <a:chOff x="9479277" y="3818260"/>
            <a:chExt cx="437755" cy="434298"/>
          </a:xfrm>
          <a:solidFill>
            <a:schemeClr val="accent5">
              <a:lumMod val="75000"/>
            </a:schemeClr>
          </a:solidFill>
        </p:grpSpPr>
        <p:sp>
          <p:nvSpPr>
            <p:cNvPr id="15" name="Google Shape;904;p40">
              <a:extLst>
                <a:ext uri="{FF2B5EF4-FFF2-40B4-BE49-F238E27FC236}">
                  <a16:creationId xmlns:a16="http://schemas.microsoft.com/office/drawing/2014/main" id="{64F8E696-E77A-4EB4-AAD1-BA46A9E199DD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05;p40">
              <a:extLst>
                <a:ext uri="{FF2B5EF4-FFF2-40B4-BE49-F238E27FC236}">
                  <a16:creationId xmlns:a16="http://schemas.microsoft.com/office/drawing/2014/main" id="{D83A871D-D695-4A1C-B388-0D328BF4D082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BB932CB9-A35C-4C2B-9F15-AE3999D06A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691" y="2310429"/>
            <a:ext cx="2244356" cy="12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3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 rot="10800000">
            <a:off x="7486124" y="1500231"/>
            <a:ext cx="3846126" cy="422201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4"/>
          <p:cNvSpPr/>
          <p:nvPr/>
        </p:nvSpPr>
        <p:spPr>
          <a:xfrm rot="-6799100">
            <a:off x="846535" y="-61645"/>
            <a:ext cx="5904720" cy="69542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24"/>
          <p:cNvGrpSpPr/>
          <p:nvPr/>
        </p:nvGrpSpPr>
        <p:grpSpPr>
          <a:xfrm rot="782656">
            <a:off x="6648527" y="944086"/>
            <a:ext cx="1879279" cy="1982505"/>
            <a:chOff x="2368762" y="841731"/>
            <a:chExt cx="3148926" cy="3321893"/>
          </a:xfrm>
        </p:grpSpPr>
        <p:sp>
          <p:nvSpPr>
            <p:cNvPr id="133" name="Google Shape;133;p2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24"/>
          <p:cNvSpPr/>
          <p:nvPr/>
        </p:nvSpPr>
        <p:spPr>
          <a:xfrm>
            <a:off x="5906328" y="3987354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 rot="-2077558">
            <a:off x="9492837" y="4961799"/>
            <a:ext cx="2427999" cy="614271"/>
            <a:chOff x="3307259" y="2790873"/>
            <a:chExt cx="5585545" cy="1279581"/>
          </a:xfrm>
        </p:grpSpPr>
        <p:sp>
          <p:nvSpPr>
            <p:cNvPr id="137" name="Google Shape;137;p24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4"/>
          <p:cNvSpPr/>
          <p:nvPr/>
        </p:nvSpPr>
        <p:spPr>
          <a:xfrm rot="-7871156">
            <a:off x="7649608" y="1215887"/>
            <a:ext cx="1424856" cy="40930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 rot="-4821980">
            <a:off x="5696649" y="4089992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 rot="-575">
            <a:off x="5474571" y="4699866"/>
            <a:ext cx="321746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>
                <a:solidFill>
                  <a:srgbClr val="FF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مهارة سابقة</a:t>
            </a:r>
            <a:endParaRPr sz="2800" b="1">
              <a:solidFill>
                <a:srgbClr val="FF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 rot="2112144">
            <a:off x="242986" y="5028225"/>
            <a:ext cx="2529871" cy="579563"/>
            <a:chOff x="5438339" y="233749"/>
            <a:chExt cx="5585545" cy="1279581"/>
          </a:xfrm>
        </p:grpSpPr>
        <p:sp>
          <p:nvSpPr>
            <p:cNvPr id="158" name="Google Shape;158;p24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9159200" y="1591197"/>
            <a:ext cx="437755" cy="434298"/>
            <a:chOff x="9479277" y="3818260"/>
            <a:chExt cx="437755" cy="434298"/>
          </a:xfrm>
        </p:grpSpPr>
        <p:sp>
          <p:nvSpPr>
            <p:cNvPr id="174" name="Google Shape;174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90FAD57-CFE7-42AE-81A8-B1F3C73E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647" y="1408043"/>
            <a:ext cx="998107" cy="99810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F08591-DDD2-4A40-BD1A-A8FCE7AE2516}"/>
              </a:ext>
            </a:extLst>
          </p:cNvPr>
          <p:cNvSpPr/>
          <p:nvPr/>
        </p:nvSpPr>
        <p:spPr>
          <a:xfrm>
            <a:off x="277213" y="5186244"/>
            <a:ext cx="384597" cy="13328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F751154-A09D-41C6-A2A8-99E278839F9D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5A4BF67A-CBEA-4EF5-A50D-F36F5A6BE8E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A6130D2A-67E1-4011-A285-5C5E950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6C51246-EDCB-4B2E-883B-C2097FB36D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69528">
            <a:off x="576128" y="2445213"/>
            <a:ext cx="5961704" cy="5314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7A448FE-BC9B-4CC8-AA95-FF15D9A854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58459">
            <a:off x="1871549" y="3154857"/>
            <a:ext cx="4191363" cy="71634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F937186-2927-4BDC-89EE-A672EC9A4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1617" y="2708390"/>
            <a:ext cx="2630819" cy="660411"/>
          </a:xfrm>
          <a:prstGeom prst="rect">
            <a:avLst/>
          </a:prstGeom>
        </p:spPr>
      </p:pic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F5078700-1307-4F63-AAE1-538798C2C2EB}"/>
              </a:ext>
            </a:extLst>
          </p:cNvPr>
          <p:cNvGrpSpPr/>
          <p:nvPr/>
        </p:nvGrpSpPr>
        <p:grpSpPr>
          <a:xfrm>
            <a:off x="3278257" y="1073400"/>
            <a:ext cx="3617223" cy="583381"/>
            <a:chOff x="4227209" y="332478"/>
            <a:chExt cx="5643367" cy="956262"/>
          </a:xfrm>
        </p:grpSpPr>
        <p:sp>
          <p:nvSpPr>
            <p:cNvPr id="59" name="Google Shape;331;p29">
              <a:extLst>
                <a:ext uri="{FF2B5EF4-FFF2-40B4-BE49-F238E27FC236}">
                  <a16:creationId xmlns:a16="http://schemas.microsoft.com/office/drawing/2014/main" id="{93719C87-AF75-42AC-98CB-66E006ED2191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836F0DAE-E8D2-44F4-9D24-3F2DA3236DAE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64" name="Google Shape;333;p29">
                <a:extLst>
                  <a:ext uri="{FF2B5EF4-FFF2-40B4-BE49-F238E27FC236}">
                    <a16:creationId xmlns:a16="http://schemas.microsoft.com/office/drawing/2014/main" id="{6DCB60D6-60DE-4631-A472-EC10D4E3726D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4;p29">
                <a:extLst>
                  <a:ext uri="{FF2B5EF4-FFF2-40B4-BE49-F238E27FC236}">
                    <a16:creationId xmlns:a16="http://schemas.microsoft.com/office/drawing/2014/main" id="{1B502161-B92A-4D1C-B72A-2322D4134D8B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5;p29">
                <a:extLst>
                  <a:ext uri="{FF2B5EF4-FFF2-40B4-BE49-F238E27FC236}">
                    <a16:creationId xmlns:a16="http://schemas.microsoft.com/office/drawing/2014/main" id="{816CFA94-9934-4271-8D82-86838E95478E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6;p29">
                <a:extLst>
                  <a:ext uri="{FF2B5EF4-FFF2-40B4-BE49-F238E27FC236}">
                    <a16:creationId xmlns:a16="http://schemas.microsoft.com/office/drawing/2014/main" id="{3DB17D7D-FDF8-4608-B014-3A1EF08E574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7;p29">
                <a:extLst>
                  <a:ext uri="{FF2B5EF4-FFF2-40B4-BE49-F238E27FC236}">
                    <a16:creationId xmlns:a16="http://schemas.microsoft.com/office/drawing/2014/main" id="{16ACA971-52BC-4548-9B9B-9F5BE251C0C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8;p29">
                <a:extLst>
                  <a:ext uri="{FF2B5EF4-FFF2-40B4-BE49-F238E27FC236}">
                    <a16:creationId xmlns:a16="http://schemas.microsoft.com/office/drawing/2014/main" id="{077FC06D-756D-4FD7-BE5E-45BB17086C26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39;p29">
                <a:extLst>
                  <a:ext uri="{FF2B5EF4-FFF2-40B4-BE49-F238E27FC236}">
                    <a16:creationId xmlns:a16="http://schemas.microsoft.com/office/drawing/2014/main" id="{76DC56CB-8C05-4401-9A1B-2F01D4F423F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0;p29">
                <a:extLst>
                  <a:ext uri="{FF2B5EF4-FFF2-40B4-BE49-F238E27FC236}">
                    <a16:creationId xmlns:a16="http://schemas.microsoft.com/office/drawing/2014/main" id="{2C09C2E7-70E2-4722-B357-5545A3CA015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1;p29">
                <a:extLst>
                  <a:ext uri="{FF2B5EF4-FFF2-40B4-BE49-F238E27FC236}">
                    <a16:creationId xmlns:a16="http://schemas.microsoft.com/office/drawing/2014/main" id="{D4863156-DA69-4F6D-A18F-D1CE33A02A1C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2;p29">
                <a:extLst>
                  <a:ext uri="{FF2B5EF4-FFF2-40B4-BE49-F238E27FC236}">
                    <a16:creationId xmlns:a16="http://schemas.microsoft.com/office/drawing/2014/main" id="{74BB4986-9961-406E-B0D0-D4353411685E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3;p29">
                <a:extLst>
                  <a:ext uri="{FF2B5EF4-FFF2-40B4-BE49-F238E27FC236}">
                    <a16:creationId xmlns:a16="http://schemas.microsoft.com/office/drawing/2014/main" id="{8F905FAE-9005-4940-B9F3-C847A4FA5B93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4;p29">
                <a:extLst>
                  <a:ext uri="{FF2B5EF4-FFF2-40B4-BE49-F238E27FC236}">
                    <a16:creationId xmlns:a16="http://schemas.microsoft.com/office/drawing/2014/main" id="{B89FC156-060C-4F68-AF42-B036B0D0718C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7398F04E-2680-492B-BA4F-EF61BDC612BF}"/>
                </a:ext>
              </a:extLst>
            </p:cNvPr>
            <p:cNvSpPr/>
            <p:nvPr/>
          </p:nvSpPr>
          <p:spPr>
            <a:xfrm>
              <a:off x="5063234" y="342601"/>
              <a:ext cx="3902539" cy="7611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2800" b="1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كتاب التمارين</a:t>
              </a: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170465B2-ADB2-45C6-AC9D-9536FC232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5970" y="3594002"/>
            <a:ext cx="1828958" cy="701101"/>
          </a:xfrm>
          <a:prstGeom prst="rect">
            <a:avLst/>
          </a:prstGeom>
        </p:spPr>
      </p:pic>
      <p:grpSp>
        <p:nvGrpSpPr>
          <p:cNvPr id="170" name="Google Shape;170;p24"/>
          <p:cNvGrpSpPr/>
          <p:nvPr/>
        </p:nvGrpSpPr>
        <p:grpSpPr>
          <a:xfrm>
            <a:off x="3558466" y="1182752"/>
            <a:ext cx="437755" cy="434298"/>
            <a:chOff x="9479277" y="3818260"/>
            <a:chExt cx="437755" cy="434298"/>
          </a:xfrm>
        </p:grpSpPr>
        <p:sp>
          <p:nvSpPr>
            <p:cNvPr id="171" name="Google Shape;171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842;p38">
            <a:extLst>
              <a:ext uri="{FF2B5EF4-FFF2-40B4-BE49-F238E27FC236}">
                <a16:creationId xmlns:a16="http://schemas.microsoft.com/office/drawing/2014/main" id="{F137E9D4-0C71-482D-B387-DC9E147A7618}"/>
              </a:ext>
            </a:extLst>
          </p:cNvPr>
          <p:cNvGrpSpPr/>
          <p:nvPr/>
        </p:nvGrpSpPr>
        <p:grpSpPr>
          <a:xfrm>
            <a:off x="763646" y="535627"/>
            <a:ext cx="1588764" cy="1522457"/>
            <a:chOff x="1862977" y="593376"/>
            <a:chExt cx="1320998" cy="1265866"/>
          </a:xfrm>
        </p:grpSpPr>
        <p:sp>
          <p:nvSpPr>
            <p:cNvPr id="5" name="Google Shape;843;p38">
              <a:extLst>
                <a:ext uri="{FF2B5EF4-FFF2-40B4-BE49-F238E27FC236}">
                  <a16:creationId xmlns:a16="http://schemas.microsoft.com/office/drawing/2014/main" id="{8EDCE46C-F882-4666-B514-5D586B227F65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844;p38">
              <a:extLst>
                <a:ext uri="{FF2B5EF4-FFF2-40B4-BE49-F238E27FC236}">
                  <a16:creationId xmlns:a16="http://schemas.microsoft.com/office/drawing/2014/main" id="{C6B21041-E1E1-4C7E-B8CA-8A6BED732081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54ADFFE3-0AB6-4A32-A328-26D3280483CF}"/>
              </a:ext>
            </a:extLst>
          </p:cNvPr>
          <p:cNvSpPr/>
          <p:nvPr/>
        </p:nvSpPr>
        <p:spPr>
          <a:xfrm>
            <a:off x="1317746" y="889559"/>
            <a:ext cx="4810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0" cap="none" spc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oogle Shape;911;p41">
            <a:extLst>
              <a:ext uri="{FF2B5EF4-FFF2-40B4-BE49-F238E27FC236}">
                <a16:creationId xmlns:a16="http://schemas.microsoft.com/office/drawing/2014/main" id="{9256CFA1-29FE-494D-A115-55A783225895}"/>
              </a:ext>
            </a:extLst>
          </p:cNvPr>
          <p:cNvGrpSpPr/>
          <p:nvPr/>
        </p:nvGrpSpPr>
        <p:grpSpPr>
          <a:xfrm rot="20932070">
            <a:off x="3037081" y="900965"/>
            <a:ext cx="5899727" cy="5056071"/>
            <a:chOff x="2368761" y="841731"/>
            <a:chExt cx="3148926" cy="3321893"/>
          </a:xfrm>
        </p:grpSpPr>
        <p:sp>
          <p:nvSpPr>
            <p:cNvPr id="9" name="Google Shape;912;p41">
              <a:extLst>
                <a:ext uri="{FF2B5EF4-FFF2-40B4-BE49-F238E27FC236}">
                  <a16:creationId xmlns:a16="http://schemas.microsoft.com/office/drawing/2014/main" id="{EAA78679-198A-4EF2-ACBD-11A8471C18BA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913;p41">
              <a:extLst>
                <a:ext uri="{FF2B5EF4-FFF2-40B4-BE49-F238E27FC236}">
                  <a16:creationId xmlns:a16="http://schemas.microsoft.com/office/drawing/2014/main" id="{47015A13-3235-4524-96FF-6B34C81B8A52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914;p41">
            <a:extLst>
              <a:ext uri="{FF2B5EF4-FFF2-40B4-BE49-F238E27FC236}">
                <a16:creationId xmlns:a16="http://schemas.microsoft.com/office/drawing/2014/main" id="{DC82598E-0678-469D-83EA-8DF1C54A5842}"/>
              </a:ext>
            </a:extLst>
          </p:cNvPr>
          <p:cNvGrpSpPr/>
          <p:nvPr/>
        </p:nvGrpSpPr>
        <p:grpSpPr>
          <a:xfrm rot="937425">
            <a:off x="3322902" y="1357217"/>
            <a:ext cx="5464944" cy="4368620"/>
            <a:chOff x="1997835" y="1497120"/>
            <a:chExt cx="3652167" cy="3646200"/>
          </a:xfrm>
        </p:grpSpPr>
        <p:sp>
          <p:nvSpPr>
            <p:cNvPr id="12" name="Google Shape;915;p41">
              <a:extLst>
                <a:ext uri="{FF2B5EF4-FFF2-40B4-BE49-F238E27FC236}">
                  <a16:creationId xmlns:a16="http://schemas.microsoft.com/office/drawing/2014/main" id="{DCFE7E56-4272-4C41-9400-D5271753A296}"/>
                </a:ext>
              </a:extLst>
            </p:cNvPr>
            <p:cNvSpPr/>
            <p:nvPr/>
          </p:nvSpPr>
          <p:spPr>
            <a:xfrm>
              <a:off x="2003802" y="1497120"/>
              <a:ext cx="3646200" cy="3646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6;p41">
              <a:extLst>
                <a:ext uri="{FF2B5EF4-FFF2-40B4-BE49-F238E27FC236}">
                  <a16:creationId xmlns:a16="http://schemas.microsoft.com/office/drawing/2014/main" id="{643C1B95-69C0-459E-B2EA-05AC8806B95E}"/>
                </a:ext>
              </a:extLst>
            </p:cNvPr>
            <p:cNvSpPr/>
            <p:nvPr/>
          </p:nvSpPr>
          <p:spPr>
            <a:xfrm>
              <a:off x="1997835" y="1502529"/>
              <a:ext cx="3646200" cy="729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21;p41">
            <a:extLst>
              <a:ext uri="{FF2B5EF4-FFF2-40B4-BE49-F238E27FC236}">
                <a16:creationId xmlns:a16="http://schemas.microsoft.com/office/drawing/2014/main" id="{765787F8-05E7-4B4D-84C0-91670E969190}"/>
              </a:ext>
            </a:extLst>
          </p:cNvPr>
          <p:cNvGrpSpPr/>
          <p:nvPr/>
        </p:nvGrpSpPr>
        <p:grpSpPr>
          <a:xfrm>
            <a:off x="4150418" y="1134075"/>
            <a:ext cx="437755" cy="434298"/>
            <a:chOff x="9479277" y="3818260"/>
            <a:chExt cx="437755" cy="434298"/>
          </a:xfrm>
          <a:solidFill>
            <a:schemeClr val="accent2">
              <a:lumMod val="75000"/>
            </a:schemeClr>
          </a:solidFill>
        </p:grpSpPr>
        <p:sp>
          <p:nvSpPr>
            <p:cNvPr id="15" name="Google Shape;922;p41">
              <a:extLst>
                <a:ext uri="{FF2B5EF4-FFF2-40B4-BE49-F238E27FC236}">
                  <a16:creationId xmlns:a16="http://schemas.microsoft.com/office/drawing/2014/main" id="{E47A22AA-3ABD-425E-B62E-8C4038194C43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23;p41">
              <a:extLst>
                <a:ext uri="{FF2B5EF4-FFF2-40B4-BE49-F238E27FC236}">
                  <a16:creationId xmlns:a16="http://schemas.microsoft.com/office/drawing/2014/main" id="{B6876CFB-181A-40A6-A515-CE738840C00A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4E104825-B2A9-42E8-81AC-04AC7F9681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1668">
            <a:off x="5709214" y="2579646"/>
            <a:ext cx="1790204" cy="98643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260A109-504B-4731-911F-B201CF2E1F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30954">
            <a:off x="5531627" y="1783074"/>
            <a:ext cx="2759024" cy="9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58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3DFF49F0-C8A1-49A7-B114-FF8B585E3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85" y="845827"/>
            <a:ext cx="2202371" cy="2156647"/>
          </a:xfrm>
          <a:prstGeom prst="rect">
            <a:avLst/>
          </a:prstGeom>
        </p:spPr>
      </p:pic>
      <p:grpSp>
        <p:nvGrpSpPr>
          <p:cNvPr id="330" name="Google Shape;330;p29"/>
          <p:cNvGrpSpPr/>
          <p:nvPr/>
        </p:nvGrpSpPr>
        <p:grpSpPr>
          <a:xfrm>
            <a:off x="2979057" y="474540"/>
            <a:ext cx="5643367" cy="956262"/>
            <a:chOff x="3014662" y="2771551"/>
            <a:chExt cx="6158864" cy="1313907"/>
          </a:xfrm>
        </p:grpSpPr>
        <p:sp>
          <p:nvSpPr>
            <p:cNvPr id="331" name="Google Shape;3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333" name="Google Shape;3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29"/>
          <p:cNvGrpSpPr/>
          <p:nvPr/>
        </p:nvGrpSpPr>
        <p:grpSpPr>
          <a:xfrm>
            <a:off x="1065772" y="2503955"/>
            <a:ext cx="3922609" cy="3916200"/>
            <a:chOff x="1632025" y="2099075"/>
            <a:chExt cx="3922609" cy="3916200"/>
          </a:xfrm>
        </p:grpSpPr>
        <p:sp>
          <p:nvSpPr>
            <p:cNvPr id="346" name="Google Shape;34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9"/>
          <p:cNvGrpSpPr/>
          <p:nvPr/>
        </p:nvGrpSpPr>
        <p:grpSpPr>
          <a:xfrm>
            <a:off x="5510834" y="2510276"/>
            <a:ext cx="3922609" cy="3916200"/>
            <a:chOff x="6588652" y="2120466"/>
            <a:chExt cx="3922609" cy="3916200"/>
          </a:xfrm>
        </p:grpSpPr>
        <p:sp>
          <p:nvSpPr>
            <p:cNvPr id="349" name="Google Shape;349;p29"/>
            <p:cNvSpPr/>
            <p:nvPr/>
          </p:nvSpPr>
          <p:spPr>
            <a:xfrm>
              <a:off x="6595061" y="2120466"/>
              <a:ext cx="3916200" cy="3916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588652" y="2126275"/>
              <a:ext cx="3916200" cy="7830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3697314" y="413185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النسبة المئوية والتقدير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56" name="Google Shape;356;p29"/>
          <p:cNvGrpSpPr/>
          <p:nvPr/>
        </p:nvGrpSpPr>
        <p:grpSpPr>
          <a:xfrm>
            <a:off x="645483" y="571110"/>
            <a:ext cx="1320998" cy="1265866"/>
            <a:chOff x="1862977" y="593376"/>
            <a:chExt cx="1320998" cy="1265866"/>
          </a:xfrm>
        </p:grpSpPr>
        <p:sp>
          <p:nvSpPr>
            <p:cNvPr id="357" name="Google Shape;357;p29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29"/>
          <p:cNvSpPr/>
          <p:nvPr/>
        </p:nvSpPr>
        <p:spPr>
          <a:xfrm rot="2672499">
            <a:off x="8261182" y="2580533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 rot="2672499">
            <a:off x="541147" y="5652842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CDA294E-04F0-432A-AA28-A6AFD2863EFB}"/>
              </a:ext>
            </a:extLst>
          </p:cNvPr>
          <p:cNvGrpSpPr/>
          <p:nvPr/>
        </p:nvGrpSpPr>
        <p:grpSpPr>
          <a:xfrm>
            <a:off x="506139" y="1898867"/>
            <a:ext cx="1213438" cy="1251333"/>
            <a:chOff x="965511" y="1981750"/>
            <a:chExt cx="2641302" cy="2642915"/>
          </a:xfrm>
        </p:grpSpPr>
        <p:sp>
          <p:nvSpPr>
            <p:cNvPr id="35" name="Google Shape;191;p25">
              <a:extLst>
                <a:ext uri="{FF2B5EF4-FFF2-40B4-BE49-F238E27FC236}">
                  <a16:creationId xmlns:a16="http://schemas.microsoft.com/office/drawing/2014/main" id="{EEA2D63F-4F53-4E45-8621-187BBC2B499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92;p25">
              <a:extLst>
                <a:ext uri="{FF2B5EF4-FFF2-40B4-BE49-F238E27FC236}">
                  <a16:creationId xmlns:a16="http://schemas.microsoft.com/office/drawing/2014/main" id="{6E03C716-87A0-4BBB-96B3-0E00CBED9B28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FE16ABD-26F0-4F3A-BDFC-7846A105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5186" y="2869577"/>
              <a:ext cx="1169130" cy="912917"/>
            </a:xfrm>
            <a:prstGeom prst="rect">
              <a:avLst/>
            </a:prstGeom>
          </p:spPr>
        </p:pic>
      </p:grpSp>
      <p:grpSp>
        <p:nvGrpSpPr>
          <p:cNvPr id="38" name="Google Shape;266;p27">
            <a:extLst>
              <a:ext uri="{FF2B5EF4-FFF2-40B4-BE49-F238E27FC236}">
                <a16:creationId xmlns:a16="http://schemas.microsoft.com/office/drawing/2014/main" id="{68D03591-E670-423C-A581-63A8E3A17513}"/>
              </a:ext>
            </a:extLst>
          </p:cNvPr>
          <p:cNvGrpSpPr/>
          <p:nvPr/>
        </p:nvGrpSpPr>
        <p:grpSpPr>
          <a:xfrm rot="2112144">
            <a:off x="845789" y="1893854"/>
            <a:ext cx="1026228" cy="311879"/>
            <a:chOff x="5438339" y="233749"/>
            <a:chExt cx="5585545" cy="1279581"/>
          </a:xfrm>
        </p:grpSpPr>
        <p:sp>
          <p:nvSpPr>
            <p:cNvPr id="39" name="Google Shape;267;p27">
              <a:extLst>
                <a:ext uri="{FF2B5EF4-FFF2-40B4-BE49-F238E27FC236}">
                  <a16:creationId xmlns:a16="http://schemas.microsoft.com/office/drawing/2014/main" id="{D342BA7E-B803-4577-AB8E-23894B80FDCF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8;p27">
              <a:extLst>
                <a:ext uri="{FF2B5EF4-FFF2-40B4-BE49-F238E27FC236}">
                  <a16:creationId xmlns:a16="http://schemas.microsoft.com/office/drawing/2014/main" id="{717E612A-0CC3-4692-87D3-B95951CA2F65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9;p27">
              <a:extLst>
                <a:ext uri="{FF2B5EF4-FFF2-40B4-BE49-F238E27FC236}">
                  <a16:creationId xmlns:a16="http://schemas.microsoft.com/office/drawing/2014/main" id="{BCBD8826-C399-476F-A580-C394A4C480B0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0;p27">
              <a:extLst>
                <a:ext uri="{FF2B5EF4-FFF2-40B4-BE49-F238E27FC236}">
                  <a16:creationId xmlns:a16="http://schemas.microsoft.com/office/drawing/2014/main" id="{2056DECC-1363-498D-A8F4-56921B42814F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1;p27">
              <a:extLst>
                <a:ext uri="{FF2B5EF4-FFF2-40B4-BE49-F238E27FC236}">
                  <a16:creationId xmlns:a16="http://schemas.microsoft.com/office/drawing/2014/main" id="{767DBEC0-94FF-4D0D-870D-1D626982F11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7">
              <a:extLst>
                <a:ext uri="{FF2B5EF4-FFF2-40B4-BE49-F238E27FC236}">
                  <a16:creationId xmlns:a16="http://schemas.microsoft.com/office/drawing/2014/main" id="{F8B33790-42DE-43B6-9E0D-16CB34225910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7">
              <a:extLst>
                <a:ext uri="{FF2B5EF4-FFF2-40B4-BE49-F238E27FC236}">
                  <a16:creationId xmlns:a16="http://schemas.microsoft.com/office/drawing/2014/main" id="{6AF1FA20-B209-416D-A2F8-688342732E70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7">
              <a:extLst>
                <a:ext uri="{FF2B5EF4-FFF2-40B4-BE49-F238E27FC236}">
                  <a16:creationId xmlns:a16="http://schemas.microsoft.com/office/drawing/2014/main" id="{BD26BB00-16F2-4C38-9833-1682A4F31116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5;p27">
              <a:extLst>
                <a:ext uri="{FF2B5EF4-FFF2-40B4-BE49-F238E27FC236}">
                  <a16:creationId xmlns:a16="http://schemas.microsoft.com/office/drawing/2014/main" id="{6B0AA762-845E-4DDF-B06D-1AEFB80ECFDD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6;p27">
              <a:extLst>
                <a:ext uri="{FF2B5EF4-FFF2-40B4-BE49-F238E27FC236}">
                  <a16:creationId xmlns:a16="http://schemas.microsoft.com/office/drawing/2014/main" id="{8A339C78-90A5-43D7-81BB-E547122E8634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7;p27">
              <a:extLst>
                <a:ext uri="{FF2B5EF4-FFF2-40B4-BE49-F238E27FC236}">
                  <a16:creationId xmlns:a16="http://schemas.microsoft.com/office/drawing/2014/main" id="{30B4CEB5-4564-42BF-8D00-2B2188E02BDD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8;p27">
              <a:extLst>
                <a:ext uri="{FF2B5EF4-FFF2-40B4-BE49-F238E27FC236}">
                  <a16:creationId xmlns:a16="http://schemas.microsoft.com/office/drawing/2014/main" id="{2E02B6F0-3CCA-42A6-B301-B06FD73ECC97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93EE10F-94E5-406F-A1F3-B46F35434342}"/>
              </a:ext>
            </a:extLst>
          </p:cNvPr>
          <p:cNvSpPr/>
          <p:nvPr/>
        </p:nvSpPr>
        <p:spPr>
          <a:xfrm>
            <a:off x="603159" y="775845"/>
            <a:ext cx="12522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153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3" name="Google Shape;229;p26">
            <a:extLst>
              <a:ext uri="{FF2B5EF4-FFF2-40B4-BE49-F238E27FC236}">
                <a16:creationId xmlns:a16="http://schemas.microsoft.com/office/drawing/2014/main" id="{E7605D41-89CB-49A0-9BFE-92AB659C786C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8A1C84B-3782-44CB-B352-D35F46E0E3C2}"/>
              </a:ext>
            </a:extLst>
          </p:cNvPr>
          <p:cNvSpPr/>
          <p:nvPr/>
        </p:nvSpPr>
        <p:spPr>
          <a:xfrm>
            <a:off x="339876" y="5009502"/>
            <a:ext cx="160865" cy="152877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992AC4CA-BD80-467D-9440-0ECC42A3BFAE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88426A4C-27DE-4032-8A50-9FF05416738F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0A05C79-90FB-4ED9-A8C3-85C2DAC3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58" name="Google Shape;282;p27">
            <a:extLst>
              <a:ext uri="{FF2B5EF4-FFF2-40B4-BE49-F238E27FC236}">
                <a16:creationId xmlns:a16="http://schemas.microsoft.com/office/drawing/2014/main" id="{E4238CB8-2BDA-467D-AE14-68A33FFFE6FF}"/>
              </a:ext>
            </a:extLst>
          </p:cNvPr>
          <p:cNvSpPr/>
          <p:nvPr/>
        </p:nvSpPr>
        <p:spPr>
          <a:xfrm rot="4395537">
            <a:off x="10284226" y="573326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E49491D-A1FE-43B5-94F1-E29B0F07F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861" y="1588647"/>
            <a:ext cx="5220152" cy="67823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28EC053-F276-44A0-8E91-DB0E76302F5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8237" y="2577518"/>
            <a:ext cx="3851615" cy="139458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45C6FC-6D0C-4C05-89B7-0F7C3ACFBB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5971" y="4710972"/>
            <a:ext cx="1737511" cy="4419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5507D0D-7DAD-4038-B7F3-C1F3CDA184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4542" y="4719315"/>
            <a:ext cx="2918713" cy="188992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33E3784-BBD9-42B3-8471-3F19CBEBA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0061" y="2751460"/>
            <a:ext cx="2293661" cy="5413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5244684" y="1298295"/>
            <a:ext cx="3183291" cy="1215271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362650" y="2751575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787963" y="320243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7597975" y="1011048"/>
            <a:ext cx="889394" cy="1276986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21" y="699096"/>
            <a:ext cx="699810" cy="508313"/>
          </a:xfrm>
          <a:prstGeom prst="rect">
            <a:avLst/>
          </a:prstGeom>
        </p:spPr>
      </p:pic>
      <p:grpSp>
        <p:nvGrpSpPr>
          <p:cNvPr id="39" name="Google Shape;330;p29">
            <a:extLst>
              <a:ext uri="{FF2B5EF4-FFF2-40B4-BE49-F238E27FC236}">
                <a16:creationId xmlns:a16="http://schemas.microsoft.com/office/drawing/2014/main" id="{76D05C6F-9F2B-43B3-8F7F-BC60FBD0DACF}"/>
              </a:ext>
            </a:extLst>
          </p:cNvPr>
          <p:cNvGrpSpPr/>
          <p:nvPr/>
        </p:nvGrpSpPr>
        <p:grpSpPr>
          <a:xfrm>
            <a:off x="2643859" y="355836"/>
            <a:ext cx="5643367" cy="956262"/>
            <a:chOff x="3014662" y="2771551"/>
            <a:chExt cx="6158864" cy="1313907"/>
          </a:xfrm>
        </p:grpSpPr>
        <p:sp>
          <p:nvSpPr>
            <p:cNvPr id="40" name="Google Shape;331;p29">
              <a:extLst>
                <a:ext uri="{FF2B5EF4-FFF2-40B4-BE49-F238E27FC236}">
                  <a16:creationId xmlns:a16="http://schemas.microsoft.com/office/drawing/2014/main" id="{42D23C08-258B-47BF-98D7-69114A2BC07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332;p29">
              <a:extLst>
                <a:ext uri="{FF2B5EF4-FFF2-40B4-BE49-F238E27FC236}">
                  <a16:creationId xmlns:a16="http://schemas.microsoft.com/office/drawing/2014/main" id="{F0CEB8E1-AD4C-41DF-BD6F-97E33C9A5AA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2" name="Google Shape;333;p29">
                <a:extLst>
                  <a:ext uri="{FF2B5EF4-FFF2-40B4-BE49-F238E27FC236}">
                    <a16:creationId xmlns:a16="http://schemas.microsoft.com/office/drawing/2014/main" id="{590B927A-E4B9-4457-A78D-0F3D2AA9D7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4;p29">
                <a:extLst>
                  <a:ext uri="{FF2B5EF4-FFF2-40B4-BE49-F238E27FC236}">
                    <a16:creationId xmlns:a16="http://schemas.microsoft.com/office/drawing/2014/main" id="{D688345C-76A0-4F05-9F3F-C40F5C8C8B1D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5;p29">
                <a:extLst>
                  <a:ext uri="{FF2B5EF4-FFF2-40B4-BE49-F238E27FC236}">
                    <a16:creationId xmlns:a16="http://schemas.microsoft.com/office/drawing/2014/main" id="{815BFCAE-6AA7-44BA-9DF9-284D0E260AC9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6;p29">
                <a:extLst>
                  <a:ext uri="{FF2B5EF4-FFF2-40B4-BE49-F238E27FC236}">
                    <a16:creationId xmlns:a16="http://schemas.microsoft.com/office/drawing/2014/main" id="{C71647A9-31A6-4BC7-94FF-79B0D58C42F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7;p29">
                <a:extLst>
                  <a:ext uri="{FF2B5EF4-FFF2-40B4-BE49-F238E27FC236}">
                    <a16:creationId xmlns:a16="http://schemas.microsoft.com/office/drawing/2014/main" id="{C6B60C4C-9ADC-4863-BBD8-802529B15876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8;p29">
                <a:extLst>
                  <a:ext uri="{FF2B5EF4-FFF2-40B4-BE49-F238E27FC236}">
                    <a16:creationId xmlns:a16="http://schemas.microsoft.com/office/drawing/2014/main" id="{9A34317B-84B5-40C8-A763-DADFC6E7FF9C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9;p29">
                <a:extLst>
                  <a:ext uri="{FF2B5EF4-FFF2-40B4-BE49-F238E27FC236}">
                    <a16:creationId xmlns:a16="http://schemas.microsoft.com/office/drawing/2014/main" id="{83B58897-3D5D-4495-A49C-4EAE24295A80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;p29">
                <a:extLst>
                  <a:ext uri="{FF2B5EF4-FFF2-40B4-BE49-F238E27FC236}">
                    <a16:creationId xmlns:a16="http://schemas.microsoft.com/office/drawing/2014/main" id="{62DFEDC5-95DC-4D8E-B8A1-73EFF2F525F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1;p29">
                <a:extLst>
                  <a:ext uri="{FF2B5EF4-FFF2-40B4-BE49-F238E27FC236}">
                    <a16:creationId xmlns:a16="http://schemas.microsoft.com/office/drawing/2014/main" id="{20AEA715-B602-4D3F-B4BC-9DDA8B95EDF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2;p29">
                <a:extLst>
                  <a:ext uri="{FF2B5EF4-FFF2-40B4-BE49-F238E27FC236}">
                    <a16:creationId xmlns:a16="http://schemas.microsoft.com/office/drawing/2014/main" id="{96DFE55A-9BC6-4D3D-8FD4-DC69D9862A5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3;p29">
                <a:extLst>
                  <a:ext uri="{FF2B5EF4-FFF2-40B4-BE49-F238E27FC236}">
                    <a16:creationId xmlns:a16="http://schemas.microsoft.com/office/drawing/2014/main" id="{7E640B16-DE31-49E6-AF68-E2698A211F5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4;p29">
                <a:extLst>
                  <a:ext uri="{FF2B5EF4-FFF2-40B4-BE49-F238E27FC236}">
                    <a16:creationId xmlns:a16="http://schemas.microsoft.com/office/drawing/2014/main" id="{DD7ED1BC-4183-4B43-B067-06DC93D613A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351;p29">
            <a:extLst>
              <a:ext uri="{FF2B5EF4-FFF2-40B4-BE49-F238E27FC236}">
                <a16:creationId xmlns:a16="http://schemas.microsoft.com/office/drawing/2014/main" id="{1F20759C-C8F1-42BA-B68A-7834381B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03" y="357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النسبة المئوية والتقدير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1758" y="1776413"/>
            <a:ext cx="2545301" cy="586791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153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65ACBD-8B3F-4A3C-81A2-5FFE78DF8BD9}"/>
              </a:ext>
            </a:extLst>
          </p:cNvPr>
          <p:cNvSpPr/>
          <p:nvPr/>
        </p:nvSpPr>
        <p:spPr>
          <a:xfrm>
            <a:off x="303848" y="5116287"/>
            <a:ext cx="271031" cy="1354202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E21AA770-A7D8-4744-B518-4BB9006708B1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7BB40289-B180-4273-8844-A0B69423273A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E5AE5141-E8C5-4D8E-B999-D9BE2527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صورة 58">
            <a:extLst>
              <a:ext uri="{FF2B5EF4-FFF2-40B4-BE49-F238E27FC236}">
                <a16:creationId xmlns:a16="http://schemas.microsoft.com/office/drawing/2014/main" id="{502B8A1A-108A-4C49-BE10-7701D7CA0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271" y="519255"/>
            <a:ext cx="2202371" cy="2156647"/>
          </a:xfrm>
          <a:prstGeom prst="rect">
            <a:avLst/>
          </a:prstGeom>
        </p:spPr>
      </p:pic>
      <p:sp>
        <p:nvSpPr>
          <p:cNvPr id="60" name="Google Shape;282;p27">
            <a:extLst>
              <a:ext uri="{FF2B5EF4-FFF2-40B4-BE49-F238E27FC236}">
                <a16:creationId xmlns:a16="http://schemas.microsoft.com/office/drawing/2014/main" id="{5AF775B1-48AF-44D5-BD6A-E14168BA323C}"/>
              </a:ext>
            </a:extLst>
          </p:cNvPr>
          <p:cNvSpPr/>
          <p:nvPr/>
        </p:nvSpPr>
        <p:spPr>
          <a:xfrm rot="4395537">
            <a:off x="9990312" y="246754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C82C2D0-9122-43AD-9233-548145AE1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718" y="1829510"/>
            <a:ext cx="3894157" cy="5258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6C3586C-3D94-4F3B-B07D-633BE32C549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2330" y="2587966"/>
            <a:ext cx="2237633" cy="79586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DE18D62-6F09-4B04-85DF-860FECB9285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9447" y="2907579"/>
            <a:ext cx="2061659" cy="79205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1FE7BAC-3B38-4335-877E-9023AA06D2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460"/>
          <a:stretch/>
        </p:blipFill>
        <p:spPr>
          <a:xfrm>
            <a:off x="1827957" y="2765617"/>
            <a:ext cx="2197188" cy="73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45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3DFF49F0-C8A1-49A7-B114-FF8B585E3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85" y="845827"/>
            <a:ext cx="2202371" cy="2156647"/>
          </a:xfrm>
          <a:prstGeom prst="rect">
            <a:avLst/>
          </a:prstGeom>
        </p:spPr>
      </p:pic>
      <p:grpSp>
        <p:nvGrpSpPr>
          <p:cNvPr id="330" name="Google Shape;330;p29"/>
          <p:cNvGrpSpPr/>
          <p:nvPr/>
        </p:nvGrpSpPr>
        <p:grpSpPr>
          <a:xfrm>
            <a:off x="2979057" y="474540"/>
            <a:ext cx="5643367" cy="956262"/>
            <a:chOff x="3014662" y="2771551"/>
            <a:chExt cx="6158864" cy="1313907"/>
          </a:xfrm>
        </p:grpSpPr>
        <p:sp>
          <p:nvSpPr>
            <p:cNvPr id="331" name="Google Shape;3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333" name="Google Shape;3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29"/>
          <p:cNvGrpSpPr/>
          <p:nvPr/>
        </p:nvGrpSpPr>
        <p:grpSpPr>
          <a:xfrm>
            <a:off x="1065772" y="2503955"/>
            <a:ext cx="3922609" cy="3916200"/>
            <a:chOff x="1632025" y="2099075"/>
            <a:chExt cx="3922609" cy="3916200"/>
          </a:xfrm>
        </p:grpSpPr>
        <p:sp>
          <p:nvSpPr>
            <p:cNvPr id="346" name="Google Shape;34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9"/>
          <p:cNvGrpSpPr/>
          <p:nvPr/>
        </p:nvGrpSpPr>
        <p:grpSpPr>
          <a:xfrm>
            <a:off x="5510834" y="2510276"/>
            <a:ext cx="3922609" cy="3916200"/>
            <a:chOff x="6588652" y="2120466"/>
            <a:chExt cx="3922609" cy="3916200"/>
          </a:xfrm>
        </p:grpSpPr>
        <p:sp>
          <p:nvSpPr>
            <p:cNvPr id="349" name="Google Shape;349;p29"/>
            <p:cNvSpPr/>
            <p:nvPr/>
          </p:nvSpPr>
          <p:spPr>
            <a:xfrm>
              <a:off x="6595061" y="2120466"/>
              <a:ext cx="3916200" cy="39162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588652" y="2126275"/>
              <a:ext cx="3916200" cy="783000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3697314" y="413185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النسبة المئوية والتقدير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56" name="Google Shape;356;p29"/>
          <p:cNvGrpSpPr/>
          <p:nvPr/>
        </p:nvGrpSpPr>
        <p:grpSpPr>
          <a:xfrm>
            <a:off x="9593532" y="3281652"/>
            <a:ext cx="1320998" cy="1265866"/>
            <a:chOff x="1862977" y="593376"/>
            <a:chExt cx="1320998" cy="1265866"/>
          </a:xfrm>
        </p:grpSpPr>
        <p:sp>
          <p:nvSpPr>
            <p:cNvPr id="357" name="Google Shape;357;p29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9" name="Google Shape;359;p29"/>
          <p:cNvSpPr/>
          <p:nvPr/>
        </p:nvSpPr>
        <p:spPr>
          <a:xfrm rot="2672499">
            <a:off x="8261182" y="2580533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0" name="Google Shape;360;p29"/>
          <p:cNvSpPr/>
          <p:nvPr/>
        </p:nvSpPr>
        <p:spPr>
          <a:xfrm rot="2672499">
            <a:off x="541147" y="5652842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CDA294E-04F0-432A-AA28-A6AFD2863EFB}"/>
              </a:ext>
            </a:extLst>
          </p:cNvPr>
          <p:cNvGrpSpPr/>
          <p:nvPr/>
        </p:nvGrpSpPr>
        <p:grpSpPr>
          <a:xfrm>
            <a:off x="506139" y="1898867"/>
            <a:ext cx="1213438" cy="1251333"/>
            <a:chOff x="965511" y="1981750"/>
            <a:chExt cx="2641302" cy="2642915"/>
          </a:xfrm>
        </p:grpSpPr>
        <p:sp>
          <p:nvSpPr>
            <p:cNvPr id="35" name="Google Shape;191;p25">
              <a:extLst>
                <a:ext uri="{FF2B5EF4-FFF2-40B4-BE49-F238E27FC236}">
                  <a16:creationId xmlns:a16="http://schemas.microsoft.com/office/drawing/2014/main" id="{EEA2D63F-4F53-4E45-8621-187BBC2B499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92;p25">
              <a:extLst>
                <a:ext uri="{FF2B5EF4-FFF2-40B4-BE49-F238E27FC236}">
                  <a16:creationId xmlns:a16="http://schemas.microsoft.com/office/drawing/2014/main" id="{6E03C716-87A0-4BBB-96B3-0E00CBED9B28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FE16ABD-26F0-4F3A-BDFC-7846A105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5186" y="2869577"/>
              <a:ext cx="1169130" cy="912917"/>
            </a:xfrm>
            <a:prstGeom prst="rect">
              <a:avLst/>
            </a:prstGeom>
          </p:spPr>
        </p:pic>
      </p:grpSp>
      <p:grpSp>
        <p:nvGrpSpPr>
          <p:cNvPr id="38" name="Google Shape;266;p27">
            <a:extLst>
              <a:ext uri="{FF2B5EF4-FFF2-40B4-BE49-F238E27FC236}">
                <a16:creationId xmlns:a16="http://schemas.microsoft.com/office/drawing/2014/main" id="{68D03591-E670-423C-A581-63A8E3A17513}"/>
              </a:ext>
            </a:extLst>
          </p:cNvPr>
          <p:cNvGrpSpPr/>
          <p:nvPr/>
        </p:nvGrpSpPr>
        <p:grpSpPr>
          <a:xfrm rot="2112144">
            <a:off x="845789" y="1893854"/>
            <a:ext cx="1026228" cy="311879"/>
            <a:chOff x="5438339" y="233749"/>
            <a:chExt cx="5585545" cy="1279581"/>
          </a:xfrm>
        </p:grpSpPr>
        <p:sp>
          <p:nvSpPr>
            <p:cNvPr id="39" name="Google Shape;267;p27">
              <a:extLst>
                <a:ext uri="{FF2B5EF4-FFF2-40B4-BE49-F238E27FC236}">
                  <a16:creationId xmlns:a16="http://schemas.microsoft.com/office/drawing/2014/main" id="{D342BA7E-B803-4577-AB8E-23894B80FDCF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8;p27">
              <a:extLst>
                <a:ext uri="{FF2B5EF4-FFF2-40B4-BE49-F238E27FC236}">
                  <a16:creationId xmlns:a16="http://schemas.microsoft.com/office/drawing/2014/main" id="{717E612A-0CC3-4692-87D3-B95951CA2F65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9;p27">
              <a:extLst>
                <a:ext uri="{FF2B5EF4-FFF2-40B4-BE49-F238E27FC236}">
                  <a16:creationId xmlns:a16="http://schemas.microsoft.com/office/drawing/2014/main" id="{BCBD8826-C399-476F-A580-C394A4C480B0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0;p27">
              <a:extLst>
                <a:ext uri="{FF2B5EF4-FFF2-40B4-BE49-F238E27FC236}">
                  <a16:creationId xmlns:a16="http://schemas.microsoft.com/office/drawing/2014/main" id="{2056DECC-1363-498D-A8F4-56921B42814F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1;p27">
              <a:extLst>
                <a:ext uri="{FF2B5EF4-FFF2-40B4-BE49-F238E27FC236}">
                  <a16:creationId xmlns:a16="http://schemas.microsoft.com/office/drawing/2014/main" id="{767DBEC0-94FF-4D0D-870D-1D626982F11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7">
              <a:extLst>
                <a:ext uri="{FF2B5EF4-FFF2-40B4-BE49-F238E27FC236}">
                  <a16:creationId xmlns:a16="http://schemas.microsoft.com/office/drawing/2014/main" id="{F8B33790-42DE-43B6-9E0D-16CB34225910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7">
              <a:extLst>
                <a:ext uri="{FF2B5EF4-FFF2-40B4-BE49-F238E27FC236}">
                  <a16:creationId xmlns:a16="http://schemas.microsoft.com/office/drawing/2014/main" id="{6AF1FA20-B209-416D-A2F8-688342732E70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7">
              <a:extLst>
                <a:ext uri="{FF2B5EF4-FFF2-40B4-BE49-F238E27FC236}">
                  <a16:creationId xmlns:a16="http://schemas.microsoft.com/office/drawing/2014/main" id="{BD26BB00-16F2-4C38-9833-1682A4F31116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5;p27">
              <a:extLst>
                <a:ext uri="{FF2B5EF4-FFF2-40B4-BE49-F238E27FC236}">
                  <a16:creationId xmlns:a16="http://schemas.microsoft.com/office/drawing/2014/main" id="{6B0AA762-845E-4DDF-B06D-1AEFB80ECFDD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6;p27">
              <a:extLst>
                <a:ext uri="{FF2B5EF4-FFF2-40B4-BE49-F238E27FC236}">
                  <a16:creationId xmlns:a16="http://schemas.microsoft.com/office/drawing/2014/main" id="{8A339C78-90A5-43D7-81BB-E547122E8634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7;p27">
              <a:extLst>
                <a:ext uri="{FF2B5EF4-FFF2-40B4-BE49-F238E27FC236}">
                  <a16:creationId xmlns:a16="http://schemas.microsoft.com/office/drawing/2014/main" id="{30B4CEB5-4564-42BF-8D00-2B2188E02BDD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8;p27">
              <a:extLst>
                <a:ext uri="{FF2B5EF4-FFF2-40B4-BE49-F238E27FC236}">
                  <a16:creationId xmlns:a16="http://schemas.microsoft.com/office/drawing/2014/main" id="{2E02B6F0-3CCA-42A6-B301-B06FD73ECC97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93EE10F-94E5-406F-A1F3-B46F35434342}"/>
              </a:ext>
            </a:extLst>
          </p:cNvPr>
          <p:cNvSpPr/>
          <p:nvPr/>
        </p:nvSpPr>
        <p:spPr>
          <a:xfrm>
            <a:off x="9551208" y="3486387"/>
            <a:ext cx="12522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153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3" name="Google Shape;229;p26">
            <a:extLst>
              <a:ext uri="{FF2B5EF4-FFF2-40B4-BE49-F238E27FC236}">
                <a16:creationId xmlns:a16="http://schemas.microsoft.com/office/drawing/2014/main" id="{E7605D41-89CB-49A0-9BFE-92AB659C786C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8A1C84B-3782-44CB-B352-D35F46E0E3C2}"/>
              </a:ext>
            </a:extLst>
          </p:cNvPr>
          <p:cNvSpPr/>
          <p:nvPr/>
        </p:nvSpPr>
        <p:spPr>
          <a:xfrm>
            <a:off x="339876" y="5009502"/>
            <a:ext cx="160865" cy="152877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992AC4CA-BD80-467D-9440-0ECC42A3BFAE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88426A4C-27DE-4032-8A50-9FF05416738F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0A05C79-90FB-4ED9-A8C3-85C2DAC3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58" name="Google Shape;282;p27">
            <a:extLst>
              <a:ext uri="{FF2B5EF4-FFF2-40B4-BE49-F238E27FC236}">
                <a16:creationId xmlns:a16="http://schemas.microsoft.com/office/drawing/2014/main" id="{E4238CB8-2BDA-467D-AE14-68A33FFFE6FF}"/>
              </a:ext>
            </a:extLst>
          </p:cNvPr>
          <p:cNvSpPr/>
          <p:nvPr/>
        </p:nvSpPr>
        <p:spPr>
          <a:xfrm rot="4395537">
            <a:off x="10284226" y="573326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33A364C-49F7-4053-88C6-D0A5F5500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115" y="2681672"/>
            <a:ext cx="2758679" cy="53344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AD636A2-8ED4-4EE1-AF20-4292E1B19B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2565" y="3292764"/>
            <a:ext cx="2343521" cy="874770"/>
          </a:xfrm>
          <a:prstGeom prst="rect">
            <a:avLst/>
          </a:prstGeom>
        </p:spPr>
      </p:pic>
      <p:grpSp>
        <p:nvGrpSpPr>
          <p:cNvPr id="63" name="Google Shape;609;p37">
            <a:extLst>
              <a:ext uri="{FF2B5EF4-FFF2-40B4-BE49-F238E27FC236}">
                <a16:creationId xmlns:a16="http://schemas.microsoft.com/office/drawing/2014/main" id="{9BFC92BE-C40A-4A80-9B56-99DAC029F63E}"/>
              </a:ext>
            </a:extLst>
          </p:cNvPr>
          <p:cNvGrpSpPr/>
          <p:nvPr/>
        </p:nvGrpSpPr>
        <p:grpSpPr>
          <a:xfrm>
            <a:off x="2638451" y="2019552"/>
            <a:ext cx="2343521" cy="803552"/>
            <a:chOff x="7547925" y="1600475"/>
            <a:chExt cx="3883200" cy="717900"/>
          </a:xfrm>
        </p:grpSpPr>
        <p:sp>
          <p:nvSpPr>
            <p:cNvPr id="64" name="Google Shape;610;p37">
              <a:extLst>
                <a:ext uri="{FF2B5EF4-FFF2-40B4-BE49-F238E27FC236}">
                  <a16:creationId xmlns:a16="http://schemas.microsoft.com/office/drawing/2014/main" id="{C9CE1B60-9634-4EA3-834D-5DA562174306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11;p37">
              <a:extLst>
                <a:ext uri="{FF2B5EF4-FFF2-40B4-BE49-F238E27FC236}">
                  <a16:creationId xmlns:a16="http://schemas.microsoft.com/office/drawing/2014/main" id="{BAB7B43C-6EC4-499B-827D-58CD9A7266A0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597;p36">
            <a:extLst>
              <a:ext uri="{FF2B5EF4-FFF2-40B4-BE49-F238E27FC236}">
                <a16:creationId xmlns:a16="http://schemas.microsoft.com/office/drawing/2014/main" id="{4B91C3DF-7583-4E1F-BBA7-78254A1E3CC9}"/>
              </a:ext>
            </a:extLst>
          </p:cNvPr>
          <p:cNvGrpSpPr/>
          <p:nvPr/>
        </p:nvGrpSpPr>
        <p:grpSpPr>
          <a:xfrm>
            <a:off x="2663602" y="1915205"/>
            <a:ext cx="437755" cy="434298"/>
            <a:chOff x="9479277" y="3818260"/>
            <a:chExt cx="437755" cy="434298"/>
          </a:xfrm>
        </p:grpSpPr>
        <p:sp>
          <p:nvSpPr>
            <p:cNvPr id="67" name="Google Shape;598;p36">
              <a:extLst>
                <a:ext uri="{FF2B5EF4-FFF2-40B4-BE49-F238E27FC236}">
                  <a16:creationId xmlns:a16="http://schemas.microsoft.com/office/drawing/2014/main" id="{CCA51C32-C996-430E-9AD9-C38D889930E0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99;p36">
              <a:extLst>
                <a:ext uri="{FF2B5EF4-FFF2-40B4-BE49-F238E27FC236}">
                  <a16:creationId xmlns:a16="http://schemas.microsoft.com/office/drawing/2014/main" id="{52914797-F051-4A36-95F6-A37023632575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BF40327-F0FD-44FD-82EA-5505C20134B6}"/>
              </a:ext>
            </a:extLst>
          </p:cNvPr>
          <p:cNvSpPr/>
          <p:nvPr/>
        </p:nvSpPr>
        <p:spPr>
          <a:xfrm>
            <a:off x="2598982" y="2290813"/>
            <a:ext cx="24224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  <a:sym typeface="Just Another Hand"/>
              </a:rPr>
              <a:t>كتاب التمارين ص-33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B64C4D8-DA9D-426D-9105-4C37D69A312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1401" y="2866832"/>
            <a:ext cx="3078747" cy="64013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FF44DB3-B55B-472C-8E7A-85ACE7225D9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340078"/>
            <a:ext cx="3048264" cy="5105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FC4C0B9-DC1D-4731-9E34-520BC6CF8BA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1838" y="3841543"/>
            <a:ext cx="1592718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07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2" name="Google Shape;572;p36"/>
          <p:cNvGrpSpPr/>
          <p:nvPr/>
        </p:nvGrpSpPr>
        <p:grpSpPr>
          <a:xfrm rot="20121117">
            <a:off x="522938" y="2373890"/>
            <a:ext cx="2256376" cy="1693501"/>
            <a:chOff x="2368762" y="841731"/>
            <a:chExt cx="3148926" cy="3321893"/>
          </a:xfrm>
        </p:grpSpPr>
        <p:sp>
          <p:nvSpPr>
            <p:cNvPr id="573" name="Google Shape;573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36"/>
          <p:cNvSpPr/>
          <p:nvPr/>
        </p:nvSpPr>
        <p:spPr>
          <a:xfrm>
            <a:off x="121935" y="2490748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6"/>
          <p:cNvSpPr/>
          <p:nvPr/>
        </p:nvSpPr>
        <p:spPr>
          <a:xfrm rot="15516878">
            <a:off x="481360" y="3852662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65" name="Google Shape;229;p26">
            <a:extLst>
              <a:ext uri="{FF2B5EF4-FFF2-40B4-BE49-F238E27FC236}">
                <a16:creationId xmlns:a16="http://schemas.microsoft.com/office/drawing/2014/main" id="{060A1F5E-7A8C-4E06-92E0-7D6A732995BC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6" name="صورة 45">
            <a:extLst>
              <a:ext uri="{FF2B5EF4-FFF2-40B4-BE49-F238E27FC236}">
                <a16:creationId xmlns:a16="http://schemas.microsoft.com/office/drawing/2014/main" id="{E322958F-629C-455B-AE84-4E0A5F68D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6954" y="681228"/>
            <a:ext cx="2202371" cy="2156647"/>
          </a:xfrm>
          <a:prstGeom prst="rect">
            <a:avLst/>
          </a:prstGeom>
        </p:spPr>
      </p:pic>
      <p:grpSp>
        <p:nvGrpSpPr>
          <p:cNvPr id="594" name="Google Shape;594;p36"/>
          <p:cNvGrpSpPr/>
          <p:nvPr/>
        </p:nvGrpSpPr>
        <p:grpSpPr>
          <a:xfrm>
            <a:off x="10782346" y="522555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533768A-7C81-464B-B562-02ED74C898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 t="17993"/>
          <a:stretch/>
        </p:blipFill>
        <p:spPr>
          <a:xfrm rot="20231655">
            <a:off x="419696" y="2835007"/>
            <a:ext cx="2451336" cy="8044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3FD516F-5E55-4F5D-A5E3-33377805A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837" y="1554317"/>
            <a:ext cx="5136325" cy="37493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2" name="Google Shape;572;p36"/>
          <p:cNvGrpSpPr/>
          <p:nvPr/>
        </p:nvGrpSpPr>
        <p:grpSpPr>
          <a:xfrm>
            <a:off x="9655629" y="2085484"/>
            <a:ext cx="2256376" cy="1693501"/>
            <a:chOff x="2368762" y="841731"/>
            <a:chExt cx="3148926" cy="3321893"/>
          </a:xfrm>
        </p:grpSpPr>
        <p:sp>
          <p:nvSpPr>
            <p:cNvPr id="573" name="Google Shape;573;p36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6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1" name="Google Shape;591;p36"/>
          <p:cNvSpPr/>
          <p:nvPr/>
        </p:nvSpPr>
        <p:spPr>
          <a:xfrm>
            <a:off x="10718883" y="173032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6"/>
          <p:cNvSpPr/>
          <p:nvPr/>
        </p:nvSpPr>
        <p:spPr>
          <a:xfrm rot="-4145336">
            <a:off x="10954755" y="3351568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4827947" y="342601"/>
              <a:ext cx="43796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إيجالنسبة المئوية والتقدير 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C6BD4C2-AF32-49A9-937B-5FBC6965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30" y="5418761"/>
            <a:ext cx="7750380" cy="8035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BDE505C-5B85-420E-844A-6C372F583CC4}"/>
              </a:ext>
            </a:extLst>
          </p:cNvPr>
          <p:cNvSpPr/>
          <p:nvPr/>
        </p:nvSpPr>
        <p:spPr>
          <a:xfrm>
            <a:off x="9489238" y="2505670"/>
            <a:ext cx="270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lawi Shafa Italic Fly" pitchFamily="2" charset="-78"/>
              </a:rPr>
              <a:t>TIMSS</a:t>
            </a:r>
            <a:endParaRPr lang="ar-SA" sz="5400" b="0" cap="none" spc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lawi Shafa Italic Fly" pitchFamily="2" charset="-78"/>
            </a:endParaRPr>
          </a:p>
        </p:txBody>
      </p:sp>
      <p:pic>
        <p:nvPicPr>
          <p:cNvPr id="8" name="صورة 7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0108E601-91C3-4B72-87F3-34F38A3745A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9662" y="1153782"/>
            <a:ext cx="1607947" cy="16533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146B08C-6E41-4C91-A704-08E84F44B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42988" y="3241865"/>
            <a:ext cx="911481" cy="98895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AB9BEF0-563D-4237-8979-1B379DB9FECF}"/>
              </a:ext>
            </a:extLst>
          </p:cNvPr>
          <p:cNvSpPr/>
          <p:nvPr/>
        </p:nvSpPr>
        <p:spPr>
          <a:xfrm>
            <a:off x="338416" y="5225143"/>
            <a:ext cx="162327" cy="1295400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6F53DC5-ADDF-4978-9C72-8497E6DACB48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4A47D0F2-31B8-4C8E-974B-DB57667078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B72D1C92-DF1F-4E50-8CB4-FBE90C72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C0335361-24F7-42DC-BF5E-079E5D4202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0081" y="1622655"/>
            <a:ext cx="6276667" cy="325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5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1351" y="1279976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2" y="841731"/>
            <a:chExt cx="3148926" cy="3321893"/>
          </a:xfrm>
        </p:grpSpPr>
        <p:sp>
          <p:nvSpPr>
            <p:cNvPr id="946" name="Google Shape;946;p4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3" y="1377969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C62E0C80-C440-468D-B005-496975E08333}"/>
              </a:ext>
            </a:extLst>
          </p:cNvPr>
          <p:cNvGrpSpPr/>
          <p:nvPr/>
        </p:nvGrpSpPr>
        <p:grpSpPr>
          <a:xfrm>
            <a:off x="5919865" y="317887"/>
            <a:ext cx="5688937" cy="956262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0741C2D1-B022-4DC3-B6EB-3AC91B01E57F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06F0AB54-AC30-4E65-AA79-B9DD1D415708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AA9B6063-ACF4-4C75-A16D-1C5697DE398B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6D99037C-D41C-4893-9DFD-BF4487FFA0D8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5;p29">
                <a:extLst>
                  <a:ext uri="{FF2B5EF4-FFF2-40B4-BE49-F238E27FC236}">
                    <a16:creationId xmlns:a16="http://schemas.microsoft.com/office/drawing/2014/main" id="{48C1A469-EB5F-4F95-BC39-216B05A1381F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6;p29">
                <a:extLst>
                  <a:ext uri="{FF2B5EF4-FFF2-40B4-BE49-F238E27FC236}">
                    <a16:creationId xmlns:a16="http://schemas.microsoft.com/office/drawing/2014/main" id="{BEAE2D3E-D6B1-4391-A61D-422A9561CE7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7;p29">
                <a:extLst>
                  <a:ext uri="{FF2B5EF4-FFF2-40B4-BE49-F238E27FC236}">
                    <a16:creationId xmlns:a16="http://schemas.microsoft.com/office/drawing/2014/main" id="{18C7E7BD-8530-4039-9E4B-E3B67C235151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8;p29">
                <a:extLst>
                  <a:ext uri="{FF2B5EF4-FFF2-40B4-BE49-F238E27FC236}">
                    <a16:creationId xmlns:a16="http://schemas.microsoft.com/office/drawing/2014/main" id="{1E6142F5-61FE-428F-BA24-478A9033883F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9;p29">
                <a:extLst>
                  <a:ext uri="{FF2B5EF4-FFF2-40B4-BE49-F238E27FC236}">
                    <a16:creationId xmlns:a16="http://schemas.microsoft.com/office/drawing/2014/main" id="{5B2FDF46-3061-4254-9E71-8962DD879E93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0;p29">
                <a:extLst>
                  <a:ext uri="{FF2B5EF4-FFF2-40B4-BE49-F238E27FC236}">
                    <a16:creationId xmlns:a16="http://schemas.microsoft.com/office/drawing/2014/main" id="{002E9B0A-0596-415C-B023-CA3B8162FEE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41;p29">
                <a:extLst>
                  <a:ext uri="{FF2B5EF4-FFF2-40B4-BE49-F238E27FC236}">
                    <a16:creationId xmlns:a16="http://schemas.microsoft.com/office/drawing/2014/main" id="{BF71EFD6-B7EF-46BE-99A2-CB7B54BE48BE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2;p29">
                <a:extLst>
                  <a:ext uri="{FF2B5EF4-FFF2-40B4-BE49-F238E27FC236}">
                    <a16:creationId xmlns:a16="http://schemas.microsoft.com/office/drawing/2014/main" id="{344F4ECA-07AC-4DC6-8528-9221297409E4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3;p29">
                <a:extLst>
                  <a:ext uri="{FF2B5EF4-FFF2-40B4-BE49-F238E27FC236}">
                    <a16:creationId xmlns:a16="http://schemas.microsoft.com/office/drawing/2014/main" id="{274C93EA-EF3D-41B5-B3A4-D8ACA47D1DE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4;p29">
                <a:extLst>
                  <a:ext uri="{FF2B5EF4-FFF2-40B4-BE49-F238E27FC236}">
                    <a16:creationId xmlns:a16="http://schemas.microsoft.com/office/drawing/2014/main" id="{BE3B5B70-75B4-49D0-897C-8E7BF4410630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B04CB7A3-AB1A-4742-9986-6EB21E4FBD60}"/>
                </a:ext>
              </a:extLst>
            </p:cNvPr>
            <p:cNvSpPr/>
            <p:nvPr/>
          </p:nvSpPr>
          <p:spPr>
            <a:xfrm>
              <a:off x="5020355" y="342601"/>
              <a:ext cx="39948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FF04006-7B0F-4BE7-8B61-42DB9E14F7AD}"/>
              </a:ext>
            </a:extLst>
          </p:cNvPr>
          <p:cNvSpPr/>
          <p:nvPr/>
        </p:nvSpPr>
        <p:spPr>
          <a:xfrm>
            <a:off x="5412068" y="2454243"/>
            <a:ext cx="2558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الواجب</a:t>
            </a:r>
            <a:endParaRPr lang="en-US" sz="3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ar-SA" sz="3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س 19 / ص 154</a:t>
            </a: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902CE279-8AB7-4CB1-B48E-092A71E3CC0C}"/>
              </a:ext>
            </a:extLst>
          </p:cNvPr>
          <p:cNvSpPr/>
          <p:nvPr/>
        </p:nvSpPr>
        <p:spPr>
          <a:xfrm>
            <a:off x="6266400" y="3481217"/>
            <a:ext cx="18902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نشاط صفي  </a:t>
            </a:r>
          </a:p>
          <a:p>
            <a:pPr algn="ctr"/>
            <a:endParaRPr lang="ar-SA" sz="3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صورة 4">
            <a:hlinkClick r:id="rId6"/>
            <a:extLst>
              <a:ext uri="{FF2B5EF4-FFF2-40B4-BE49-F238E27FC236}">
                <a16:creationId xmlns:a16="http://schemas.microsoft.com/office/drawing/2014/main" id="{96843E89-C027-46C1-B5EF-673FAF9EA1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5673" y="3785488"/>
            <a:ext cx="1887723" cy="18877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1659044" y="944203"/>
            <a:ext cx="9722614" cy="542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E5939988-D34C-4316-A36A-02C044BE3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147991"/>
              </p:ext>
            </p:extLst>
          </p:nvPr>
        </p:nvGraphicFramePr>
        <p:xfrm>
          <a:off x="2259628" y="1295832"/>
          <a:ext cx="8662035" cy="4671249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3562920">
                  <a:extLst>
                    <a:ext uri="{9D8B030D-6E8A-4147-A177-3AD203B41FA5}">
                      <a16:colId xmlns:a16="http://schemas.microsoft.com/office/drawing/2014/main" val="1373188715"/>
                    </a:ext>
                  </a:extLst>
                </a:gridCol>
                <a:gridCol w="2524937">
                  <a:extLst>
                    <a:ext uri="{9D8B030D-6E8A-4147-A177-3AD203B41FA5}">
                      <a16:colId xmlns:a16="http://schemas.microsoft.com/office/drawing/2014/main" val="654057784"/>
                    </a:ext>
                  </a:extLst>
                </a:gridCol>
                <a:gridCol w="2574178">
                  <a:extLst>
                    <a:ext uri="{9D8B030D-6E8A-4147-A177-3AD203B41FA5}">
                      <a16:colId xmlns:a16="http://schemas.microsoft.com/office/drawing/2014/main" val="3568669360"/>
                    </a:ext>
                  </a:extLst>
                </a:gridCol>
              </a:tblGrid>
              <a:tr h="4671249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en-US"/>
                    </a:p>
                    <a:p>
                      <a:pPr algn="r" rtl="1"/>
                      <a:r>
                        <a:rPr lang="ar-SA" sz="2000">
                          <a:solidFill>
                            <a:srgbClr val="FF0000"/>
                          </a:solidFill>
                        </a:rPr>
                        <a:t>درستي سابقاً تقدير النسبة المئوية : </a:t>
                      </a:r>
                    </a:p>
                    <a:p>
                      <a:pPr algn="r" rtl="1"/>
                      <a:endParaRPr lang="ar-SA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algn="r" rtl="1"/>
                      <a:r>
                        <a:rPr lang="ar-SA" sz="20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استراتيجية التصفح : </a:t>
                      </a:r>
                    </a:p>
                    <a:p>
                      <a:pPr algn="r" rtl="1"/>
                      <a:r>
                        <a:rPr lang="ar-SA" sz="20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صـــ 152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361086"/>
                  </a:ext>
                </a:extLst>
              </a:tr>
            </a:tbl>
          </a:graphicData>
        </a:graphic>
      </p:graphicFrame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3093188" y="2525852"/>
            <a:ext cx="1349500" cy="1421917"/>
            <a:chOff x="1862977" y="851054"/>
            <a:chExt cx="1349500" cy="1421917"/>
          </a:xfrm>
        </p:grpSpPr>
        <p:sp>
          <p:nvSpPr>
            <p:cNvPr id="302" name="Google Shape;302;p28"/>
            <p:cNvSpPr/>
            <p:nvPr/>
          </p:nvSpPr>
          <p:spPr>
            <a:xfrm>
              <a:off x="1891924" y="1007105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>
            <a:hlinkClick r:id="rId3" action="ppaction://hlinksldjump"/>
          </p:cNvPr>
          <p:cNvSpPr/>
          <p:nvPr/>
        </p:nvSpPr>
        <p:spPr>
          <a:xfrm flipH="1">
            <a:off x="3425778" y="31500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17352" y="3900426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جدول التعلم</a:t>
            </a:r>
            <a:endParaRPr lang="en-US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kwl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91" name="Google Shape;291;p28"/>
          <p:cNvGrpSpPr/>
          <p:nvPr/>
        </p:nvGrpSpPr>
        <p:grpSpPr>
          <a:xfrm>
            <a:off x="8157169" y="1350371"/>
            <a:ext cx="2169580" cy="872551"/>
            <a:chOff x="3096150" y="1961625"/>
            <a:chExt cx="3883200" cy="717900"/>
          </a:xfrm>
        </p:grpSpPr>
        <p:sp>
          <p:nvSpPr>
            <p:cNvPr id="292" name="Google Shape;292;p28"/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أعرف ؟ </a:t>
              </a:r>
              <a:endParaRPr sz="2800" b="1"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4" name="Google Shape;291;p28">
            <a:extLst>
              <a:ext uri="{FF2B5EF4-FFF2-40B4-BE49-F238E27FC236}">
                <a16:creationId xmlns:a16="http://schemas.microsoft.com/office/drawing/2014/main" id="{352284C4-7560-4C53-B952-5CFB6D29562D}"/>
              </a:ext>
            </a:extLst>
          </p:cNvPr>
          <p:cNvGrpSpPr/>
          <p:nvPr/>
        </p:nvGrpSpPr>
        <p:grpSpPr>
          <a:xfrm>
            <a:off x="2440340" y="1369437"/>
            <a:ext cx="2169580" cy="872551"/>
            <a:chOff x="3096150" y="1961625"/>
            <a:chExt cx="3883200" cy="717900"/>
          </a:xfrm>
          <a:solidFill>
            <a:schemeClr val="accent6"/>
          </a:solidFill>
        </p:grpSpPr>
        <p:sp>
          <p:nvSpPr>
            <p:cNvPr id="55" name="Google Shape;292;p28">
              <a:extLst>
                <a:ext uri="{FF2B5EF4-FFF2-40B4-BE49-F238E27FC236}">
                  <a16:creationId xmlns:a16="http://schemas.microsoft.com/office/drawing/2014/main" id="{294E4656-6F83-43F4-BC97-2B912D965E13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تعلمت  ؟ </a:t>
              </a:r>
              <a:endParaRPr sz="2800" b="1"/>
            </a:p>
          </p:txBody>
        </p:sp>
        <p:sp>
          <p:nvSpPr>
            <p:cNvPr id="56" name="Google Shape;293;p28">
              <a:extLst>
                <a:ext uri="{FF2B5EF4-FFF2-40B4-BE49-F238E27FC236}">
                  <a16:creationId xmlns:a16="http://schemas.microsoft.com/office/drawing/2014/main" id="{A3AF40BE-EBBB-48DC-ABD7-8A8FDBCE9F5F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7" name="Google Shape;291;p28">
            <a:extLst>
              <a:ext uri="{FF2B5EF4-FFF2-40B4-BE49-F238E27FC236}">
                <a16:creationId xmlns:a16="http://schemas.microsoft.com/office/drawing/2014/main" id="{C17AC65D-3FE7-4BE0-8A25-36A4FE7899EC}"/>
              </a:ext>
            </a:extLst>
          </p:cNvPr>
          <p:cNvGrpSpPr/>
          <p:nvPr/>
        </p:nvGrpSpPr>
        <p:grpSpPr>
          <a:xfrm>
            <a:off x="4906629" y="1348374"/>
            <a:ext cx="2169580" cy="872551"/>
            <a:chOff x="3096150" y="1961625"/>
            <a:chExt cx="3883200" cy="717900"/>
          </a:xfrm>
          <a:solidFill>
            <a:schemeClr val="accent2">
              <a:lumMod val="90000"/>
            </a:schemeClr>
          </a:solidFill>
        </p:grpSpPr>
        <p:sp>
          <p:nvSpPr>
            <p:cNvPr id="58" name="Google Shape;292;p28">
              <a:extLst>
                <a:ext uri="{FF2B5EF4-FFF2-40B4-BE49-F238E27FC236}">
                  <a16:creationId xmlns:a16="http://schemas.microsoft.com/office/drawing/2014/main" id="{94F18B53-0070-4B88-8350-304A1A6F16A8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ماذاأريد أن  أعرف؟ ؟ </a:t>
              </a:r>
              <a:endPara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Google Shape;293;p28">
              <a:extLst>
                <a:ext uri="{FF2B5EF4-FFF2-40B4-BE49-F238E27FC236}">
                  <a16:creationId xmlns:a16="http://schemas.microsoft.com/office/drawing/2014/main" id="{60FE9B9A-B8EE-4F84-9756-AA6DD7281A09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6DE4675-DC50-48C6-A19A-35F8D635F622}"/>
              </a:ext>
            </a:extLst>
          </p:cNvPr>
          <p:cNvGrpSpPr/>
          <p:nvPr/>
        </p:nvGrpSpPr>
        <p:grpSpPr>
          <a:xfrm>
            <a:off x="4066836" y="233869"/>
            <a:ext cx="5643367" cy="956262"/>
            <a:chOff x="4227209" y="332478"/>
            <a:chExt cx="5643367" cy="956262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0DA1B3EB-F7B5-4616-BF58-8230E106832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750D01CF-AA6F-4629-ABF8-A81802D4141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786C53C1-F239-4015-95FB-A9590F654605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8058238E-A71D-4211-B1AA-B2510A3174C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AA844A35-37B0-4DFA-A908-717B21F2A0A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D5FBBD4F-F66A-4416-9512-7D4FE986469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21FF5BF2-FA72-4C71-B565-A974D78DEE02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E5FDA698-BFF1-49AD-9214-23CB9D05F902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7E604D3A-744D-440F-9635-68ECCDC512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5075E5-43A4-42D8-8A2A-603D2EB6BFD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ED33D418-1E6C-41CA-9B13-435D86E9F2E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31386F3C-6159-4FD4-86CE-BDE7AF1B46D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A75E611B-BBE5-4E14-95AE-014447142FB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4F81DEF5-FE05-4471-90DC-5AC6A508148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93E3530-E3A7-49BF-952F-8CB5637F33CF}"/>
                </a:ext>
              </a:extLst>
            </p:cNvPr>
            <p:cNvSpPr/>
            <p:nvPr/>
          </p:nvSpPr>
          <p:spPr>
            <a:xfrm>
              <a:off x="5004229" y="342601"/>
              <a:ext cx="402706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grpSp>
        <p:nvGrpSpPr>
          <p:cNvPr id="321" name="Google Shape;321;p28"/>
          <p:cNvGrpSpPr/>
          <p:nvPr/>
        </p:nvGrpSpPr>
        <p:grpSpPr>
          <a:xfrm>
            <a:off x="8946637" y="210637"/>
            <a:ext cx="437755" cy="434298"/>
            <a:chOff x="9479277" y="3818260"/>
            <a:chExt cx="437755" cy="434298"/>
          </a:xfrm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506C201-ECBC-4943-A7C4-61A19546D8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971" y="3227944"/>
            <a:ext cx="3588743" cy="13895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792675" y="541650"/>
            <a:ext cx="9857100" cy="570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6"/>
          <p:cNvGrpSpPr/>
          <p:nvPr/>
        </p:nvGrpSpPr>
        <p:grpSpPr>
          <a:xfrm>
            <a:off x="10111775" y="669572"/>
            <a:ext cx="437755" cy="434298"/>
            <a:chOff x="9479277" y="3818260"/>
            <a:chExt cx="437755" cy="434298"/>
          </a:xfrm>
        </p:grpSpPr>
        <p:sp>
          <p:nvSpPr>
            <p:cNvPr id="239" name="Google Shape;239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6"/>
          <p:cNvSpPr/>
          <p:nvPr/>
        </p:nvSpPr>
        <p:spPr>
          <a:xfrm rot="8334030">
            <a:off x="8925506" y="5369128"/>
            <a:ext cx="2388574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983BB85-B76E-4851-AF16-4559665EB44C}"/>
              </a:ext>
            </a:extLst>
          </p:cNvPr>
          <p:cNvGrpSpPr/>
          <p:nvPr/>
        </p:nvGrpSpPr>
        <p:grpSpPr>
          <a:xfrm>
            <a:off x="403828" y="367547"/>
            <a:ext cx="1213438" cy="1251333"/>
            <a:chOff x="965511" y="1981750"/>
            <a:chExt cx="2641302" cy="2642915"/>
          </a:xfrm>
        </p:grpSpPr>
        <p:sp>
          <p:nvSpPr>
            <p:cNvPr id="25" name="Google Shape;191;p25">
              <a:extLst>
                <a:ext uri="{FF2B5EF4-FFF2-40B4-BE49-F238E27FC236}">
                  <a16:creationId xmlns:a16="http://schemas.microsoft.com/office/drawing/2014/main" id="{DCD2DEE0-4EA8-4ECF-B7F5-B22AB6FA77BD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92;p25">
              <a:extLst>
                <a:ext uri="{FF2B5EF4-FFF2-40B4-BE49-F238E27FC236}">
                  <a16:creationId xmlns:a16="http://schemas.microsoft.com/office/drawing/2014/main" id="{DFBFF9AB-0A19-4472-AA79-365461B38DB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E931B3A-09A7-41C1-BE4D-F2F0EB8D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42" name="Google Shape;242;p26"/>
          <p:cNvGrpSpPr/>
          <p:nvPr/>
        </p:nvGrpSpPr>
        <p:grpSpPr>
          <a:xfrm>
            <a:off x="1206057" y="564112"/>
            <a:ext cx="437755" cy="434298"/>
            <a:chOff x="9479277" y="3818260"/>
            <a:chExt cx="437755" cy="434298"/>
          </a:xfrm>
        </p:grpSpPr>
        <p:sp>
          <p:nvSpPr>
            <p:cNvPr id="243" name="Google Shape;243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31E766EE-2BE5-47A3-B65C-34EA304E4410}"/>
              </a:ext>
            </a:extLst>
          </p:cNvPr>
          <p:cNvGrpSpPr/>
          <p:nvPr/>
        </p:nvGrpSpPr>
        <p:grpSpPr>
          <a:xfrm>
            <a:off x="2893524" y="264162"/>
            <a:ext cx="5757801" cy="1035291"/>
            <a:chOff x="4161162" y="330512"/>
            <a:chExt cx="5643367" cy="982741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3256B510-C3CD-4BE9-BA03-426D2A1B6E10}"/>
                </a:ext>
              </a:extLst>
            </p:cNvPr>
            <p:cNvSpPr/>
            <p:nvPr/>
          </p:nvSpPr>
          <p:spPr>
            <a:xfrm>
              <a:off x="4161162" y="330512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394D0860-2096-454A-9593-95FB496737C7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8CCA6A31-50EF-43BF-8836-7A826E01C8B2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A8AB3C2C-5C81-4976-B4E7-B6C0EA54B5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35;p29">
                <a:extLst>
                  <a:ext uri="{FF2B5EF4-FFF2-40B4-BE49-F238E27FC236}">
                    <a16:creationId xmlns:a16="http://schemas.microsoft.com/office/drawing/2014/main" id="{9753A7F3-EBC9-4791-B268-65E189EB9035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36;p29">
                <a:extLst>
                  <a:ext uri="{FF2B5EF4-FFF2-40B4-BE49-F238E27FC236}">
                    <a16:creationId xmlns:a16="http://schemas.microsoft.com/office/drawing/2014/main" id="{1B164880-A048-4849-B3E5-09916A1940A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37;p29">
                <a:extLst>
                  <a:ext uri="{FF2B5EF4-FFF2-40B4-BE49-F238E27FC236}">
                    <a16:creationId xmlns:a16="http://schemas.microsoft.com/office/drawing/2014/main" id="{36C62651-F6AF-4511-B7CD-316EE87EEEC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8;p29">
                <a:extLst>
                  <a:ext uri="{FF2B5EF4-FFF2-40B4-BE49-F238E27FC236}">
                    <a16:creationId xmlns:a16="http://schemas.microsoft.com/office/drawing/2014/main" id="{BC976EE2-96B1-4EDE-8B63-18D4E5E9A63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;p29">
                <a:extLst>
                  <a:ext uri="{FF2B5EF4-FFF2-40B4-BE49-F238E27FC236}">
                    <a16:creationId xmlns:a16="http://schemas.microsoft.com/office/drawing/2014/main" id="{CC8242B2-74E1-47A8-B5E5-8F176A0006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40;p29">
                <a:extLst>
                  <a:ext uri="{FF2B5EF4-FFF2-40B4-BE49-F238E27FC236}">
                    <a16:creationId xmlns:a16="http://schemas.microsoft.com/office/drawing/2014/main" id="{CE243457-CE4F-4B13-9684-4E7CE91C26EC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41;p29">
                <a:extLst>
                  <a:ext uri="{FF2B5EF4-FFF2-40B4-BE49-F238E27FC236}">
                    <a16:creationId xmlns:a16="http://schemas.microsoft.com/office/drawing/2014/main" id="{9935275E-B202-4811-978C-5F59F8046C6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42;p29">
                <a:extLst>
                  <a:ext uri="{FF2B5EF4-FFF2-40B4-BE49-F238E27FC236}">
                    <a16:creationId xmlns:a16="http://schemas.microsoft.com/office/drawing/2014/main" id="{839D68C6-99E1-4D4D-844D-CFFC06001F10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3;p29">
                <a:extLst>
                  <a:ext uri="{FF2B5EF4-FFF2-40B4-BE49-F238E27FC236}">
                    <a16:creationId xmlns:a16="http://schemas.microsoft.com/office/drawing/2014/main" id="{9922D3CF-8E29-4089-A19B-EF136003D925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4;p29">
                <a:extLst>
                  <a:ext uri="{FF2B5EF4-FFF2-40B4-BE49-F238E27FC236}">
                    <a16:creationId xmlns:a16="http://schemas.microsoft.com/office/drawing/2014/main" id="{69BA7509-CDC0-4C5C-8FDF-416D958E8A9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4ED8C92F-E856-4C8E-81AD-E1C7E6C89FE7}"/>
                </a:ext>
              </a:extLst>
            </p:cNvPr>
            <p:cNvSpPr/>
            <p:nvPr/>
          </p:nvSpPr>
          <p:spPr>
            <a:xfrm>
              <a:off x="5032628" y="436790"/>
              <a:ext cx="3947028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48" name="Google Shape;210;p25">
            <a:extLst>
              <a:ext uri="{FF2B5EF4-FFF2-40B4-BE49-F238E27FC236}">
                <a16:creationId xmlns:a16="http://schemas.microsoft.com/office/drawing/2014/main" id="{4C0E3AB4-C06B-4830-89E1-C213962C88DB}"/>
              </a:ext>
            </a:extLst>
          </p:cNvPr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5DACE8-2293-4ED0-9F6E-B2593A9EA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554" y="1263645"/>
            <a:ext cx="1386960" cy="800169"/>
          </a:xfrm>
          <a:prstGeom prst="rect">
            <a:avLst/>
          </a:prstGeom>
        </p:spPr>
      </p:pic>
      <p:grpSp>
        <p:nvGrpSpPr>
          <p:cNvPr id="66" name="Google Shape;356;p29">
            <a:extLst>
              <a:ext uri="{FF2B5EF4-FFF2-40B4-BE49-F238E27FC236}">
                <a16:creationId xmlns:a16="http://schemas.microsoft.com/office/drawing/2014/main" id="{21BC7486-CF3E-4559-9C20-45D0AED02634}"/>
              </a:ext>
            </a:extLst>
          </p:cNvPr>
          <p:cNvGrpSpPr/>
          <p:nvPr/>
        </p:nvGrpSpPr>
        <p:grpSpPr>
          <a:xfrm>
            <a:off x="918638" y="4982684"/>
            <a:ext cx="1320998" cy="1265866"/>
            <a:chOff x="1862977" y="593376"/>
            <a:chExt cx="1320998" cy="1265866"/>
          </a:xfrm>
        </p:grpSpPr>
        <p:sp>
          <p:nvSpPr>
            <p:cNvPr id="67" name="Google Shape;357;p29">
              <a:extLst>
                <a:ext uri="{FF2B5EF4-FFF2-40B4-BE49-F238E27FC236}">
                  <a16:creationId xmlns:a16="http://schemas.microsoft.com/office/drawing/2014/main" id="{0AB1A8E3-20EB-4799-BD9D-1CE0D961321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58;p29">
              <a:extLst>
                <a:ext uri="{FF2B5EF4-FFF2-40B4-BE49-F238E27FC236}">
                  <a16:creationId xmlns:a16="http://schemas.microsoft.com/office/drawing/2014/main" id="{15391AEC-50B8-4242-9D30-E837438C87AC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6EB30A-72D6-419B-99BF-0A4761F3E433}"/>
              </a:ext>
            </a:extLst>
          </p:cNvPr>
          <p:cNvSpPr/>
          <p:nvPr/>
        </p:nvSpPr>
        <p:spPr>
          <a:xfrm>
            <a:off x="838818" y="5198285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152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9D0A5B-ABFA-4B1D-B456-3532F88D51B8}"/>
              </a:ext>
            </a:extLst>
          </p:cNvPr>
          <p:cNvSpPr/>
          <p:nvPr/>
        </p:nvSpPr>
        <p:spPr>
          <a:xfrm>
            <a:off x="337344" y="5198285"/>
            <a:ext cx="135802" cy="1292168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4E5A01F3-AB84-43C0-9F59-A3A825512C09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4767D318-B44A-4C03-807C-2F39C2276539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43C8DF6-5E7C-4790-AF40-0D20432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248E5F6-E4B4-4400-AC0F-7FD81D4BFE2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670" y="1463652"/>
            <a:ext cx="6764314" cy="25308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579E01C-E813-4DDA-B842-9327CB440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2958" y="1747753"/>
            <a:ext cx="2202371" cy="2156647"/>
          </a:xfrm>
          <a:prstGeom prst="rect">
            <a:avLst/>
          </a:prstGeom>
        </p:spPr>
      </p:pic>
      <p:sp>
        <p:nvSpPr>
          <p:cNvPr id="51" name="Google Shape;282;p27">
            <a:extLst>
              <a:ext uri="{FF2B5EF4-FFF2-40B4-BE49-F238E27FC236}">
                <a16:creationId xmlns:a16="http://schemas.microsoft.com/office/drawing/2014/main" id="{BEACD5EC-4BFD-4C70-8BAE-74A1510094CD}"/>
              </a:ext>
            </a:extLst>
          </p:cNvPr>
          <p:cNvSpPr/>
          <p:nvPr/>
        </p:nvSpPr>
        <p:spPr>
          <a:xfrm rot="4395537">
            <a:off x="10456973" y="1475252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4741DB40-9CC0-467F-8F60-1AA6E8E5327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4708" y="3952498"/>
            <a:ext cx="7217881" cy="70517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262A72-9718-4E5E-AE2D-10A0E846F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329" y="4093770"/>
            <a:ext cx="1074973" cy="56191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F6E5619-A114-4F61-AE0D-790A5BA6DA7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5702" y="4509893"/>
            <a:ext cx="8103073" cy="70517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B2B32F1-4085-4AF5-836D-55AD1AF1802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9901" y="5231852"/>
            <a:ext cx="8206650" cy="6149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7"/>
          <p:cNvGrpSpPr/>
          <p:nvPr/>
        </p:nvGrpSpPr>
        <p:grpSpPr>
          <a:xfrm>
            <a:off x="1135029" y="2031255"/>
            <a:ext cx="2546284" cy="2546284"/>
            <a:chOff x="5662013" y="3836240"/>
            <a:chExt cx="1962000" cy="1962000"/>
          </a:xfrm>
        </p:grpSpPr>
        <p:sp>
          <p:nvSpPr>
            <p:cNvPr id="250" name="Google Shape;250;p27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27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27"/>
          <p:cNvSpPr/>
          <p:nvPr/>
        </p:nvSpPr>
        <p:spPr>
          <a:xfrm rot="-6800404">
            <a:off x="4151000" y="-176406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27"/>
          <p:cNvGrpSpPr/>
          <p:nvPr/>
        </p:nvGrpSpPr>
        <p:grpSpPr>
          <a:xfrm rot="2112144">
            <a:off x="3155279" y="5431408"/>
            <a:ext cx="2529871" cy="713310"/>
            <a:chOff x="5988464" y="-154358"/>
            <a:chExt cx="5585545" cy="1574873"/>
          </a:xfrm>
        </p:grpSpPr>
        <p:sp>
          <p:nvSpPr>
            <p:cNvPr id="254" name="Google Shape;254;p27"/>
            <p:cNvSpPr/>
            <p:nvPr/>
          </p:nvSpPr>
          <p:spPr>
            <a:xfrm>
              <a:off x="5988464" y="-154358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481875" y="2453314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ar-SA" sz="8000">
                <a:solidFill>
                  <a:schemeClr val="accent6">
                    <a:lumMod val="25000"/>
                  </a:schemeClr>
                </a:solidFill>
              </a:rPr>
              <a:t>152</a:t>
            </a:r>
            <a:endParaRPr sz="800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1019941" y="203125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27"/>
          <p:cNvGrpSpPr/>
          <p:nvPr/>
        </p:nvGrpSpPr>
        <p:grpSpPr>
          <a:xfrm>
            <a:off x="5722100" y="1440172"/>
            <a:ext cx="437755" cy="434298"/>
            <a:chOff x="9479277" y="3818260"/>
            <a:chExt cx="437755" cy="434298"/>
          </a:xfrm>
        </p:grpSpPr>
        <p:sp>
          <p:nvSpPr>
            <p:cNvPr id="284" name="Google Shape;284;p27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867A70C-07AC-4884-A131-DC356FB93E2D}"/>
              </a:ext>
            </a:extLst>
          </p:cNvPr>
          <p:cNvGrpSpPr/>
          <p:nvPr/>
        </p:nvGrpSpPr>
        <p:grpSpPr>
          <a:xfrm>
            <a:off x="627594" y="457505"/>
            <a:ext cx="1581011" cy="1471578"/>
            <a:chOff x="965511" y="1981750"/>
            <a:chExt cx="2641302" cy="2642915"/>
          </a:xfrm>
        </p:grpSpPr>
        <p:sp>
          <p:nvSpPr>
            <p:cNvPr id="40" name="Google Shape;191;p25">
              <a:extLst>
                <a:ext uri="{FF2B5EF4-FFF2-40B4-BE49-F238E27FC236}">
                  <a16:creationId xmlns:a16="http://schemas.microsoft.com/office/drawing/2014/main" id="{DE199EB0-D929-4997-B0E4-1B5DB78E2B56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92;p25">
              <a:extLst>
                <a:ext uri="{FF2B5EF4-FFF2-40B4-BE49-F238E27FC236}">
                  <a16:creationId xmlns:a16="http://schemas.microsoft.com/office/drawing/2014/main" id="{3D3A687D-083B-4937-834A-C74ACEEB4BE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07C5AE2C-2EB6-4976-A6B5-D9BB00DD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sp>
        <p:nvSpPr>
          <p:cNvPr id="43" name="Google Shape;282;p27">
            <a:extLst>
              <a:ext uri="{FF2B5EF4-FFF2-40B4-BE49-F238E27FC236}">
                <a16:creationId xmlns:a16="http://schemas.microsoft.com/office/drawing/2014/main" id="{AD3D6C19-2E39-43AA-AA2B-BCFF6B14B300}"/>
              </a:ext>
            </a:extLst>
          </p:cNvPr>
          <p:cNvSpPr/>
          <p:nvPr/>
        </p:nvSpPr>
        <p:spPr>
          <a:xfrm>
            <a:off x="351561" y="337300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FF151108-FE38-4FAE-A495-66AFE03EA31F}"/>
              </a:ext>
            </a:extLst>
          </p:cNvPr>
          <p:cNvGrpSpPr/>
          <p:nvPr/>
        </p:nvGrpSpPr>
        <p:grpSpPr>
          <a:xfrm>
            <a:off x="2852058" y="266233"/>
            <a:ext cx="5866654" cy="1007396"/>
            <a:chOff x="4227209" y="332478"/>
            <a:chExt cx="5643367" cy="956262"/>
          </a:xfrm>
        </p:grpSpPr>
        <p:sp>
          <p:nvSpPr>
            <p:cNvPr id="45" name="Google Shape;331;p29">
              <a:extLst>
                <a:ext uri="{FF2B5EF4-FFF2-40B4-BE49-F238E27FC236}">
                  <a16:creationId xmlns:a16="http://schemas.microsoft.com/office/drawing/2014/main" id="{F5E14479-7566-41E2-903A-24D43DF3C3EF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332;p29">
              <a:extLst>
                <a:ext uri="{FF2B5EF4-FFF2-40B4-BE49-F238E27FC236}">
                  <a16:creationId xmlns:a16="http://schemas.microsoft.com/office/drawing/2014/main" id="{8A4367B0-52AA-40A1-A15D-4AB7D38BDE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8" name="Google Shape;333;p29">
                <a:extLst>
                  <a:ext uri="{FF2B5EF4-FFF2-40B4-BE49-F238E27FC236}">
                    <a16:creationId xmlns:a16="http://schemas.microsoft.com/office/drawing/2014/main" id="{6055492B-81DF-4940-85BD-831F7D214B8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4;p29">
                <a:extLst>
                  <a:ext uri="{FF2B5EF4-FFF2-40B4-BE49-F238E27FC236}">
                    <a16:creationId xmlns:a16="http://schemas.microsoft.com/office/drawing/2014/main" id="{C1E1450B-A6F1-4076-8E8C-EFD14C59AB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5;p29">
                <a:extLst>
                  <a:ext uri="{FF2B5EF4-FFF2-40B4-BE49-F238E27FC236}">
                    <a16:creationId xmlns:a16="http://schemas.microsoft.com/office/drawing/2014/main" id="{B09782E4-3867-4452-B4F5-81E097F63C3F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6;p29">
                <a:extLst>
                  <a:ext uri="{FF2B5EF4-FFF2-40B4-BE49-F238E27FC236}">
                    <a16:creationId xmlns:a16="http://schemas.microsoft.com/office/drawing/2014/main" id="{113BFFC3-E03F-4BC8-B32B-562CBC25AE82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7;p29">
                <a:extLst>
                  <a:ext uri="{FF2B5EF4-FFF2-40B4-BE49-F238E27FC236}">
                    <a16:creationId xmlns:a16="http://schemas.microsoft.com/office/drawing/2014/main" id="{D31B9FF3-7D73-49B5-8FE0-EC3BE117B790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8;p29">
                <a:extLst>
                  <a:ext uri="{FF2B5EF4-FFF2-40B4-BE49-F238E27FC236}">
                    <a16:creationId xmlns:a16="http://schemas.microsoft.com/office/drawing/2014/main" id="{77CCBD8B-6270-40E6-9682-272850ED2BCB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;p29">
                <a:extLst>
                  <a:ext uri="{FF2B5EF4-FFF2-40B4-BE49-F238E27FC236}">
                    <a16:creationId xmlns:a16="http://schemas.microsoft.com/office/drawing/2014/main" id="{2C7B4080-C258-490F-9731-F1AE41D027C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0;p29">
                <a:extLst>
                  <a:ext uri="{FF2B5EF4-FFF2-40B4-BE49-F238E27FC236}">
                    <a16:creationId xmlns:a16="http://schemas.microsoft.com/office/drawing/2014/main" id="{F5610C19-9270-492F-86F3-EFF582943A9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1;p29">
                <a:extLst>
                  <a:ext uri="{FF2B5EF4-FFF2-40B4-BE49-F238E27FC236}">
                    <a16:creationId xmlns:a16="http://schemas.microsoft.com/office/drawing/2014/main" id="{AB56E8E9-EAD2-4E73-AD02-F70AE6F8E5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2;p29">
                <a:extLst>
                  <a:ext uri="{FF2B5EF4-FFF2-40B4-BE49-F238E27FC236}">
                    <a16:creationId xmlns:a16="http://schemas.microsoft.com/office/drawing/2014/main" id="{4227E9E1-2FE2-4961-A278-D17E181FF7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3;p29">
                <a:extLst>
                  <a:ext uri="{FF2B5EF4-FFF2-40B4-BE49-F238E27FC236}">
                    <a16:creationId xmlns:a16="http://schemas.microsoft.com/office/drawing/2014/main" id="{C5961B94-7A08-49E7-8FBB-336147900200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4;p29">
                <a:extLst>
                  <a:ext uri="{FF2B5EF4-FFF2-40B4-BE49-F238E27FC236}">
                    <a16:creationId xmlns:a16="http://schemas.microsoft.com/office/drawing/2014/main" id="{C3F93ABC-3780-4F9A-B0E7-BFF2353A24FF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65C6847B-3C12-44FD-9A0E-8ED30A916D11}"/>
                </a:ext>
              </a:extLst>
            </p:cNvPr>
            <p:cNvSpPr/>
            <p:nvPr/>
          </p:nvSpPr>
          <p:spPr>
            <a:xfrm>
              <a:off x="5080863" y="342601"/>
              <a:ext cx="3873792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60" name="Google Shape;210;p25">
            <a:extLst>
              <a:ext uri="{FF2B5EF4-FFF2-40B4-BE49-F238E27FC236}">
                <a16:creationId xmlns:a16="http://schemas.microsoft.com/office/drawing/2014/main" id="{ABCDA3CD-E129-414B-9D98-E03404BCE29F}"/>
              </a:ext>
            </a:extLst>
          </p:cNvPr>
          <p:cNvSpPr/>
          <p:nvPr/>
        </p:nvSpPr>
        <p:spPr>
          <a:xfrm>
            <a:off x="2884748" y="74551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282;p27">
            <a:extLst>
              <a:ext uri="{FF2B5EF4-FFF2-40B4-BE49-F238E27FC236}">
                <a16:creationId xmlns:a16="http://schemas.microsoft.com/office/drawing/2014/main" id="{8DB658A1-F875-4371-804B-76236FD53BEF}"/>
              </a:ext>
            </a:extLst>
          </p:cNvPr>
          <p:cNvSpPr/>
          <p:nvPr/>
        </p:nvSpPr>
        <p:spPr>
          <a:xfrm rot="4395537">
            <a:off x="10587562" y="1058794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27"/>
          <p:cNvGrpSpPr/>
          <p:nvPr/>
        </p:nvGrpSpPr>
        <p:grpSpPr>
          <a:xfrm rot="1472843">
            <a:off x="9322881" y="811952"/>
            <a:ext cx="2529871" cy="579563"/>
            <a:chOff x="5438339" y="233749"/>
            <a:chExt cx="5585545" cy="1279581"/>
          </a:xfrm>
        </p:grpSpPr>
        <p:sp>
          <p:nvSpPr>
            <p:cNvPr id="267" name="Google Shape;267;p27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0A62B97-03AF-459B-A460-41F91F10E635}"/>
              </a:ext>
            </a:extLst>
          </p:cNvPr>
          <p:cNvSpPr/>
          <p:nvPr/>
        </p:nvSpPr>
        <p:spPr>
          <a:xfrm>
            <a:off x="320742" y="5145909"/>
            <a:ext cx="161133" cy="137479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AADBE880-5C1D-4386-AEB8-2B8CAF16B9D4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7A0185B6-8AA8-4912-9B13-82151DCE4C0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8741AC85-A5B5-4169-9230-8A7609E9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73" name="صورة 72">
            <a:extLst>
              <a:ext uri="{FF2B5EF4-FFF2-40B4-BE49-F238E27FC236}">
                <a16:creationId xmlns:a16="http://schemas.microsoft.com/office/drawing/2014/main" id="{A1D8C609-C0F4-4CC2-8392-1FABC7D9C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932" y="1747753"/>
            <a:ext cx="2202371" cy="2156647"/>
          </a:xfrm>
          <a:prstGeom prst="rect">
            <a:avLst/>
          </a:prstGeom>
        </p:spPr>
      </p:pic>
      <p:sp>
        <p:nvSpPr>
          <p:cNvPr id="74" name="Google Shape;282;p27">
            <a:extLst>
              <a:ext uri="{FF2B5EF4-FFF2-40B4-BE49-F238E27FC236}">
                <a16:creationId xmlns:a16="http://schemas.microsoft.com/office/drawing/2014/main" id="{942C0A3B-138C-4F40-99B4-D5847CA0B4EC}"/>
              </a:ext>
            </a:extLst>
          </p:cNvPr>
          <p:cNvSpPr/>
          <p:nvPr/>
        </p:nvSpPr>
        <p:spPr>
          <a:xfrm rot="4395537">
            <a:off x="10456973" y="1475252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251F33D-5AEA-4A81-9C45-AA814F738F6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67112">
            <a:off x="4031134" y="2001818"/>
            <a:ext cx="5151964" cy="80256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6E7B182-7AC5-485A-B498-340311CD735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873245">
            <a:off x="4069360" y="2871843"/>
            <a:ext cx="4956374" cy="64520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1D51D76-84D7-4EF6-8E5A-165174F90C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46"/>
          <a:stretch/>
        </p:blipFill>
        <p:spPr>
          <a:xfrm rot="20923611">
            <a:off x="5032193" y="3500810"/>
            <a:ext cx="3907350" cy="749632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4B07A92-917A-4AAF-9A49-6BCC5CAE11D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53533">
            <a:off x="4346627" y="4425408"/>
            <a:ext cx="6336094" cy="658296"/>
          </a:xfrm>
          <a:prstGeom prst="rect">
            <a:avLst/>
          </a:prstGeom>
        </p:spPr>
      </p:pic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802A9167-6EDB-446D-A474-C2EF3675D688}"/>
              </a:ext>
            </a:extLst>
          </p:cNvPr>
          <p:cNvSpPr/>
          <p:nvPr/>
        </p:nvSpPr>
        <p:spPr>
          <a:xfrm flipH="1">
            <a:off x="11177718" y="241353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928350" y="876300"/>
            <a:ext cx="10539600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7" name="Google Shape;367;p30"/>
          <p:cNvGrpSpPr/>
          <p:nvPr/>
        </p:nvGrpSpPr>
        <p:grpSpPr>
          <a:xfrm>
            <a:off x="4528371" y="5327360"/>
            <a:ext cx="4055664" cy="929104"/>
            <a:chOff x="3307259" y="2790873"/>
            <a:chExt cx="5585545" cy="1279581"/>
          </a:xfrm>
        </p:grpSpPr>
        <p:sp>
          <p:nvSpPr>
            <p:cNvPr id="368" name="Google Shape;368;p30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0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0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" name="Google Shape;383;p30"/>
          <p:cNvSpPr txBox="1">
            <a:spLocks noGrp="1"/>
          </p:cNvSpPr>
          <p:nvPr>
            <p:ph type="subTitle" idx="1"/>
          </p:nvPr>
        </p:nvSpPr>
        <p:spPr>
          <a:xfrm>
            <a:off x="3454050" y="5309875"/>
            <a:ext cx="57876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ar-SA"/>
              <a:t> </a:t>
            </a:r>
            <a:endParaRPr/>
          </a:p>
        </p:txBody>
      </p:sp>
      <p:grpSp>
        <p:nvGrpSpPr>
          <p:cNvPr id="384" name="Google Shape;384;p30"/>
          <p:cNvGrpSpPr/>
          <p:nvPr/>
        </p:nvGrpSpPr>
        <p:grpSpPr>
          <a:xfrm rot="2952867">
            <a:off x="570292" y="640009"/>
            <a:ext cx="1621850" cy="1554161"/>
            <a:chOff x="1862977" y="593376"/>
            <a:chExt cx="1320998" cy="1265866"/>
          </a:xfrm>
        </p:grpSpPr>
        <p:sp>
          <p:nvSpPr>
            <p:cNvPr id="385" name="Google Shape;385;p30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30"/>
          <p:cNvGrpSpPr/>
          <p:nvPr/>
        </p:nvGrpSpPr>
        <p:grpSpPr>
          <a:xfrm>
            <a:off x="10797575" y="1081822"/>
            <a:ext cx="437755" cy="434298"/>
            <a:chOff x="9479277" y="3818260"/>
            <a:chExt cx="437755" cy="434298"/>
          </a:xfrm>
        </p:grpSpPr>
        <p:sp>
          <p:nvSpPr>
            <p:cNvPr id="388" name="Google Shape;388;p3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CBFE67B-1996-41EF-BA9C-50247F85285D}"/>
              </a:ext>
            </a:extLst>
          </p:cNvPr>
          <p:cNvGrpSpPr/>
          <p:nvPr/>
        </p:nvGrpSpPr>
        <p:grpSpPr>
          <a:xfrm>
            <a:off x="3370565" y="253850"/>
            <a:ext cx="5866654" cy="1007396"/>
            <a:chOff x="4227209" y="332478"/>
            <a:chExt cx="5643367" cy="956262"/>
          </a:xfrm>
        </p:grpSpPr>
        <p:sp>
          <p:nvSpPr>
            <p:cNvPr id="48" name="Google Shape;331;p29">
              <a:extLst>
                <a:ext uri="{FF2B5EF4-FFF2-40B4-BE49-F238E27FC236}">
                  <a16:creationId xmlns:a16="http://schemas.microsoft.com/office/drawing/2014/main" id="{260DF2F5-ADA9-4FD5-AF95-6883865EA46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332;p29">
              <a:extLst>
                <a:ext uri="{FF2B5EF4-FFF2-40B4-BE49-F238E27FC236}">
                  <a16:creationId xmlns:a16="http://schemas.microsoft.com/office/drawing/2014/main" id="{DB8B29D2-6606-4B22-B57F-DD313E632A78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1" name="Google Shape;333;p29">
                <a:extLst>
                  <a:ext uri="{FF2B5EF4-FFF2-40B4-BE49-F238E27FC236}">
                    <a16:creationId xmlns:a16="http://schemas.microsoft.com/office/drawing/2014/main" id="{5C764250-C409-4D9F-8284-746AC34FA66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4;p29">
                <a:extLst>
                  <a:ext uri="{FF2B5EF4-FFF2-40B4-BE49-F238E27FC236}">
                    <a16:creationId xmlns:a16="http://schemas.microsoft.com/office/drawing/2014/main" id="{8501A44B-D046-4647-A4CC-502C042631A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5;p29">
                <a:extLst>
                  <a:ext uri="{FF2B5EF4-FFF2-40B4-BE49-F238E27FC236}">
                    <a16:creationId xmlns:a16="http://schemas.microsoft.com/office/drawing/2014/main" id="{1D1F0BA9-4A5E-40F6-A27D-3C64A1E319E3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6;p29">
                <a:extLst>
                  <a:ext uri="{FF2B5EF4-FFF2-40B4-BE49-F238E27FC236}">
                    <a16:creationId xmlns:a16="http://schemas.microsoft.com/office/drawing/2014/main" id="{11EFE1E3-1A34-4EF7-80DC-7D87781BC96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7;p29">
                <a:extLst>
                  <a:ext uri="{FF2B5EF4-FFF2-40B4-BE49-F238E27FC236}">
                    <a16:creationId xmlns:a16="http://schemas.microsoft.com/office/drawing/2014/main" id="{CC79C80A-39BD-44F9-8373-7D3100BDA40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8;p29">
                <a:extLst>
                  <a:ext uri="{FF2B5EF4-FFF2-40B4-BE49-F238E27FC236}">
                    <a16:creationId xmlns:a16="http://schemas.microsoft.com/office/drawing/2014/main" id="{8578B797-E89E-4580-A398-A6D56515C2DF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9;p29">
                <a:extLst>
                  <a:ext uri="{FF2B5EF4-FFF2-40B4-BE49-F238E27FC236}">
                    <a16:creationId xmlns:a16="http://schemas.microsoft.com/office/drawing/2014/main" id="{3A3A42C8-BA26-4CE2-9C39-58762D27E8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0;p29">
                <a:extLst>
                  <a:ext uri="{FF2B5EF4-FFF2-40B4-BE49-F238E27FC236}">
                    <a16:creationId xmlns:a16="http://schemas.microsoft.com/office/drawing/2014/main" id="{5250F446-9807-4D62-8A11-31A6A88F9B2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1;p29">
                <a:extLst>
                  <a:ext uri="{FF2B5EF4-FFF2-40B4-BE49-F238E27FC236}">
                    <a16:creationId xmlns:a16="http://schemas.microsoft.com/office/drawing/2014/main" id="{B7674306-6CA9-45DB-B50C-2705060FB4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2;p29">
                <a:extLst>
                  <a:ext uri="{FF2B5EF4-FFF2-40B4-BE49-F238E27FC236}">
                    <a16:creationId xmlns:a16="http://schemas.microsoft.com/office/drawing/2014/main" id="{268D4A17-F72A-4EEB-AD80-1C85709E977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3;p29">
                <a:extLst>
                  <a:ext uri="{FF2B5EF4-FFF2-40B4-BE49-F238E27FC236}">
                    <a16:creationId xmlns:a16="http://schemas.microsoft.com/office/drawing/2014/main" id="{4EA78435-FC23-47A2-96D7-ED2E79778E3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4;p29">
                <a:extLst>
                  <a:ext uri="{FF2B5EF4-FFF2-40B4-BE49-F238E27FC236}">
                    <a16:creationId xmlns:a16="http://schemas.microsoft.com/office/drawing/2014/main" id="{5F8AA02A-5FBE-4C6C-B451-CA2B5EA7F0FE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AD1FDB36-EFBE-4231-A0BE-426BBF91B575}"/>
                </a:ext>
              </a:extLst>
            </p:cNvPr>
            <p:cNvSpPr/>
            <p:nvPr/>
          </p:nvSpPr>
          <p:spPr>
            <a:xfrm>
              <a:off x="5080863" y="342601"/>
              <a:ext cx="3873792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AEE8CF-3E5A-4ED4-93E1-5C08A9539852}"/>
              </a:ext>
            </a:extLst>
          </p:cNvPr>
          <p:cNvSpPr/>
          <p:nvPr/>
        </p:nvSpPr>
        <p:spPr>
          <a:xfrm>
            <a:off x="693297" y="990491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152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38A3A8A-7F8C-4B7A-B0CB-3B39CF55D467}"/>
              </a:ext>
            </a:extLst>
          </p:cNvPr>
          <p:cNvSpPr/>
          <p:nvPr/>
        </p:nvSpPr>
        <p:spPr>
          <a:xfrm>
            <a:off x="303393" y="5225143"/>
            <a:ext cx="295322" cy="1336966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6" name="Google Shape;384;p30">
            <a:extLst>
              <a:ext uri="{FF2B5EF4-FFF2-40B4-BE49-F238E27FC236}">
                <a16:creationId xmlns:a16="http://schemas.microsoft.com/office/drawing/2014/main" id="{BBD82301-5CA5-4AB4-936B-10C285F93C5F}"/>
              </a:ext>
            </a:extLst>
          </p:cNvPr>
          <p:cNvGrpSpPr/>
          <p:nvPr/>
        </p:nvGrpSpPr>
        <p:grpSpPr>
          <a:xfrm rot="2952867">
            <a:off x="507961" y="4771214"/>
            <a:ext cx="1621850" cy="1554161"/>
            <a:chOff x="1862977" y="593376"/>
            <a:chExt cx="1320998" cy="1265866"/>
          </a:xfrm>
        </p:grpSpPr>
        <p:sp>
          <p:nvSpPr>
            <p:cNvPr id="27" name="Google Shape;385;p30">
              <a:extLst>
                <a:ext uri="{FF2B5EF4-FFF2-40B4-BE49-F238E27FC236}">
                  <a16:creationId xmlns:a16="http://schemas.microsoft.com/office/drawing/2014/main" id="{BBD04F85-860C-41C6-85A6-7A949E3B90C8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86;p30">
              <a:extLst>
                <a:ext uri="{FF2B5EF4-FFF2-40B4-BE49-F238E27FC236}">
                  <a16:creationId xmlns:a16="http://schemas.microsoft.com/office/drawing/2014/main" id="{AC68ABC2-4570-4792-83DE-31A0065B669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7E852A85-97D1-4361-A8B1-4BACBA4F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54" y="5309363"/>
            <a:ext cx="699810" cy="624470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8758777-363D-4A66-8ED0-34F184B1E561}"/>
              </a:ext>
            </a:extLst>
          </p:cNvPr>
          <p:cNvGrpSpPr/>
          <p:nvPr/>
        </p:nvGrpSpPr>
        <p:grpSpPr>
          <a:xfrm rot="16200000">
            <a:off x="-714632" y="5331401"/>
            <a:ext cx="2223731" cy="425003"/>
            <a:chOff x="127098" y="6235791"/>
            <a:chExt cx="1682038" cy="425003"/>
          </a:xfrm>
        </p:grpSpPr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EA8B830F-3BEE-44DA-8D44-DEC537EFB39D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77036ED-744A-4AA7-B9B0-18B4F415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30DCC79-034B-491F-8427-B22309583C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2283" y="1420165"/>
            <a:ext cx="5934227" cy="77052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842FD55-369C-4F07-9950-EF3ADBC089B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7600" y="2171957"/>
            <a:ext cx="3323813" cy="7312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72C2CE9-579D-4294-95A5-EF3AE299D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9650" y="2907302"/>
            <a:ext cx="3219711" cy="77052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5203174-5210-4445-800A-0FAABB0C6F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4767" y="3683458"/>
            <a:ext cx="3616646" cy="796887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F52611A6-B446-43A8-98FB-09AD5DA482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88" y="2403212"/>
            <a:ext cx="2202371" cy="2156647"/>
          </a:xfrm>
          <a:prstGeom prst="rect">
            <a:avLst/>
          </a:prstGeom>
        </p:spPr>
      </p:pic>
      <p:sp>
        <p:nvSpPr>
          <p:cNvPr id="68" name="Google Shape;282;p27">
            <a:extLst>
              <a:ext uri="{FF2B5EF4-FFF2-40B4-BE49-F238E27FC236}">
                <a16:creationId xmlns:a16="http://schemas.microsoft.com/office/drawing/2014/main" id="{B8061807-58D4-4EF9-A53E-6EA0C68CAEDC}"/>
              </a:ext>
            </a:extLst>
          </p:cNvPr>
          <p:cNvSpPr/>
          <p:nvPr/>
        </p:nvSpPr>
        <p:spPr>
          <a:xfrm rot="9795537">
            <a:off x="239569" y="210912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229;p26">
            <a:extLst>
              <a:ext uri="{FF2B5EF4-FFF2-40B4-BE49-F238E27FC236}">
                <a16:creationId xmlns:a16="http://schemas.microsoft.com/office/drawing/2014/main" id="{99F0F9F4-BDAC-40CB-9251-ACD97696CFA6}"/>
              </a:ext>
            </a:extLst>
          </p:cNvPr>
          <p:cNvSpPr/>
          <p:nvPr/>
        </p:nvSpPr>
        <p:spPr>
          <a:xfrm flipH="1">
            <a:off x="2661174" y="3068997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1717709" y="1298295"/>
            <a:ext cx="3183291" cy="1215271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362650" y="2751575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1878747" y="1303707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grpSp>
        <p:nvGrpSpPr>
          <p:cNvPr id="39" name="Google Shape;330;p29">
            <a:extLst>
              <a:ext uri="{FF2B5EF4-FFF2-40B4-BE49-F238E27FC236}">
                <a16:creationId xmlns:a16="http://schemas.microsoft.com/office/drawing/2014/main" id="{76D05C6F-9F2B-43B3-8F7F-BC60FBD0DACF}"/>
              </a:ext>
            </a:extLst>
          </p:cNvPr>
          <p:cNvGrpSpPr/>
          <p:nvPr/>
        </p:nvGrpSpPr>
        <p:grpSpPr>
          <a:xfrm>
            <a:off x="2643859" y="355836"/>
            <a:ext cx="5643367" cy="956262"/>
            <a:chOff x="3014662" y="2771551"/>
            <a:chExt cx="6158864" cy="1313907"/>
          </a:xfrm>
        </p:grpSpPr>
        <p:sp>
          <p:nvSpPr>
            <p:cNvPr id="40" name="Google Shape;331;p29">
              <a:extLst>
                <a:ext uri="{FF2B5EF4-FFF2-40B4-BE49-F238E27FC236}">
                  <a16:creationId xmlns:a16="http://schemas.microsoft.com/office/drawing/2014/main" id="{42D23C08-258B-47BF-98D7-69114A2BC07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332;p29">
              <a:extLst>
                <a:ext uri="{FF2B5EF4-FFF2-40B4-BE49-F238E27FC236}">
                  <a16:creationId xmlns:a16="http://schemas.microsoft.com/office/drawing/2014/main" id="{F0CEB8E1-AD4C-41DF-BD6F-97E33C9A5AA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2" name="Google Shape;333;p29">
                <a:extLst>
                  <a:ext uri="{FF2B5EF4-FFF2-40B4-BE49-F238E27FC236}">
                    <a16:creationId xmlns:a16="http://schemas.microsoft.com/office/drawing/2014/main" id="{590B927A-E4B9-4457-A78D-0F3D2AA9D7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4;p29">
                <a:extLst>
                  <a:ext uri="{FF2B5EF4-FFF2-40B4-BE49-F238E27FC236}">
                    <a16:creationId xmlns:a16="http://schemas.microsoft.com/office/drawing/2014/main" id="{D688345C-76A0-4F05-9F3F-C40F5C8C8B1D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5;p29">
                <a:extLst>
                  <a:ext uri="{FF2B5EF4-FFF2-40B4-BE49-F238E27FC236}">
                    <a16:creationId xmlns:a16="http://schemas.microsoft.com/office/drawing/2014/main" id="{815BFCAE-6AA7-44BA-9DF9-284D0E260AC9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6;p29">
                <a:extLst>
                  <a:ext uri="{FF2B5EF4-FFF2-40B4-BE49-F238E27FC236}">
                    <a16:creationId xmlns:a16="http://schemas.microsoft.com/office/drawing/2014/main" id="{C71647A9-31A6-4BC7-94FF-79B0D58C42F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7;p29">
                <a:extLst>
                  <a:ext uri="{FF2B5EF4-FFF2-40B4-BE49-F238E27FC236}">
                    <a16:creationId xmlns:a16="http://schemas.microsoft.com/office/drawing/2014/main" id="{C6B60C4C-9ADC-4863-BBD8-802529B15876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8;p29">
                <a:extLst>
                  <a:ext uri="{FF2B5EF4-FFF2-40B4-BE49-F238E27FC236}">
                    <a16:creationId xmlns:a16="http://schemas.microsoft.com/office/drawing/2014/main" id="{9A34317B-84B5-40C8-A763-DADFC6E7FF9C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9;p29">
                <a:extLst>
                  <a:ext uri="{FF2B5EF4-FFF2-40B4-BE49-F238E27FC236}">
                    <a16:creationId xmlns:a16="http://schemas.microsoft.com/office/drawing/2014/main" id="{83B58897-3D5D-4495-A49C-4EAE24295A80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;p29">
                <a:extLst>
                  <a:ext uri="{FF2B5EF4-FFF2-40B4-BE49-F238E27FC236}">
                    <a16:creationId xmlns:a16="http://schemas.microsoft.com/office/drawing/2014/main" id="{62DFEDC5-95DC-4D8E-B8A1-73EFF2F525F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1;p29">
                <a:extLst>
                  <a:ext uri="{FF2B5EF4-FFF2-40B4-BE49-F238E27FC236}">
                    <a16:creationId xmlns:a16="http://schemas.microsoft.com/office/drawing/2014/main" id="{20AEA715-B602-4D3F-B4BC-9DDA8B95EDF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2;p29">
                <a:extLst>
                  <a:ext uri="{FF2B5EF4-FFF2-40B4-BE49-F238E27FC236}">
                    <a16:creationId xmlns:a16="http://schemas.microsoft.com/office/drawing/2014/main" id="{96DFE55A-9BC6-4D3D-8FD4-DC69D9862A5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3;p29">
                <a:extLst>
                  <a:ext uri="{FF2B5EF4-FFF2-40B4-BE49-F238E27FC236}">
                    <a16:creationId xmlns:a16="http://schemas.microsoft.com/office/drawing/2014/main" id="{7E640B16-DE31-49E6-AF68-E2698A211F5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4;p29">
                <a:extLst>
                  <a:ext uri="{FF2B5EF4-FFF2-40B4-BE49-F238E27FC236}">
                    <a16:creationId xmlns:a16="http://schemas.microsoft.com/office/drawing/2014/main" id="{DD7ED1BC-4183-4B43-B067-06DC93D613A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351;p29">
            <a:extLst>
              <a:ext uri="{FF2B5EF4-FFF2-40B4-BE49-F238E27FC236}">
                <a16:creationId xmlns:a16="http://schemas.microsoft.com/office/drawing/2014/main" id="{1F20759C-C8F1-42BA-B68A-7834381B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03" y="357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النسبة المئوية والتقدير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531" y="1711085"/>
            <a:ext cx="2545301" cy="586791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152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05C0F48-9BE9-4C88-95B2-7EFF4A2E3A79}"/>
              </a:ext>
            </a:extLst>
          </p:cNvPr>
          <p:cNvSpPr/>
          <p:nvPr/>
        </p:nvSpPr>
        <p:spPr>
          <a:xfrm>
            <a:off x="342710" y="5279571"/>
            <a:ext cx="201576" cy="127362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36BC55A0-3E56-41EB-B682-EE740A5D429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C2CD5285-2CE0-46E5-8542-33DDDC095A53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C70E4E96-9055-4100-9CCA-4D480A10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صورة 58">
            <a:extLst>
              <a:ext uri="{FF2B5EF4-FFF2-40B4-BE49-F238E27FC236}">
                <a16:creationId xmlns:a16="http://schemas.microsoft.com/office/drawing/2014/main" id="{F1A428F0-377E-40BD-8896-BA05E9F596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0932" y="517667"/>
            <a:ext cx="2202371" cy="2156647"/>
          </a:xfrm>
          <a:prstGeom prst="rect">
            <a:avLst/>
          </a:prstGeom>
        </p:spPr>
      </p:pic>
      <p:sp>
        <p:nvSpPr>
          <p:cNvPr id="60" name="Google Shape;282;p27">
            <a:extLst>
              <a:ext uri="{FF2B5EF4-FFF2-40B4-BE49-F238E27FC236}">
                <a16:creationId xmlns:a16="http://schemas.microsoft.com/office/drawing/2014/main" id="{6AAB46AB-D23F-4371-8A54-BD88C2FBA29F}"/>
              </a:ext>
            </a:extLst>
          </p:cNvPr>
          <p:cNvSpPr/>
          <p:nvPr/>
        </p:nvSpPr>
        <p:spPr>
          <a:xfrm rot="4395537">
            <a:off x="10456973" y="245166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229;p26">
            <a:extLst>
              <a:ext uri="{FF2B5EF4-FFF2-40B4-BE49-F238E27FC236}">
                <a16:creationId xmlns:a16="http://schemas.microsoft.com/office/drawing/2014/main" id="{7F530B6E-5F83-47CD-A5D0-019A799472EC}"/>
              </a:ext>
            </a:extLst>
          </p:cNvPr>
          <p:cNvSpPr/>
          <p:nvPr/>
        </p:nvSpPr>
        <p:spPr>
          <a:xfrm flipH="1">
            <a:off x="11177718" y="11834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55C0EE-FE2D-4AAC-8A1A-46205BD652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4"/>
          <a:stretch/>
        </p:blipFill>
        <p:spPr>
          <a:xfrm>
            <a:off x="8850086" y="2769054"/>
            <a:ext cx="2020451" cy="83675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86EBD15-DF6A-4F7D-AA1D-1FC49B0686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756"/>
          <a:stretch/>
        </p:blipFill>
        <p:spPr>
          <a:xfrm>
            <a:off x="8539118" y="3608687"/>
            <a:ext cx="2348469" cy="7180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5059BDB-998B-4ECC-8B0E-563A3CB2BA8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6415" y="2660411"/>
            <a:ext cx="2820069" cy="94002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029AE67-4CE3-4B08-8818-66601395F6E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706" y="2798928"/>
            <a:ext cx="3000080" cy="827050"/>
          </a:xfrm>
          <a:prstGeom prst="rect">
            <a:avLst/>
          </a:prstGeom>
        </p:spPr>
      </p:pic>
      <p:pic>
        <p:nvPicPr>
          <p:cNvPr id="62" name="234">
            <a:hlinkClick r:id="" action="ppaction://media"/>
            <a:extLst>
              <a:ext uri="{FF2B5EF4-FFF2-40B4-BE49-F238E27FC236}">
                <a16:creationId xmlns:a16="http://schemas.microsoft.com/office/drawing/2014/main" id="{9A544FE6-F6D5-4826-8DD7-6F402B5348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0517" y="1323388"/>
            <a:ext cx="1521940" cy="1141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3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 rot="-492561">
            <a:off x="113537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F6B79A4B-C5A6-4565-A02C-956D27F8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85" y="845827"/>
            <a:ext cx="2202371" cy="2156647"/>
          </a:xfrm>
          <a:prstGeom prst="rect">
            <a:avLst/>
          </a:prstGeom>
        </p:spPr>
      </p:pic>
      <p:sp>
        <p:nvSpPr>
          <p:cNvPr id="68" name="Google Shape;282;p27">
            <a:extLst>
              <a:ext uri="{FF2B5EF4-FFF2-40B4-BE49-F238E27FC236}">
                <a16:creationId xmlns:a16="http://schemas.microsoft.com/office/drawing/2014/main" id="{FCB642FC-60A1-40A5-AF7F-99821A56DE3B}"/>
              </a:ext>
            </a:extLst>
          </p:cNvPr>
          <p:cNvSpPr/>
          <p:nvPr/>
        </p:nvSpPr>
        <p:spPr>
          <a:xfrm rot="4395537">
            <a:off x="10284226" y="573326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5"/>
          <p:cNvGrpSpPr/>
          <p:nvPr/>
        </p:nvGrpSpPr>
        <p:grpSpPr>
          <a:xfrm rot="918659">
            <a:off x="1196527" y="1322698"/>
            <a:ext cx="4164258" cy="4392996"/>
            <a:chOff x="2368761" y="841731"/>
            <a:chExt cx="3148926" cy="3321893"/>
          </a:xfrm>
        </p:grpSpPr>
        <p:sp>
          <p:nvSpPr>
            <p:cNvPr id="183" name="Google Shape;183;p25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194" name="Google Shape;194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5"/>
          <p:cNvSpPr/>
          <p:nvPr/>
        </p:nvSpPr>
        <p:spPr>
          <a:xfrm rot="8321483">
            <a:off x="458848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5E6DE3-67BE-4770-B639-684C41AD1D06}"/>
              </a:ext>
            </a:extLst>
          </p:cNvPr>
          <p:cNvGrpSpPr/>
          <p:nvPr/>
        </p:nvGrpSpPr>
        <p:grpSpPr>
          <a:xfrm>
            <a:off x="224249" y="4910612"/>
            <a:ext cx="1581011" cy="1471578"/>
            <a:chOff x="965511" y="1981750"/>
            <a:chExt cx="2641302" cy="2642915"/>
          </a:xfrm>
        </p:grpSpPr>
        <p:sp>
          <p:nvSpPr>
            <p:cNvPr id="43" name="Google Shape;191;p25">
              <a:extLst>
                <a:ext uri="{FF2B5EF4-FFF2-40B4-BE49-F238E27FC236}">
                  <a16:creationId xmlns:a16="http://schemas.microsoft.com/office/drawing/2014/main" id="{FC3E9231-6CBC-48F8-8D5C-78B904A05D5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92;p25">
              <a:extLst>
                <a:ext uri="{FF2B5EF4-FFF2-40B4-BE49-F238E27FC236}">
                  <a16:creationId xmlns:a16="http://schemas.microsoft.com/office/drawing/2014/main" id="{7A2C9CA1-D2B1-4AE4-B40D-60C246683B80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9A93190-8EEA-4E61-99A0-877D55E3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13" name="Google Shape;213;p25"/>
          <p:cNvGrpSpPr/>
          <p:nvPr/>
        </p:nvGrpSpPr>
        <p:grpSpPr>
          <a:xfrm>
            <a:off x="2736025" y="1212622"/>
            <a:ext cx="437755" cy="371306"/>
            <a:chOff x="9479277" y="3818260"/>
            <a:chExt cx="437755" cy="434298"/>
          </a:xfrm>
        </p:grpSpPr>
        <p:sp>
          <p:nvSpPr>
            <p:cNvPr id="214" name="Google Shape;214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FD0907D1-E9CE-4F4C-87A5-F346DD6980CB}"/>
              </a:ext>
            </a:extLst>
          </p:cNvPr>
          <p:cNvGrpSpPr/>
          <p:nvPr/>
        </p:nvGrpSpPr>
        <p:grpSpPr>
          <a:xfrm>
            <a:off x="3227748" y="266233"/>
            <a:ext cx="5643367" cy="956262"/>
            <a:chOff x="4227209" y="332478"/>
            <a:chExt cx="5643367" cy="956262"/>
          </a:xfrm>
        </p:grpSpPr>
        <p:sp>
          <p:nvSpPr>
            <p:cNvPr id="46" name="Google Shape;331;p29">
              <a:extLst>
                <a:ext uri="{FF2B5EF4-FFF2-40B4-BE49-F238E27FC236}">
                  <a16:creationId xmlns:a16="http://schemas.microsoft.com/office/drawing/2014/main" id="{5AD016D3-FDF9-43CB-AD3A-E1583F4DFB0A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332;p29">
              <a:extLst>
                <a:ext uri="{FF2B5EF4-FFF2-40B4-BE49-F238E27FC236}">
                  <a16:creationId xmlns:a16="http://schemas.microsoft.com/office/drawing/2014/main" id="{5408D757-0A35-497A-9CEF-73E1699CD400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9" name="Google Shape;333;p29">
                <a:extLst>
                  <a:ext uri="{FF2B5EF4-FFF2-40B4-BE49-F238E27FC236}">
                    <a16:creationId xmlns:a16="http://schemas.microsoft.com/office/drawing/2014/main" id="{D9A92933-A15C-418E-9F36-C4E172F25EC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4;p29">
                <a:extLst>
                  <a:ext uri="{FF2B5EF4-FFF2-40B4-BE49-F238E27FC236}">
                    <a16:creationId xmlns:a16="http://schemas.microsoft.com/office/drawing/2014/main" id="{B57A882E-F7F5-4FE0-A557-B3EE6269894E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5;p29">
                <a:extLst>
                  <a:ext uri="{FF2B5EF4-FFF2-40B4-BE49-F238E27FC236}">
                    <a16:creationId xmlns:a16="http://schemas.microsoft.com/office/drawing/2014/main" id="{168B4F62-7465-4020-AD34-FF072C77C54C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6;p29">
                <a:extLst>
                  <a:ext uri="{FF2B5EF4-FFF2-40B4-BE49-F238E27FC236}">
                    <a16:creationId xmlns:a16="http://schemas.microsoft.com/office/drawing/2014/main" id="{634B14B5-CA8C-41BD-8660-1A68CDC67F8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7;p29">
                <a:extLst>
                  <a:ext uri="{FF2B5EF4-FFF2-40B4-BE49-F238E27FC236}">
                    <a16:creationId xmlns:a16="http://schemas.microsoft.com/office/drawing/2014/main" id="{4E6E2619-086C-4174-B880-9F26BA8E26B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8;p29">
                <a:extLst>
                  <a:ext uri="{FF2B5EF4-FFF2-40B4-BE49-F238E27FC236}">
                    <a16:creationId xmlns:a16="http://schemas.microsoft.com/office/drawing/2014/main" id="{29818587-A496-450F-B8DD-B99101740378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9;p29">
                <a:extLst>
                  <a:ext uri="{FF2B5EF4-FFF2-40B4-BE49-F238E27FC236}">
                    <a16:creationId xmlns:a16="http://schemas.microsoft.com/office/drawing/2014/main" id="{9A549A17-1D8A-4D3B-A55B-1EDE7CA2E49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0;p29">
                <a:extLst>
                  <a:ext uri="{FF2B5EF4-FFF2-40B4-BE49-F238E27FC236}">
                    <a16:creationId xmlns:a16="http://schemas.microsoft.com/office/drawing/2014/main" id="{EE79815B-A2F2-4414-937C-97352444D7E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1;p29">
                <a:extLst>
                  <a:ext uri="{FF2B5EF4-FFF2-40B4-BE49-F238E27FC236}">
                    <a16:creationId xmlns:a16="http://schemas.microsoft.com/office/drawing/2014/main" id="{068F9426-BEA5-4FE1-AA98-F8949D9AEFA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2;p29">
                <a:extLst>
                  <a:ext uri="{FF2B5EF4-FFF2-40B4-BE49-F238E27FC236}">
                    <a16:creationId xmlns:a16="http://schemas.microsoft.com/office/drawing/2014/main" id="{89C991A3-4684-4D07-B94F-40FFA234CE7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3;p29">
                <a:extLst>
                  <a:ext uri="{FF2B5EF4-FFF2-40B4-BE49-F238E27FC236}">
                    <a16:creationId xmlns:a16="http://schemas.microsoft.com/office/drawing/2014/main" id="{71A406DB-5D0C-4329-A190-0D58FCBF9B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4;p29">
                <a:extLst>
                  <a:ext uri="{FF2B5EF4-FFF2-40B4-BE49-F238E27FC236}">
                    <a16:creationId xmlns:a16="http://schemas.microsoft.com/office/drawing/2014/main" id="{0E3C49E2-10FA-467C-ACC7-F087731B55D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F0CEBE3B-201F-4231-93A8-0CAB43DFB304}"/>
                </a:ext>
              </a:extLst>
            </p:cNvPr>
            <p:cNvSpPr/>
            <p:nvPr/>
          </p:nvSpPr>
          <p:spPr>
            <a:xfrm>
              <a:off x="5004226" y="342601"/>
              <a:ext cx="402706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النسبة المئوية والتقدير </a:t>
              </a:r>
            </a:p>
          </p:txBody>
        </p:sp>
      </p:grpSp>
      <p:sp>
        <p:nvSpPr>
          <p:cNvPr id="210" name="Google Shape;210;p25"/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94;p31">
            <a:extLst>
              <a:ext uri="{FF2B5EF4-FFF2-40B4-BE49-F238E27FC236}">
                <a16:creationId xmlns:a16="http://schemas.microsoft.com/office/drawing/2014/main" id="{D5829523-AABC-450A-97E9-133E9A005158}"/>
              </a:ext>
            </a:extLst>
          </p:cNvPr>
          <p:cNvSpPr/>
          <p:nvPr/>
        </p:nvSpPr>
        <p:spPr>
          <a:xfrm>
            <a:off x="6321516" y="2568133"/>
            <a:ext cx="3845562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25"/>
          <p:cNvGrpSpPr/>
          <p:nvPr/>
        </p:nvGrpSpPr>
        <p:grpSpPr>
          <a:xfrm>
            <a:off x="9183579" y="3099419"/>
            <a:ext cx="437755" cy="434298"/>
            <a:chOff x="9479277" y="3818260"/>
            <a:chExt cx="437755" cy="434298"/>
          </a:xfrm>
        </p:grpSpPr>
        <p:sp>
          <p:nvSpPr>
            <p:cNvPr id="217" name="Google Shape;217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138A971A-51EB-41A7-81B9-B3EE9D5B0FDB}"/>
              </a:ext>
            </a:extLst>
          </p:cNvPr>
          <p:cNvSpPr/>
          <p:nvPr/>
        </p:nvSpPr>
        <p:spPr>
          <a:xfrm>
            <a:off x="7214847" y="2910612"/>
            <a:ext cx="162416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000" b="1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تأكد : </a:t>
            </a:r>
            <a:endParaRPr lang="ar-SA" sz="7000" b="1" cap="none" spc="0">
              <a:ln w="0"/>
              <a:solidFill>
                <a:schemeClr val="accent6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66" name="Google Shape;948;p43">
            <a:extLst>
              <a:ext uri="{FF2B5EF4-FFF2-40B4-BE49-F238E27FC236}">
                <a16:creationId xmlns:a16="http://schemas.microsoft.com/office/drawing/2014/main" id="{BA2EFF19-6550-48B6-AC7A-7BD78BA4E415}"/>
              </a:ext>
            </a:extLst>
          </p:cNvPr>
          <p:cNvSpPr/>
          <p:nvPr/>
        </p:nvSpPr>
        <p:spPr>
          <a:xfrm>
            <a:off x="6510832" y="428613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965;p43">
            <a:extLst>
              <a:ext uri="{FF2B5EF4-FFF2-40B4-BE49-F238E27FC236}">
                <a16:creationId xmlns:a16="http://schemas.microsoft.com/office/drawing/2014/main" id="{764EFA2E-5F34-447E-A789-05097D4BA631}"/>
              </a:ext>
            </a:extLst>
          </p:cNvPr>
          <p:cNvSpPr/>
          <p:nvPr/>
        </p:nvSpPr>
        <p:spPr>
          <a:xfrm rot="-4819795">
            <a:off x="7377841" y="393394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BCD9DF-C641-441F-9B9D-A68E7496A9C7}"/>
              </a:ext>
            </a:extLst>
          </p:cNvPr>
          <p:cNvSpPr/>
          <p:nvPr/>
        </p:nvSpPr>
        <p:spPr>
          <a:xfrm>
            <a:off x="7048582" y="4958892"/>
            <a:ext cx="1276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154</a:t>
            </a:r>
          </a:p>
        </p:txBody>
      </p:sp>
      <p:sp>
        <p:nvSpPr>
          <p:cNvPr id="74" name="Google Shape;229;p26">
            <a:extLst>
              <a:ext uri="{FF2B5EF4-FFF2-40B4-BE49-F238E27FC236}">
                <a16:creationId xmlns:a16="http://schemas.microsoft.com/office/drawing/2014/main" id="{08D2783F-FCC8-4581-ADA3-7494D89065D9}"/>
              </a:ext>
            </a:extLst>
          </p:cNvPr>
          <p:cNvSpPr/>
          <p:nvPr/>
        </p:nvSpPr>
        <p:spPr>
          <a:xfrm flipH="1">
            <a:off x="11160016" y="18362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561395E3-BCF4-460C-9E2D-AA10D9DD8B95}"/>
              </a:ext>
            </a:extLst>
          </p:cNvPr>
          <p:cNvGrpSpPr/>
          <p:nvPr/>
        </p:nvGrpSpPr>
        <p:grpSpPr>
          <a:xfrm rot="16200000">
            <a:off x="-636984" y="3733911"/>
            <a:ext cx="2223731" cy="425003"/>
            <a:chOff x="127098" y="6235791"/>
            <a:chExt cx="1682038" cy="425003"/>
          </a:xfrm>
        </p:grpSpPr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10D2C497-65CA-4095-8692-AD0E23DBB06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95D110F8-DC1F-42EF-A737-F0E23A86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3A10A52-223B-4BA7-BF63-E0FCB361C7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2804" y="1858302"/>
            <a:ext cx="1440479" cy="81500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F97A870-CC00-4157-9BE5-A46A0A81A1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083" y="2610794"/>
            <a:ext cx="3408183" cy="895966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0EC8D535-A8C7-43FD-BB32-10E485F1E6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3681" y="1481990"/>
            <a:ext cx="1838859" cy="1034358"/>
          </a:xfrm>
          <a:prstGeom prst="rect">
            <a:avLst/>
          </a:prstGeom>
        </p:spPr>
      </p:pic>
      <p:grpSp>
        <p:nvGrpSpPr>
          <p:cNvPr id="70" name="Google Shape;216;p25">
            <a:extLst>
              <a:ext uri="{FF2B5EF4-FFF2-40B4-BE49-F238E27FC236}">
                <a16:creationId xmlns:a16="http://schemas.microsoft.com/office/drawing/2014/main" id="{16FE33A8-3D5D-4213-A187-7642A6C57E39}"/>
              </a:ext>
            </a:extLst>
          </p:cNvPr>
          <p:cNvGrpSpPr/>
          <p:nvPr/>
        </p:nvGrpSpPr>
        <p:grpSpPr>
          <a:xfrm>
            <a:off x="7322161" y="1355598"/>
            <a:ext cx="437755" cy="434298"/>
            <a:chOff x="9479277" y="3818260"/>
            <a:chExt cx="437755" cy="434298"/>
          </a:xfrm>
          <a:solidFill>
            <a:schemeClr val="accent2">
              <a:lumMod val="50000"/>
            </a:schemeClr>
          </a:solidFill>
        </p:grpSpPr>
        <p:sp>
          <p:nvSpPr>
            <p:cNvPr id="71" name="Google Shape;217;p25">
              <a:extLst>
                <a:ext uri="{FF2B5EF4-FFF2-40B4-BE49-F238E27FC236}">
                  <a16:creationId xmlns:a16="http://schemas.microsoft.com/office/drawing/2014/main" id="{36E4EF79-5BF2-4098-9661-352298B99715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18;p25">
              <a:extLst>
                <a:ext uri="{FF2B5EF4-FFF2-40B4-BE49-F238E27FC236}">
                  <a16:creationId xmlns:a16="http://schemas.microsoft.com/office/drawing/2014/main" id="{41183370-A2F0-4E6C-A0B1-53CA89D802B1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/>
          <p:nvPr/>
        </p:nvSpPr>
        <p:spPr>
          <a:xfrm rot="10800000">
            <a:off x="591206" y="615847"/>
            <a:ext cx="8018041" cy="5878759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4"/>
          <p:cNvSpPr txBox="1">
            <a:spLocks noGrp="1"/>
          </p:cNvSpPr>
          <p:nvPr>
            <p:ph type="title" idx="2"/>
          </p:nvPr>
        </p:nvSpPr>
        <p:spPr>
          <a:xfrm>
            <a:off x="9007954" y="3254775"/>
            <a:ext cx="14784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Miau!</a:t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 rot="-494443">
            <a:off x="8578369" y="2417873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34"/>
          <p:cNvGrpSpPr/>
          <p:nvPr/>
        </p:nvGrpSpPr>
        <p:grpSpPr>
          <a:xfrm rot="918571">
            <a:off x="8612737" y="2625288"/>
            <a:ext cx="2385249" cy="2516268"/>
            <a:chOff x="2368761" y="841731"/>
            <a:chExt cx="3148926" cy="3321893"/>
          </a:xfrm>
        </p:grpSpPr>
        <p:sp>
          <p:nvSpPr>
            <p:cNvPr id="516" name="Google Shape;516;p3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34"/>
          <p:cNvSpPr/>
          <p:nvPr/>
        </p:nvSpPr>
        <p:spPr>
          <a:xfrm rot="2039334">
            <a:off x="8653331" y="2101081"/>
            <a:ext cx="845482" cy="88800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10803596" y="4416092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34"/>
          <p:cNvGrpSpPr/>
          <p:nvPr/>
        </p:nvGrpSpPr>
        <p:grpSpPr>
          <a:xfrm>
            <a:off x="8556599" y="5118067"/>
            <a:ext cx="1376539" cy="1376539"/>
            <a:chOff x="5662013" y="3836240"/>
            <a:chExt cx="1962000" cy="1962000"/>
          </a:xfrm>
        </p:grpSpPr>
        <p:sp>
          <p:nvSpPr>
            <p:cNvPr id="507" name="Google Shape;507;p3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8" name="Google Shape;508;p34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288AEF-B2BC-44FE-9DC7-A124FC92B74F}"/>
              </a:ext>
            </a:extLst>
          </p:cNvPr>
          <p:cNvSpPr/>
          <p:nvPr/>
        </p:nvSpPr>
        <p:spPr>
          <a:xfrm>
            <a:off x="8710106" y="5469098"/>
            <a:ext cx="1069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155</a:t>
            </a:r>
          </a:p>
        </p:txBody>
      </p:sp>
      <p:grpSp>
        <p:nvGrpSpPr>
          <p:cNvPr id="51" name="Google Shape;330;p29">
            <a:extLst>
              <a:ext uri="{FF2B5EF4-FFF2-40B4-BE49-F238E27FC236}">
                <a16:creationId xmlns:a16="http://schemas.microsoft.com/office/drawing/2014/main" id="{3F2146A7-E91A-4C03-B77F-27C2F2CB85A7}"/>
              </a:ext>
            </a:extLst>
          </p:cNvPr>
          <p:cNvGrpSpPr/>
          <p:nvPr/>
        </p:nvGrpSpPr>
        <p:grpSpPr>
          <a:xfrm>
            <a:off x="2121345" y="188398"/>
            <a:ext cx="5643367" cy="956262"/>
            <a:chOff x="3014662" y="2771551"/>
            <a:chExt cx="6158864" cy="1313907"/>
          </a:xfrm>
        </p:grpSpPr>
        <p:sp>
          <p:nvSpPr>
            <p:cNvPr id="52" name="Google Shape;331;p29">
              <a:extLst>
                <a:ext uri="{FF2B5EF4-FFF2-40B4-BE49-F238E27FC236}">
                  <a16:creationId xmlns:a16="http://schemas.microsoft.com/office/drawing/2014/main" id="{94061569-A488-4FCE-BA47-F4D616633D98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332;p29">
              <a:extLst>
                <a:ext uri="{FF2B5EF4-FFF2-40B4-BE49-F238E27FC236}">
                  <a16:creationId xmlns:a16="http://schemas.microsoft.com/office/drawing/2014/main" id="{C5AE8309-9597-46F5-A1B8-77AC768AFF40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54" name="Google Shape;333;p29">
                <a:extLst>
                  <a:ext uri="{FF2B5EF4-FFF2-40B4-BE49-F238E27FC236}">
                    <a16:creationId xmlns:a16="http://schemas.microsoft.com/office/drawing/2014/main" id="{26C734BB-601A-436B-8EE3-DD3C5DB3542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4;p29">
                <a:extLst>
                  <a:ext uri="{FF2B5EF4-FFF2-40B4-BE49-F238E27FC236}">
                    <a16:creationId xmlns:a16="http://schemas.microsoft.com/office/drawing/2014/main" id="{2F0790B7-BD82-421A-BF43-3CED84AACEFF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5;p29">
                <a:extLst>
                  <a:ext uri="{FF2B5EF4-FFF2-40B4-BE49-F238E27FC236}">
                    <a16:creationId xmlns:a16="http://schemas.microsoft.com/office/drawing/2014/main" id="{551DAF8E-CD82-49E5-8DC1-D4BD6F8CF7D7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6;p29">
                <a:extLst>
                  <a:ext uri="{FF2B5EF4-FFF2-40B4-BE49-F238E27FC236}">
                    <a16:creationId xmlns:a16="http://schemas.microsoft.com/office/drawing/2014/main" id="{77DE29AB-76CF-4F38-99DB-5F5C6EAD184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7;p29">
                <a:extLst>
                  <a:ext uri="{FF2B5EF4-FFF2-40B4-BE49-F238E27FC236}">
                    <a16:creationId xmlns:a16="http://schemas.microsoft.com/office/drawing/2014/main" id="{2ADEAB55-DA71-4B7B-A25F-A3EBCE30DD28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8;p29">
                <a:extLst>
                  <a:ext uri="{FF2B5EF4-FFF2-40B4-BE49-F238E27FC236}">
                    <a16:creationId xmlns:a16="http://schemas.microsoft.com/office/drawing/2014/main" id="{94621D1D-C9CC-4EE2-A6FC-6A84A456D817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39;p29">
                <a:extLst>
                  <a:ext uri="{FF2B5EF4-FFF2-40B4-BE49-F238E27FC236}">
                    <a16:creationId xmlns:a16="http://schemas.microsoft.com/office/drawing/2014/main" id="{498BA92F-9121-4532-82B9-85FC7C509847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0;p29">
                <a:extLst>
                  <a:ext uri="{FF2B5EF4-FFF2-40B4-BE49-F238E27FC236}">
                    <a16:creationId xmlns:a16="http://schemas.microsoft.com/office/drawing/2014/main" id="{5F7E9D22-8595-4866-BECC-0179DDF822F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1;p29">
                <a:extLst>
                  <a:ext uri="{FF2B5EF4-FFF2-40B4-BE49-F238E27FC236}">
                    <a16:creationId xmlns:a16="http://schemas.microsoft.com/office/drawing/2014/main" id="{5002AE15-EBC9-49B2-9859-C048C147A48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2;p29">
                <a:extLst>
                  <a:ext uri="{FF2B5EF4-FFF2-40B4-BE49-F238E27FC236}">
                    <a16:creationId xmlns:a16="http://schemas.microsoft.com/office/drawing/2014/main" id="{46D24DA3-A055-4C50-B94D-974C858DCA4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3;p29">
                <a:extLst>
                  <a:ext uri="{FF2B5EF4-FFF2-40B4-BE49-F238E27FC236}">
                    <a16:creationId xmlns:a16="http://schemas.microsoft.com/office/drawing/2014/main" id="{5E0CDCEF-38B6-4FE7-8C7F-A856C23231CA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44;p29">
                <a:extLst>
                  <a:ext uri="{FF2B5EF4-FFF2-40B4-BE49-F238E27FC236}">
                    <a16:creationId xmlns:a16="http://schemas.microsoft.com/office/drawing/2014/main" id="{DC4BB086-5432-4D2F-B07E-A62D928926E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A4E9C3C0-EEA1-4590-8DC9-13035B8B360E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1;p29">
            <a:extLst>
              <a:ext uri="{FF2B5EF4-FFF2-40B4-BE49-F238E27FC236}">
                <a16:creationId xmlns:a16="http://schemas.microsoft.com/office/drawing/2014/main" id="{B858169F-25AB-4684-A7C8-81DD6FEF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9045" y="150229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النسبة المئوية والتقدير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D6A454C-60CB-49A5-9EB9-A74014D49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714" y="5959091"/>
            <a:ext cx="1257614" cy="5355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B53F314-6883-4A7A-B342-AAF8AE2D272F}"/>
              </a:ext>
            </a:extLst>
          </p:cNvPr>
          <p:cNvSpPr/>
          <p:nvPr/>
        </p:nvSpPr>
        <p:spPr>
          <a:xfrm>
            <a:off x="348343" y="4975727"/>
            <a:ext cx="242455" cy="16182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F3CC64ED-D928-48F2-BFFC-1A7238303144}"/>
              </a:ext>
            </a:extLst>
          </p:cNvPr>
          <p:cNvGrpSpPr/>
          <p:nvPr/>
        </p:nvGrpSpPr>
        <p:grpSpPr>
          <a:xfrm rot="16200000">
            <a:off x="-692080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4177AB2-39F5-49E8-8CA5-9902B7658FB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8464A99-8AB7-4A4B-87F5-FDCC3ED4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1" name="صورة 40">
            <a:extLst>
              <a:ext uri="{FF2B5EF4-FFF2-40B4-BE49-F238E27FC236}">
                <a16:creationId xmlns:a16="http://schemas.microsoft.com/office/drawing/2014/main" id="{80FE0D7F-70BA-42FC-A9D1-52FDEA054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271" y="519255"/>
            <a:ext cx="2202371" cy="2156647"/>
          </a:xfrm>
          <a:prstGeom prst="rect">
            <a:avLst/>
          </a:prstGeom>
        </p:spPr>
      </p:pic>
      <p:sp>
        <p:nvSpPr>
          <p:cNvPr id="42" name="Google Shape;282;p27">
            <a:extLst>
              <a:ext uri="{FF2B5EF4-FFF2-40B4-BE49-F238E27FC236}">
                <a16:creationId xmlns:a16="http://schemas.microsoft.com/office/drawing/2014/main" id="{E4C5B7BA-9103-4293-A6FB-7477B8C56A00}"/>
              </a:ext>
            </a:extLst>
          </p:cNvPr>
          <p:cNvSpPr/>
          <p:nvPr/>
        </p:nvSpPr>
        <p:spPr>
          <a:xfrm rot="4395537">
            <a:off x="9990312" y="246754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F203A6-A6B2-42E5-8E5C-F98178C3C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3076" y="1329762"/>
            <a:ext cx="3121048" cy="99654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EA88E58-1329-45B4-A393-9B4DC96EC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79" y="2495954"/>
            <a:ext cx="7428224" cy="162973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99E4880-5507-4F06-B4FD-846ABA26C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0200" y="3224603"/>
            <a:ext cx="1838859" cy="10343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Words>246</Words>
  <Application>Microsoft Office PowerPoint</Application>
  <PresentationFormat>شاشة عريضة</PresentationFormat>
  <Paragraphs>131</Paragraphs>
  <Slides>26</Slides>
  <Notes>21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8" baseType="lpstr">
      <vt:lpstr>Brush Script MT</vt:lpstr>
      <vt:lpstr>Barlow Condensed</vt:lpstr>
      <vt:lpstr>(A) Arslan Wessam A</vt:lpstr>
      <vt:lpstr>Aldrich</vt:lpstr>
      <vt:lpstr>Abril Fatface</vt:lpstr>
      <vt:lpstr>Arial</vt:lpstr>
      <vt:lpstr>Just Another Hand</vt:lpstr>
      <vt:lpstr>Calibri</vt:lpstr>
      <vt:lpstr>Griffy</vt:lpstr>
      <vt:lpstr>Coming Soon</vt:lpstr>
      <vt:lpstr>French Script MT</vt:lpstr>
      <vt:lpstr>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152</vt:lpstr>
      <vt:lpstr>عرض تقديمي في PowerPoint</vt:lpstr>
      <vt:lpstr> النسبة المئوية والتقدير </vt:lpstr>
      <vt:lpstr>عرض تقديمي في PowerPoint</vt:lpstr>
      <vt:lpstr>Miau!</vt:lpstr>
      <vt:lpstr>عرض تقديمي في PowerPoint</vt:lpstr>
      <vt:lpstr>عرض تقديمي في PowerPoint</vt:lpstr>
      <vt:lpstr>ماذا تعلمت ؟ </vt:lpstr>
      <vt:lpstr>عرض تقديمي في PowerPoint</vt:lpstr>
      <vt:lpstr>حل الواجب :</vt:lpstr>
      <vt:lpstr>مراجعة عامة : اختاري ثم أجيبي 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النسبة المئوية والتقدير </vt:lpstr>
      <vt:lpstr> النسبة المئوية والتقدير </vt:lpstr>
      <vt:lpstr> النسبة المئوية والتقدير 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DELL</dc:creator>
  <cp:lastModifiedBy>منى الثبيتي</cp:lastModifiedBy>
  <cp:revision>30</cp:revision>
  <dcterms:modified xsi:type="dcterms:W3CDTF">2021-12-11T02:30:19Z</dcterms:modified>
</cp:coreProperties>
</file>