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9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589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440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9142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2524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0798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202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2745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40099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182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5026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6296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39046-8930-4E16-8A6F-E0A308C9C4D1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FCA10-4981-489E-B478-C0EE8852942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42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9" Type="http://schemas.openxmlformats.org/officeDocument/2006/relationships/image" Target="../media/image10.png"/><Relationship Id="rId3" Type="http://schemas.openxmlformats.org/officeDocument/2006/relationships/image" Target="../media/image48.png"/><Relationship Id="rId42" Type="http://schemas.openxmlformats.org/officeDocument/2006/relationships/image" Target="../media/image13.png"/><Relationship Id="rId7" Type="http://schemas.openxmlformats.org/officeDocument/2006/relationships/image" Target="../media/image5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40" Type="http://schemas.openxmlformats.org/officeDocument/2006/relationships/image" Target="../media/image11.png"/><Relationship Id="rId45" Type="http://schemas.openxmlformats.org/officeDocument/2006/relationships/image" Target="../media/image4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4" Type="http://schemas.microsoft.com/office/2007/relationships/hdphoto" Target="../media/hdphoto1.wdp"/><Relationship Id="rId4" Type="http://schemas.microsoft.com/office/2007/relationships/hdphoto" Target="../media/hdphoto26.wdp"/><Relationship Id="rId9" Type="http://schemas.openxmlformats.org/officeDocument/2006/relationships/image" Target="../media/image7.jpeg"/><Relationship Id="rId4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51.png"/><Relationship Id="rId50" Type="http://schemas.microsoft.com/office/2007/relationships/hdphoto" Target="../media/hdphoto30.wdp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0.png"/><Relationship Id="rId5" Type="http://schemas.openxmlformats.org/officeDocument/2006/relationships/image" Target="../media/image4.png"/><Relationship Id="rId49" Type="http://schemas.openxmlformats.org/officeDocument/2006/relationships/image" Target="../media/image52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microsoft.com/office/2007/relationships/hdphoto" Target="../media/hdphoto2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60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5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=""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=""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=""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الثلاثاء 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التاريخ:1443/1/30 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=""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835978" y="2416767"/>
            <a:ext cx="2716872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النباتات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  <a:endParaRPr lang="ar-SA" sz="2800" b="1" dirty="0" smtClean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=""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=""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=""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=""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55"/>
          <a:srcRect l="33406" t="15452" r="35359" b="14583"/>
          <a:stretch/>
        </p:blipFill>
        <p:spPr>
          <a:xfrm>
            <a:off x="3189477" y="1318430"/>
            <a:ext cx="1193186" cy="1458010"/>
          </a:xfrm>
          <a:prstGeom prst="rect">
            <a:avLst/>
          </a:prstGeom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1423" r="19449" b="1624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8125" r="19351" b="16182"/>
          <a:stretch/>
        </p:blipFill>
        <p:spPr>
          <a:xfrm>
            <a:off x="1895032" y="1208331"/>
            <a:ext cx="8443983" cy="432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1077" r="19449" b="16494"/>
          <a:stretch/>
        </p:blipFill>
        <p:spPr>
          <a:xfrm>
            <a:off x="1902208" y="1232219"/>
            <a:ext cx="8394760" cy="430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30903" r="19644" b="16370"/>
          <a:stretch/>
        </p:blipFill>
        <p:spPr>
          <a:xfrm>
            <a:off x="1850438" y="1206501"/>
            <a:ext cx="844653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05" t="30035" r="19547" b="16507"/>
          <a:stretch/>
        </p:blipFill>
        <p:spPr>
          <a:xfrm>
            <a:off x="1895032" y="1206987"/>
            <a:ext cx="8401936" cy="43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30209" r="19644" b="16493"/>
          <a:stretch/>
        </p:blipFill>
        <p:spPr>
          <a:xfrm>
            <a:off x="1850438" y="1206501"/>
            <a:ext cx="844030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105" t="30382" r="19547" b="16630"/>
          <a:stretch/>
        </p:blipFill>
        <p:spPr>
          <a:xfrm>
            <a:off x="1871869" y="1206501"/>
            <a:ext cx="84251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0729" r="19449" b="16551"/>
          <a:stretch/>
        </p:blipFill>
        <p:spPr>
          <a:xfrm>
            <a:off x="1905963" y="1223439"/>
            <a:ext cx="8391005" cy="431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30728" r="19448" b="16494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30729" r="19545" b="16320"/>
          <a:stretch/>
        </p:blipFill>
        <p:spPr>
          <a:xfrm>
            <a:off x="1898428" y="1206501"/>
            <a:ext cx="839854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514" r="18765" b="16240"/>
          <a:stretch/>
        </p:blipFill>
        <p:spPr>
          <a:xfrm>
            <a:off x="1871868" y="1206501"/>
            <a:ext cx="8425100" cy="4312084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56096" y="3662451"/>
            <a:ext cx="1910914" cy="288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9861" r="19937" b="16320"/>
          <a:stretch/>
        </p:blipFill>
        <p:spPr>
          <a:xfrm>
            <a:off x="1895032" y="1249619"/>
            <a:ext cx="8401936" cy="428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31076" r="19546" b="16493"/>
          <a:stretch/>
        </p:blipFill>
        <p:spPr>
          <a:xfrm>
            <a:off x="1893263" y="1229939"/>
            <a:ext cx="8403705" cy="430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8471" r="19449" b="16320"/>
          <a:stretch/>
        </p:blipFill>
        <p:spPr>
          <a:xfrm>
            <a:off x="1905963" y="1206502"/>
            <a:ext cx="8391005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20907" y="3518761"/>
            <a:ext cx="1958757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496" t="31250" r="19351" b="16330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0728" r="19644" b="16494"/>
          <a:stretch/>
        </p:blipFill>
        <p:spPr>
          <a:xfrm>
            <a:off x="1903432" y="1206501"/>
            <a:ext cx="83935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1250" r="19741" b="16370"/>
          <a:stretch/>
        </p:blipFill>
        <p:spPr>
          <a:xfrm>
            <a:off x="1895033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016" t="24652" r="19742" b="31771"/>
          <a:stretch/>
        </p:blipFill>
        <p:spPr>
          <a:xfrm>
            <a:off x="6068082" y="1244601"/>
            <a:ext cx="4228885" cy="258623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3211" t="35243" r="34090" b="32292"/>
          <a:stretch/>
        </p:blipFill>
        <p:spPr>
          <a:xfrm>
            <a:off x="2000270" y="1318181"/>
            <a:ext cx="2943276" cy="2016087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3016" t="35938" r="34285" b="39036"/>
          <a:stretch/>
        </p:blipFill>
        <p:spPr>
          <a:xfrm>
            <a:off x="3712744" y="3429000"/>
            <a:ext cx="2259938" cy="207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496" t="23785" r="19644" b="23438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6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2569" r="19644" b="23585"/>
          <a:stretch/>
        </p:blipFill>
        <p:spPr>
          <a:xfrm>
            <a:off x="1911816" y="1206501"/>
            <a:ext cx="8385152" cy="431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692" t="23785" r="19643" b="23438"/>
          <a:stretch/>
        </p:blipFill>
        <p:spPr>
          <a:xfrm>
            <a:off x="1918663" y="1206501"/>
            <a:ext cx="837830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478" t="30903" r="19546" b="38688"/>
          <a:stretch/>
        </p:blipFill>
        <p:spPr>
          <a:xfrm>
            <a:off x="1981397" y="1206502"/>
            <a:ext cx="8315571" cy="3251198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8199" y="3454400"/>
            <a:ext cx="2031269" cy="314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401" t="23437" r="20912" b="23437"/>
          <a:stretch/>
        </p:blipFill>
        <p:spPr>
          <a:xfrm>
            <a:off x="1908753" y="1206501"/>
            <a:ext cx="838821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5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7789" t="23785" r="20327" b="23438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1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277" t="22742" r="18277" b="40452"/>
          <a:stretch/>
        </p:blipFill>
        <p:spPr>
          <a:xfrm>
            <a:off x="1968499" y="1563708"/>
            <a:ext cx="8255001" cy="35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7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30903" r="19644" b="16319"/>
          <a:stretch/>
        </p:blipFill>
        <p:spPr>
          <a:xfrm>
            <a:off x="1899305" y="1206502"/>
            <a:ext cx="839766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452" t="30729" r="19156" b="39757"/>
          <a:stretch/>
        </p:blipFill>
        <p:spPr>
          <a:xfrm>
            <a:off x="1943205" y="1206501"/>
            <a:ext cx="8353762" cy="3473448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4374" y="3530600"/>
            <a:ext cx="1948709" cy="305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496" t="30903" r="18863" b="1649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984" t="31250" r="19448" b="16320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03" t="28298" r="19741" b="16457"/>
          <a:stretch/>
        </p:blipFill>
        <p:spPr>
          <a:xfrm>
            <a:off x="1895032" y="1209347"/>
            <a:ext cx="8401936" cy="432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594" t="30903" r="19546" b="16433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553</Words>
  <Application>Microsoft Office PowerPoint</Application>
  <PresentationFormat>ملء الشاشة</PresentationFormat>
  <Paragraphs>405</Paragraphs>
  <Slides>33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40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14</cp:revision>
  <dcterms:created xsi:type="dcterms:W3CDTF">2021-09-06T17:27:26Z</dcterms:created>
  <dcterms:modified xsi:type="dcterms:W3CDTF">2021-09-06T19:00:32Z</dcterms:modified>
</cp:coreProperties>
</file>