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3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70" d="100"/>
          <a:sy n="70" d="100"/>
        </p:scale>
        <p:origin x="7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238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096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335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0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8208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337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220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071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680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519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413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6140-546F-4C86-A82C-8B7D39841C8A}" type="datetimeFigureOut">
              <a:rPr lang="ar-SA" smtClean="0"/>
              <a:t>30/01/43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C4683-3320-4378-BEBA-34F88DA381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3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50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الثلاثاء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التاريخ:1443/1/30 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479935" y="2713959"/>
            <a:ext cx="329036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تصنيف المخلوقات الحية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5"/>
          <a:srcRect l="33462" t="22528" r="36958" b="9935"/>
          <a:stretch/>
        </p:blipFill>
        <p:spPr>
          <a:xfrm>
            <a:off x="2962807" y="1351938"/>
            <a:ext cx="1263091" cy="15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688" r="19351" b="16319"/>
          <a:stretch/>
        </p:blipFill>
        <p:spPr>
          <a:xfrm>
            <a:off x="1895032" y="1193799"/>
            <a:ext cx="8401936" cy="4343401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1962" y="3363600"/>
            <a:ext cx="1827272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514" r="19155" b="16176"/>
          <a:stretch/>
        </p:blipFill>
        <p:spPr>
          <a:xfrm>
            <a:off x="1871869" y="1206501"/>
            <a:ext cx="8425100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1342" y="3397250"/>
            <a:ext cx="1827272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514" r="19253" b="16319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8" t="29860" r="19254" b="16181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8125" r="19058" b="16667"/>
          <a:stretch/>
        </p:blipFill>
        <p:spPr>
          <a:xfrm>
            <a:off x="1894323" y="1206501"/>
            <a:ext cx="8402645" cy="433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01" t="28299" r="24372" b="23401"/>
          <a:stretch/>
        </p:blipFill>
        <p:spPr>
          <a:xfrm>
            <a:off x="1895033" y="1206501"/>
            <a:ext cx="8401936" cy="43307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9441456" y="2641600"/>
            <a:ext cx="843645" cy="28956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496" t="27778" r="23841" b="24132"/>
          <a:stretch/>
        </p:blipFill>
        <p:spPr>
          <a:xfrm>
            <a:off x="1895032" y="1210681"/>
            <a:ext cx="8401936" cy="4326519"/>
          </a:xfrm>
          <a:prstGeom prst="rect">
            <a:avLst/>
          </a:prstGeom>
        </p:spPr>
      </p:pic>
      <p:sp>
        <p:nvSpPr>
          <p:cNvPr id="46" name="مستطيل 45"/>
          <p:cNvSpPr/>
          <p:nvPr/>
        </p:nvSpPr>
        <p:spPr>
          <a:xfrm>
            <a:off x="9441456" y="2641600"/>
            <a:ext cx="843645" cy="28956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8472" r="23938" b="24826"/>
          <a:stretch/>
        </p:blipFill>
        <p:spPr>
          <a:xfrm>
            <a:off x="1903432" y="1206501"/>
            <a:ext cx="8393536" cy="4330700"/>
          </a:xfrm>
          <a:prstGeom prst="rect">
            <a:avLst/>
          </a:prstGeom>
        </p:spPr>
      </p:pic>
      <p:sp>
        <p:nvSpPr>
          <p:cNvPr id="46" name="مستطيل 45"/>
          <p:cNvSpPr/>
          <p:nvPr/>
        </p:nvSpPr>
        <p:spPr>
          <a:xfrm>
            <a:off x="9441456" y="2641600"/>
            <a:ext cx="843645" cy="28956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8125" r="23743" b="24336"/>
          <a:stretch/>
        </p:blipFill>
        <p:spPr>
          <a:xfrm>
            <a:off x="1895032" y="1224047"/>
            <a:ext cx="8401936" cy="4313153"/>
          </a:xfrm>
          <a:prstGeom prst="rect">
            <a:avLst/>
          </a:prstGeom>
        </p:spPr>
      </p:pic>
      <p:sp>
        <p:nvSpPr>
          <p:cNvPr id="46" name="مستطيل 45"/>
          <p:cNvSpPr/>
          <p:nvPr/>
        </p:nvSpPr>
        <p:spPr>
          <a:xfrm>
            <a:off x="9441456" y="2641600"/>
            <a:ext cx="843645" cy="28956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8472" r="24231" b="23632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sp>
        <p:nvSpPr>
          <p:cNvPr id="46" name="مستطيل 45"/>
          <p:cNvSpPr/>
          <p:nvPr/>
        </p:nvSpPr>
        <p:spPr>
          <a:xfrm>
            <a:off x="9441456" y="2641600"/>
            <a:ext cx="843645" cy="28956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309" t="37500" r="37603" b="34548"/>
          <a:stretch/>
        </p:blipFill>
        <p:spPr>
          <a:xfrm>
            <a:off x="3040446" y="1698805"/>
            <a:ext cx="5902918" cy="3270926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7192" y="3147639"/>
            <a:ext cx="1823439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4" t="29514" r="19058" b="16350"/>
          <a:stretch/>
        </p:blipFill>
        <p:spPr>
          <a:xfrm>
            <a:off x="1824743" y="1246779"/>
            <a:ext cx="8472225" cy="429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9861" r="19253" b="16306"/>
          <a:stretch/>
        </p:blipFill>
        <p:spPr>
          <a:xfrm>
            <a:off x="1871868" y="1220061"/>
            <a:ext cx="8425100" cy="431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90" t="29862" r="19058" b="1654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167" r="19155" b="16529"/>
          <a:stretch/>
        </p:blipFill>
        <p:spPr>
          <a:xfrm>
            <a:off x="1895032" y="1243798"/>
            <a:ext cx="8401936" cy="429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62" t="28720" r="19211" b="15724"/>
          <a:stretch/>
        </p:blipFill>
        <p:spPr>
          <a:xfrm>
            <a:off x="1897556" y="1239622"/>
            <a:ext cx="8399411" cy="42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538" t="29117" r="19253" b="16927"/>
          <a:stretch/>
        </p:blipFill>
        <p:spPr>
          <a:xfrm>
            <a:off x="1895032" y="1241453"/>
            <a:ext cx="8401936" cy="42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496" t="28472" r="18570" b="16493"/>
          <a:stretch/>
        </p:blipFill>
        <p:spPr>
          <a:xfrm>
            <a:off x="1895032" y="1206501"/>
            <a:ext cx="8401936" cy="43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340" r="18863" b="16610"/>
          <a:stretch/>
        </p:blipFill>
        <p:spPr>
          <a:xfrm>
            <a:off x="1871868" y="1240429"/>
            <a:ext cx="8425100" cy="429677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458200" y="2095500"/>
            <a:ext cx="1498600" cy="28067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67957" y="3295978"/>
            <a:ext cx="1827272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8471" r="18960" b="16320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8125" r="19253" b="16340"/>
          <a:stretch/>
        </p:blipFill>
        <p:spPr>
          <a:xfrm>
            <a:off x="1895032" y="1213614"/>
            <a:ext cx="8401936" cy="43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594" t="27952" r="19058" b="16451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514" r="19058" b="16319"/>
          <a:stretch/>
        </p:blipFill>
        <p:spPr>
          <a:xfrm>
            <a:off x="1895032" y="1206501"/>
            <a:ext cx="8401936" cy="4306251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5965" y="3229981"/>
            <a:ext cx="1827272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99" t="29687" r="19155" b="16243"/>
          <a:stretch/>
        </p:blipFill>
        <p:spPr>
          <a:xfrm>
            <a:off x="1895032" y="1200909"/>
            <a:ext cx="8401936" cy="4336292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67957" y="3295978"/>
            <a:ext cx="1827272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443</Words>
  <Application>Microsoft Office PowerPoint</Application>
  <PresentationFormat>ملء الشاشة</PresentationFormat>
  <Paragraphs>321</Paragraphs>
  <Slides>26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3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8</cp:revision>
  <dcterms:created xsi:type="dcterms:W3CDTF">2021-09-07T07:30:44Z</dcterms:created>
  <dcterms:modified xsi:type="dcterms:W3CDTF">2021-09-07T08:17:34Z</dcterms:modified>
</cp:coreProperties>
</file>