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8" r:id="rId2"/>
    <p:sldId id="256" r:id="rId3"/>
    <p:sldId id="257" r:id="rId4"/>
    <p:sldId id="259" r:id="rId5"/>
    <p:sldId id="261" r:id="rId6"/>
    <p:sldId id="3760" r:id="rId7"/>
    <p:sldId id="3741" r:id="rId8"/>
    <p:sldId id="3748" r:id="rId9"/>
    <p:sldId id="3743" r:id="rId10"/>
    <p:sldId id="3747" r:id="rId11"/>
    <p:sldId id="3749" r:id="rId12"/>
    <p:sldId id="3744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等线 Light" panose="02010600030101010101" pitchFamily="2" charset="-122"/>
      <p:regular r:id="rId17"/>
    </p:embeddedFont>
    <p:embeddedFont>
      <p:font typeface="仓耳明楷 W03" panose="020B0604020202020204" charset="-122"/>
      <p:regular r:id="rId18"/>
    </p:embeddedFont>
    <p:embeddedFont>
      <p:font typeface="仓耳羽辰体-谷力 W04" panose="020B0604020202020204" charset="-122"/>
      <p:regular r:id="rId19"/>
    </p:embeddedFont>
    <p:embeddedFont>
      <p:font typeface="abo2sadam" panose="02000500040000020004" pitchFamily="2" charset="-78"/>
      <p:regular r:id="rId20"/>
    </p:embeddedFont>
    <p:embeddedFont>
      <p:font typeface="ae_AlMothnna" panose="020B0803030604020204" pitchFamily="34" charset="-78"/>
      <p:bold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5479" autoAdjust="0"/>
  </p:normalViewPr>
  <p:slideViewPr>
    <p:cSldViewPr snapToGrid="0">
      <p:cViewPr>
        <p:scale>
          <a:sx n="60" d="100"/>
          <a:sy n="60" d="100"/>
        </p:scale>
        <p:origin x="111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A1859-7CC7-41A7-95E1-555290B4B3B9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1B43B-7F14-4635-A4B5-9E000D089E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85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849B2-730C-4C0D-9D09-E6E569F4CCF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82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B43B-7F14-4635-A4B5-9E000D089E2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802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B43B-7F14-4635-A4B5-9E000D089E2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725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B43B-7F14-4635-A4B5-9E000D089E2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54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https://ibaotu.com/Font/quanbu-0/fd3ec5bed9eb4d4c1c47a4d692aba263.html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音乐：</a:t>
            </a:r>
            <a:r>
              <a:rPr lang="en-US" altLang="zh-CN" dirty="0"/>
              <a:t>https://ibaotu.com/sucai/18011222.html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素材：</a:t>
            </a:r>
            <a:r>
              <a:rPr lang="en-US" altLang="zh-CN" dirty="0"/>
              <a:t>https://ibaotu.com/sucai/18186689.html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B43B-7F14-4635-A4B5-9E000D089E2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64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B43B-7F14-4635-A4B5-9E000D089E2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292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B43B-7F14-4635-A4B5-9E000D089E2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882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B43B-7F14-4635-A4B5-9E000D089E2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45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B43B-7F14-4635-A4B5-9E000D089E2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345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B43B-7F14-4635-A4B5-9E000D089E2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409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B43B-7F14-4635-A4B5-9E000D089E2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868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B43B-7F14-4635-A4B5-9E000D089E2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43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E3096-E730-4D4D-8BFD-FE850FE39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267328B-12AB-4A3A-8D21-FACDD0770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182CB-7B98-4C28-8786-A0CFC00E5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DAED-6DC4-462B-BE6E-8EDFB9C30BA3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2660FA-F0B8-4396-BBE9-4BE3B2E8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D1D8B8-8625-42C6-99B8-9C651995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68C8-4BD0-4808-9911-0452D96E4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1DB2D-65A6-46C8-AEAA-9AEFB0E3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DC4053-6458-4119-A085-301B45832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E5B706-2614-4D71-92B9-7F1F928B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DAED-6DC4-462B-BE6E-8EDFB9C30BA3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50ECF6-13DC-48F2-B467-6BD0E55D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F406C-6B01-4395-A57A-D2C194506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68C8-4BD0-4808-9911-0452D96E4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315A916-55D0-4DA7-860D-567289BAF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AF56C8-912C-4D7D-A4FA-FA4584A2B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E5D44D-C57F-44CB-994C-3642060AC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DAED-6DC4-462B-BE6E-8EDFB9C30BA3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DD8B42-E84C-46EC-9338-2A743E005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5D71E-6B2F-42AB-865D-36C5AFFF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68C8-4BD0-4808-9911-0452D96E4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2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71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0A29E-494D-4806-B391-787A40923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83A7A4-1AF0-443B-8776-0286B7B89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A4D9AE-E5C8-4244-920B-2F9835534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DAED-6DC4-462B-BE6E-8EDFB9C30BA3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BB599D-45D5-406F-B768-041B5BAD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95E208-6EF8-440F-A90B-D214F51A4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68C8-4BD0-4808-9911-0452D96E4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26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5EAE84-0064-47E1-87DB-16A199E0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503050-F565-400C-9DF5-1E79CD5E2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5ED112-85F4-488F-9A27-8015B8A32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DAED-6DC4-462B-BE6E-8EDFB9C30BA3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DF9C1C-3515-488E-8F9C-A3791F9F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7236A4-F83D-4D54-88D1-B834E104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68C8-4BD0-4808-9911-0452D96E4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31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E65D0F-5378-410B-81EC-428BBD518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94698B-F2DC-495A-BF5B-002E120B4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022B7B-04AE-42CE-B5EB-60F8CE7F1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21E9B8B-234F-4CAC-8E7A-48F0D8DF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DAED-6DC4-462B-BE6E-8EDFB9C30BA3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8D1A87-3BA6-426B-9D47-4CAA87076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A699BF-D7B3-4638-A632-A25C5BBD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68C8-4BD0-4808-9911-0452D96E4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0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4C8D8A-90B2-469B-80B4-03304B70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74CE50-3E68-40D6-B571-CF2CBC01F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63D0A0-E139-4007-9CC0-B9119A75E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466459-2122-4FF0-9D75-C4F3373BE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38578A7-C0A3-46D6-B52B-D5360DF0F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8B81B4-67A3-48BB-918B-1EAC83748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DAED-6DC4-462B-BE6E-8EDFB9C30BA3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9BCA8D4-8A74-47DF-BB6F-F7CEC55C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80540C-D588-41B3-8D94-AC46DF72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68C8-4BD0-4808-9911-0452D96E4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1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329D44-AD2A-49E8-9C8C-D9722D915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11F60A-3E83-4B9A-9589-6396C8C6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DAED-6DC4-462B-BE6E-8EDFB9C30BA3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0ECC4F-07B9-43D9-BF05-2084A9CE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F1087B-45DF-4734-8280-03946A2A7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68C8-4BD0-4808-9911-0452D96E4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77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32E29CE-A6C5-4B05-B41F-12A162648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DAED-6DC4-462B-BE6E-8EDFB9C30BA3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46FEEC6-092D-4BF8-A008-11C0A8A8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B44E23-675D-46AF-B03E-85802084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68C8-4BD0-4808-9911-0452D96E4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B27D26-0396-4E17-BE41-4F1FF5FC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25C0FA-29EF-4581-A355-C53FB554B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E4D0EF-9721-4259-8E46-67D24A05B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A15220-0D68-4679-98A7-E77FCD2C6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DAED-6DC4-462B-BE6E-8EDFB9C30BA3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9F56B6-9666-4728-99B7-72883726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5FF3866-294C-4091-9A3E-0EE232EA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68C8-4BD0-4808-9911-0452D96E4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26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CEFADA-1B6E-44FD-9383-604D550D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A7C6730-A75F-4BFD-8449-458235AC7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955B39-DF6B-4E9D-97FF-E28535579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A2C888-2C80-4CCE-93DA-F6E1E5455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0DAED-6DC4-462B-BE6E-8EDFB9C30BA3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2657AB-5E82-40B0-A687-A67F6200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F7E26-079E-4ADF-9C72-C89638EF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68C8-4BD0-4808-9911-0452D96E4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3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E0315EA-B5EC-4EB8-86E8-A1AAF09ED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B60C6B-78AF-4434-9E07-A4DFE04F1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448973-8E89-4DDD-9B9F-9DF2F40E2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0DAED-6DC4-462B-BE6E-8EDFB9C30BA3}" type="datetimeFigureOut">
              <a:rPr lang="zh-CN" altLang="en-US" smtClean="0"/>
              <a:t>2020/9/27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5CF88F-41C1-4E35-A784-77E413EB0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DE33F-4C3B-453B-A613-FEDE7A449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968C8-4BD0-4808-9911-0452D96E4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56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95" y="198201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25359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75049" cy="205339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713E3F-3D67-49C8-9B98-CE8B6C4F73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31"/>
          <a:stretch/>
        </p:blipFill>
        <p:spPr>
          <a:xfrm>
            <a:off x="6765359" y="4672776"/>
            <a:ext cx="5364395" cy="23588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A294FB9-47B0-4FE8-ACC8-9EEB80327E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421" y="761139"/>
            <a:ext cx="1015580" cy="1343282"/>
          </a:xfrm>
          <a:prstGeom prst="rect">
            <a:avLst/>
          </a:prstGeom>
        </p:spPr>
      </p:pic>
      <p:sp>
        <p:nvSpPr>
          <p:cNvPr id="29" name="文本框 10">
            <a:extLst>
              <a:ext uri="{FF2B5EF4-FFF2-40B4-BE49-F238E27FC236}">
                <a16:creationId xmlns:a16="http://schemas.microsoft.com/office/drawing/2014/main" id="{4990F5FC-4F53-4DCB-823D-AB0A4C679664}"/>
              </a:ext>
            </a:extLst>
          </p:cNvPr>
          <p:cNvSpPr txBox="1"/>
          <p:nvPr/>
        </p:nvSpPr>
        <p:spPr>
          <a:xfrm>
            <a:off x="-50588" y="1848837"/>
            <a:ext cx="117620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altLang="zh-CN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o2sadam" panose="02000500040000020004" pitchFamily="2" charset="-78"/>
                <a:ea typeface="南构徐从法隶书" panose="02010601030101010101" pitchFamily="2" charset="-122"/>
                <a:cs typeface="abo2sadam" panose="02000500040000020004" pitchFamily="2" charset="-78"/>
              </a:rPr>
              <a:t>بسم الله الرحمن الرحيم</a:t>
            </a:r>
            <a:endParaRPr lang="zh-CN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o2sadam" panose="02000500040000020004" pitchFamily="2" charset="-78"/>
              <a:ea typeface="南构徐从法隶书" panose="02010601030101010101" pitchFamily="2" charset="-122"/>
              <a:cs typeface="abo2sadam" panose="02000500040000020004" pitchFamily="2" charset="-78"/>
            </a:endParaRP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id="{7617895B-C33C-488D-9C0D-067F98E40A69}"/>
              </a:ext>
            </a:extLst>
          </p:cNvPr>
          <p:cNvSpPr txBox="1"/>
          <p:nvPr/>
        </p:nvSpPr>
        <p:spPr>
          <a:xfrm>
            <a:off x="2281406" y="4045055"/>
            <a:ext cx="6776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ar-SA" altLang="zh-CN" sz="4400" b="1" i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e_AlMothnna" panose="020B0803030604020204" pitchFamily="34" charset="-78"/>
                <a:ea typeface="南构徐从法隶书" panose="02010601030101010101" pitchFamily="2" charset="-122"/>
                <a:cs typeface="+mj-cs"/>
              </a:rPr>
              <a:t>السلام عليكم ورحمة الله وبركاته</a:t>
            </a:r>
            <a:endParaRPr lang="zh-CN" altLang="en-US" sz="4400" b="1" i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ae_AlMothnna" panose="020B0803030604020204" pitchFamily="34" charset="-78"/>
              <a:ea typeface="南构徐从法隶书" panose="02010601030101010101" pitchFamily="2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85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DBA39-FA87-4FD9-B5A6-0DE3CCB13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544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F406CD-5FCB-4FE6-A90A-CD3D9551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63600" cy="1013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BBC6703-7C20-42BC-8D77-EAF7574CC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1697"/>
            <a:ext cx="12192000" cy="5408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D2AC9BA-BAB0-4C76-9707-85C332D36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111" y="3210508"/>
            <a:ext cx="3638550" cy="2733675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E14E21A-273E-431D-BF82-389E40C81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9231" y="399166"/>
            <a:ext cx="3638550" cy="2811342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grpSp>
        <p:nvGrpSpPr>
          <p:cNvPr id="17" name="组合 34">
            <a:extLst>
              <a:ext uri="{FF2B5EF4-FFF2-40B4-BE49-F238E27FC236}">
                <a16:creationId xmlns:a16="http://schemas.microsoft.com/office/drawing/2014/main" id="{7E633267-613C-45F3-9A7A-49BC49E41E50}"/>
              </a:ext>
            </a:extLst>
          </p:cNvPr>
          <p:cNvGrpSpPr/>
          <p:nvPr/>
        </p:nvGrpSpPr>
        <p:grpSpPr>
          <a:xfrm>
            <a:off x="497304" y="1224890"/>
            <a:ext cx="7228473" cy="1381402"/>
            <a:chOff x="5590069" y="287198"/>
            <a:chExt cx="3925362" cy="790367"/>
          </a:xfrm>
        </p:grpSpPr>
        <p:pic>
          <p:nvPicPr>
            <p:cNvPr id="18" name="图片 35">
              <a:extLst>
                <a:ext uri="{FF2B5EF4-FFF2-40B4-BE49-F238E27FC236}">
                  <a16:creationId xmlns:a16="http://schemas.microsoft.com/office/drawing/2014/main" id="{6171F721-FC64-4AE5-A6A1-190E65114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7485" y="296365"/>
              <a:ext cx="2680840" cy="781200"/>
            </a:xfrm>
            <a:prstGeom prst="rect">
              <a:avLst/>
            </a:prstGeom>
          </p:spPr>
        </p:pic>
        <p:grpSp>
          <p:nvGrpSpPr>
            <p:cNvPr id="19" name="组合 36">
              <a:extLst>
                <a:ext uri="{FF2B5EF4-FFF2-40B4-BE49-F238E27FC236}">
                  <a16:creationId xmlns:a16="http://schemas.microsoft.com/office/drawing/2014/main" id="{F7A09042-F5D1-4B0B-A27D-DE4E15CC7810}"/>
                </a:ext>
              </a:extLst>
            </p:cNvPr>
            <p:cNvGrpSpPr/>
            <p:nvPr/>
          </p:nvGrpSpPr>
          <p:grpSpPr>
            <a:xfrm flipH="1">
              <a:off x="5590069" y="287198"/>
              <a:ext cx="3925362" cy="444663"/>
              <a:chOff x="7908590" y="760881"/>
              <a:chExt cx="3803884" cy="430902"/>
            </a:xfrm>
          </p:grpSpPr>
          <p:sp>
            <p:nvSpPr>
              <p:cNvPr id="20" name="Freeform 56">
                <a:extLst>
                  <a:ext uri="{FF2B5EF4-FFF2-40B4-BE49-F238E27FC236}">
                    <a16:creationId xmlns:a16="http://schemas.microsoft.com/office/drawing/2014/main" id="{FD0C41C7-5591-4B2D-B998-7A0E1F661130}"/>
                  </a:ext>
                </a:extLst>
              </p:cNvPr>
              <p:cNvSpPr/>
              <p:nvPr/>
            </p:nvSpPr>
            <p:spPr bwMode="auto">
              <a:xfrm>
                <a:off x="8419385" y="760881"/>
                <a:ext cx="3293089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r" rtl="1"/>
                <a:r>
                  <a:rPr lang="ar-SA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ماذا يسمى هذا الجزء؟ أعطي تعريف له؟</a:t>
                </a:r>
              </a:p>
            </p:txBody>
          </p:sp>
          <p:sp>
            <p:nvSpPr>
              <p:cNvPr id="21" name="Freeform 57">
                <a:extLst>
                  <a:ext uri="{FF2B5EF4-FFF2-40B4-BE49-F238E27FC236}">
                    <a16:creationId xmlns:a16="http://schemas.microsoft.com/office/drawing/2014/main" id="{BF68E86A-7E61-4A57-A918-3B505A7EF275}"/>
                  </a:ext>
                </a:extLst>
              </p:cNvPr>
              <p:cNvSpPr/>
              <p:nvPr/>
            </p:nvSpPr>
            <p:spPr bwMode="auto">
              <a:xfrm flipH="1">
                <a:off x="7908590" y="760883"/>
                <a:ext cx="510794" cy="430900"/>
              </a:xfrm>
              <a:prstGeom prst="homePlat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2" name="组合 34">
            <a:extLst>
              <a:ext uri="{FF2B5EF4-FFF2-40B4-BE49-F238E27FC236}">
                <a16:creationId xmlns:a16="http://schemas.microsoft.com/office/drawing/2014/main" id="{3FDD8452-B224-48F6-B507-36D3B0B0413F}"/>
              </a:ext>
            </a:extLst>
          </p:cNvPr>
          <p:cNvGrpSpPr/>
          <p:nvPr/>
        </p:nvGrpSpPr>
        <p:grpSpPr>
          <a:xfrm flipH="1">
            <a:off x="5170844" y="4345727"/>
            <a:ext cx="6646721" cy="1381402"/>
            <a:chOff x="5590068" y="287198"/>
            <a:chExt cx="3925363" cy="790367"/>
          </a:xfrm>
        </p:grpSpPr>
        <p:pic>
          <p:nvPicPr>
            <p:cNvPr id="23" name="图片 35">
              <a:extLst>
                <a:ext uri="{FF2B5EF4-FFF2-40B4-BE49-F238E27FC236}">
                  <a16:creationId xmlns:a16="http://schemas.microsoft.com/office/drawing/2014/main" id="{0AC7ABED-6CEB-400D-BFB1-4E9B30336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7485" y="296365"/>
              <a:ext cx="2680840" cy="781200"/>
            </a:xfrm>
            <a:prstGeom prst="rect">
              <a:avLst/>
            </a:prstGeom>
          </p:spPr>
        </p:pic>
        <p:grpSp>
          <p:nvGrpSpPr>
            <p:cNvPr id="24" name="组合 36">
              <a:extLst>
                <a:ext uri="{FF2B5EF4-FFF2-40B4-BE49-F238E27FC236}">
                  <a16:creationId xmlns:a16="http://schemas.microsoft.com/office/drawing/2014/main" id="{A90F40B1-BF69-4DB4-97A4-AF423AC1C388}"/>
                </a:ext>
              </a:extLst>
            </p:cNvPr>
            <p:cNvGrpSpPr/>
            <p:nvPr/>
          </p:nvGrpSpPr>
          <p:grpSpPr>
            <a:xfrm flipH="1">
              <a:off x="5590068" y="287198"/>
              <a:ext cx="3925363" cy="444663"/>
              <a:chOff x="7908590" y="760881"/>
              <a:chExt cx="3803885" cy="430902"/>
            </a:xfrm>
          </p:grpSpPr>
          <p:sp>
            <p:nvSpPr>
              <p:cNvPr id="25" name="Freeform 56">
                <a:extLst>
                  <a:ext uri="{FF2B5EF4-FFF2-40B4-BE49-F238E27FC236}">
                    <a16:creationId xmlns:a16="http://schemas.microsoft.com/office/drawing/2014/main" id="{46853901-33DD-4BFD-ACD4-7A8367335CDA}"/>
                  </a:ext>
                </a:extLst>
              </p:cNvPr>
              <p:cNvSpPr/>
              <p:nvPr/>
            </p:nvSpPr>
            <p:spPr bwMode="auto">
              <a:xfrm>
                <a:off x="8673985" y="760881"/>
                <a:ext cx="3038490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r" rtl="1"/>
                <a:r>
                  <a:rPr lang="ar-SA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كيف يستفيد النبات من الحشرات؟؟</a:t>
                </a:r>
              </a:p>
            </p:txBody>
          </p:sp>
          <p:sp>
            <p:nvSpPr>
              <p:cNvPr id="26" name="Freeform 57">
                <a:extLst>
                  <a:ext uri="{FF2B5EF4-FFF2-40B4-BE49-F238E27FC236}">
                    <a16:creationId xmlns:a16="http://schemas.microsoft.com/office/drawing/2014/main" id="{C26A818D-8327-4502-8DED-EF1B06C8E862}"/>
                  </a:ext>
                </a:extLst>
              </p:cNvPr>
              <p:cNvSpPr/>
              <p:nvPr/>
            </p:nvSpPr>
            <p:spPr bwMode="auto">
              <a:xfrm flipH="1">
                <a:off x="7908590" y="760883"/>
                <a:ext cx="765394" cy="430900"/>
              </a:xfrm>
              <a:prstGeom prst="homePlat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60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DBA39-FA87-4FD9-B5A6-0DE3CCB13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E1EB3B3-84AE-4718-9C6E-96170EDF1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53" y="224590"/>
            <a:ext cx="11389894" cy="5815764"/>
          </a:xfrm>
          <a:prstGeom prst="rect">
            <a:avLst/>
          </a:prstGeom>
          <a:ln w="107950">
            <a:solidFill>
              <a:srgbClr val="92D050"/>
            </a:solidFill>
          </a:ln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F9F080B-85B8-4CE8-8865-54C06A1B5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05" y="224589"/>
            <a:ext cx="2759242" cy="49272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ECB36E94-D1B2-472D-889C-8C67CE621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3005" y="6040354"/>
            <a:ext cx="3809499" cy="536909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C75D1761-EBAD-4292-B35D-28BEC543DD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42"/>
          <a:stretch/>
        </p:blipFill>
        <p:spPr>
          <a:xfrm>
            <a:off x="569496" y="6040354"/>
            <a:ext cx="6674013" cy="593056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8294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2705C8-2A32-4C1C-B449-BD6B90EBC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20D8A3F-FD1C-4CFE-919F-4FAE1CB15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6189"/>
            <a:ext cx="12192000" cy="14663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3B4570A-702E-4E31-B316-FBABD185F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6960" y="-1841627"/>
            <a:ext cx="2314269" cy="584818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8B1A2FA-8DB6-4A32-82F3-A8E7E9EFF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778" y="2935023"/>
            <a:ext cx="3655024" cy="3462589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A0FDC97-799B-4D6F-99FA-FD389E22C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778" y="256674"/>
            <a:ext cx="3655024" cy="2448881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2ED034F-A27C-4FC0-A963-4A68188C0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576" y="3128212"/>
            <a:ext cx="3434411" cy="3240544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99C467E-900B-4FA3-B066-CDC6DFBF8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3617" y="815328"/>
            <a:ext cx="3655024" cy="3240544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C93785B6-364A-42DC-86D1-C202B7EA00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59" y="4666317"/>
            <a:ext cx="2037736" cy="196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D3A6273-8191-4E80-B004-941BB22AB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FE560E5-2D4A-4145-A041-27E16971D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68" y="4135790"/>
            <a:ext cx="1101702" cy="25038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68805B5-C30B-4C44-B70F-3CF5E2CE0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25" y="0"/>
            <a:ext cx="1710875" cy="62556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B043C3-0428-440E-A8A3-8A147F517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0818"/>
            <a:ext cx="12192000" cy="18216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C05516D-D8EE-4F28-9F87-0CCCB1BDAC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9855"/>
            <a:ext cx="2734667" cy="312814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C8C382E-4D4C-428B-8EBA-86D8B759216D}"/>
              </a:ext>
            </a:extLst>
          </p:cNvPr>
          <p:cNvGrpSpPr/>
          <p:nvPr/>
        </p:nvGrpSpPr>
        <p:grpSpPr>
          <a:xfrm>
            <a:off x="8172514" y="5610345"/>
            <a:ext cx="4617222" cy="1266156"/>
            <a:chOff x="8244863" y="5608368"/>
            <a:chExt cx="4617222" cy="126615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573AE79-D79A-4F61-8433-5F41DDFAA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863" y="5617029"/>
              <a:ext cx="3947137" cy="125749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A2D4BD9-C239-46AA-A5B3-5606DD8A6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1914" y="5608368"/>
              <a:ext cx="1340171" cy="116703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0A9C0301-A50B-4C7D-96E0-4033F605DB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19" y="246067"/>
            <a:ext cx="866362" cy="58329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B427F9D-1CFB-46B4-AC67-CEB86FDAB6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67"/>
            <a:ext cx="2552342" cy="1561115"/>
          </a:xfrm>
          <a:prstGeom prst="rect">
            <a:avLst/>
          </a:prstGeom>
        </p:spPr>
      </p:pic>
      <p:sp>
        <p:nvSpPr>
          <p:cNvPr id="26" name="标题 1">
            <a:extLst>
              <a:ext uri="{FF2B5EF4-FFF2-40B4-BE49-F238E27FC236}">
                <a16:creationId xmlns:a16="http://schemas.microsoft.com/office/drawing/2014/main" id="{DDFD7C69-79F3-4956-96CF-13C25A9B01D8}"/>
              </a:ext>
            </a:extLst>
          </p:cNvPr>
          <p:cNvSpPr txBox="1">
            <a:spLocks/>
          </p:cNvSpPr>
          <p:nvPr/>
        </p:nvSpPr>
        <p:spPr>
          <a:xfrm>
            <a:off x="807408" y="2071047"/>
            <a:ext cx="982438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zh-C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仓耳羽辰体-谷力 W04" panose="02020400000000000000" pitchFamily="18" charset="-122"/>
                <a:ea typeface="仓耳羽辰体-谷力 W04" panose="02020400000000000000" pitchFamily="18" charset="-122"/>
              </a:rPr>
              <a:t>المخلوقات الحية تنمو وتتغير</a:t>
            </a:r>
            <a:endParaRPr lang="zh-CN" altLang="en-US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仓耳羽辰体-谷力 W04" panose="02020400000000000000" pitchFamily="18" charset="-122"/>
              <a:ea typeface="仓耳羽辰体-谷力 W04" panose="02020400000000000000" pitchFamily="18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A4C3042-55F6-44A6-ACF5-3D53D9F1AE0C}"/>
              </a:ext>
            </a:extLst>
          </p:cNvPr>
          <p:cNvSpPr/>
          <p:nvPr/>
        </p:nvSpPr>
        <p:spPr>
          <a:xfrm>
            <a:off x="3102916" y="3676871"/>
            <a:ext cx="5233369" cy="5082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3000"/>
              </a:lnSpc>
            </a:pPr>
            <a:r>
              <a:rPr lang="ar-SA" altLang="zh-CN" sz="4000" b="1" dirty="0">
                <a:ln/>
                <a:solidFill>
                  <a:schemeClr val="accent4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كيف تنمو النباتات وتتكاثر؟؟</a:t>
            </a:r>
            <a:endParaRPr lang="zh-CN" altLang="en-US" sz="4000" b="1" dirty="0">
              <a:ln/>
              <a:solidFill>
                <a:schemeClr val="accent4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0A59045F-725B-4827-B48D-79D98309DF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97" y="4109685"/>
            <a:ext cx="1868262" cy="1269406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A7FB7437-34B0-4D20-BC20-8F079E02450F}"/>
              </a:ext>
            </a:extLst>
          </p:cNvPr>
          <p:cNvSpPr/>
          <p:nvPr/>
        </p:nvSpPr>
        <p:spPr>
          <a:xfrm>
            <a:off x="4307260" y="165215"/>
            <a:ext cx="3577477" cy="79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ar-SA" altLang="zh-CN" sz="4400" dirty="0">
                <a:solidFill>
                  <a:srgbClr val="009471"/>
                </a:solidFill>
                <a:latin typeface="abo2sadam" panose="02000500040000020004" pitchFamily="2" charset="-78"/>
                <a:ea typeface="仓耳羽辰体-谷力 W04" panose="02020400000000000000" pitchFamily="18" charset="-122"/>
                <a:cs typeface="abo2sadam" panose="02000500040000020004" pitchFamily="2" charset="-78"/>
              </a:rPr>
              <a:t>الفصل الثاني</a:t>
            </a:r>
            <a:endParaRPr lang="zh-CN" altLang="en-US" sz="4400" dirty="0">
              <a:solidFill>
                <a:srgbClr val="009471"/>
              </a:solidFill>
              <a:latin typeface="abo2sadam" panose="02000500040000020004" pitchFamily="2" charset="-78"/>
              <a:ea typeface="仓耳羽辰体-谷力 W04" panose="02020400000000000000" pitchFamily="18" charset="-122"/>
              <a:cs typeface="abo2sadam" panose="0200050004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68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8D4C4DB-5578-465E-A5EC-20FBF91CC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1231E3-5A22-430C-9EF4-44ACA66EE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6614"/>
            <a:ext cx="12192000" cy="10758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B88DC5F-1BF1-49CD-8971-DE2E62499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4286" cy="2129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9EBF3-722D-4188-8064-C496219E4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8631" y="4108347"/>
            <a:ext cx="4690260" cy="27735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0E9A694-3215-4980-B513-5B50F0BF1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06" y="5418439"/>
            <a:ext cx="1565727" cy="15657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831D9C8-FC55-49F7-BB90-211E96822C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5012973"/>
            <a:ext cx="3763204" cy="184502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4CDD1F8-D25B-443B-8751-F0FBE18F0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3180" y="467797"/>
            <a:ext cx="3103060" cy="676799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387FABB1-FCA6-40DC-AD53-F8E1ED65C3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0644" y="609600"/>
            <a:ext cx="4965008" cy="469718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0B965C91-61BB-455F-A065-AF087AACC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2207" y="1536417"/>
            <a:ext cx="4965007" cy="332434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9257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2705C8-2A32-4C1C-B449-BD6B90EBCF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20D8A3F-FD1C-4CFE-919F-4FAE1CB15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9078"/>
            <a:ext cx="12192000" cy="18234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9EC6FBE-3F1B-42D6-9773-6DB34301A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17" y="770021"/>
            <a:ext cx="6454189" cy="5439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75C72836-11CB-4065-8290-8F91E3DEF6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1"/>
          <a:stretch/>
        </p:blipFill>
        <p:spPr>
          <a:xfrm>
            <a:off x="9983451" y="14514"/>
            <a:ext cx="2208549" cy="6858000"/>
          </a:xfrm>
          <a:prstGeom prst="rect">
            <a:avLst/>
          </a:prstGeom>
        </p:spPr>
      </p:pic>
      <p:pic>
        <p:nvPicPr>
          <p:cNvPr id="17" name="图片 26">
            <a:extLst>
              <a:ext uri="{FF2B5EF4-FFF2-40B4-BE49-F238E27FC236}">
                <a16:creationId xmlns:a16="http://schemas.microsoft.com/office/drawing/2014/main" id="{759A84AB-2EA0-41B9-A1CF-F3FFBA275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58" y="4319265"/>
            <a:ext cx="1565727" cy="1565727"/>
          </a:xfrm>
          <a:prstGeom prst="rect">
            <a:avLst/>
          </a:prstGeom>
        </p:spPr>
      </p:pic>
      <p:pic>
        <p:nvPicPr>
          <p:cNvPr id="18" name="图片 26">
            <a:extLst>
              <a:ext uri="{FF2B5EF4-FFF2-40B4-BE49-F238E27FC236}">
                <a16:creationId xmlns:a16="http://schemas.microsoft.com/office/drawing/2014/main" id="{65839585-DA2C-410C-92C6-C4B99325F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47" y="4085607"/>
            <a:ext cx="1565727" cy="1565727"/>
          </a:xfrm>
          <a:prstGeom prst="rect">
            <a:avLst/>
          </a:prstGeom>
        </p:spPr>
      </p:pic>
      <p:pic>
        <p:nvPicPr>
          <p:cNvPr id="20" name="图片 26">
            <a:extLst>
              <a:ext uri="{FF2B5EF4-FFF2-40B4-BE49-F238E27FC236}">
                <a16:creationId xmlns:a16="http://schemas.microsoft.com/office/drawing/2014/main" id="{A9CEE995-C831-49D1-815D-6A94BFADB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119" y="5409409"/>
            <a:ext cx="1565727" cy="1565727"/>
          </a:xfrm>
          <a:prstGeom prst="rect">
            <a:avLst/>
          </a:prstGeom>
        </p:spPr>
      </p:pic>
      <p:sp>
        <p:nvSpPr>
          <p:cNvPr id="22" name="任意多边形 32">
            <a:extLst>
              <a:ext uri="{FF2B5EF4-FFF2-40B4-BE49-F238E27FC236}">
                <a16:creationId xmlns:a16="http://schemas.microsoft.com/office/drawing/2014/main" id="{9DBA4BAF-2B93-4463-823E-AFFDE6D5FBBC}"/>
              </a:ext>
            </a:extLst>
          </p:cNvPr>
          <p:cNvSpPr/>
          <p:nvPr/>
        </p:nvSpPr>
        <p:spPr bwMode="auto">
          <a:xfrm>
            <a:off x="3045454" y="187972"/>
            <a:ext cx="6101091" cy="1078913"/>
          </a:xfrm>
          <a:custGeom>
            <a:avLst/>
            <a:gdLst>
              <a:gd name="connsiteX0" fmla="*/ 6197162 w 6565124"/>
              <a:gd name="connsiteY0" fmla="*/ 1112703 h 1112703"/>
              <a:gd name="connsiteX1" fmla="*/ 5690821 w 6565124"/>
              <a:gd name="connsiteY1" fmla="*/ 1112703 h 1112703"/>
              <a:gd name="connsiteX2" fmla="*/ 5685849 w 6565124"/>
              <a:gd name="connsiteY2" fmla="*/ 1112703 h 1112703"/>
              <a:gd name="connsiteX3" fmla="*/ 5186165 w 6565124"/>
              <a:gd name="connsiteY3" fmla="*/ 1112703 h 1112703"/>
              <a:gd name="connsiteX4" fmla="*/ 5179508 w 6565124"/>
              <a:gd name="connsiteY4" fmla="*/ 1112703 h 1112703"/>
              <a:gd name="connsiteX5" fmla="*/ 4679824 w 6565124"/>
              <a:gd name="connsiteY5" fmla="*/ 1112703 h 1112703"/>
              <a:gd name="connsiteX6" fmla="*/ 4674852 w 6565124"/>
              <a:gd name="connsiteY6" fmla="*/ 1112703 h 1112703"/>
              <a:gd name="connsiteX7" fmla="*/ 4354760 w 6565124"/>
              <a:gd name="connsiteY7" fmla="*/ 1112703 h 1112703"/>
              <a:gd name="connsiteX8" fmla="*/ 4238331 w 6565124"/>
              <a:gd name="connsiteY8" fmla="*/ 1112703 h 1112703"/>
              <a:gd name="connsiteX9" fmla="*/ 4168511 w 6565124"/>
              <a:gd name="connsiteY9" fmla="*/ 1112703 h 1112703"/>
              <a:gd name="connsiteX10" fmla="*/ 3848419 w 6565124"/>
              <a:gd name="connsiteY10" fmla="*/ 1112703 h 1112703"/>
              <a:gd name="connsiteX11" fmla="*/ 3843447 w 6565124"/>
              <a:gd name="connsiteY11" fmla="*/ 1112703 h 1112703"/>
              <a:gd name="connsiteX12" fmla="*/ 3731991 w 6565124"/>
              <a:gd name="connsiteY12" fmla="*/ 1112703 h 1112703"/>
              <a:gd name="connsiteX13" fmla="*/ 3727018 w 6565124"/>
              <a:gd name="connsiteY13" fmla="*/ 1112703 h 1112703"/>
              <a:gd name="connsiteX14" fmla="*/ 3343763 w 6565124"/>
              <a:gd name="connsiteY14" fmla="*/ 1112703 h 1112703"/>
              <a:gd name="connsiteX15" fmla="*/ 3337106 w 6565124"/>
              <a:gd name="connsiteY15" fmla="*/ 1112703 h 1112703"/>
              <a:gd name="connsiteX16" fmla="*/ 3227334 w 6565124"/>
              <a:gd name="connsiteY16" fmla="*/ 1112703 h 1112703"/>
              <a:gd name="connsiteX17" fmla="*/ 3220677 w 6565124"/>
              <a:gd name="connsiteY17" fmla="*/ 1112703 h 1112703"/>
              <a:gd name="connsiteX18" fmla="*/ 2837422 w 6565124"/>
              <a:gd name="connsiteY18" fmla="*/ 1112703 h 1112703"/>
              <a:gd name="connsiteX19" fmla="*/ 2832450 w 6565124"/>
              <a:gd name="connsiteY19" fmla="*/ 1112703 h 1112703"/>
              <a:gd name="connsiteX20" fmla="*/ 2720994 w 6565124"/>
              <a:gd name="connsiteY20" fmla="*/ 1112703 h 1112703"/>
              <a:gd name="connsiteX21" fmla="*/ 2716021 w 6565124"/>
              <a:gd name="connsiteY21" fmla="*/ 1112703 h 1112703"/>
              <a:gd name="connsiteX22" fmla="*/ 2395929 w 6565124"/>
              <a:gd name="connsiteY22" fmla="*/ 1112703 h 1112703"/>
              <a:gd name="connsiteX23" fmla="*/ 2326109 w 6565124"/>
              <a:gd name="connsiteY23" fmla="*/ 1112703 h 1112703"/>
              <a:gd name="connsiteX24" fmla="*/ 2209681 w 6565124"/>
              <a:gd name="connsiteY24" fmla="*/ 1112703 h 1112703"/>
              <a:gd name="connsiteX25" fmla="*/ 1889589 w 6565124"/>
              <a:gd name="connsiteY25" fmla="*/ 1112703 h 1112703"/>
              <a:gd name="connsiteX26" fmla="*/ 1884616 w 6565124"/>
              <a:gd name="connsiteY26" fmla="*/ 1112703 h 1112703"/>
              <a:gd name="connsiteX27" fmla="*/ 1384932 w 6565124"/>
              <a:gd name="connsiteY27" fmla="*/ 1112703 h 1112703"/>
              <a:gd name="connsiteX28" fmla="*/ 1378275 w 6565124"/>
              <a:gd name="connsiteY28" fmla="*/ 1112703 h 1112703"/>
              <a:gd name="connsiteX29" fmla="*/ 878592 w 6565124"/>
              <a:gd name="connsiteY29" fmla="*/ 1112703 h 1112703"/>
              <a:gd name="connsiteX30" fmla="*/ 873619 w 6565124"/>
              <a:gd name="connsiteY30" fmla="*/ 1112703 h 1112703"/>
              <a:gd name="connsiteX31" fmla="*/ 367278 w 6565124"/>
              <a:gd name="connsiteY31" fmla="*/ 1112703 h 1112703"/>
              <a:gd name="connsiteX32" fmla="*/ 268668 w 6565124"/>
              <a:gd name="connsiteY32" fmla="*/ 1056063 h 1112703"/>
              <a:gd name="connsiteX33" fmla="*/ 13011 w 6565124"/>
              <a:gd name="connsiteY33" fmla="*/ 612992 h 1112703"/>
              <a:gd name="connsiteX34" fmla="*/ 13011 w 6565124"/>
              <a:gd name="connsiteY34" fmla="*/ 499712 h 1112703"/>
              <a:gd name="connsiteX35" fmla="*/ 268668 w 6565124"/>
              <a:gd name="connsiteY35" fmla="*/ 56641 h 1112703"/>
              <a:gd name="connsiteX36" fmla="*/ 367278 w 6565124"/>
              <a:gd name="connsiteY36" fmla="*/ 0 h 1112703"/>
              <a:gd name="connsiteX37" fmla="*/ 870602 w 6565124"/>
              <a:gd name="connsiteY37" fmla="*/ 0 h 1112703"/>
              <a:gd name="connsiteX38" fmla="*/ 873619 w 6565124"/>
              <a:gd name="connsiteY38" fmla="*/ 0 h 1112703"/>
              <a:gd name="connsiteX39" fmla="*/ 877593 w 6565124"/>
              <a:gd name="connsiteY39" fmla="*/ 0 h 1112703"/>
              <a:gd name="connsiteX40" fmla="*/ 878592 w 6565124"/>
              <a:gd name="connsiteY40" fmla="*/ 0 h 1112703"/>
              <a:gd name="connsiteX41" fmla="*/ 963623 w 6565124"/>
              <a:gd name="connsiteY41" fmla="*/ 0 h 1112703"/>
              <a:gd name="connsiteX42" fmla="*/ 1362715 w 6565124"/>
              <a:gd name="connsiteY42" fmla="*/ 0 h 1112703"/>
              <a:gd name="connsiteX43" fmla="*/ 1378275 w 6565124"/>
              <a:gd name="connsiteY43" fmla="*/ 0 h 1112703"/>
              <a:gd name="connsiteX44" fmla="*/ 1378349 w 6565124"/>
              <a:gd name="connsiteY44" fmla="*/ 0 h 1112703"/>
              <a:gd name="connsiteX45" fmla="*/ 1384932 w 6565124"/>
              <a:gd name="connsiteY45" fmla="*/ 0 h 1112703"/>
              <a:gd name="connsiteX46" fmla="*/ 1509022 w 6565124"/>
              <a:gd name="connsiteY46" fmla="*/ 0 h 1112703"/>
              <a:gd name="connsiteX47" fmla="*/ 1881599 w 6565124"/>
              <a:gd name="connsiteY47" fmla="*/ 0 h 1112703"/>
              <a:gd name="connsiteX48" fmla="*/ 1884616 w 6565124"/>
              <a:gd name="connsiteY48" fmla="*/ 0 h 1112703"/>
              <a:gd name="connsiteX49" fmla="*/ 1888590 w 6565124"/>
              <a:gd name="connsiteY49" fmla="*/ 0 h 1112703"/>
              <a:gd name="connsiteX50" fmla="*/ 1889589 w 6565124"/>
              <a:gd name="connsiteY50" fmla="*/ 0 h 1112703"/>
              <a:gd name="connsiteX51" fmla="*/ 1974620 w 6565124"/>
              <a:gd name="connsiteY51" fmla="*/ 0 h 1112703"/>
              <a:gd name="connsiteX52" fmla="*/ 2169948 w 6565124"/>
              <a:gd name="connsiteY52" fmla="*/ 0 h 1112703"/>
              <a:gd name="connsiteX53" fmla="*/ 2209681 w 6565124"/>
              <a:gd name="connsiteY53" fmla="*/ 0 h 1112703"/>
              <a:gd name="connsiteX54" fmla="*/ 2293070 w 6565124"/>
              <a:gd name="connsiteY54" fmla="*/ 0 h 1112703"/>
              <a:gd name="connsiteX55" fmla="*/ 2326109 w 6565124"/>
              <a:gd name="connsiteY55" fmla="*/ 0 h 1112703"/>
              <a:gd name="connsiteX56" fmla="*/ 2343265 w 6565124"/>
              <a:gd name="connsiteY56" fmla="*/ 0 h 1112703"/>
              <a:gd name="connsiteX57" fmla="*/ 2395929 w 6565124"/>
              <a:gd name="connsiteY57" fmla="*/ 0 h 1112703"/>
              <a:gd name="connsiteX58" fmla="*/ 2446737 w 6565124"/>
              <a:gd name="connsiteY58" fmla="*/ 0 h 1112703"/>
              <a:gd name="connsiteX59" fmla="*/ 2456856 w 6565124"/>
              <a:gd name="connsiteY59" fmla="*/ 0 h 1112703"/>
              <a:gd name="connsiteX60" fmla="*/ 2596162 w 6565124"/>
              <a:gd name="connsiteY60" fmla="*/ 0 h 1112703"/>
              <a:gd name="connsiteX61" fmla="*/ 2628383 w 6565124"/>
              <a:gd name="connsiteY61" fmla="*/ 0 h 1112703"/>
              <a:gd name="connsiteX62" fmla="*/ 2678176 w 6565124"/>
              <a:gd name="connsiteY62" fmla="*/ 0 h 1112703"/>
              <a:gd name="connsiteX63" fmla="*/ 2713004 w 6565124"/>
              <a:gd name="connsiteY63" fmla="*/ 0 h 1112703"/>
              <a:gd name="connsiteX64" fmla="*/ 2716021 w 6565124"/>
              <a:gd name="connsiteY64" fmla="*/ 0 h 1112703"/>
              <a:gd name="connsiteX65" fmla="*/ 2719995 w 6565124"/>
              <a:gd name="connsiteY65" fmla="*/ 0 h 1112703"/>
              <a:gd name="connsiteX66" fmla="*/ 2720994 w 6565124"/>
              <a:gd name="connsiteY66" fmla="*/ 0 h 1112703"/>
              <a:gd name="connsiteX67" fmla="*/ 2738624 w 6565124"/>
              <a:gd name="connsiteY67" fmla="*/ 0 h 1112703"/>
              <a:gd name="connsiteX68" fmla="*/ 2801125 w 6565124"/>
              <a:gd name="connsiteY68" fmla="*/ 0 h 1112703"/>
              <a:gd name="connsiteX69" fmla="*/ 2806025 w 6565124"/>
              <a:gd name="connsiteY69" fmla="*/ 0 h 1112703"/>
              <a:gd name="connsiteX70" fmla="*/ 2829433 w 6565124"/>
              <a:gd name="connsiteY70" fmla="*/ 0 h 1112703"/>
              <a:gd name="connsiteX71" fmla="*/ 2832450 w 6565124"/>
              <a:gd name="connsiteY71" fmla="*/ 0 h 1112703"/>
              <a:gd name="connsiteX72" fmla="*/ 2836424 w 6565124"/>
              <a:gd name="connsiteY72" fmla="*/ 0 h 1112703"/>
              <a:gd name="connsiteX73" fmla="*/ 2837422 w 6565124"/>
              <a:gd name="connsiteY73" fmla="*/ 0 h 1112703"/>
              <a:gd name="connsiteX74" fmla="*/ 2922453 w 6565124"/>
              <a:gd name="connsiteY74" fmla="*/ 0 h 1112703"/>
              <a:gd name="connsiteX75" fmla="*/ 2974263 w 6565124"/>
              <a:gd name="connsiteY75" fmla="*/ 0 h 1112703"/>
              <a:gd name="connsiteX76" fmla="*/ 3090429 w 6565124"/>
              <a:gd name="connsiteY76" fmla="*/ 0 h 1112703"/>
              <a:gd name="connsiteX77" fmla="*/ 3090692 w 6565124"/>
              <a:gd name="connsiteY77" fmla="*/ 0 h 1112703"/>
              <a:gd name="connsiteX78" fmla="*/ 3205117 w 6565124"/>
              <a:gd name="connsiteY78" fmla="*/ 0 h 1112703"/>
              <a:gd name="connsiteX79" fmla="*/ 3206858 w 6565124"/>
              <a:gd name="connsiteY79" fmla="*/ 0 h 1112703"/>
              <a:gd name="connsiteX80" fmla="*/ 3220677 w 6565124"/>
              <a:gd name="connsiteY80" fmla="*/ 0 h 1112703"/>
              <a:gd name="connsiteX81" fmla="*/ 3220751 w 6565124"/>
              <a:gd name="connsiteY81" fmla="*/ 0 h 1112703"/>
              <a:gd name="connsiteX82" fmla="*/ 3227334 w 6565124"/>
              <a:gd name="connsiteY82" fmla="*/ 0 h 1112703"/>
              <a:gd name="connsiteX83" fmla="*/ 3321545 w 6565124"/>
              <a:gd name="connsiteY83" fmla="*/ 0 h 1112703"/>
              <a:gd name="connsiteX84" fmla="*/ 3337106 w 6565124"/>
              <a:gd name="connsiteY84" fmla="*/ 0 h 1112703"/>
              <a:gd name="connsiteX85" fmla="*/ 3337180 w 6565124"/>
              <a:gd name="connsiteY85" fmla="*/ 0 h 1112703"/>
              <a:gd name="connsiteX86" fmla="*/ 3343763 w 6565124"/>
              <a:gd name="connsiteY86" fmla="*/ 0 h 1112703"/>
              <a:gd name="connsiteX87" fmla="*/ 3351424 w 6565124"/>
              <a:gd name="connsiteY87" fmla="*/ 0 h 1112703"/>
              <a:gd name="connsiteX88" fmla="*/ 3467852 w 6565124"/>
              <a:gd name="connsiteY88" fmla="*/ 0 h 1112703"/>
              <a:gd name="connsiteX89" fmla="*/ 3522951 w 6565124"/>
              <a:gd name="connsiteY89" fmla="*/ 0 h 1112703"/>
              <a:gd name="connsiteX90" fmla="*/ 3633192 w 6565124"/>
              <a:gd name="connsiteY90" fmla="*/ 0 h 1112703"/>
              <a:gd name="connsiteX91" fmla="*/ 3639380 w 6565124"/>
              <a:gd name="connsiteY91" fmla="*/ 0 h 1112703"/>
              <a:gd name="connsiteX92" fmla="*/ 3695692 w 6565124"/>
              <a:gd name="connsiteY92" fmla="*/ 0 h 1112703"/>
              <a:gd name="connsiteX93" fmla="*/ 3724001 w 6565124"/>
              <a:gd name="connsiteY93" fmla="*/ 0 h 1112703"/>
              <a:gd name="connsiteX94" fmla="*/ 3727018 w 6565124"/>
              <a:gd name="connsiteY94" fmla="*/ 0 h 1112703"/>
              <a:gd name="connsiteX95" fmla="*/ 3730992 w 6565124"/>
              <a:gd name="connsiteY95" fmla="*/ 0 h 1112703"/>
              <a:gd name="connsiteX96" fmla="*/ 3731991 w 6565124"/>
              <a:gd name="connsiteY96" fmla="*/ 0 h 1112703"/>
              <a:gd name="connsiteX97" fmla="*/ 3749620 w 6565124"/>
              <a:gd name="connsiteY97" fmla="*/ 0 h 1112703"/>
              <a:gd name="connsiteX98" fmla="*/ 3812121 w 6565124"/>
              <a:gd name="connsiteY98" fmla="*/ 0 h 1112703"/>
              <a:gd name="connsiteX99" fmla="*/ 3817022 w 6565124"/>
              <a:gd name="connsiteY99" fmla="*/ 0 h 1112703"/>
              <a:gd name="connsiteX100" fmla="*/ 3840430 w 6565124"/>
              <a:gd name="connsiteY100" fmla="*/ 0 h 1112703"/>
              <a:gd name="connsiteX101" fmla="*/ 3843447 w 6565124"/>
              <a:gd name="connsiteY101" fmla="*/ 0 h 1112703"/>
              <a:gd name="connsiteX102" fmla="*/ 3847421 w 6565124"/>
              <a:gd name="connsiteY102" fmla="*/ 0 h 1112703"/>
              <a:gd name="connsiteX103" fmla="*/ 3848419 w 6565124"/>
              <a:gd name="connsiteY103" fmla="*/ 0 h 1112703"/>
              <a:gd name="connsiteX104" fmla="*/ 3933450 w 6565124"/>
              <a:gd name="connsiteY104" fmla="*/ 0 h 1112703"/>
              <a:gd name="connsiteX105" fmla="*/ 4012350 w 6565124"/>
              <a:gd name="connsiteY105" fmla="*/ 0 h 1112703"/>
              <a:gd name="connsiteX106" fmla="*/ 4135472 w 6565124"/>
              <a:gd name="connsiteY106" fmla="*/ 0 h 1112703"/>
              <a:gd name="connsiteX107" fmla="*/ 4168511 w 6565124"/>
              <a:gd name="connsiteY107" fmla="*/ 0 h 1112703"/>
              <a:gd name="connsiteX108" fmla="*/ 4177020 w 6565124"/>
              <a:gd name="connsiteY108" fmla="*/ 0 h 1112703"/>
              <a:gd name="connsiteX109" fmla="*/ 4185667 w 6565124"/>
              <a:gd name="connsiteY109" fmla="*/ 0 h 1112703"/>
              <a:gd name="connsiteX110" fmla="*/ 4231748 w 6565124"/>
              <a:gd name="connsiteY110" fmla="*/ 0 h 1112703"/>
              <a:gd name="connsiteX111" fmla="*/ 4238331 w 6565124"/>
              <a:gd name="connsiteY111" fmla="*/ 0 h 1112703"/>
              <a:gd name="connsiteX112" fmla="*/ 4299258 w 6565124"/>
              <a:gd name="connsiteY112" fmla="*/ 0 h 1112703"/>
              <a:gd name="connsiteX113" fmla="*/ 4302096 w 6565124"/>
              <a:gd name="connsiteY113" fmla="*/ 0 h 1112703"/>
              <a:gd name="connsiteX114" fmla="*/ 4354760 w 6565124"/>
              <a:gd name="connsiteY114" fmla="*/ 0 h 1112703"/>
              <a:gd name="connsiteX115" fmla="*/ 4470785 w 6565124"/>
              <a:gd name="connsiteY115" fmla="*/ 0 h 1112703"/>
              <a:gd name="connsiteX116" fmla="*/ 4671835 w 6565124"/>
              <a:gd name="connsiteY116" fmla="*/ 0 h 1112703"/>
              <a:gd name="connsiteX117" fmla="*/ 4674852 w 6565124"/>
              <a:gd name="connsiteY117" fmla="*/ 0 h 1112703"/>
              <a:gd name="connsiteX118" fmla="*/ 4678826 w 6565124"/>
              <a:gd name="connsiteY118" fmla="*/ 0 h 1112703"/>
              <a:gd name="connsiteX119" fmla="*/ 4679824 w 6565124"/>
              <a:gd name="connsiteY119" fmla="*/ 0 h 1112703"/>
              <a:gd name="connsiteX120" fmla="*/ 4764855 w 6565124"/>
              <a:gd name="connsiteY120" fmla="*/ 0 h 1112703"/>
              <a:gd name="connsiteX121" fmla="*/ 5163947 w 6565124"/>
              <a:gd name="connsiteY121" fmla="*/ 0 h 1112703"/>
              <a:gd name="connsiteX122" fmla="*/ 5179508 w 6565124"/>
              <a:gd name="connsiteY122" fmla="*/ 0 h 1112703"/>
              <a:gd name="connsiteX123" fmla="*/ 5179582 w 6565124"/>
              <a:gd name="connsiteY123" fmla="*/ 0 h 1112703"/>
              <a:gd name="connsiteX124" fmla="*/ 5186165 w 6565124"/>
              <a:gd name="connsiteY124" fmla="*/ 0 h 1112703"/>
              <a:gd name="connsiteX125" fmla="*/ 5310254 w 6565124"/>
              <a:gd name="connsiteY125" fmla="*/ 0 h 1112703"/>
              <a:gd name="connsiteX126" fmla="*/ 5682832 w 6565124"/>
              <a:gd name="connsiteY126" fmla="*/ 0 h 1112703"/>
              <a:gd name="connsiteX127" fmla="*/ 5685849 w 6565124"/>
              <a:gd name="connsiteY127" fmla="*/ 0 h 1112703"/>
              <a:gd name="connsiteX128" fmla="*/ 5689822 w 6565124"/>
              <a:gd name="connsiteY128" fmla="*/ 0 h 1112703"/>
              <a:gd name="connsiteX129" fmla="*/ 5690821 w 6565124"/>
              <a:gd name="connsiteY129" fmla="*/ 0 h 1112703"/>
              <a:gd name="connsiteX130" fmla="*/ 5775852 w 6565124"/>
              <a:gd name="connsiteY130" fmla="*/ 0 h 1112703"/>
              <a:gd name="connsiteX131" fmla="*/ 6197162 w 6565124"/>
              <a:gd name="connsiteY131" fmla="*/ 0 h 1112703"/>
              <a:gd name="connsiteX132" fmla="*/ 6295772 w 6565124"/>
              <a:gd name="connsiteY132" fmla="*/ 56641 h 1112703"/>
              <a:gd name="connsiteX133" fmla="*/ 6551428 w 6565124"/>
              <a:gd name="connsiteY133" fmla="*/ 499712 h 1112703"/>
              <a:gd name="connsiteX134" fmla="*/ 6551428 w 6565124"/>
              <a:gd name="connsiteY134" fmla="*/ 612992 h 1112703"/>
              <a:gd name="connsiteX135" fmla="*/ 6295772 w 6565124"/>
              <a:gd name="connsiteY135" fmla="*/ 1056063 h 1112703"/>
              <a:gd name="connsiteX136" fmla="*/ 6197162 w 6565124"/>
              <a:gd name="connsiteY136" fmla="*/ 1112703 h 111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565124" h="1112703">
                <a:moveTo>
                  <a:pt x="6197162" y="1112703"/>
                </a:moveTo>
                <a:lnTo>
                  <a:pt x="5690821" y="1112703"/>
                </a:lnTo>
                <a:lnTo>
                  <a:pt x="5685849" y="1112703"/>
                </a:lnTo>
                <a:lnTo>
                  <a:pt x="5186165" y="1112703"/>
                </a:lnTo>
                <a:lnTo>
                  <a:pt x="5179508" y="1112703"/>
                </a:lnTo>
                <a:lnTo>
                  <a:pt x="4679824" y="1112703"/>
                </a:lnTo>
                <a:lnTo>
                  <a:pt x="4674852" y="1112703"/>
                </a:lnTo>
                <a:lnTo>
                  <a:pt x="4354760" y="1112703"/>
                </a:lnTo>
                <a:lnTo>
                  <a:pt x="4238331" y="1112703"/>
                </a:lnTo>
                <a:lnTo>
                  <a:pt x="4168511" y="1112703"/>
                </a:lnTo>
                <a:lnTo>
                  <a:pt x="3848419" y="1112703"/>
                </a:lnTo>
                <a:lnTo>
                  <a:pt x="3843447" y="1112703"/>
                </a:lnTo>
                <a:lnTo>
                  <a:pt x="3731991" y="1112703"/>
                </a:lnTo>
                <a:lnTo>
                  <a:pt x="3727018" y="1112703"/>
                </a:lnTo>
                <a:lnTo>
                  <a:pt x="3343763" y="1112703"/>
                </a:lnTo>
                <a:lnTo>
                  <a:pt x="3337106" y="1112703"/>
                </a:lnTo>
                <a:lnTo>
                  <a:pt x="3227334" y="1112703"/>
                </a:lnTo>
                <a:lnTo>
                  <a:pt x="3220677" y="1112703"/>
                </a:lnTo>
                <a:lnTo>
                  <a:pt x="2837422" y="1112703"/>
                </a:lnTo>
                <a:lnTo>
                  <a:pt x="2832450" y="1112703"/>
                </a:lnTo>
                <a:lnTo>
                  <a:pt x="2720994" y="1112703"/>
                </a:lnTo>
                <a:lnTo>
                  <a:pt x="2716021" y="1112703"/>
                </a:lnTo>
                <a:lnTo>
                  <a:pt x="2395929" y="1112703"/>
                </a:lnTo>
                <a:lnTo>
                  <a:pt x="2326109" y="1112703"/>
                </a:lnTo>
                <a:lnTo>
                  <a:pt x="2209681" y="1112703"/>
                </a:lnTo>
                <a:lnTo>
                  <a:pt x="1889589" y="1112703"/>
                </a:lnTo>
                <a:lnTo>
                  <a:pt x="1884616" y="1112703"/>
                </a:lnTo>
                <a:lnTo>
                  <a:pt x="1384932" y="1112703"/>
                </a:lnTo>
                <a:lnTo>
                  <a:pt x="1378275" y="1112703"/>
                </a:lnTo>
                <a:lnTo>
                  <a:pt x="878592" y="1112703"/>
                </a:lnTo>
                <a:lnTo>
                  <a:pt x="873619" y="1112703"/>
                </a:lnTo>
                <a:lnTo>
                  <a:pt x="367278" y="1112703"/>
                </a:lnTo>
                <a:cubicBezTo>
                  <a:pt x="331669" y="1112703"/>
                  <a:pt x="286929" y="1087124"/>
                  <a:pt x="268668" y="1056063"/>
                </a:cubicBezTo>
                <a:cubicBezTo>
                  <a:pt x="13011" y="612992"/>
                  <a:pt x="13011" y="612992"/>
                  <a:pt x="13011" y="612992"/>
                </a:cubicBezTo>
                <a:cubicBezTo>
                  <a:pt x="-4337" y="581931"/>
                  <a:pt x="-4337" y="530773"/>
                  <a:pt x="13011" y="499712"/>
                </a:cubicBezTo>
                <a:cubicBezTo>
                  <a:pt x="268668" y="56641"/>
                  <a:pt x="268668" y="56641"/>
                  <a:pt x="268668" y="56641"/>
                </a:cubicBezTo>
                <a:cubicBezTo>
                  <a:pt x="286929" y="25580"/>
                  <a:pt x="331669" y="0"/>
                  <a:pt x="367278" y="0"/>
                </a:cubicBezTo>
                <a:cubicBezTo>
                  <a:pt x="750764" y="0"/>
                  <a:pt x="846635" y="0"/>
                  <a:pt x="870602" y="0"/>
                </a:cubicBezTo>
                <a:lnTo>
                  <a:pt x="873619" y="0"/>
                </a:lnTo>
                <a:lnTo>
                  <a:pt x="877593" y="0"/>
                </a:lnTo>
                <a:cubicBezTo>
                  <a:pt x="878592" y="0"/>
                  <a:pt x="878592" y="0"/>
                  <a:pt x="878592" y="0"/>
                </a:cubicBezTo>
                <a:lnTo>
                  <a:pt x="963623" y="0"/>
                </a:lnTo>
                <a:cubicBezTo>
                  <a:pt x="1226941" y="0"/>
                  <a:pt x="1325686" y="0"/>
                  <a:pt x="1362715" y="0"/>
                </a:cubicBezTo>
                <a:lnTo>
                  <a:pt x="1378275" y="0"/>
                </a:lnTo>
                <a:lnTo>
                  <a:pt x="1378349" y="0"/>
                </a:lnTo>
                <a:cubicBezTo>
                  <a:pt x="1384932" y="0"/>
                  <a:pt x="1384932" y="0"/>
                  <a:pt x="1384932" y="0"/>
                </a:cubicBezTo>
                <a:lnTo>
                  <a:pt x="1509022" y="0"/>
                </a:lnTo>
                <a:cubicBezTo>
                  <a:pt x="1784605" y="0"/>
                  <a:pt x="1860628" y="0"/>
                  <a:pt x="1881599" y="0"/>
                </a:cubicBezTo>
                <a:lnTo>
                  <a:pt x="1884616" y="0"/>
                </a:lnTo>
                <a:lnTo>
                  <a:pt x="1888590" y="0"/>
                </a:lnTo>
                <a:cubicBezTo>
                  <a:pt x="1889589" y="0"/>
                  <a:pt x="1889589" y="0"/>
                  <a:pt x="1889589" y="0"/>
                </a:cubicBezTo>
                <a:lnTo>
                  <a:pt x="1974620" y="0"/>
                </a:lnTo>
                <a:cubicBezTo>
                  <a:pt x="2053615" y="0"/>
                  <a:pt x="2117799" y="0"/>
                  <a:pt x="2169948" y="0"/>
                </a:cubicBezTo>
                <a:lnTo>
                  <a:pt x="2209681" y="0"/>
                </a:lnTo>
                <a:lnTo>
                  <a:pt x="2293070" y="0"/>
                </a:lnTo>
                <a:lnTo>
                  <a:pt x="2326109" y="0"/>
                </a:lnTo>
                <a:lnTo>
                  <a:pt x="2343265" y="0"/>
                </a:lnTo>
                <a:cubicBezTo>
                  <a:pt x="2395929" y="0"/>
                  <a:pt x="2395929" y="0"/>
                  <a:pt x="2395929" y="0"/>
                </a:cubicBezTo>
                <a:lnTo>
                  <a:pt x="2446737" y="0"/>
                </a:lnTo>
                <a:lnTo>
                  <a:pt x="2456856" y="0"/>
                </a:lnTo>
                <a:lnTo>
                  <a:pt x="2596162" y="0"/>
                </a:lnTo>
                <a:lnTo>
                  <a:pt x="2628383" y="0"/>
                </a:lnTo>
                <a:lnTo>
                  <a:pt x="2678176" y="0"/>
                </a:lnTo>
                <a:lnTo>
                  <a:pt x="2713004" y="0"/>
                </a:lnTo>
                <a:lnTo>
                  <a:pt x="2716021" y="0"/>
                </a:lnTo>
                <a:lnTo>
                  <a:pt x="2719995" y="0"/>
                </a:lnTo>
                <a:lnTo>
                  <a:pt x="2720994" y="0"/>
                </a:lnTo>
                <a:lnTo>
                  <a:pt x="2738624" y="0"/>
                </a:lnTo>
                <a:cubicBezTo>
                  <a:pt x="2766661" y="0"/>
                  <a:pt x="2786742" y="0"/>
                  <a:pt x="2801125" y="0"/>
                </a:cubicBezTo>
                <a:lnTo>
                  <a:pt x="2806025" y="0"/>
                </a:lnTo>
                <a:lnTo>
                  <a:pt x="2829433" y="0"/>
                </a:lnTo>
                <a:lnTo>
                  <a:pt x="2832450" y="0"/>
                </a:lnTo>
                <a:lnTo>
                  <a:pt x="2836424" y="0"/>
                </a:lnTo>
                <a:cubicBezTo>
                  <a:pt x="2837422" y="0"/>
                  <a:pt x="2837422" y="0"/>
                  <a:pt x="2837422" y="0"/>
                </a:cubicBezTo>
                <a:lnTo>
                  <a:pt x="2922453" y="0"/>
                </a:lnTo>
                <a:lnTo>
                  <a:pt x="2974263" y="0"/>
                </a:lnTo>
                <a:lnTo>
                  <a:pt x="3090429" y="0"/>
                </a:lnTo>
                <a:lnTo>
                  <a:pt x="3090692" y="0"/>
                </a:lnTo>
                <a:lnTo>
                  <a:pt x="3205117" y="0"/>
                </a:lnTo>
                <a:lnTo>
                  <a:pt x="3206858" y="0"/>
                </a:lnTo>
                <a:lnTo>
                  <a:pt x="3220677" y="0"/>
                </a:lnTo>
                <a:lnTo>
                  <a:pt x="3220751" y="0"/>
                </a:lnTo>
                <a:lnTo>
                  <a:pt x="3227334" y="0"/>
                </a:lnTo>
                <a:lnTo>
                  <a:pt x="3321545" y="0"/>
                </a:lnTo>
                <a:lnTo>
                  <a:pt x="3337106" y="0"/>
                </a:lnTo>
                <a:lnTo>
                  <a:pt x="3337180" y="0"/>
                </a:lnTo>
                <a:cubicBezTo>
                  <a:pt x="3343763" y="0"/>
                  <a:pt x="3343763" y="0"/>
                  <a:pt x="3343763" y="0"/>
                </a:cubicBezTo>
                <a:lnTo>
                  <a:pt x="3351424" y="0"/>
                </a:lnTo>
                <a:lnTo>
                  <a:pt x="3467852" y="0"/>
                </a:lnTo>
                <a:lnTo>
                  <a:pt x="3522951" y="0"/>
                </a:lnTo>
                <a:lnTo>
                  <a:pt x="3633192" y="0"/>
                </a:lnTo>
                <a:lnTo>
                  <a:pt x="3639380" y="0"/>
                </a:lnTo>
                <a:lnTo>
                  <a:pt x="3695692" y="0"/>
                </a:lnTo>
                <a:lnTo>
                  <a:pt x="3724001" y="0"/>
                </a:lnTo>
                <a:lnTo>
                  <a:pt x="3727018" y="0"/>
                </a:lnTo>
                <a:lnTo>
                  <a:pt x="3730992" y="0"/>
                </a:lnTo>
                <a:lnTo>
                  <a:pt x="3731991" y="0"/>
                </a:lnTo>
                <a:lnTo>
                  <a:pt x="3749620" y="0"/>
                </a:lnTo>
                <a:cubicBezTo>
                  <a:pt x="3777658" y="0"/>
                  <a:pt x="3797739" y="0"/>
                  <a:pt x="3812121" y="0"/>
                </a:cubicBezTo>
                <a:lnTo>
                  <a:pt x="3817022" y="0"/>
                </a:lnTo>
                <a:lnTo>
                  <a:pt x="3840430" y="0"/>
                </a:lnTo>
                <a:lnTo>
                  <a:pt x="3843447" y="0"/>
                </a:lnTo>
                <a:lnTo>
                  <a:pt x="3847421" y="0"/>
                </a:lnTo>
                <a:cubicBezTo>
                  <a:pt x="3848419" y="0"/>
                  <a:pt x="3848419" y="0"/>
                  <a:pt x="3848419" y="0"/>
                </a:cubicBezTo>
                <a:lnTo>
                  <a:pt x="3933450" y="0"/>
                </a:lnTo>
                <a:lnTo>
                  <a:pt x="4012350" y="0"/>
                </a:lnTo>
                <a:lnTo>
                  <a:pt x="4135472" y="0"/>
                </a:lnTo>
                <a:lnTo>
                  <a:pt x="4168511" y="0"/>
                </a:lnTo>
                <a:lnTo>
                  <a:pt x="4177020" y="0"/>
                </a:lnTo>
                <a:lnTo>
                  <a:pt x="4185667" y="0"/>
                </a:lnTo>
                <a:lnTo>
                  <a:pt x="4231748" y="0"/>
                </a:lnTo>
                <a:lnTo>
                  <a:pt x="4238331" y="0"/>
                </a:lnTo>
                <a:lnTo>
                  <a:pt x="4299258" y="0"/>
                </a:lnTo>
                <a:lnTo>
                  <a:pt x="4302096" y="0"/>
                </a:lnTo>
                <a:cubicBezTo>
                  <a:pt x="4354760" y="0"/>
                  <a:pt x="4354760" y="0"/>
                  <a:pt x="4354760" y="0"/>
                </a:cubicBezTo>
                <a:lnTo>
                  <a:pt x="4470785" y="0"/>
                </a:lnTo>
                <a:cubicBezTo>
                  <a:pt x="4609411" y="0"/>
                  <a:pt x="4656107" y="0"/>
                  <a:pt x="4671835" y="0"/>
                </a:cubicBezTo>
                <a:lnTo>
                  <a:pt x="4674852" y="0"/>
                </a:lnTo>
                <a:lnTo>
                  <a:pt x="4678826" y="0"/>
                </a:lnTo>
                <a:cubicBezTo>
                  <a:pt x="4679824" y="0"/>
                  <a:pt x="4679824" y="0"/>
                  <a:pt x="4679824" y="0"/>
                </a:cubicBezTo>
                <a:lnTo>
                  <a:pt x="4764855" y="0"/>
                </a:lnTo>
                <a:cubicBezTo>
                  <a:pt x="5028174" y="0"/>
                  <a:pt x="5126918" y="0"/>
                  <a:pt x="5163947" y="0"/>
                </a:cubicBezTo>
                <a:lnTo>
                  <a:pt x="5179508" y="0"/>
                </a:lnTo>
                <a:lnTo>
                  <a:pt x="5179582" y="0"/>
                </a:lnTo>
                <a:cubicBezTo>
                  <a:pt x="5186165" y="0"/>
                  <a:pt x="5186165" y="0"/>
                  <a:pt x="5186165" y="0"/>
                </a:cubicBezTo>
                <a:lnTo>
                  <a:pt x="5310254" y="0"/>
                </a:lnTo>
                <a:cubicBezTo>
                  <a:pt x="5585838" y="0"/>
                  <a:pt x="5661860" y="0"/>
                  <a:pt x="5682832" y="0"/>
                </a:cubicBezTo>
                <a:lnTo>
                  <a:pt x="5685849" y="0"/>
                </a:lnTo>
                <a:lnTo>
                  <a:pt x="5689822" y="0"/>
                </a:lnTo>
                <a:cubicBezTo>
                  <a:pt x="5690821" y="0"/>
                  <a:pt x="5690821" y="0"/>
                  <a:pt x="5690821" y="0"/>
                </a:cubicBezTo>
                <a:lnTo>
                  <a:pt x="5775852" y="0"/>
                </a:lnTo>
                <a:cubicBezTo>
                  <a:pt x="6197162" y="0"/>
                  <a:pt x="6197162" y="0"/>
                  <a:pt x="6197162" y="0"/>
                </a:cubicBezTo>
                <a:cubicBezTo>
                  <a:pt x="6233684" y="0"/>
                  <a:pt x="6277511" y="25580"/>
                  <a:pt x="6295772" y="56641"/>
                </a:cubicBezTo>
                <a:cubicBezTo>
                  <a:pt x="6551428" y="499712"/>
                  <a:pt x="6551428" y="499712"/>
                  <a:pt x="6551428" y="499712"/>
                </a:cubicBezTo>
                <a:cubicBezTo>
                  <a:pt x="6569690" y="530772"/>
                  <a:pt x="6569690" y="581931"/>
                  <a:pt x="6551428" y="612992"/>
                </a:cubicBezTo>
                <a:cubicBezTo>
                  <a:pt x="6295772" y="1056063"/>
                  <a:pt x="6295772" y="1056063"/>
                  <a:pt x="6295772" y="1056063"/>
                </a:cubicBezTo>
                <a:cubicBezTo>
                  <a:pt x="6277511" y="1087124"/>
                  <a:pt x="6233684" y="1112703"/>
                  <a:pt x="6197162" y="1112703"/>
                </a:cubicBezTo>
                <a:close/>
              </a:path>
            </a:pathLst>
          </a:custGeom>
          <a:gradFill flip="none" rotWithShape="1">
            <a:gsLst>
              <a:gs pos="0">
                <a:srgbClr val="7FD13B"/>
              </a:gs>
              <a:gs pos="100000">
                <a:srgbClr val="7FD13B">
                  <a:lumMod val="75000"/>
                </a:srgbClr>
              </a:gs>
            </a:gsLst>
            <a:lin ang="16200000" scaled="1"/>
            <a:tileRect/>
          </a:gradFill>
          <a:ln w="25400">
            <a:gradFill flip="none" rotWithShape="1">
              <a:gsLst>
                <a:gs pos="0">
                  <a:srgbClr val="7FD13B">
                    <a:lumMod val="75000"/>
                  </a:srgbClr>
                </a:gs>
                <a:gs pos="100000">
                  <a:srgbClr val="7FD13B"/>
                </a:gs>
              </a:gsLst>
              <a:lin ang="162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lvl="0" algn="ctr">
              <a:defRPr/>
            </a:pPr>
            <a:r>
              <a:rPr lang="ar-SA" altLang="zh-CN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bo2sadam" panose="02000500040000020004" pitchFamily="2" charset="-78"/>
                <a:ea typeface="仓耳羽辰体-谷力 W04" panose="02020400000000000000" pitchFamily="18" charset="-122"/>
                <a:cs typeface="abo2sadam" panose="02000500040000020004" pitchFamily="2" charset="-78"/>
              </a:rPr>
              <a:t>دورة حياة النباتات</a:t>
            </a:r>
            <a:endParaRPr lang="zh-CN" altLang="en-US" sz="6600" b="1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bo2sadam" panose="02000500040000020004" pitchFamily="2" charset="-78"/>
              <a:ea typeface="仓耳羽辰体-谷力 W04" panose="02020400000000000000" pitchFamily="18" charset="-122"/>
              <a:cs typeface="abo2sadam" panose="02000500040000020004" pitchFamily="2" charset="-78"/>
            </a:endParaRPr>
          </a:p>
        </p:txBody>
      </p:sp>
      <p:grpSp>
        <p:nvGrpSpPr>
          <p:cNvPr id="24" name="组合 34">
            <a:extLst>
              <a:ext uri="{FF2B5EF4-FFF2-40B4-BE49-F238E27FC236}">
                <a16:creationId xmlns:a16="http://schemas.microsoft.com/office/drawing/2014/main" id="{ECACDDAA-DE4F-43F7-B864-99350DF9A010}"/>
              </a:ext>
            </a:extLst>
          </p:cNvPr>
          <p:cNvGrpSpPr/>
          <p:nvPr/>
        </p:nvGrpSpPr>
        <p:grpSpPr>
          <a:xfrm flipH="1">
            <a:off x="5408178" y="1862909"/>
            <a:ext cx="4858768" cy="1823435"/>
            <a:chOff x="5943279" y="287200"/>
            <a:chExt cx="3572152" cy="790365"/>
          </a:xfrm>
        </p:grpSpPr>
        <p:pic>
          <p:nvPicPr>
            <p:cNvPr id="25" name="图片 35">
              <a:extLst>
                <a:ext uri="{FF2B5EF4-FFF2-40B4-BE49-F238E27FC236}">
                  <a16:creationId xmlns:a16="http://schemas.microsoft.com/office/drawing/2014/main" id="{EDBED342-5A9D-47C8-A768-8C6BA5BA6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7485" y="296365"/>
              <a:ext cx="2680840" cy="781200"/>
            </a:xfrm>
            <a:prstGeom prst="rect">
              <a:avLst/>
            </a:prstGeom>
          </p:spPr>
        </p:pic>
        <p:grpSp>
          <p:nvGrpSpPr>
            <p:cNvPr id="26" name="组合 36">
              <a:extLst>
                <a:ext uri="{FF2B5EF4-FFF2-40B4-BE49-F238E27FC236}">
                  <a16:creationId xmlns:a16="http://schemas.microsoft.com/office/drawing/2014/main" id="{2E9EAA51-8657-422A-8054-93DFC1F1C017}"/>
                </a:ext>
              </a:extLst>
            </p:cNvPr>
            <p:cNvGrpSpPr/>
            <p:nvPr/>
          </p:nvGrpSpPr>
          <p:grpSpPr>
            <a:xfrm flipH="1">
              <a:off x="5943279" y="287200"/>
              <a:ext cx="3572152" cy="349755"/>
              <a:chOff x="7908591" y="760883"/>
              <a:chExt cx="3461605" cy="338931"/>
            </a:xfrm>
          </p:grpSpPr>
          <p:sp>
            <p:nvSpPr>
              <p:cNvPr id="27" name="Freeform 56">
                <a:extLst>
                  <a:ext uri="{FF2B5EF4-FFF2-40B4-BE49-F238E27FC236}">
                    <a16:creationId xmlns:a16="http://schemas.microsoft.com/office/drawing/2014/main" id="{0579B923-FB26-4FD5-AF68-CF3608D183D7}"/>
                  </a:ext>
                </a:extLst>
              </p:cNvPr>
              <p:cNvSpPr/>
              <p:nvPr/>
            </p:nvSpPr>
            <p:spPr bwMode="auto">
              <a:xfrm>
                <a:off x="8502067" y="760883"/>
                <a:ext cx="2868129" cy="338931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r" rtl="1"/>
                <a:r>
                  <a:rPr lang="ar-SA" sz="40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من أين تأتي البذور؟؟</a:t>
                </a:r>
              </a:p>
            </p:txBody>
          </p:sp>
          <p:sp>
            <p:nvSpPr>
              <p:cNvPr id="28" name="Freeform 57">
                <a:extLst>
                  <a:ext uri="{FF2B5EF4-FFF2-40B4-BE49-F238E27FC236}">
                    <a16:creationId xmlns:a16="http://schemas.microsoft.com/office/drawing/2014/main" id="{95228072-C0A2-4391-B7B2-885F87B4EDE7}"/>
                  </a:ext>
                </a:extLst>
              </p:cNvPr>
              <p:cNvSpPr/>
              <p:nvPr/>
            </p:nvSpPr>
            <p:spPr bwMode="auto">
              <a:xfrm flipH="1">
                <a:off x="7908591" y="760883"/>
                <a:ext cx="655320" cy="338931"/>
              </a:xfrm>
              <a:prstGeom prst="homePlat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900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DBA39-FA87-4FD9-B5A6-0DE3CCB13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BBC6703-7C20-42BC-8D77-EAF7574CC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9533"/>
            <a:ext cx="12192000" cy="9929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4BAAFFC-28C0-4C47-ADC7-1B9621FFF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33" y="420072"/>
            <a:ext cx="4152163" cy="915204"/>
          </a:xfrm>
          <a:prstGeom prst="roundRect">
            <a:avLst>
              <a:gd name="adj" fmla="val 32145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8" name="Picture 4" descr="وردة = rose">
            <a:extLst>
              <a:ext uri="{FF2B5EF4-FFF2-40B4-BE49-F238E27FC236}">
                <a16:creationId xmlns:a16="http://schemas.microsoft.com/office/drawing/2014/main" id="{81581B14-FD79-48C1-AF08-01F43E0E9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" r="3326"/>
          <a:stretch/>
        </p:blipFill>
        <p:spPr bwMode="auto">
          <a:xfrm>
            <a:off x="5774331" y="644164"/>
            <a:ext cx="6141784" cy="5018699"/>
          </a:xfrm>
          <a:prstGeom prst="ellipse">
            <a:avLst/>
          </a:prstGeom>
          <a:ln w="136525">
            <a:solidFill>
              <a:schemeClr val="accent6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2A6A7D68-6A4E-4200-82A5-3AE14911B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3621" y="4280753"/>
            <a:ext cx="4358274" cy="2577248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FA860B71-5A5F-4F24-BD49-A1EE340EC51C}"/>
              </a:ext>
            </a:extLst>
          </p:cNvPr>
          <p:cNvGrpSpPr/>
          <p:nvPr/>
        </p:nvGrpSpPr>
        <p:grpSpPr>
          <a:xfrm>
            <a:off x="121526" y="3091141"/>
            <a:ext cx="5354067" cy="1381399"/>
            <a:chOff x="5879460" y="287200"/>
            <a:chExt cx="3635971" cy="790365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BB95E28F-A6E0-4FFF-A651-F8221701B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7485" y="296365"/>
              <a:ext cx="2680840" cy="781200"/>
            </a:xfrm>
            <a:prstGeom prst="rect">
              <a:avLst/>
            </a:prstGeom>
          </p:spPr>
        </p:pic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34C4AF3D-90AC-4693-9C58-6D4F85A74866}"/>
                </a:ext>
              </a:extLst>
            </p:cNvPr>
            <p:cNvGrpSpPr/>
            <p:nvPr/>
          </p:nvGrpSpPr>
          <p:grpSpPr>
            <a:xfrm flipH="1">
              <a:off x="5879460" y="287200"/>
              <a:ext cx="3635971" cy="444661"/>
              <a:chOff x="7908591" y="760883"/>
              <a:chExt cx="3523449" cy="430900"/>
            </a:xfrm>
          </p:grpSpPr>
          <p:sp>
            <p:nvSpPr>
              <p:cNvPr id="38" name="Freeform 56">
                <a:extLst>
                  <a:ext uri="{FF2B5EF4-FFF2-40B4-BE49-F238E27FC236}">
                    <a16:creationId xmlns:a16="http://schemas.microsoft.com/office/drawing/2014/main" id="{DACA27A7-3C7F-4C03-9168-308A4FE635A2}"/>
                  </a:ext>
                </a:extLst>
              </p:cNvPr>
              <p:cNvSpPr/>
              <p:nvPr/>
            </p:nvSpPr>
            <p:spPr bwMode="auto">
              <a:xfrm>
                <a:off x="8563911" y="760883"/>
                <a:ext cx="2868129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7FD1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r" rtl="1"/>
                <a:r>
                  <a:rPr lang="ar-SA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ماذا تلاحظين في الصورة؟؟</a:t>
                </a:r>
              </a:p>
            </p:txBody>
          </p:sp>
          <p:sp>
            <p:nvSpPr>
              <p:cNvPr id="39" name="Freeform 57">
                <a:extLst>
                  <a:ext uri="{FF2B5EF4-FFF2-40B4-BE49-F238E27FC236}">
                    <a16:creationId xmlns:a16="http://schemas.microsoft.com/office/drawing/2014/main" id="{9D5A3796-3940-4095-A640-8AE7F70FB6FA}"/>
                  </a:ext>
                </a:extLst>
              </p:cNvPr>
              <p:cNvSpPr/>
              <p:nvPr/>
            </p:nvSpPr>
            <p:spPr bwMode="auto">
              <a:xfrm flipH="1">
                <a:off x="7908591" y="760883"/>
                <a:ext cx="655320" cy="430900"/>
              </a:xfrm>
              <a:prstGeom prst="homePlat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6" name="组合 1">
            <a:extLst>
              <a:ext uri="{FF2B5EF4-FFF2-40B4-BE49-F238E27FC236}">
                <a16:creationId xmlns:a16="http://schemas.microsoft.com/office/drawing/2014/main" id="{A020881F-741B-4D7A-9550-DD300F306E15}"/>
              </a:ext>
            </a:extLst>
          </p:cNvPr>
          <p:cNvGrpSpPr/>
          <p:nvPr/>
        </p:nvGrpSpPr>
        <p:grpSpPr>
          <a:xfrm>
            <a:off x="8172514" y="5486400"/>
            <a:ext cx="4617222" cy="1390101"/>
            <a:chOff x="8244863" y="5608368"/>
            <a:chExt cx="4617222" cy="1266156"/>
          </a:xfrm>
        </p:grpSpPr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4771C8A5-2872-4160-B282-3C6191095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863" y="5617029"/>
              <a:ext cx="3947137" cy="1257495"/>
            </a:xfrm>
            <a:prstGeom prst="rect">
              <a:avLst/>
            </a:prstGeom>
          </p:spPr>
        </p:pic>
        <p:pic>
          <p:nvPicPr>
            <p:cNvPr id="48" name="图片 14">
              <a:extLst>
                <a:ext uri="{FF2B5EF4-FFF2-40B4-BE49-F238E27FC236}">
                  <a16:creationId xmlns:a16="http://schemas.microsoft.com/office/drawing/2014/main" id="{17B68843-BC04-404E-85EF-83C00CF4B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1914" y="5608368"/>
              <a:ext cx="1340171" cy="1167039"/>
            </a:xfrm>
            <a:prstGeom prst="rect">
              <a:avLst/>
            </a:prstGeom>
          </p:spPr>
        </p:pic>
      </p:grpSp>
      <p:pic>
        <p:nvPicPr>
          <p:cNvPr id="49" name="图片 2">
            <a:extLst>
              <a:ext uri="{FF2B5EF4-FFF2-40B4-BE49-F238E27FC236}">
                <a16:creationId xmlns:a16="http://schemas.microsoft.com/office/drawing/2014/main" id="{6542B43C-9549-4E99-9F85-B51B6F577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00" y="5319192"/>
            <a:ext cx="1336410" cy="12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D3A6273-8191-4E80-B004-941BB22AB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68805B5-C30B-4C44-B70F-3CF5E2CE0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25" y="0"/>
            <a:ext cx="1710875" cy="62556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B043C3-0428-440E-A8A3-8A147F517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396"/>
            <a:ext cx="12192000" cy="13261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C05516D-D8EE-4F28-9F87-0CCCB1BDA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29855"/>
            <a:ext cx="1954948" cy="312814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C8C382E-4D4C-428B-8EBA-86D8B759216D}"/>
              </a:ext>
            </a:extLst>
          </p:cNvPr>
          <p:cNvGrpSpPr/>
          <p:nvPr/>
        </p:nvGrpSpPr>
        <p:grpSpPr>
          <a:xfrm>
            <a:off x="8244863" y="5608368"/>
            <a:ext cx="4617222" cy="1266156"/>
            <a:chOff x="8244863" y="5608368"/>
            <a:chExt cx="4617222" cy="126615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573AE79-D79A-4F61-8433-5F41DDFAA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863" y="5617029"/>
              <a:ext cx="3947137" cy="125749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A2D4BD9-C239-46AA-A5B3-5606DD8A6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1914" y="5608368"/>
              <a:ext cx="1340171" cy="1167039"/>
            </a:xfrm>
            <a:prstGeom prst="rect">
              <a:avLst/>
            </a:prstGeom>
          </p:spPr>
        </p:pic>
      </p:grp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68879C1-AC1A-4C17-BE15-22E59DDECB1F}"/>
              </a:ext>
            </a:extLst>
          </p:cNvPr>
          <p:cNvSpPr/>
          <p:nvPr/>
        </p:nvSpPr>
        <p:spPr>
          <a:xfrm>
            <a:off x="8277624" y="3429001"/>
            <a:ext cx="1959428" cy="16218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تركيب ينمو ويصبح نباتا جديدا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CF850A17-70DA-4589-B31B-43C825058477}"/>
              </a:ext>
            </a:extLst>
          </p:cNvPr>
          <p:cNvSpPr/>
          <p:nvPr/>
        </p:nvSpPr>
        <p:spPr>
          <a:xfrm>
            <a:off x="5853093" y="3425922"/>
            <a:ext cx="2250385" cy="163121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جزء من النبات يكون البذور والثمار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7AE54EE-397C-4CB4-A4E9-15EB2BB6FD17}"/>
              </a:ext>
            </a:extLst>
          </p:cNvPr>
          <p:cNvSpPr/>
          <p:nvPr/>
        </p:nvSpPr>
        <p:spPr>
          <a:xfrm>
            <a:off x="1139687" y="3406107"/>
            <a:ext cx="2099809" cy="157407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جزء صغير داخل البذرة يتغذى عليها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4B56540-90C4-4C5D-BE2D-A6C934332CAE}"/>
              </a:ext>
            </a:extLst>
          </p:cNvPr>
          <p:cNvSpPr/>
          <p:nvPr/>
        </p:nvSpPr>
        <p:spPr>
          <a:xfrm>
            <a:off x="3404840" y="3429000"/>
            <a:ext cx="2229193" cy="157407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جزء من النبات يحمل بداخله البذور</a:t>
            </a: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E691529-AA96-4BC2-B4EA-1BC30D83FAF4}"/>
              </a:ext>
            </a:extLst>
          </p:cNvPr>
          <p:cNvSpPr/>
          <p:nvPr/>
        </p:nvSpPr>
        <p:spPr>
          <a:xfrm>
            <a:off x="1367333" y="711820"/>
            <a:ext cx="1868556" cy="82936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الثمرة</a:t>
            </a: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7C60071C-C384-4D19-B326-3482176DCCE9}"/>
              </a:ext>
            </a:extLst>
          </p:cNvPr>
          <p:cNvSpPr/>
          <p:nvPr/>
        </p:nvSpPr>
        <p:spPr>
          <a:xfrm>
            <a:off x="6041346" y="701539"/>
            <a:ext cx="1868556" cy="82936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الزهرة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FE66B648-A002-4CBF-A15A-17467A55BDC1}"/>
              </a:ext>
            </a:extLst>
          </p:cNvPr>
          <p:cNvSpPr/>
          <p:nvPr/>
        </p:nvSpPr>
        <p:spPr>
          <a:xfrm>
            <a:off x="8244863" y="736660"/>
            <a:ext cx="1868556" cy="8293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الجنين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2869D469-D8D4-4C26-8520-1D5A4B8FE8DC}"/>
              </a:ext>
            </a:extLst>
          </p:cNvPr>
          <p:cNvSpPr/>
          <p:nvPr/>
        </p:nvSpPr>
        <p:spPr>
          <a:xfrm>
            <a:off x="3676158" y="695332"/>
            <a:ext cx="1868556" cy="82936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البذور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9475A904-F3A0-40F8-AB9B-8F2432809D80}"/>
              </a:ext>
            </a:extLst>
          </p:cNvPr>
          <p:cNvSpPr/>
          <p:nvPr/>
        </p:nvSpPr>
        <p:spPr>
          <a:xfrm>
            <a:off x="10250819" y="0"/>
            <a:ext cx="1909011" cy="44917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ضعي المفاهيم</a:t>
            </a:r>
          </a:p>
        </p:txBody>
      </p:sp>
    </p:spTree>
    <p:extLst>
      <p:ext uri="{BB962C8B-B14F-4D97-AF65-F5344CB8AC3E}">
        <p14:creationId xmlns:p14="http://schemas.microsoft.com/office/powerpoint/2010/main" val="37920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56835 0.260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24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0.00416 0.2655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38112 0.265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9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18281 0.2532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DBA39-FA87-4FD9-B5A6-0DE3CCB13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F406CD-5FCB-4FE6-A90A-CD3D9551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78" y="0"/>
            <a:ext cx="1478052" cy="17347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BBC6703-7C20-42BC-8D77-EAF7574CC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6446"/>
            <a:ext cx="12192000" cy="78606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D97EEDC-2032-4C0F-9FAA-E925096E6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972" y="393971"/>
            <a:ext cx="5546587" cy="5413271"/>
          </a:xfrm>
          <a:prstGeom prst="rect">
            <a:avLst/>
          </a:prstGeom>
          <a:ln w="206375">
            <a:solidFill>
              <a:schemeClr val="accent6">
                <a:lumMod val="60000"/>
                <a:lumOff val="40000"/>
              </a:schemeClr>
            </a:solidFill>
          </a:ln>
        </p:spPr>
      </p:pic>
      <p:grpSp>
        <p:nvGrpSpPr>
          <p:cNvPr id="23" name="组合 34">
            <a:extLst>
              <a:ext uri="{FF2B5EF4-FFF2-40B4-BE49-F238E27FC236}">
                <a16:creationId xmlns:a16="http://schemas.microsoft.com/office/drawing/2014/main" id="{848303B3-A413-45CB-96E7-9083B8DFC8C7}"/>
              </a:ext>
            </a:extLst>
          </p:cNvPr>
          <p:cNvGrpSpPr/>
          <p:nvPr/>
        </p:nvGrpSpPr>
        <p:grpSpPr>
          <a:xfrm>
            <a:off x="2162641" y="1306492"/>
            <a:ext cx="3679890" cy="1381402"/>
            <a:chOff x="5590069" y="287198"/>
            <a:chExt cx="3925362" cy="790367"/>
          </a:xfrm>
        </p:grpSpPr>
        <p:pic>
          <p:nvPicPr>
            <p:cNvPr id="24" name="图片 35">
              <a:extLst>
                <a:ext uri="{FF2B5EF4-FFF2-40B4-BE49-F238E27FC236}">
                  <a16:creationId xmlns:a16="http://schemas.microsoft.com/office/drawing/2014/main" id="{4E39D2E6-3701-46C9-A52C-887310588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7485" y="296365"/>
              <a:ext cx="2680840" cy="781200"/>
            </a:xfrm>
            <a:prstGeom prst="rect">
              <a:avLst/>
            </a:prstGeom>
          </p:spPr>
        </p:pic>
        <p:grpSp>
          <p:nvGrpSpPr>
            <p:cNvPr id="25" name="组合 36">
              <a:extLst>
                <a:ext uri="{FF2B5EF4-FFF2-40B4-BE49-F238E27FC236}">
                  <a16:creationId xmlns:a16="http://schemas.microsoft.com/office/drawing/2014/main" id="{06631E70-74B0-4E0D-9E9B-21B8C23DC396}"/>
                </a:ext>
              </a:extLst>
            </p:cNvPr>
            <p:cNvGrpSpPr/>
            <p:nvPr/>
          </p:nvGrpSpPr>
          <p:grpSpPr>
            <a:xfrm flipH="1">
              <a:off x="5590069" y="287198"/>
              <a:ext cx="3925362" cy="444663"/>
              <a:chOff x="7908590" y="760881"/>
              <a:chExt cx="3803884" cy="430902"/>
            </a:xfrm>
          </p:grpSpPr>
          <p:sp>
            <p:nvSpPr>
              <p:cNvPr id="26" name="Freeform 56">
                <a:extLst>
                  <a:ext uri="{FF2B5EF4-FFF2-40B4-BE49-F238E27FC236}">
                    <a16:creationId xmlns:a16="http://schemas.microsoft.com/office/drawing/2014/main" id="{EDD8FF20-2C9A-4527-BE31-F663D32682C4}"/>
                  </a:ext>
                </a:extLst>
              </p:cNvPr>
              <p:cNvSpPr/>
              <p:nvPr/>
            </p:nvSpPr>
            <p:spPr bwMode="auto">
              <a:xfrm>
                <a:off x="8844345" y="760881"/>
                <a:ext cx="2868129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r" rtl="1"/>
                <a:r>
                  <a:rPr lang="ar-SA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ماهي البذرة؟؟</a:t>
                </a:r>
              </a:p>
            </p:txBody>
          </p:sp>
          <p:sp>
            <p:nvSpPr>
              <p:cNvPr id="27" name="Freeform 57">
                <a:extLst>
                  <a:ext uri="{FF2B5EF4-FFF2-40B4-BE49-F238E27FC236}">
                    <a16:creationId xmlns:a16="http://schemas.microsoft.com/office/drawing/2014/main" id="{04830496-E159-4298-9935-C190BCBEC879}"/>
                  </a:ext>
                </a:extLst>
              </p:cNvPr>
              <p:cNvSpPr/>
              <p:nvPr/>
            </p:nvSpPr>
            <p:spPr bwMode="auto">
              <a:xfrm flipH="1">
                <a:off x="7908590" y="760883"/>
                <a:ext cx="935754" cy="430900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34">
            <a:extLst>
              <a:ext uri="{FF2B5EF4-FFF2-40B4-BE49-F238E27FC236}">
                <a16:creationId xmlns:a16="http://schemas.microsoft.com/office/drawing/2014/main" id="{E48E166A-087B-4594-B121-25CCBAEAD542}"/>
              </a:ext>
            </a:extLst>
          </p:cNvPr>
          <p:cNvGrpSpPr/>
          <p:nvPr/>
        </p:nvGrpSpPr>
        <p:grpSpPr>
          <a:xfrm>
            <a:off x="1290165" y="2671877"/>
            <a:ext cx="4552363" cy="1381399"/>
            <a:chOff x="5796509" y="287200"/>
            <a:chExt cx="3797894" cy="790365"/>
          </a:xfrm>
        </p:grpSpPr>
        <p:pic>
          <p:nvPicPr>
            <p:cNvPr id="29" name="图片 35">
              <a:extLst>
                <a:ext uri="{FF2B5EF4-FFF2-40B4-BE49-F238E27FC236}">
                  <a16:creationId xmlns:a16="http://schemas.microsoft.com/office/drawing/2014/main" id="{A0294226-0EF1-414F-8513-687932D4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7485" y="296365"/>
              <a:ext cx="2680840" cy="781200"/>
            </a:xfrm>
            <a:prstGeom prst="rect">
              <a:avLst/>
            </a:prstGeom>
          </p:spPr>
        </p:pic>
        <p:grpSp>
          <p:nvGrpSpPr>
            <p:cNvPr id="30" name="组合 36">
              <a:extLst>
                <a:ext uri="{FF2B5EF4-FFF2-40B4-BE49-F238E27FC236}">
                  <a16:creationId xmlns:a16="http://schemas.microsoft.com/office/drawing/2014/main" id="{DCB91B39-0F75-42DD-B900-3D1EA947F8D2}"/>
                </a:ext>
              </a:extLst>
            </p:cNvPr>
            <p:cNvGrpSpPr/>
            <p:nvPr/>
          </p:nvGrpSpPr>
          <p:grpSpPr>
            <a:xfrm flipH="1">
              <a:off x="5796509" y="287200"/>
              <a:ext cx="3797894" cy="444661"/>
              <a:chOff x="7832063" y="760883"/>
              <a:chExt cx="3680361" cy="430900"/>
            </a:xfrm>
          </p:grpSpPr>
          <p:sp>
            <p:nvSpPr>
              <p:cNvPr id="31" name="Freeform 56">
                <a:extLst>
                  <a:ext uri="{FF2B5EF4-FFF2-40B4-BE49-F238E27FC236}">
                    <a16:creationId xmlns:a16="http://schemas.microsoft.com/office/drawing/2014/main" id="{10AD6A5A-574D-4B4A-901D-DDED4DA629E0}"/>
                  </a:ext>
                </a:extLst>
              </p:cNvPr>
              <p:cNvSpPr/>
              <p:nvPr/>
            </p:nvSpPr>
            <p:spPr bwMode="auto">
              <a:xfrm>
                <a:off x="8563912" y="760884"/>
                <a:ext cx="2948512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r" rtl="1"/>
                <a:r>
                  <a:rPr lang="ar-SA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ما المقصود بالجنين؟؟</a:t>
                </a:r>
              </a:p>
            </p:txBody>
          </p:sp>
          <p:sp>
            <p:nvSpPr>
              <p:cNvPr id="32" name="Freeform 57">
                <a:extLst>
                  <a:ext uri="{FF2B5EF4-FFF2-40B4-BE49-F238E27FC236}">
                    <a16:creationId xmlns:a16="http://schemas.microsoft.com/office/drawing/2014/main" id="{8020A87F-5DBB-4285-84ED-156AAC8A0D25}"/>
                  </a:ext>
                </a:extLst>
              </p:cNvPr>
              <p:cNvSpPr/>
              <p:nvPr/>
            </p:nvSpPr>
            <p:spPr bwMode="auto">
              <a:xfrm flipH="1">
                <a:off x="7832063" y="760883"/>
                <a:ext cx="731849" cy="430900"/>
              </a:xfrm>
              <a:prstGeom prst="homePlat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4">
            <a:extLst>
              <a:ext uri="{FF2B5EF4-FFF2-40B4-BE49-F238E27FC236}">
                <a16:creationId xmlns:a16="http://schemas.microsoft.com/office/drawing/2014/main" id="{CD6BA16A-8637-4D45-BDEC-E7BA2A0D6D96}"/>
              </a:ext>
            </a:extLst>
          </p:cNvPr>
          <p:cNvGrpSpPr/>
          <p:nvPr/>
        </p:nvGrpSpPr>
        <p:grpSpPr>
          <a:xfrm>
            <a:off x="295943" y="3997666"/>
            <a:ext cx="5546588" cy="1381401"/>
            <a:chOff x="6021192" y="287199"/>
            <a:chExt cx="3494239" cy="790366"/>
          </a:xfrm>
        </p:grpSpPr>
        <p:pic>
          <p:nvPicPr>
            <p:cNvPr id="34" name="图片 35">
              <a:extLst>
                <a:ext uri="{FF2B5EF4-FFF2-40B4-BE49-F238E27FC236}">
                  <a16:creationId xmlns:a16="http://schemas.microsoft.com/office/drawing/2014/main" id="{7DB0DA89-D6B8-401B-B3A4-14CDB5D0D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7485" y="296365"/>
              <a:ext cx="2680840" cy="781200"/>
            </a:xfrm>
            <a:prstGeom prst="rect">
              <a:avLst/>
            </a:prstGeom>
          </p:spPr>
        </p:pic>
        <p:grpSp>
          <p:nvGrpSpPr>
            <p:cNvPr id="35" name="组合 36">
              <a:extLst>
                <a:ext uri="{FF2B5EF4-FFF2-40B4-BE49-F238E27FC236}">
                  <a16:creationId xmlns:a16="http://schemas.microsoft.com/office/drawing/2014/main" id="{67E0D346-58B3-4F56-B952-3CFE0E34944F}"/>
                </a:ext>
              </a:extLst>
            </p:cNvPr>
            <p:cNvGrpSpPr/>
            <p:nvPr/>
          </p:nvGrpSpPr>
          <p:grpSpPr>
            <a:xfrm flipH="1">
              <a:off x="6021192" y="287199"/>
              <a:ext cx="3494239" cy="444662"/>
              <a:chOff x="7908591" y="760882"/>
              <a:chExt cx="3386103" cy="430901"/>
            </a:xfrm>
          </p:grpSpPr>
          <p:sp>
            <p:nvSpPr>
              <p:cNvPr id="36" name="Freeform 56">
                <a:extLst>
                  <a:ext uri="{FF2B5EF4-FFF2-40B4-BE49-F238E27FC236}">
                    <a16:creationId xmlns:a16="http://schemas.microsoft.com/office/drawing/2014/main" id="{F74C7A9F-A735-436C-AFE9-83472DA80E18}"/>
                  </a:ext>
                </a:extLst>
              </p:cNvPr>
              <p:cNvSpPr/>
              <p:nvPr/>
            </p:nvSpPr>
            <p:spPr bwMode="auto">
              <a:xfrm>
                <a:off x="8426565" y="760882"/>
                <a:ext cx="2868129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7FD1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r" rtl="1"/>
                <a:r>
                  <a:rPr lang="ar-SA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 إلى ماذا تحتاج البذرة لتنمو؟؟</a:t>
                </a:r>
              </a:p>
            </p:txBody>
          </p:sp>
          <p:sp>
            <p:nvSpPr>
              <p:cNvPr id="37" name="Freeform 57">
                <a:extLst>
                  <a:ext uri="{FF2B5EF4-FFF2-40B4-BE49-F238E27FC236}">
                    <a16:creationId xmlns:a16="http://schemas.microsoft.com/office/drawing/2014/main" id="{21C976F9-91D7-4DA0-8E8C-04C1E3E38190}"/>
                  </a:ext>
                </a:extLst>
              </p:cNvPr>
              <p:cNvSpPr/>
              <p:nvPr/>
            </p:nvSpPr>
            <p:spPr bwMode="auto">
              <a:xfrm flipH="1">
                <a:off x="7908591" y="760883"/>
                <a:ext cx="547592" cy="430900"/>
              </a:xfrm>
              <a:prstGeom prst="homePlat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8" name="图片 2">
            <a:extLst>
              <a:ext uri="{FF2B5EF4-FFF2-40B4-BE49-F238E27FC236}">
                <a16:creationId xmlns:a16="http://schemas.microsoft.com/office/drawing/2014/main" id="{BC1253C2-7C4F-463D-8B8B-7FDA89EC60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1" y="5566436"/>
            <a:ext cx="1336410" cy="1291564"/>
          </a:xfrm>
          <a:prstGeom prst="rect">
            <a:avLst/>
          </a:prstGeom>
        </p:spPr>
      </p:pic>
      <p:pic>
        <p:nvPicPr>
          <p:cNvPr id="40" name="图片 2">
            <a:extLst>
              <a:ext uri="{FF2B5EF4-FFF2-40B4-BE49-F238E27FC236}">
                <a16:creationId xmlns:a16="http://schemas.microsoft.com/office/drawing/2014/main" id="{CECC8EA4-CF5C-4A2F-8A8C-057442D99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80" y="5359773"/>
            <a:ext cx="1336410" cy="12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2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DBA39-FA87-4FD9-B5A6-0DE3CCB13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31A82193-ED29-4698-9B86-DF3E33F6E0D9}"/>
              </a:ext>
            </a:extLst>
          </p:cNvPr>
          <p:cNvGrpSpPr/>
          <p:nvPr/>
        </p:nvGrpSpPr>
        <p:grpSpPr>
          <a:xfrm>
            <a:off x="0" y="3727537"/>
            <a:ext cx="12191999" cy="1658189"/>
            <a:chOff x="875652" y="913025"/>
            <a:chExt cx="10003790" cy="215201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5F18DB3-A819-4301-B278-963114219914}"/>
                </a:ext>
              </a:extLst>
            </p:cNvPr>
            <p:cNvGrpSpPr/>
            <p:nvPr/>
          </p:nvGrpSpPr>
          <p:grpSpPr>
            <a:xfrm>
              <a:off x="875652" y="913025"/>
              <a:ext cx="2185670" cy="1324610"/>
              <a:chOff x="1744" y="4186"/>
              <a:chExt cx="3442" cy="2086"/>
            </a:xfrm>
            <a:solidFill>
              <a:srgbClr val="8DC3CA">
                <a:alpha val="20000"/>
              </a:srgbClr>
            </a:solidFill>
          </p:grpSpPr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011ACC2F-C442-4F65-86BB-3CE5A97C5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4" y="6012"/>
                <a:ext cx="261" cy="26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B9EE3033-41B3-487D-98C7-27936722052C}"/>
                  </a:ext>
                </a:extLst>
              </p:cNvPr>
              <p:cNvSpPr/>
              <p:nvPr/>
            </p:nvSpPr>
            <p:spPr bwMode="auto">
              <a:xfrm>
                <a:off x="1744" y="4186"/>
                <a:ext cx="3443" cy="1936"/>
              </a:xfrm>
              <a:custGeom>
                <a:avLst/>
                <a:gdLst>
                  <a:gd name="T0" fmla="*/ 583 w 597"/>
                  <a:gd name="T1" fmla="*/ 291 h 333"/>
                  <a:gd name="T2" fmla="*/ 291 w 597"/>
                  <a:gd name="T3" fmla="*/ 0 h 333"/>
                  <a:gd name="T4" fmla="*/ 0 w 597"/>
                  <a:gd name="T5" fmla="*/ 291 h 333"/>
                  <a:gd name="T6" fmla="*/ 49 w 597"/>
                  <a:gd name="T7" fmla="*/ 291 h 333"/>
                  <a:gd name="T8" fmla="*/ 291 w 597"/>
                  <a:gd name="T9" fmla="*/ 49 h 333"/>
                  <a:gd name="T10" fmla="*/ 534 w 597"/>
                  <a:gd name="T11" fmla="*/ 291 h 333"/>
                  <a:gd name="T12" fmla="*/ 520 w 597"/>
                  <a:gd name="T13" fmla="*/ 291 h 333"/>
                  <a:gd name="T14" fmla="*/ 559 w 597"/>
                  <a:gd name="T15" fmla="*/ 333 h 333"/>
                  <a:gd name="T16" fmla="*/ 597 w 597"/>
                  <a:gd name="T17" fmla="*/ 291 h 333"/>
                  <a:gd name="T18" fmla="*/ 583 w 597"/>
                  <a:gd name="T19" fmla="*/ 291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7" h="333">
                    <a:moveTo>
                      <a:pt x="583" y="291"/>
                    </a:moveTo>
                    <a:cubicBezTo>
                      <a:pt x="583" y="130"/>
                      <a:pt x="453" y="0"/>
                      <a:pt x="291" y="0"/>
                    </a:cubicBezTo>
                    <a:cubicBezTo>
                      <a:pt x="130" y="0"/>
                      <a:pt x="0" y="130"/>
                      <a:pt x="0" y="291"/>
                    </a:cubicBezTo>
                    <a:cubicBezTo>
                      <a:pt x="49" y="291"/>
                      <a:pt x="49" y="291"/>
                      <a:pt x="49" y="291"/>
                    </a:cubicBezTo>
                    <a:cubicBezTo>
                      <a:pt x="49" y="157"/>
                      <a:pt x="158" y="49"/>
                      <a:pt x="291" y="49"/>
                    </a:cubicBezTo>
                    <a:cubicBezTo>
                      <a:pt x="425" y="49"/>
                      <a:pt x="534" y="157"/>
                      <a:pt x="534" y="291"/>
                    </a:cubicBezTo>
                    <a:cubicBezTo>
                      <a:pt x="520" y="291"/>
                      <a:pt x="520" y="291"/>
                      <a:pt x="520" y="291"/>
                    </a:cubicBezTo>
                    <a:cubicBezTo>
                      <a:pt x="559" y="333"/>
                      <a:pt x="559" y="333"/>
                      <a:pt x="559" y="333"/>
                    </a:cubicBezTo>
                    <a:cubicBezTo>
                      <a:pt x="597" y="291"/>
                      <a:pt x="597" y="291"/>
                      <a:pt x="597" y="291"/>
                    </a:cubicBezTo>
                    <a:lnTo>
                      <a:pt x="583" y="29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endParaRPr>
              </a:p>
            </p:txBody>
          </p:sp>
        </p:grp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9B46B6B1-CD58-4DB2-93C5-E7ECC817603C}"/>
                </a:ext>
              </a:extLst>
            </p:cNvPr>
            <p:cNvSpPr/>
            <p:nvPr/>
          </p:nvSpPr>
          <p:spPr bwMode="auto">
            <a:xfrm>
              <a:off x="4789157" y="913025"/>
              <a:ext cx="2180590" cy="1229360"/>
            </a:xfrm>
            <a:custGeom>
              <a:avLst/>
              <a:gdLst>
                <a:gd name="T0" fmla="*/ 582 w 596"/>
                <a:gd name="T1" fmla="*/ 291 h 333"/>
                <a:gd name="T2" fmla="*/ 291 w 596"/>
                <a:gd name="T3" fmla="*/ 0 h 333"/>
                <a:gd name="T4" fmla="*/ 0 w 596"/>
                <a:gd name="T5" fmla="*/ 266 h 333"/>
                <a:gd name="T6" fmla="*/ 24 w 596"/>
                <a:gd name="T7" fmla="*/ 240 h 333"/>
                <a:gd name="T8" fmla="*/ 49 w 596"/>
                <a:gd name="T9" fmla="*/ 268 h 333"/>
                <a:gd name="T10" fmla="*/ 291 w 596"/>
                <a:gd name="T11" fmla="*/ 49 h 333"/>
                <a:gd name="T12" fmla="*/ 533 w 596"/>
                <a:gd name="T13" fmla="*/ 291 h 333"/>
                <a:gd name="T14" fmla="*/ 520 w 596"/>
                <a:gd name="T15" fmla="*/ 291 h 333"/>
                <a:gd name="T16" fmla="*/ 558 w 596"/>
                <a:gd name="T17" fmla="*/ 333 h 333"/>
                <a:gd name="T18" fmla="*/ 596 w 596"/>
                <a:gd name="T19" fmla="*/ 291 h 333"/>
                <a:gd name="T20" fmla="*/ 582 w 596"/>
                <a:gd name="T21" fmla="*/ 29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6" h="333">
                  <a:moveTo>
                    <a:pt x="582" y="291"/>
                  </a:moveTo>
                  <a:cubicBezTo>
                    <a:pt x="582" y="130"/>
                    <a:pt x="452" y="0"/>
                    <a:pt x="291" y="0"/>
                  </a:cubicBezTo>
                  <a:cubicBezTo>
                    <a:pt x="138" y="0"/>
                    <a:pt x="13" y="117"/>
                    <a:pt x="0" y="266"/>
                  </a:cubicBezTo>
                  <a:cubicBezTo>
                    <a:pt x="24" y="240"/>
                    <a:pt x="24" y="240"/>
                    <a:pt x="24" y="240"/>
                  </a:cubicBezTo>
                  <a:cubicBezTo>
                    <a:pt x="49" y="268"/>
                    <a:pt x="49" y="268"/>
                    <a:pt x="49" y="268"/>
                  </a:cubicBezTo>
                  <a:cubicBezTo>
                    <a:pt x="61" y="145"/>
                    <a:pt x="165" y="49"/>
                    <a:pt x="291" y="49"/>
                  </a:cubicBezTo>
                  <a:cubicBezTo>
                    <a:pt x="425" y="49"/>
                    <a:pt x="533" y="157"/>
                    <a:pt x="533" y="291"/>
                  </a:cubicBezTo>
                  <a:cubicBezTo>
                    <a:pt x="520" y="291"/>
                    <a:pt x="520" y="291"/>
                    <a:pt x="520" y="291"/>
                  </a:cubicBezTo>
                  <a:cubicBezTo>
                    <a:pt x="558" y="333"/>
                    <a:pt x="558" y="333"/>
                    <a:pt x="558" y="333"/>
                  </a:cubicBezTo>
                  <a:cubicBezTo>
                    <a:pt x="596" y="291"/>
                    <a:pt x="596" y="291"/>
                    <a:pt x="596" y="291"/>
                  </a:cubicBezTo>
                  <a:lnTo>
                    <a:pt x="582" y="291"/>
                  </a:lnTo>
                  <a:close/>
                </a:path>
              </a:pathLst>
            </a:custGeom>
            <a:solidFill>
              <a:srgbClr val="8DC3CA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696A6D99-0E44-41B3-AB16-33A6BE80F0D8}"/>
                </a:ext>
              </a:extLst>
            </p:cNvPr>
            <p:cNvSpPr/>
            <p:nvPr/>
          </p:nvSpPr>
          <p:spPr bwMode="auto">
            <a:xfrm>
              <a:off x="2833357" y="1835680"/>
              <a:ext cx="2182495" cy="1229360"/>
            </a:xfrm>
            <a:custGeom>
              <a:avLst/>
              <a:gdLst>
                <a:gd name="T0" fmla="*/ 558 w 596"/>
                <a:gd name="T1" fmla="*/ 0 h 333"/>
                <a:gd name="T2" fmla="*/ 520 w 596"/>
                <a:gd name="T3" fmla="*/ 41 h 333"/>
                <a:gd name="T4" fmla="*/ 533 w 596"/>
                <a:gd name="T5" fmla="*/ 41 h 333"/>
                <a:gd name="T6" fmla="*/ 291 w 596"/>
                <a:gd name="T7" fmla="*/ 284 h 333"/>
                <a:gd name="T8" fmla="*/ 49 w 596"/>
                <a:gd name="T9" fmla="*/ 65 h 333"/>
                <a:gd name="T10" fmla="*/ 24 w 596"/>
                <a:gd name="T11" fmla="*/ 93 h 333"/>
                <a:gd name="T12" fmla="*/ 0 w 596"/>
                <a:gd name="T13" fmla="*/ 67 h 333"/>
                <a:gd name="T14" fmla="*/ 291 w 596"/>
                <a:gd name="T15" fmla="*/ 333 h 333"/>
                <a:gd name="T16" fmla="*/ 582 w 596"/>
                <a:gd name="T17" fmla="*/ 41 h 333"/>
                <a:gd name="T18" fmla="*/ 596 w 596"/>
                <a:gd name="T19" fmla="*/ 41 h 333"/>
                <a:gd name="T20" fmla="*/ 558 w 596"/>
                <a:gd name="T21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6" h="333">
                  <a:moveTo>
                    <a:pt x="558" y="0"/>
                  </a:moveTo>
                  <a:cubicBezTo>
                    <a:pt x="520" y="41"/>
                    <a:pt x="520" y="41"/>
                    <a:pt x="520" y="41"/>
                  </a:cubicBezTo>
                  <a:cubicBezTo>
                    <a:pt x="533" y="41"/>
                    <a:pt x="533" y="41"/>
                    <a:pt x="533" y="41"/>
                  </a:cubicBezTo>
                  <a:cubicBezTo>
                    <a:pt x="533" y="175"/>
                    <a:pt x="425" y="284"/>
                    <a:pt x="291" y="284"/>
                  </a:cubicBezTo>
                  <a:cubicBezTo>
                    <a:pt x="165" y="284"/>
                    <a:pt x="61" y="188"/>
                    <a:pt x="49" y="65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3" y="216"/>
                    <a:pt x="138" y="333"/>
                    <a:pt x="291" y="333"/>
                  </a:cubicBezTo>
                  <a:cubicBezTo>
                    <a:pt x="452" y="333"/>
                    <a:pt x="582" y="202"/>
                    <a:pt x="582" y="41"/>
                  </a:cubicBezTo>
                  <a:cubicBezTo>
                    <a:pt x="596" y="41"/>
                    <a:pt x="596" y="41"/>
                    <a:pt x="596" y="41"/>
                  </a:cubicBezTo>
                  <a:lnTo>
                    <a:pt x="558" y="0"/>
                  </a:lnTo>
                  <a:close/>
                </a:path>
              </a:pathLst>
            </a:custGeom>
            <a:solidFill>
              <a:srgbClr val="BACE87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C903565-D029-4DB3-B426-49943472DB0F}"/>
                </a:ext>
              </a:extLst>
            </p:cNvPr>
            <p:cNvGrpSpPr/>
            <p:nvPr/>
          </p:nvGrpSpPr>
          <p:grpSpPr>
            <a:xfrm>
              <a:off x="8701392" y="913025"/>
              <a:ext cx="2178050" cy="1475105"/>
              <a:chOff x="14068" y="4186"/>
              <a:chExt cx="3430" cy="2323"/>
            </a:xfrm>
            <a:solidFill>
              <a:srgbClr val="8DC3CA">
                <a:alpha val="20000"/>
              </a:srgbClr>
            </a:solidFill>
          </p:grpSpPr>
          <p:sp>
            <p:nvSpPr>
              <p:cNvPr id="15" name="Oval 9">
                <a:extLst>
                  <a:ext uri="{FF2B5EF4-FFF2-40B4-BE49-F238E27FC236}">
                    <a16:creationId xmlns:a16="http://schemas.microsoft.com/office/drawing/2014/main" id="{5BC45C4C-B3E3-4A57-BDBC-E53CFF7AE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67" y="6243"/>
                <a:ext cx="251" cy="266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endParaRPr>
              </a:p>
            </p:txBody>
          </p:sp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C2D4789E-1EB4-44B0-8727-0B45BB5EC86E}"/>
                  </a:ext>
                </a:extLst>
              </p:cNvPr>
              <p:cNvSpPr/>
              <p:nvPr/>
            </p:nvSpPr>
            <p:spPr bwMode="auto">
              <a:xfrm>
                <a:off x="14068" y="4186"/>
                <a:ext cx="3431" cy="1936"/>
              </a:xfrm>
              <a:custGeom>
                <a:avLst/>
                <a:gdLst>
                  <a:gd name="T0" fmla="*/ 581 w 595"/>
                  <a:gd name="T1" fmla="*/ 291 h 333"/>
                  <a:gd name="T2" fmla="*/ 290 w 595"/>
                  <a:gd name="T3" fmla="*/ 0 h 333"/>
                  <a:gd name="T4" fmla="*/ 0 w 595"/>
                  <a:gd name="T5" fmla="*/ 263 h 333"/>
                  <a:gd name="T6" fmla="*/ 23 w 595"/>
                  <a:gd name="T7" fmla="*/ 238 h 333"/>
                  <a:gd name="T8" fmla="*/ 49 w 595"/>
                  <a:gd name="T9" fmla="*/ 266 h 333"/>
                  <a:gd name="T10" fmla="*/ 290 w 595"/>
                  <a:gd name="T11" fmla="*/ 49 h 333"/>
                  <a:gd name="T12" fmla="*/ 532 w 595"/>
                  <a:gd name="T13" fmla="*/ 291 h 333"/>
                  <a:gd name="T14" fmla="*/ 519 w 595"/>
                  <a:gd name="T15" fmla="*/ 291 h 333"/>
                  <a:gd name="T16" fmla="*/ 557 w 595"/>
                  <a:gd name="T17" fmla="*/ 333 h 333"/>
                  <a:gd name="T18" fmla="*/ 595 w 595"/>
                  <a:gd name="T19" fmla="*/ 291 h 333"/>
                  <a:gd name="T20" fmla="*/ 581 w 595"/>
                  <a:gd name="T21" fmla="*/ 291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5" h="333">
                    <a:moveTo>
                      <a:pt x="581" y="291"/>
                    </a:moveTo>
                    <a:cubicBezTo>
                      <a:pt x="581" y="130"/>
                      <a:pt x="451" y="0"/>
                      <a:pt x="290" y="0"/>
                    </a:cubicBezTo>
                    <a:cubicBezTo>
                      <a:pt x="138" y="0"/>
                      <a:pt x="14" y="115"/>
                      <a:pt x="0" y="263"/>
                    </a:cubicBezTo>
                    <a:cubicBezTo>
                      <a:pt x="23" y="238"/>
                      <a:pt x="23" y="238"/>
                      <a:pt x="23" y="238"/>
                    </a:cubicBezTo>
                    <a:cubicBezTo>
                      <a:pt x="49" y="266"/>
                      <a:pt x="49" y="266"/>
                      <a:pt x="49" y="266"/>
                    </a:cubicBezTo>
                    <a:cubicBezTo>
                      <a:pt x="62" y="144"/>
                      <a:pt x="165" y="49"/>
                      <a:pt x="290" y="49"/>
                    </a:cubicBezTo>
                    <a:cubicBezTo>
                      <a:pt x="424" y="49"/>
                      <a:pt x="532" y="157"/>
                      <a:pt x="532" y="291"/>
                    </a:cubicBezTo>
                    <a:cubicBezTo>
                      <a:pt x="519" y="291"/>
                      <a:pt x="519" y="291"/>
                      <a:pt x="519" y="291"/>
                    </a:cubicBezTo>
                    <a:cubicBezTo>
                      <a:pt x="557" y="333"/>
                      <a:pt x="557" y="333"/>
                      <a:pt x="557" y="333"/>
                    </a:cubicBezTo>
                    <a:cubicBezTo>
                      <a:pt x="595" y="291"/>
                      <a:pt x="595" y="291"/>
                      <a:pt x="595" y="291"/>
                    </a:cubicBezTo>
                    <a:lnTo>
                      <a:pt x="581" y="29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endParaRPr>
              </a:p>
            </p:txBody>
          </p:sp>
        </p:grp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DFC426B-2A84-4EBD-AA54-9C2287991A97}"/>
                </a:ext>
              </a:extLst>
            </p:cNvPr>
            <p:cNvSpPr/>
            <p:nvPr/>
          </p:nvSpPr>
          <p:spPr bwMode="auto">
            <a:xfrm>
              <a:off x="6743052" y="1835680"/>
              <a:ext cx="2182495" cy="1229360"/>
            </a:xfrm>
            <a:custGeom>
              <a:avLst/>
              <a:gdLst>
                <a:gd name="T0" fmla="*/ 558 w 596"/>
                <a:gd name="T1" fmla="*/ 0 h 333"/>
                <a:gd name="T2" fmla="*/ 520 w 596"/>
                <a:gd name="T3" fmla="*/ 41 h 333"/>
                <a:gd name="T4" fmla="*/ 533 w 596"/>
                <a:gd name="T5" fmla="*/ 41 h 333"/>
                <a:gd name="T6" fmla="*/ 291 w 596"/>
                <a:gd name="T7" fmla="*/ 284 h 333"/>
                <a:gd name="T8" fmla="*/ 49 w 596"/>
                <a:gd name="T9" fmla="*/ 65 h 333"/>
                <a:gd name="T10" fmla="*/ 24 w 596"/>
                <a:gd name="T11" fmla="*/ 93 h 333"/>
                <a:gd name="T12" fmla="*/ 0 w 596"/>
                <a:gd name="T13" fmla="*/ 67 h 333"/>
                <a:gd name="T14" fmla="*/ 291 w 596"/>
                <a:gd name="T15" fmla="*/ 333 h 333"/>
                <a:gd name="T16" fmla="*/ 582 w 596"/>
                <a:gd name="T17" fmla="*/ 41 h 333"/>
                <a:gd name="T18" fmla="*/ 596 w 596"/>
                <a:gd name="T19" fmla="*/ 41 h 333"/>
                <a:gd name="T20" fmla="*/ 558 w 596"/>
                <a:gd name="T21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6" h="333">
                  <a:moveTo>
                    <a:pt x="558" y="0"/>
                  </a:moveTo>
                  <a:cubicBezTo>
                    <a:pt x="520" y="41"/>
                    <a:pt x="520" y="41"/>
                    <a:pt x="520" y="41"/>
                  </a:cubicBezTo>
                  <a:cubicBezTo>
                    <a:pt x="533" y="41"/>
                    <a:pt x="533" y="41"/>
                    <a:pt x="533" y="41"/>
                  </a:cubicBezTo>
                  <a:cubicBezTo>
                    <a:pt x="533" y="175"/>
                    <a:pt x="425" y="284"/>
                    <a:pt x="291" y="284"/>
                  </a:cubicBezTo>
                  <a:cubicBezTo>
                    <a:pt x="165" y="284"/>
                    <a:pt x="61" y="188"/>
                    <a:pt x="49" y="65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4" y="216"/>
                    <a:pt x="139" y="333"/>
                    <a:pt x="291" y="333"/>
                  </a:cubicBezTo>
                  <a:cubicBezTo>
                    <a:pt x="452" y="333"/>
                    <a:pt x="582" y="202"/>
                    <a:pt x="582" y="41"/>
                  </a:cubicBezTo>
                  <a:cubicBezTo>
                    <a:pt x="596" y="41"/>
                    <a:pt x="596" y="41"/>
                    <a:pt x="596" y="41"/>
                  </a:cubicBezTo>
                  <a:lnTo>
                    <a:pt x="558" y="0"/>
                  </a:lnTo>
                  <a:close/>
                </a:path>
              </a:pathLst>
            </a:custGeom>
            <a:solidFill>
              <a:srgbClr val="BACE87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58BA882-6CC5-465A-A87E-379970783412}"/>
                </a:ext>
              </a:extLst>
            </p:cNvPr>
            <p:cNvSpPr/>
            <p:nvPr/>
          </p:nvSpPr>
          <p:spPr>
            <a:xfrm>
              <a:off x="9196799" y="1342260"/>
              <a:ext cx="1201205" cy="1201205"/>
            </a:xfrm>
            <a:prstGeom prst="ellipse">
              <a:avLst/>
            </a:prstGeom>
            <a:solidFill>
              <a:srgbClr val="BAC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仓耳羽辰体-谷力 W04" panose="02020400000000000000" pitchFamily="18" charset="-122"/>
                  <a:ea typeface="仓耳羽辰体-谷力 W04" panose="02020400000000000000" pitchFamily="18" charset="-122"/>
                </a:rPr>
                <a:t>01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羽辰体-谷力 W04" panose="02020400000000000000" pitchFamily="18" charset="-122"/>
                <a:ea typeface="仓耳羽辰体-谷力 W04" panose="02020400000000000000" pitchFamily="18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270FE36B-F7B3-41E7-A71B-8B00B721475E}"/>
                </a:ext>
              </a:extLst>
            </p:cNvPr>
            <p:cNvSpPr/>
            <p:nvPr/>
          </p:nvSpPr>
          <p:spPr>
            <a:xfrm>
              <a:off x="7245134" y="1234794"/>
              <a:ext cx="1201205" cy="1201205"/>
            </a:xfrm>
            <a:prstGeom prst="ellipse">
              <a:avLst/>
            </a:prstGeom>
            <a:solidFill>
              <a:srgbClr val="8DC3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仓耳羽辰体-谷力 W04" panose="02020400000000000000" pitchFamily="18" charset="-122"/>
                  <a:ea typeface="仓耳羽辰体-谷力 W04" panose="02020400000000000000" pitchFamily="18" charset="-122"/>
                </a:rPr>
                <a:t>02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羽辰体-谷力 W04" panose="02020400000000000000" pitchFamily="18" charset="-122"/>
                <a:ea typeface="仓耳羽辰体-谷力 W04" panose="02020400000000000000" pitchFamily="18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06A0391-B6DE-4C70-83A8-F7771AB1071A}"/>
                </a:ext>
              </a:extLst>
            </p:cNvPr>
            <p:cNvSpPr/>
            <p:nvPr/>
          </p:nvSpPr>
          <p:spPr>
            <a:xfrm>
              <a:off x="5284835" y="1340412"/>
              <a:ext cx="1201205" cy="1201205"/>
            </a:xfrm>
            <a:prstGeom prst="ellipse">
              <a:avLst/>
            </a:prstGeom>
            <a:solidFill>
              <a:srgbClr val="BAC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仓耳羽辰体-谷力 W04" panose="02020400000000000000" pitchFamily="18" charset="-122"/>
                  <a:ea typeface="仓耳羽辰体-谷力 W04" panose="02020400000000000000" pitchFamily="18" charset="-122"/>
                </a:rPr>
                <a:t>03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羽辰体-谷力 W04" panose="02020400000000000000" pitchFamily="18" charset="-122"/>
                <a:ea typeface="仓耳羽辰体-谷力 W04" panose="02020400000000000000" pitchFamily="18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05E296B-7B81-4919-9CE0-7A29BD20FBB9}"/>
                </a:ext>
              </a:extLst>
            </p:cNvPr>
            <p:cNvSpPr/>
            <p:nvPr/>
          </p:nvSpPr>
          <p:spPr>
            <a:xfrm>
              <a:off x="3076287" y="1217518"/>
              <a:ext cx="1201205" cy="1201205"/>
            </a:xfrm>
            <a:prstGeom prst="ellipse">
              <a:avLst/>
            </a:prstGeom>
            <a:solidFill>
              <a:srgbClr val="8DC3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仓耳羽辰体-谷力 W04" panose="02020400000000000000" pitchFamily="18" charset="-122"/>
                  <a:ea typeface="仓耳羽辰体-谷力 W04" panose="02020400000000000000" pitchFamily="18" charset="-122"/>
                </a:rPr>
                <a:t>04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羽辰体-谷力 W04" panose="02020400000000000000" pitchFamily="18" charset="-122"/>
                <a:ea typeface="仓耳羽辰体-谷力 W04" panose="02020400000000000000" pitchFamily="18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E4AD71C-43E4-4CC2-A016-F1121BD5E149}"/>
                </a:ext>
              </a:extLst>
            </p:cNvPr>
            <p:cNvSpPr/>
            <p:nvPr/>
          </p:nvSpPr>
          <p:spPr>
            <a:xfrm>
              <a:off x="1247979" y="1402507"/>
              <a:ext cx="1201205" cy="1201205"/>
            </a:xfrm>
            <a:prstGeom prst="ellipse">
              <a:avLst/>
            </a:prstGeom>
            <a:solidFill>
              <a:srgbClr val="BAC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仓耳羽辰体-谷力 W04" panose="02020400000000000000" pitchFamily="18" charset="-122"/>
                  <a:ea typeface="仓耳羽辰体-谷力 W04" panose="02020400000000000000" pitchFamily="18" charset="-122"/>
                </a:rPr>
                <a:t>05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羽辰体-谷力 W04" panose="02020400000000000000" pitchFamily="18" charset="-122"/>
                <a:ea typeface="仓耳羽辰体-谷力 W04" panose="02020400000000000000" pitchFamily="18" charset="-122"/>
              </a:endParaRPr>
            </a:p>
          </p:txBody>
        </p:sp>
      </p:grpSp>
      <p:sp>
        <p:nvSpPr>
          <p:cNvPr id="28" name="矩形 5">
            <a:extLst>
              <a:ext uri="{FF2B5EF4-FFF2-40B4-BE49-F238E27FC236}">
                <a16:creationId xmlns:a16="http://schemas.microsoft.com/office/drawing/2014/main" id="{E07AED16-77C9-45DD-BC05-E5D926B25ED3}"/>
              </a:ext>
            </a:extLst>
          </p:cNvPr>
          <p:cNvSpPr/>
          <p:nvPr/>
        </p:nvSpPr>
        <p:spPr>
          <a:xfrm>
            <a:off x="3607658" y="117366"/>
            <a:ext cx="4774878" cy="879038"/>
          </a:xfrm>
          <a:prstGeom prst="hexagon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altLang="zh-CN" sz="40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o2sadam" panose="02000500040000020004" pitchFamily="2" charset="-78"/>
                <a:ea typeface="仓耳羽辰体-谷力 W04" panose="02020400000000000000" pitchFamily="18" charset="-122"/>
                <a:cs typeface="abo2sadam" panose="02000500040000020004" pitchFamily="2" charset="-78"/>
              </a:rPr>
              <a:t>من البذرة إلى النبتة</a:t>
            </a:r>
            <a:endParaRPr kumimoji="0" lang="zh-CN" altLang="en-US" sz="40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bo2sadam" panose="02000500040000020004" pitchFamily="2" charset="-78"/>
              <a:ea typeface="仓耳羽辰体-谷力 W04" panose="02020400000000000000" pitchFamily="18" charset="-122"/>
              <a:cs typeface="abo2sadam" panose="02000500040000020004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A46D8EB-23C8-4CC1-A999-735CB5206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902" y="1375754"/>
            <a:ext cx="1606768" cy="2073250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907408E8-3D0F-4FF7-BE24-D5C48F6CA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074" y="1379272"/>
            <a:ext cx="1606768" cy="2073250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97640A69-32A9-48E1-A0C5-C355C3B3E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244" y="1351870"/>
            <a:ext cx="1606768" cy="2097134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2EFB873-C848-4C1E-AB9A-E3C156849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2415" y="1351870"/>
            <a:ext cx="1630486" cy="2097134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95F24A8B-049D-40C0-82F3-1BA65F4126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69" y="1351870"/>
            <a:ext cx="1516402" cy="2097134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37" name="矩形 11">
            <a:extLst>
              <a:ext uri="{FF2B5EF4-FFF2-40B4-BE49-F238E27FC236}">
                <a16:creationId xmlns:a16="http://schemas.microsoft.com/office/drawing/2014/main" id="{71D3B8D9-B73C-4F8C-961C-170183E94C62}"/>
              </a:ext>
            </a:extLst>
          </p:cNvPr>
          <p:cNvSpPr/>
          <p:nvPr/>
        </p:nvSpPr>
        <p:spPr>
          <a:xfrm>
            <a:off x="9792905" y="5602595"/>
            <a:ext cx="2017925" cy="8303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j-cs"/>
                <a:sym typeface="+mn-ea"/>
              </a:rPr>
              <a:t>تزرع البذرة في</a:t>
            </a:r>
          </a:p>
          <a:p>
            <a:pPr marL="0" marR="0" lvl="0" indent="0" algn="ctr" defTabSz="914400" rtl="1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j-cs"/>
                <a:sym typeface="+mn-ea"/>
              </a:rPr>
              <a:t> التربة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仓耳羽辰体-谷力 W04" panose="02020400000000000000" pitchFamily="18" charset="-122"/>
              <a:ea typeface="仓耳羽辰体-谷力 W04" panose="02020400000000000000" pitchFamily="18" charset="-122"/>
              <a:cs typeface="+mj-cs"/>
              <a:sym typeface="+mn-ea"/>
            </a:endParaRPr>
          </a:p>
        </p:txBody>
      </p:sp>
      <p:sp>
        <p:nvSpPr>
          <p:cNvPr id="38" name="矩形 11">
            <a:extLst>
              <a:ext uri="{FF2B5EF4-FFF2-40B4-BE49-F238E27FC236}">
                <a16:creationId xmlns:a16="http://schemas.microsoft.com/office/drawing/2014/main" id="{79688ECC-4959-4016-A47E-603579D7998E}"/>
              </a:ext>
            </a:extLst>
          </p:cNvPr>
          <p:cNvSpPr/>
          <p:nvPr/>
        </p:nvSpPr>
        <p:spPr>
          <a:xfrm>
            <a:off x="7471805" y="5602595"/>
            <a:ext cx="2017925" cy="8303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j-cs"/>
                <a:sym typeface="+mn-ea"/>
              </a:rPr>
              <a:t>تنمو البذرة وينمو منها الجذر إلى الأسفل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仓耳羽辰体-谷力 W04" panose="02020400000000000000" pitchFamily="18" charset="-122"/>
              <a:ea typeface="仓耳羽辰体-谷力 W04" panose="02020400000000000000" pitchFamily="18" charset="-122"/>
              <a:cs typeface="+mj-cs"/>
              <a:sym typeface="+mn-ea"/>
            </a:endParaRPr>
          </a:p>
        </p:txBody>
      </p:sp>
      <p:sp>
        <p:nvSpPr>
          <p:cNvPr id="39" name="矩形 11">
            <a:extLst>
              <a:ext uri="{FF2B5EF4-FFF2-40B4-BE49-F238E27FC236}">
                <a16:creationId xmlns:a16="http://schemas.microsoft.com/office/drawing/2014/main" id="{9862D43D-555F-409A-99B1-F3CED031383C}"/>
              </a:ext>
            </a:extLst>
          </p:cNvPr>
          <p:cNvSpPr/>
          <p:nvPr/>
        </p:nvSpPr>
        <p:spPr>
          <a:xfrm>
            <a:off x="5230826" y="5556971"/>
            <a:ext cx="1812346" cy="121507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SA" altLang="zh-CN" sz="2000" b="1" dirty="0"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j-cs"/>
                <a:sym typeface="+mn-ea"/>
              </a:rPr>
              <a:t>تنمو الساق وتندفع للأعلى والجذور تصبح أطول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仓耳羽辰体-谷力 W04" panose="02020400000000000000" pitchFamily="18" charset="-122"/>
              <a:ea typeface="仓耳羽辰体-谷力 W04" panose="02020400000000000000" pitchFamily="18" charset="-122"/>
              <a:cs typeface="+mj-cs"/>
              <a:sym typeface="+mn-ea"/>
            </a:endParaRPr>
          </a:p>
        </p:txBody>
      </p:sp>
      <p:sp>
        <p:nvSpPr>
          <p:cNvPr id="40" name="矩形 11">
            <a:extLst>
              <a:ext uri="{FF2B5EF4-FFF2-40B4-BE49-F238E27FC236}">
                <a16:creationId xmlns:a16="http://schemas.microsoft.com/office/drawing/2014/main" id="{F32BD1B5-BDE4-4799-8BFF-2635B1305EC0}"/>
              </a:ext>
            </a:extLst>
          </p:cNvPr>
          <p:cNvSpPr/>
          <p:nvPr/>
        </p:nvSpPr>
        <p:spPr>
          <a:xfrm>
            <a:off x="2528556" y="5623597"/>
            <a:ext cx="2017925" cy="8303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j-cs"/>
                <a:sym typeface="+mn-ea"/>
              </a:rPr>
              <a:t>تنمو أوراق النبات وتبدأ في صنع الغذاء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仓耳羽辰体-谷力 W04" panose="02020400000000000000" pitchFamily="18" charset="-122"/>
              <a:ea typeface="仓耳羽辰体-谷力 W04" panose="02020400000000000000" pitchFamily="18" charset="-122"/>
              <a:cs typeface="+mj-cs"/>
              <a:sym typeface="+mn-ea"/>
            </a:endParaRPr>
          </a:p>
        </p:txBody>
      </p:sp>
      <p:sp>
        <p:nvSpPr>
          <p:cNvPr id="41" name="矩形 11">
            <a:extLst>
              <a:ext uri="{FF2B5EF4-FFF2-40B4-BE49-F238E27FC236}">
                <a16:creationId xmlns:a16="http://schemas.microsoft.com/office/drawing/2014/main" id="{E028894E-1544-4000-A2BF-765B448F4792}"/>
              </a:ext>
            </a:extLst>
          </p:cNvPr>
          <p:cNvSpPr/>
          <p:nvPr/>
        </p:nvSpPr>
        <p:spPr>
          <a:xfrm>
            <a:off x="255316" y="5673700"/>
            <a:ext cx="2017925" cy="8303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SA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j-cs"/>
                <a:sym typeface="+mn-ea"/>
              </a:rPr>
              <a:t>ينمو النبات ويصبح قادر على انتاج</a:t>
            </a:r>
            <a:r>
              <a:rPr kumimoji="0" lang="ar-SA" altLang="zh-CN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j-cs"/>
                <a:sym typeface="+mn-ea"/>
              </a:rPr>
              <a:t> البذور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仓耳羽辰体-谷力 W04" panose="02020400000000000000" pitchFamily="18" charset="-122"/>
              <a:ea typeface="仓耳羽辰体-谷力 W04" panose="02020400000000000000" pitchFamily="18" charset="-122"/>
              <a:cs typeface="+mj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8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7" grpId="0"/>
      <p:bldP spid="38" grpId="0"/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2705C8-2A32-4C1C-B449-BD6B90EBC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20D8A3F-FD1C-4CFE-919F-4FAE1CB15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5621"/>
            <a:ext cx="12192000" cy="5468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3B4570A-702E-4E31-B316-FBABD185F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89684"/>
            <a:ext cx="1589570" cy="318250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E76719F-A518-487D-A215-09EA7D783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342" y="229666"/>
            <a:ext cx="5582145" cy="12475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B92545F-5236-4935-9949-222161649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934" y="229667"/>
            <a:ext cx="5026744" cy="5930502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57CE2E1-F3D2-4AEC-A452-5F3BB1A62C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323" y="1981907"/>
            <a:ext cx="6256430" cy="1589425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grpSp>
        <p:nvGrpSpPr>
          <p:cNvPr id="16" name="组合 34">
            <a:extLst>
              <a:ext uri="{FF2B5EF4-FFF2-40B4-BE49-F238E27FC236}">
                <a16:creationId xmlns:a16="http://schemas.microsoft.com/office/drawing/2014/main" id="{51BEC75E-16F3-496A-A0F8-5249227ECE44}"/>
              </a:ext>
            </a:extLst>
          </p:cNvPr>
          <p:cNvGrpSpPr/>
          <p:nvPr/>
        </p:nvGrpSpPr>
        <p:grpSpPr>
          <a:xfrm>
            <a:off x="2139901" y="3838980"/>
            <a:ext cx="4544136" cy="1381402"/>
            <a:chOff x="5590069" y="287198"/>
            <a:chExt cx="3925362" cy="790367"/>
          </a:xfrm>
        </p:grpSpPr>
        <p:pic>
          <p:nvPicPr>
            <p:cNvPr id="17" name="图片 35">
              <a:extLst>
                <a:ext uri="{FF2B5EF4-FFF2-40B4-BE49-F238E27FC236}">
                  <a16:creationId xmlns:a16="http://schemas.microsoft.com/office/drawing/2014/main" id="{D5040035-42A7-4066-9160-2F7A08DF8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7485" y="296365"/>
              <a:ext cx="2680840" cy="781200"/>
            </a:xfrm>
            <a:prstGeom prst="rect">
              <a:avLst/>
            </a:prstGeom>
          </p:spPr>
        </p:pic>
        <p:grpSp>
          <p:nvGrpSpPr>
            <p:cNvPr id="18" name="组合 36">
              <a:extLst>
                <a:ext uri="{FF2B5EF4-FFF2-40B4-BE49-F238E27FC236}">
                  <a16:creationId xmlns:a16="http://schemas.microsoft.com/office/drawing/2014/main" id="{6ED429CA-5F90-4E33-85D8-5FD2654098A5}"/>
                </a:ext>
              </a:extLst>
            </p:cNvPr>
            <p:cNvGrpSpPr/>
            <p:nvPr/>
          </p:nvGrpSpPr>
          <p:grpSpPr>
            <a:xfrm flipH="1">
              <a:off x="5590069" y="287198"/>
              <a:ext cx="3925362" cy="444663"/>
              <a:chOff x="7908590" y="760881"/>
              <a:chExt cx="3803884" cy="430902"/>
            </a:xfrm>
          </p:grpSpPr>
          <p:sp>
            <p:nvSpPr>
              <p:cNvPr id="20" name="Freeform 56">
                <a:extLst>
                  <a:ext uri="{FF2B5EF4-FFF2-40B4-BE49-F238E27FC236}">
                    <a16:creationId xmlns:a16="http://schemas.microsoft.com/office/drawing/2014/main" id="{383E4504-82A6-4E2F-AB8D-247C6C68B26A}"/>
                  </a:ext>
                </a:extLst>
              </p:cNvPr>
              <p:cNvSpPr/>
              <p:nvPr/>
            </p:nvSpPr>
            <p:spPr bwMode="auto">
              <a:xfrm>
                <a:off x="8844345" y="760881"/>
                <a:ext cx="2868129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r" rtl="1"/>
                <a:r>
                  <a:rPr lang="ar-SA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مما تتكون الزهرة؟؟</a:t>
                </a:r>
              </a:p>
            </p:txBody>
          </p:sp>
          <p:sp>
            <p:nvSpPr>
              <p:cNvPr id="21" name="Freeform 57">
                <a:extLst>
                  <a:ext uri="{FF2B5EF4-FFF2-40B4-BE49-F238E27FC236}">
                    <a16:creationId xmlns:a16="http://schemas.microsoft.com/office/drawing/2014/main" id="{FCD94608-8529-484B-BD15-61119C066C0B}"/>
                  </a:ext>
                </a:extLst>
              </p:cNvPr>
              <p:cNvSpPr/>
              <p:nvPr/>
            </p:nvSpPr>
            <p:spPr bwMode="auto">
              <a:xfrm flipH="1">
                <a:off x="7908590" y="760883"/>
                <a:ext cx="935754" cy="430900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2" name="组合 34">
            <a:extLst>
              <a:ext uri="{FF2B5EF4-FFF2-40B4-BE49-F238E27FC236}">
                <a16:creationId xmlns:a16="http://schemas.microsoft.com/office/drawing/2014/main" id="{BA6B17B1-7A7A-4923-9F39-E42BE1AA2D22}"/>
              </a:ext>
            </a:extLst>
          </p:cNvPr>
          <p:cNvGrpSpPr/>
          <p:nvPr/>
        </p:nvGrpSpPr>
        <p:grpSpPr>
          <a:xfrm>
            <a:off x="2098647" y="4992341"/>
            <a:ext cx="4619396" cy="1381402"/>
            <a:chOff x="5590069" y="287198"/>
            <a:chExt cx="3925362" cy="790367"/>
          </a:xfrm>
        </p:grpSpPr>
        <p:pic>
          <p:nvPicPr>
            <p:cNvPr id="23" name="图片 35">
              <a:extLst>
                <a:ext uri="{FF2B5EF4-FFF2-40B4-BE49-F238E27FC236}">
                  <a16:creationId xmlns:a16="http://schemas.microsoft.com/office/drawing/2014/main" id="{F5717865-8F15-486E-A9E4-CA540CE79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7485" y="296365"/>
              <a:ext cx="2680840" cy="781200"/>
            </a:xfrm>
            <a:prstGeom prst="rect">
              <a:avLst/>
            </a:prstGeom>
          </p:spPr>
        </p:pic>
        <p:grpSp>
          <p:nvGrpSpPr>
            <p:cNvPr id="24" name="组合 36">
              <a:extLst>
                <a:ext uri="{FF2B5EF4-FFF2-40B4-BE49-F238E27FC236}">
                  <a16:creationId xmlns:a16="http://schemas.microsoft.com/office/drawing/2014/main" id="{714206B9-5153-4B3F-BED5-54C20705721E}"/>
                </a:ext>
              </a:extLst>
            </p:cNvPr>
            <p:cNvGrpSpPr/>
            <p:nvPr/>
          </p:nvGrpSpPr>
          <p:grpSpPr>
            <a:xfrm flipH="1">
              <a:off x="5590069" y="287198"/>
              <a:ext cx="3925362" cy="444663"/>
              <a:chOff x="7908590" y="760881"/>
              <a:chExt cx="3803884" cy="430902"/>
            </a:xfrm>
          </p:grpSpPr>
          <p:sp>
            <p:nvSpPr>
              <p:cNvPr id="25" name="Freeform 56">
                <a:extLst>
                  <a:ext uri="{FF2B5EF4-FFF2-40B4-BE49-F238E27FC236}">
                    <a16:creationId xmlns:a16="http://schemas.microsoft.com/office/drawing/2014/main" id="{B1C05E10-47AE-4089-B9E1-CCD871B85E07}"/>
                  </a:ext>
                </a:extLst>
              </p:cNvPr>
              <p:cNvSpPr/>
              <p:nvPr/>
            </p:nvSpPr>
            <p:spPr bwMode="auto">
              <a:xfrm>
                <a:off x="8844345" y="760881"/>
                <a:ext cx="2868129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r" rtl="1"/>
                <a:r>
                  <a:rPr lang="ar-SA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كيف يحدث التلقيح؟؟</a:t>
                </a:r>
              </a:p>
            </p:txBody>
          </p:sp>
          <p:sp>
            <p:nvSpPr>
              <p:cNvPr id="26" name="Freeform 57">
                <a:extLst>
                  <a:ext uri="{FF2B5EF4-FFF2-40B4-BE49-F238E27FC236}">
                    <a16:creationId xmlns:a16="http://schemas.microsoft.com/office/drawing/2014/main" id="{CFD91155-10B7-417F-AFD6-76082365FA8A}"/>
                  </a:ext>
                </a:extLst>
              </p:cNvPr>
              <p:cNvSpPr/>
              <p:nvPr/>
            </p:nvSpPr>
            <p:spPr bwMode="auto">
              <a:xfrm flipH="1">
                <a:off x="7908590" y="760883"/>
                <a:ext cx="935754" cy="430900"/>
              </a:xfrm>
              <a:prstGeom prst="homePlat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768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八月你好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197</Words>
  <Application>Microsoft Office PowerPoint</Application>
  <PresentationFormat>شاشة عريضة</PresentationFormat>
  <Paragraphs>51</Paragraphs>
  <Slides>12</Slides>
  <Notes>12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21" baseType="lpstr">
      <vt:lpstr>仓耳羽辰体-谷力 W04</vt:lpstr>
      <vt:lpstr>Arial</vt:lpstr>
      <vt:lpstr>等线 Light</vt:lpstr>
      <vt:lpstr>ae_AlMothnna</vt:lpstr>
      <vt:lpstr>仓耳明楷 W03</vt:lpstr>
      <vt:lpstr>等线</vt:lpstr>
      <vt:lpstr>印品黑体</vt:lpstr>
      <vt:lpstr>abo2sadam</vt:lpstr>
      <vt:lpstr>Office 主题​​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八月你好2</dc:title>
  <dc:creator>张 建春</dc:creator>
  <cp:lastModifiedBy>مريم الزهراني 2008</cp:lastModifiedBy>
  <cp:revision>59</cp:revision>
  <dcterms:created xsi:type="dcterms:W3CDTF">2019-07-26T05:13:14Z</dcterms:created>
  <dcterms:modified xsi:type="dcterms:W3CDTF">2020-09-27T08:12:21Z</dcterms:modified>
</cp:coreProperties>
</file>