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335" r:id="rId2"/>
    <p:sldId id="336" r:id="rId3"/>
    <p:sldId id="337" r:id="rId4"/>
    <p:sldId id="338" r:id="rId5"/>
    <p:sldId id="348" r:id="rId6"/>
    <p:sldId id="347" r:id="rId7"/>
    <p:sldId id="342" r:id="rId8"/>
    <p:sldId id="343" r:id="rId9"/>
    <p:sldId id="345" r:id="rId10"/>
    <p:sldId id="349" r:id="rId11"/>
    <p:sldId id="263" r:id="rId12"/>
  </p:sldIdLst>
  <p:sldSz cx="9144000" cy="5143500" type="screen16x9"/>
  <p:notesSz cx="6858000" cy="9144000"/>
  <p:embeddedFontLst>
    <p:embeddedFont>
      <p:font typeface="Black Han Sans" panose="020B0604020202020204" charset="0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Encode Sans" panose="020B060402020202020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Source Sans Pro" panose="020B0503030403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14D"/>
    <a:srgbClr val="00C2CB"/>
    <a:srgbClr val="2EC068"/>
    <a:srgbClr val="00B050"/>
    <a:srgbClr val="FF6600"/>
    <a:srgbClr val="00C3B1"/>
    <a:srgbClr val="FD9F3A"/>
    <a:srgbClr val="351209"/>
    <a:srgbClr val="A8D13D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CC0558-6F2B-4C23-846B-C3D54184F8A3}">
  <a:tblStyle styleId="{5CCC0558-6F2B-4C23-846B-C3D54184F8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3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837852887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837852887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8800" y="3478175"/>
            <a:ext cx="9454943" cy="1712571"/>
          </a:xfrm>
          <a:custGeom>
            <a:avLst/>
            <a:gdLst/>
            <a:ahLst/>
            <a:cxnLst/>
            <a:rect l="l" t="t" r="r" b="b"/>
            <a:pathLst>
              <a:path w="208776" h="39549" extrusionOk="0">
                <a:moveTo>
                  <a:pt x="197518" y="0"/>
                </a:moveTo>
                <a:lnTo>
                  <a:pt x="196520" y="25"/>
                </a:lnTo>
                <a:lnTo>
                  <a:pt x="195534" y="50"/>
                </a:lnTo>
                <a:lnTo>
                  <a:pt x="194548" y="88"/>
                </a:lnTo>
                <a:lnTo>
                  <a:pt x="193562" y="138"/>
                </a:lnTo>
                <a:lnTo>
                  <a:pt x="192589" y="200"/>
                </a:lnTo>
                <a:lnTo>
                  <a:pt x="191603" y="275"/>
                </a:lnTo>
                <a:lnTo>
                  <a:pt x="190617" y="362"/>
                </a:lnTo>
                <a:lnTo>
                  <a:pt x="189631" y="462"/>
                </a:lnTo>
                <a:lnTo>
                  <a:pt x="188658" y="574"/>
                </a:lnTo>
                <a:lnTo>
                  <a:pt x="187672" y="699"/>
                </a:lnTo>
                <a:lnTo>
                  <a:pt x="186698" y="824"/>
                </a:lnTo>
                <a:lnTo>
                  <a:pt x="185725" y="961"/>
                </a:lnTo>
                <a:lnTo>
                  <a:pt x="184739" y="1111"/>
                </a:lnTo>
                <a:lnTo>
                  <a:pt x="183765" y="1273"/>
                </a:lnTo>
                <a:lnTo>
                  <a:pt x="182792" y="1448"/>
                </a:lnTo>
                <a:lnTo>
                  <a:pt x="181819" y="1623"/>
                </a:lnTo>
                <a:lnTo>
                  <a:pt x="180845" y="1810"/>
                </a:lnTo>
                <a:lnTo>
                  <a:pt x="179872" y="2010"/>
                </a:lnTo>
                <a:lnTo>
                  <a:pt x="178898" y="2209"/>
                </a:lnTo>
                <a:lnTo>
                  <a:pt x="177925" y="2421"/>
                </a:lnTo>
                <a:lnTo>
                  <a:pt x="175978" y="2871"/>
                </a:lnTo>
                <a:lnTo>
                  <a:pt x="174044" y="3332"/>
                </a:lnTo>
                <a:lnTo>
                  <a:pt x="172109" y="3832"/>
                </a:lnTo>
                <a:lnTo>
                  <a:pt x="170175" y="4356"/>
                </a:lnTo>
                <a:lnTo>
                  <a:pt x="168241" y="4892"/>
                </a:lnTo>
                <a:lnTo>
                  <a:pt x="166319" y="5454"/>
                </a:lnTo>
                <a:lnTo>
                  <a:pt x="164384" y="6028"/>
                </a:lnTo>
                <a:lnTo>
                  <a:pt x="162462" y="6615"/>
                </a:lnTo>
                <a:lnTo>
                  <a:pt x="160541" y="7214"/>
                </a:lnTo>
                <a:lnTo>
                  <a:pt x="158619" y="7825"/>
                </a:lnTo>
                <a:lnTo>
                  <a:pt x="156697" y="8437"/>
                </a:lnTo>
                <a:lnTo>
                  <a:pt x="149034" y="10920"/>
                </a:lnTo>
                <a:lnTo>
                  <a:pt x="145215" y="12143"/>
                </a:lnTo>
                <a:lnTo>
                  <a:pt x="143293" y="12730"/>
                </a:lnTo>
                <a:lnTo>
                  <a:pt x="141384" y="13316"/>
                </a:lnTo>
                <a:lnTo>
                  <a:pt x="138801" y="14090"/>
                </a:lnTo>
                <a:lnTo>
                  <a:pt x="137503" y="14464"/>
                </a:lnTo>
                <a:lnTo>
                  <a:pt x="136205" y="14826"/>
                </a:lnTo>
                <a:lnTo>
                  <a:pt x="134907" y="15188"/>
                </a:lnTo>
                <a:lnTo>
                  <a:pt x="133597" y="15538"/>
                </a:lnTo>
                <a:lnTo>
                  <a:pt x="132299" y="15887"/>
                </a:lnTo>
                <a:lnTo>
                  <a:pt x="130988" y="16211"/>
                </a:lnTo>
                <a:lnTo>
                  <a:pt x="129678" y="16536"/>
                </a:lnTo>
                <a:lnTo>
                  <a:pt x="128368" y="16848"/>
                </a:lnTo>
                <a:lnTo>
                  <a:pt x="127057" y="17160"/>
                </a:lnTo>
                <a:lnTo>
                  <a:pt x="125734" y="17447"/>
                </a:lnTo>
                <a:lnTo>
                  <a:pt x="124412" y="17734"/>
                </a:lnTo>
                <a:lnTo>
                  <a:pt x="123101" y="18009"/>
                </a:lnTo>
                <a:lnTo>
                  <a:pt x="121778" y="18258"/>
                </a:lnTo>
                <a:lnTo>
                  <a:pt x="120455" y="18508"/>
                </a:lnTo>
                <a:lnTo>
                  <a:pt x="119120" y="18745"/>
                </a:lnTo>
                <a:lnTo>
                  <a:pt x="117797" y="18969"/>
                </a:lnTo>
                <a:lnTo>
                  <a:pt x="116474" y="19182"/>
                </a:lnTo>
                <a:lnTo>
                  <a:pt x="115139" y="19369"/>
                </a:lnTo>
                <a:lnTo>
                  <a:pt x="113804" y="19556"/>
                </a:lnTo>
                <a:lnTo>
                  <a:pt x="112468" y="19718"/>
                </a:lnTo>
                <a:lnTo>
                  <a:pt x="111133" y="19868"/>
                </a:lnTo>
                <a:lnTo>
                  <a:pt x="109798" y="20005"/>
                </a:lnTo>
                <a:lnTo>
                  <a:pt x="108462" y="20118"/>
                </a:lnTo>
                <a:lnTo>
                  <a:pt x="107127" y="20230"/>
                </a:lnTo>
                <a:lnTo>
                  <a:pt x="105779" y="20317"/>
                </a:lnTo>
                <a:lnTo>
                  <a:pt x="104431" y="20380"/>
                </a:lnTo>
                <a:lnTo>
                  <a:pt x="103096" y="20430"/>
                </a:lnTo>
                <a:lnTo>
                  <a:pt x="101748" y="20467"/>
                </a:lnTo>
                <a:lnTo>
                  <a:pt x="100400" y="20480"/>
                </a:lnTo>
                <a:lnTo>
                  <a:pt x="99053" y="20480"/>
                </a:lnTo>
                <a:lnTo>
                  <a:pt x="97480" y="20455"/>
                </a:lnTo>
                <a:lnTo>
                  <a:pt x="95895" y="20405"/>
                </a:lnTo>
                <a:lnTo>
                  <a:pt x="94323" y="20330"/>
                </a:lnTo>
                <a:lnTo>
                  <a:pt x="92750" y="20230"/>
                </a:lnTo>
                <a:lnTo>
                  <a:pt x="91190" y="20105"/>
                </a:lnTo>
                <a:lnTo>
                  <a:pt x="89618" y="19955"/>
                </a:lnTo>
                <a:lnTo>
                  <a:pt x="88058" y="19793"/>
                </a:lnTo>
                <a:lnTo>
                  <a:pt x="86485" y="19606"/>
                </a:lnTo>
                <a:lnTo>
                  <a:pt x="84925" y="19406"/>
                </a:lnTo>
                <a:lnTo>
                  <a:pt x="83365" y="19182"/>
                </a:lnTo>
                <a:lnTo>
                  <a:pt x="81806" y="18945"/>
                </a:lnTo>
                <a:lnTo>
                  <a:pt x="80258" y="18682"/>
                </a:lnTo>
                <a:lnTo>
                  <a:pt x="78698" y="18408"/>
                </a:lnTo>
                <a:lnTo>
                  <a:pt x="77138" y="18121"/>
                </a:lnTo>
                <a:lnTo>
                  <a:pt x="75591" y="17821"/>
                </a:lnTo>
                <a:lnTo>
                  <a:pt x="74043" y="17497"/>
                </a:lnTo>
                <a:lnTo>
                  <a:pt x="72483" y="17172"/>
                </a:lnTo>
                <a:lnTo>
                  <a:pt x="70936" y="16823"/>
                </a:lnTo>
                <a:lnTo>
                  <a:pt x="69388" y="16474"/>
                </a:lnTo>
                <a:lnTo>
                  <a:pt x="67841" y="16112"/>
                </a:lnTo>
                <a:lnTo>
                  <a:pt x="66306" y="15737"/>
                </a:lnTo>
                <a:lnTo>
                  <a:pt x="64758" y="15350"/>
                </a:lnTo>
                <a:lnTo>
                  <a:pt x="61663" y="14564"/>
                </a:lnTo>
                <a:lnTo>
                  <a:pt x="58581" y="13740"/>
                </a:lnTo>
                <a:lnTo>
                  <a:pt x="55511" y="12917"/>
                </a:lnTo>
                <a:lnTo>
                  <a:pt x="52428" y="12068"/>
                </a:lnTo>
                <a:lnTo>
                  <a:pt x="49346" y="11207"/>
                </a:lnTo>
                <a:lnTo>
                  <a:pt x="46276" y="10358"/>
                </a:lnTo>
                <a:lnTo>
                  <a:pt x="43205" y="9510"/>
                </a:lnTo>
                <a:lnTo>
                  <a:pt x="40123" y="8686"/>
                </a:lnTo>
                <a:lnTo>
                  <a:pt x="37053" y="7875"/>
                </a:lnTo>
                <a:lnTo>
                  <a:pt x="35518" y="7476"/>
                </a:lnTo>
                <a:lnTo>
                  <a:pt x="33983" y="7089"/>
                </a:lnTo>
                <a:lnTo>
                  <a:pt x="32448" y="6702"/>
                </a:lnTo>
                <a:lnTo>
                  <a:pt x="30900" y="6328"/>
                </a:lnTo>
                <a:lnTo>
                  <a:pt x="29365" y="5966"/>
                </a:lnTo>
                <a:lnTo>
                  <a:pt x="27830" y="5616"/>
                </a:lnTo>
                <a:lnTo>
                  <a:pt x="26283" y="5279"/>
                </a:lnTo>
                <a:lnTo>
                  <a:pt x="24748" y="4955"/>
                </a:lnTo>
                <a:lnTo>
                  <a:pt x="23213" y="4630"/>
                </a:lnTo>
                <a:lnTo>
                  <a:pt x="21665" y="4331"/>
                </a:lnTo>
                <a:lnTo>
                  <a:pt x="20130" y="4044"/>
                </a:lnTo>
                <a:lnTo>
                  <a:pt x="18583" y="3782"/>
                </a:lnTo>
                <a:lnTo>
                  <a:pt x="17035" y="3520"/>
                </a:lnTo>
                <a:lnTo>
                  <a:pt x="15500" y="3282"/>
                </a:lnTo>
                <a:lnTo>
                  <a:pt x="13953" y="3070"/>
                </a:lnTo>
                <a:lnTo>
                  <a:pt x="12405" y="2871"/>
                </a:lnTo>
                <a:lnTo>
                  <a:pt x="10858" y="2683"/>
                </a:lnTo>
                <a:lnTo>
                  <a:pt x="9310" y="2521"/>
                </a:lnTo>
                <a:lnTo>
                  <a:pt x="7763" y="2384"/>
                </a:lnTo>
                <a:lnTo>
                  <a:pt x="6215" y="2272"/>
                </a:lnTo>
                <a:lnTo>
                  <a:pt x="4655" y="2172"/>
                </a:lnTo>
                <a:lnTo>
                  <a:pt x="3108" y="2109"/>
                </a:lnTo>
                <a:lnTo>
                  <a:pt x="1548" y="2059"/>
                </a:lnTo>
                <a:lnTo>
                  <a:pt x="0" y="2034"/>
                </a:lnTo>
                <a:lnTo>
                  <a:pt x="0" y="39549"/>
                </a:lnTo>
                <a:lnTo>
                  <a:pt x="208775" y="39549"/>
                </a:lnTo>
                <a:lnTo>
                  <a:pt x="208775" y="874"/>
                </a:lnTo>
                <a:lnTo>
                  <a:pt x="208126" y="762"/>
                </a:lnTo>
                <a:lnTo>
                  <a:pt x="207477" y="662"/>
                </a:lnTo>
                <a:lnTo>
                  <a:pt x="206816" y="562"/>
                </a:lnTo>
                <a:lnTo>
                  <a:pt x="206142" y="475"/>
                </a:lnTo>
                <a:lnTo>
                  <a:pt x="205468" y="400"/>
                </a:lnTo>
                <a:lnTo>
                  <a:pt x="204806" y="325"/>
                </a:lnTo>
                <a:lnTo>
                  <a:pt x="203459" y="212"/>
                </a:lnTo>
                <a:lnTo>
                  <a:pt x="202473" y="138"/>
                </a:lnTo>
                <a:lnTo>
                  <a:pt x="201474" y="88"/>
                </a:lnTo>
                <a:lnTo>
                  <a:pt x="200488" y="38"/>
                </a:lnTo>
                <a:lnTo>
                  <a:pt x="199490" y="13"/>
                </a:lnTo>
                <a:lnTo>
                  <a:pt x="1985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0" y="3498355"/>
            <a:ext cx="9454905" cy="1712540"/>
          </a:xfrm>
          <a:custGeom>
            <a:avLst/>
            <a:gdLst/>
            <a:ahLst/>
            <a:cxnLst/>
            <a:rect l="l" t="t" r="r" b="b"/>
            <a:pathLst>
              <a:path w="204707" h="37078" extrusionOk="0">
                <a:moveTo>
                  <a:pt x="142956" y="0"/>
                </a:moveTo>
                <a:lnTo>
                  <a:pt x="141746" y="13"/>
                </a:lnTo>
                <a:lnTo>
                  <a:pt x="140535" y="38"/>
                </a:lnTo>
                <a:lnTo>
                  <a:pt x="139337" y="75"/>
                </a:lnTo>
                <a:lnTo>
                  <a:pt x="138127" y="112"/>
                </a:lnTo>
                <a:lnTo>
                  <a:pt x="136929" y="162"/>
                </a:lnTo>
                <a:lnTo>
                  <a:pt x="135718" y="225"/>
                </a:lnTo>
                <a:lnTo>
                  <a:pt x="134520" y="300"/>
                </a:lnTo>
                <a:lnTo>
                  <a:pt x="133322" y="374"/>
                </a:lnTo>
                <a:lnTo>
                  <a:pt x="132111" y="462"/>
                </a:lnTo>
                <a:lnTo>
                  <a:pt x="130913" y="562"/>
                </a:lnTo>
                <a:lnTo>
                  <a:pt x="129715" y="662"/>
                </a:lnTo>
                <a:lnTo>
                  <a:pt x="128517" y="774"/>
                </a:lnTo>
                <a:lnTo>
                  <a:pt x="127319" y="899"/>
                </a:lnTo>
                <a:lnTo>
                  <a:pt x="126121" y="1036"/>
                </a:lnTo>
                <a:lnTo>
                  <a:pt x="124923" y="1173"/>
                </a:lnTo>
                <a:lnTo>
                  <a:pt x="123725" y="1323"/>
                </a:lnTo>
                <a:lnTo>
                  <a:pt x="122527" y="1485"/>
                </a:lnTo>
                <a:lnTo>
                  <a:pt x="121329" y="1647"/>
                </a:lnTo>
                <a:lnTo>
                  <a:pt x="120131" y="1822"/>
                </a:lnTo>
                <a:lnTo>
                  <a:pt x="118945" y="2009"/>
                </a:lnTo>
                <a:lnTo>
                  <a:pt x="117747" y="2197"/>
                </a:lnTo>
                <a:lnTo>
                  <a:pt x="116562" y="2396"/>
                </a:lnTo>
                <a:lnTo>
                  <a:pt x="115376" y="2608"/>
                </a:lnTo>
                <a:lnTo>
                  <a:pt x="114190" y="2821"/>
                </a:lnTo>
                <a:lnTo>
                  <a:pt x="112992" y="3045"/>
                </a:lnTo>
                <a:lnTo>
                  <a:pt x="111807" y="3270"/>
                </a:lnTo>
                <a:lnTo>
                  <a:pt x="110621" y="3507"/>
                </a:lnTo>
                <a:lnTo>
                  <a:pt x="109448" y="3756"/>
                </a:lnTo>
                <a:lnTo>
                  <a:pt x="108263" y="4006"/>
                </a:lnTo>
                <a:lnTo>
                  <a:pt x="107077" y="4268"/>
                </a:lnTo>
                <a:lnTo>
                  <a:pt x="105904" y="4543"/>
                </a:lnTo>
                <a:lnTo>
                  <a:pt x="104731" y="4817"/>
                </a:lnTo>
                <a:lnTo>
                  <a:pt x="102372" y="5391"/>
                </a:lnTo>
                <a:lnTo>
                  <a:pt x="100038" y="5990"/>
                </a:lnTo>
                <a:lnTo>
                  <a:pt x="97692" y="6627"/>
                </a:lnTo>
                <a:lnTo>
                  <a:pt x="95371" y="7276"/>
                </a:lnTo>
                <a:lnTo>
                  <a:pt x="93050" y="7962"/>
                </a:lnTo>
                <a:lnTo>
                  <a:pt x="90728" y="8673"/>
                </a:lnTo>
                <a:lnTo>
                  <a:pt x="88432" y="9410"/>
                </a:lnTo>
                <a:lnTo>
                  <a:pt x="86123" y="10171"/>
                </a:lnTo>
                <a:lnTo>
                  <a:pt x="83840" y="10957"/>
                </a:lnTo>
                <a:lnTo>
                  <a:pt x="81556" y="11768"/>
                </a:lnTo>
                <a:lnTo>
                  <a:pt x="79297" y="12605"/>
                </a:lnTo>
                <a:lnTo>
                  <a:pt x="77026" y="13466"/>
                </a:lnTo>
                <a:lnTo>
                  <a:pt x="74779" y="14352"/>
                </a:lnTo>
                <a:lnTo>
                  <a:pt x="72321" y="15338"/>
                </a:lnTo>
                <a:lnTo>
                  <a:pt x="69862" y="16349"/>
                </a:lnTo>
                <a:lnTo>
                  <a:pt x="67416" y="17384"/>
                </a:lnTo>
                <a:lnTo>
                  <a:pt x="64970" y="18420"/>
                </a:lnTo>
                <a:lnTo>
                  <a:pt x="60091" y="20517"/>
                </a:lnTo>
                <a:lnTo>
                  <a:pt x="57644" y="21565"/>
                </a:lnTo>
                <a:lnTo>
                  <a:pt x="55198" y="22588"/>
                </a:lnTo>
                <a:lnTo>
                  <a:pt x="52752" y="23612"/>
                </a:lnTo>
                <a:lnTo>
                  <a:pt x="50294" y="24610"/>
                </a:lnTo>
                <a:lnTo>
                  <a:pt x="47835" y="25584"/>
                </a:lnTo>
                <a:lnTo>
                  <a:pt x="46600" y="26070"/>
                </a:lnTo>
                <a:lnTo>
                  <a:pt x="45352" y="26532"/>
                </a:lnTo>
                <a:lnTo>
                  <a:pt x="44116" y="26994"/>
                </a:lnTo>
                <a:lnTo>
                  <a:pt x="42868" y="27443"/>
                </a:lnTo>
                <a:lnTo>
                  <a:pt x="41620" y="27892"/>
                </a:lnTo>
                <a:lnTo>
                  <a:pt x="40360" y="28317"/>
                </a:lnTo>
                <a:lnTo>
                  <a:pt x="39112" y="28741"/>
                </a:lnTo>
                <a:lnTo>
                  <a:pt x="37839" y="29140"/>
                </a:lnTo>
                <a:lnTo>
                  <a:pt x="36579" y="29540"/>
                </a:lnTo>
                <a:lnTo>
                  <a:pt x="35306" y="29914"/>
                </a:lnTo>
                <a:lnTo>
                  <a:pt x="34232" y="30226"/>
                </a:lnTo>
                <a:lnTo>
                  <a:pt x="33147" y="30525"/>
                </a:lnTo>
                <a:lnTo>
                  <a:pt x="32061" y="30813"/>
                </a:lnTo>
                <a:lnTo>
                  <a:pt x="30975" y="31087"/>
                </a:lnTo>
                <a:lnTo>
                  <a:pt x="29889" y="31349"/>
                </a:lnTo>
                <a:lnTo>
                  <a:pt x="28791" y="31611"/>
                </a:lnTo>
                <a:lnTo>
                  <a:pt x="27693" y="31848"/>
                </a:lnTo>
                <a:lnTo>
                  <a:pt x="26582" y="32073"/>
                </a:lnTo>
                <a:lnTo>
                  <a:pt x="25484" y="32285"/>
                </a:lnTo>
                <a:lnTo>
                  <a:pt x="24373" y="32485"/>
                </a:lnTo>
                <a:lnTo>
                  <a:pt x="23263" y="32672"/>
                </a:lnTo>
                <a:lnTo>
                  <a:pt x="22152" y="32834"/>
                </a:lnTo>
                <a:lnTo>
                  <a:pt x="21029" y="32996"/>
                </a:lnTo>
                <a:lnTo>
                  <a:pt x="19918" y="33134"/>
                </a:lnTo>
                <a:lnTo>
                  <a:pt x="18807" y="33259"/>
                </a:lnTo>
                <a:lnTo>
                  <a:pt x="17684" y="33358"/>
                </a:lnTo>
                <a:lnTo>
                  <a:pt x="16573" y="33446"/>
                </a:lnTo>
                <a:lnTo>
                  <a:pt x="15450" y="33521"/>
                </a:lnTo>
                <a:lnTo>
                  <a:pt x="14340" y="33583"/>
                </a:lnTo>
                <a:lnTo>
                  <a:pt x="13216" y="33620"/>
                </a:lnTo>
                <a:lnTo>
                  <a:pt x="12106" y="33633"/>
                </a:lnTo>
                <a:lnTo>
                  <a:pt x="10995" y="33645"/>
                </a:lnTo>
                <a:lnTo>
                  <a:pt x="9884" y="33620"/>
                </a:lnTo>
                <a:lnTo>
                  <a:pt x="8774" y="33583"/>
                </a:lnTo>
                <a:lnTo>
                  <a:pt x="7663" y="33533"/>
                </a:lnTo>
                <a:lnTo>
                  <a:pt x="6552" y="33446"/>
                </a:lnTo>
                <a:lnTo>
                  <a:pt x="5454" y="33358"/>
                </a:lnTo>
                <a:lnTo>
                  <a:pt x="4356" y="33234"/>
                </a:lnTo>
                <a:lnTo>
                  <a:pt x="3258" y="33096"/>
                </a:lnTo>
                <a:lnTo>
                  <a:pt x="2172" y="32934"/>
                </a:lnTo>
                <a:lnTo>
                  <a:pt x="1086" y="32747"/>
                </a:lnTo>
                <a:lnTo>
                  <a:pt x="0" y="32547"/>
                </a:lnTo>
                <a:lnTo>
                  <a:pt x="0" y="37077"/>
                </a:lnTo>
                <a:lnTo>
                  <a:pt x="204706" y="37077"/>
                </a:lnTo>
                <a:lnTo>
                  <a:pt x="204706" y="14364"/>
                </a:lnTo>
                <a:lnTo>
                  <a:pt x="203122" y="13553"/>
                </a:lnTo>
                <a:lnTo>
                  <a:pt x="201512" y="12767"/>
                </a:lnTo>
                <a:lnTo>
                  <a:pt x="199902" y="12006"/>
                </a:lnTo>
                <a:lnTo>
                  <a:pt x="198279" y="11257"/>
                </a:lnTo>
                <a:lnTo>
                  <a:pt x="196645" y="10545"/>
                </a:lnTo>
                <a:lnTo>
                  <a:pt x="195010" y="9847"/>
                </a:lnTo>
                <a:lnTo>
                  <a:pt x="193362" y="9173"/>
                </a:lnTo>
                <a:lnTo>
                  <a:pt x="191703" y="8536"/>
                </a:lnTo>
                <a:lnTo>
                  <a:pt x="190043" y="7912"/>
                </a:lnTo>
                <a:lnTo>
                  <a:pt x="188370" y="7313"/>
                </a:lnTo>
                <a:lnTo>
                  <a:pt x="186686" y="6739"/>
                </a:lnTo>
                <a:lnTo>
                  <a:pt x="185001" y="6190"/>
                </a:lnTo>
                <a:lnTo>
                  <a:pt x="183304" y="5666"/>
                </a:lnTo>
                <a:lnTo>
                  <a:pt x="181606" y="5167"/>
                </a:lnTo>
                <a:lnTo>
                  <a:pt x="179897" y="4680"/>
                </a:lnTo>
                <a:lnTo>
                  <a:pt x="178187" y="4231"/>
                </a:lnTo>
                <a:lnTo>
                  <a:pt x="176465" y="3794"/>
                </a:lnTo>
                <a:lnTo>
                  <a:pt x="174742" y="3395"/>
                </a:lnTo>
                <a:lnTo>
                  <a:pt x="173008" y="3008"/>
                </a:lnTo>
                <a:lnTo>
                  <a:pt x="171286" y="2646"/>
                </a:lnTo>
                <a:lnTo>
                  <a:pt x="169538" y="2309"/>
                </a:lnTo>
                <a:lnTo>
                  <a:pt x="167804" y="1997"/>
                </a:lnTo>
                <a:lnTo>
                  <a:pt x="166057" y="1710"/>
                </a:lnTo>
                <a:lnTo>
                  <a:pt x="164297" y="1435"/>
                </a:lnTo>
                <a:lnTo>
                  <a:pt x="162550" y="1186"/>
                </a:lnTo>
                <a:lnTo>
                  <a:pt x="160790" y="974"/>
                </a:lnTo>
                <a:lnTo>
                  <a:pt x="159030" y="774"/>
                </a:lnTo>
                <a:lnTo>
                  <a:pt x="157258" y="599"/>
                </a:lnTo>
                <a:lnTo>
                  <a:pt x="155499" y="437"/>
                </a:lnTo>
                <a:lnTo>
                  <a:pt x="153726" y="312"/>
                </a:lnTo>
                <a:lnTo>
                  <a:pt x="151954" y="200"/>
                </a:lnTo>
                <a:lnTo>
                  <a:pt x="150195" y="125"/>
                </a:lnTo>
                <a:lnTo>
                  <a:pt x="148984" y="75"/>
                </a:lnTo>
                <a:lnTo>
                  <a:pt x="147774" y="38"/>
                </a:lnTo>
                <a:lnTo>
                  <a:pt x="146563" y="13"/>
                </a:lnTo>
                <a:lnTo>
                  <a:pt x="14536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05400" y="0"/>
            <a:ext cx="7157579" cy="5143473"/>
          </a:xfrm>
          <a:custGeom>
            <a:avLst/>
            <a:gdLst/>
            <a:ahLst/>
            <a:cxnLst/>
            <a:rect l="l" t="t" r="r" b="b"/>
            <a:pathLst>
              <a:path w="162950" h="116599" extrusionOk="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23900" y="542925"/>
            <a:ext cx="5332200" cy="14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23900" y="1978725"/>
            <a:ext cx="2526900" cy="62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723900" y="540000"/>
            <a:ext cx="7700100" cy="5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/>
          <p:nvPr/>
        </p:nvSpPr>
        <p:spPr>
          <a:xfrm rot="10800000" flipH="1">
            <a:off x="4542425" y="-381013"/>
            <a:ext cx="7021108" cy="3753613"/>
          </a:xfrm>
          <a:custGeom>
            <a:avLst/>
            <a:gdLst/>
            <a:ahLst/>
            <a:cxnLst/>
            <a:rect l="l" t="t" r="r" b="b"/>
            <a:pathLst>
              <a:path w="162950" h="116599" extrusionOk="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/>
          <p:nvPr/>
        </p:nvSpPr>
        <p:spPr>
          <a:xfrm rot="10800000" flipH="1">
            <a:off x="5468505" y="-1455425"/>
            <a:ext cx="5657624" cy="4065224"/>
          </a:xfrm>
          <a:custGeom>
            <a:avLst/>
            <a:gdLst/>
            <a:ahLst/>
            <a:cxnLst/>
            <a:rect l="l" t="t" r="r" b="b"/>
            <a:pathLst>
              <a:path w="162950" h="116599" extrusionOk="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5244000" y="3556275"/>
            <a:ext cx="3180000" cy="10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BLANK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4572000" y="542925"/>
            <a:ext cx="3848100" cy="10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786100" y="1614225"/>
            <a:ext cx="26340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/>
          <p:nvPr/>
        </p:nvSpPr>
        <p:spPr>
          <a:xfrm rot="10800000">
            <a:off x="-1895866" y="-1455425"/>
            <a:ext cx="5657624" cy="4065224"/>
          </a:xfrm>
          <a:custGeom>
            <a:avLst/>
            <a:gdLst/>
            <a:ahLst/>
            <a:cxnLst/>
            <a:rect l="l" t="t" r="r" b="b"/>
            <a:pathLst>
              <a:path w="162950" h="116599" extrusionOk="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5678055" y="2705099"/>
            <a:ext cx="5657624" cy="4065224"/>
          </a:xfrm>
          <a:custGeom>
            <a:avLst/>
            <a:gdLst/>
            <a:ahLst/>
            <a:cxnLst/>
            <a:rect l="l" t="t" r="r" b="b"/>
            <a:pathLst>
              <a:path w="162950" h="116599" extrusionOk="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5857950" y="3231385"/>
            <a:ext cx="7021108" cy="3753613"/>
          </a:xfrm>
          <a:custGeom>
            <a:avLst/>
            <a:gdLst/>
            <a:ahLst/>
            <a:cxnLst/>
            <a:rect l="l" t="t" r="r" b="b"/>
            <a:pathLst>
              <a:path w="162950" h="116599" extrusionOk="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/>
          <p:nvPr/>
        </p:nvSpPr>
        <p:spPr>
          <a:xfrm rot="10800000">
            <a:off x="-3439245" y="-1689151"/>
            <a:ext cx="7021108" cy="3753613"/>
          </a:xfrm>
          <a:custGeom>
            <a:avLst/>
            <a:gdLst/>
            <a:ahLst/>
            <a:cxnLst/>
            <a:rect l="l" t="t" r="r" b="b"/>
            <a:pathLst>
              <a:path w="162950" h="116599" extrusionOk="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_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subTitle" idx="1"/>
          </p:nvPr>
        </p:nvSpPr>
        <p:spPr>
          <a:xfrm>
            <a:off x="1552525" y="1563900"/>
            <a:ext cx="6039000" cy="14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00"/>
            </a:lvl1pPr>
            <a:lvl2pPr lvl="1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3003125" y="2994903"/>
            <a:ext cx="3142800" cy="5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1" name="Google Shape;141;p20"/>
          <p:cNvSpPr/>
          <p:nvPr/>
        </p:nvSpPr>
        <p:spPr>
          <a:xfrm rot="10800000" flipH="1">
            <a:off x="2658617" y="-1"/>
            <a:ext cx="6485384" cy="2566085"/>
          </a:xfrm>
          <a:custGeom>
            <a:avLst/>
            <a:gdLst/>
            <a:ahLst/>
            <a:cxnLst/>
            <a:rect l="l" t="t" r="r" b="b"/>
            <a:pathLst>
              <a:path w="70099" h="26222" extrusionOk="0">
                <a:moveTo>
                  <a:pt x="70099" y="0"/>
                </a:moveTo>
                <a:lnTo>
                  <a:pt x="68375" y="1943"/>
                </a:lnTo>
                <a:lnTo>
                  <a:pt x="67524" y="2903"/>
                </a:lnTo>
                <a:lnTo>
                  <a:pt x="66651" y="3841"/>
                </a:lnTo>
                <a:lnTo>
                  <a:pt x="66171" y="4343"/>
                </a:lnTo>
                <a:lnTo>
                  <a:pt x="65691" y="4845"/>
                </a:lnTo>
                <a:lnTo>
                  <a:pt x="65200" y="5336"/>
                </a:lnTo>
                <a:lnTo>
                  <a:pt x="64698" y="5827"/>
                </a:lnTo>
                <a:lnTo>
                  <a:pt x="64196" y="6307"/>
                </a:lnTo>
                <a:lnTo>
                  <a:pt x="63683" y="6788"/>
                </a:lnTo>
                <a:lnTo>
                  <a:pt x="63159" y="7257"/>
                </a:lnTo>
                <a:lnTo>
                  <a:pt x="62635" y="7715"/>
                </a:lnTo>
                <a:lnTo>
                  <a:pt x="62101" y="8152"/>
                </a:lnTo>
                <a:lnTo>
                  <a:pt x="61566" y="8588"/>
                </a:lnTo>
                <a:lnTo>
                  <a:pt x="61009" y="9014"/>
                </a:lnTo>
                <a:lnTo>
                  <a:pt x="60453" y="9428"/>
                </a:lnTo>
                <a:lnTo>
                  <a:pt x="59875" y="9821"/>
                </a:lnTo>
                <a:lnTo>
                  <a:pt x="59296" y="10203"/>
                </a:lnTo>
                <a:lnTo>
                  <a:pt x="58707" y="10563"/>
                </a:lnTo>
                <a:lnTo>
                  <a:pt x="58107" y="10912"/>
                </a:lnTo>
                <a:lnTo>
                  <a:pt x="57529" y="11229"/>
                </a:lnTo>
                <a:lnTo>
                  <a:pt x="56939" y="11523"/>
                </a:lnTo>
                <a:lnTo>
                  <a:pt x="56339" y="11807"/>
                </a:lnTo>
                <a:lnTo>
                  <a:pt x="55739" y="12069"/>
                </a:lnTo>
                <a:lnTo>
                  <a:pt x="55128" y="12320"/>
                </a:lnTo>
                <a:lnTo>
                  <a:pt x="54517" y="12549"/>
                </a:lnTo>
                <a:lnTo>
                  <a:pt x="53895" y="12778"/>
                </a:lnTo>
                <a:lnTo>
                  <a:pt x="53262" y="12986"/>
                </a:lnTo>
                <a:lnTo>
                  <a:pt x="52640" y="13182"/>
                </a:lnTo>
                <a:lnTo>
                  <a:pt x="51996" y="13357"/>
                </a:lnTo>
                <a:lnTo>
                  <a:pt x="51363" y="13531"/>
                </a:lnTo>
                <a:lnTo>
                  <a:pt x="50719" y="13684"/>
                </a:lnTo>
                <a:lnTo>
                  <a:pt x="50076" y="13826"/>
                </a:lnTo>
                <a:lnTo>
                  <a:pt x="49421" y="13968"/>
                </a:lnTo>
                <a:lnTo>
                  <a:pt x="48777" y="14088"/>
                </a:lnTo>
                <a:lnTo>
                  <a:pt x="48122" y="14208"/>
                </a:lnTo>
                <a:lnTo>
                  <a:pt x="47042" y="14371"/>
                </a:lnTo>
                <a:lnTo>
                  <a:pt x="45951" y="14524"/>
                </a:lnTo>
                <a:lnTo>
                  <a:pt x="44860" y="14655"/>
                </a:lnTo>
                <a:lnTo>
                  <a:pt x="43758" y="14753"/>
                </a:lnTo>
                <a:lnTo>
                  <a:pt x="42666" y="14851"/>
                </a:lnTo>
                <a:lnTo>
                  <a:pt x="41564" y="14917"/>
                </a:lnTo>
                <a:lnTo>
                  <a:pt x="40462" y="14971"/>
                </a:lnTo>
                <a:lnTo>
                  <a:pt x="39360" y="15026"/>
                </a:lnTo>
                <a:lnTo>
                  <a:pt x="38258" y="15059"/>
                </a:lnTo>
                <a:lnTo>
                  <a:pt x="37156" y="15081"/>
                </a:lnTo>
                <a:lnTo>
                  <a:pt x="34941" y="15113"/>
                </a:lnTo>
                <a:lnTo>
                  <a:pt x="30511" y="15146"/>
                </a:lnTo>
                <a:lnTo>
                  <a:pt x="28306" y="15179"/>
                </a:lnTo>
                <a:lnTo>
                  <a:pt x="27204" y="15201"/>
                </a:lnTo>
                <a:lnTo>
                  <a:pt x="26102" y="15233"/>
                </a:lnTo>
                <a:lnTo>
                  <a:pt x="25000" y="15277"/>
                </a:lnTo>
                <a:lnTo>
                  <a:pt x="23909" y="15332"/>
                </a:lnTo>
                <a:lnTo>
                  <a:pt x="22807" y="15397"/>
                </a:lnTo>
                <a:lnTo>
                  <a:pt x="21716" y="15484"/>
                </a:lnTo>
                <a:lnTo>
                  <a:pt x="20624" y="15593"/>
                </a:lnTo>
                <a:lnTo>
                  <a:pt x="19544" y="15713"/>
                </a:lnTo>
                <a:lnTo>
                  <a:pt x="18453" y="15855"/>
                </a:lnTo>
                <a:lnTo>
                  <a:pt x="17384" y="16030"/>
                </a:lnTo>
                <a:lnTo>
                  <a:pt x="16838" y="16117"/>
                </a:lnTo>
                <a:lnTo>
                  <a:pt x="16303" y="16215"/>
                </a:lnTo>
                <a:lnTo>
                  <a:pt x="15769" y="16325"/>
                </a:lnTo>
                <a:lnTo>
                  <a:pt x="15234" y="16445"/>
                </a:lnTo>
                <a:lnTo>
                  <a:pt x="14699" y="16565"/>
                </a:lnTo>
                <a:lnTo>
                  <a:pt x="14165" y="16685"/>
                </a:lnTo>
                <a:lnTo>
                  <a:pt x="13630" y="16826"/>
                </a:lnTo>
                <a:lnTo>
                  <a:pt x="13095" y="16968"/>
                </a:lnTo>
                <a:lnTo>
                  <a:pt x="12495" y="17143"/>
                </a:lnTo>
                <a:lnTo>
                  <a:pt x="11895" y="17328"/>
                </a:lnTo>
                <a:lnTo>
                  <a:pt x="11295" y="17536"/>
                </a:lnTo>
                <a:lnTo>
                  <a:pt x="10695" y="17754"/>
                </a:lnTo>
                <a:lnTo>
                  <a:pt x="10105" y="17994"/>
                </a:lnTo>
                <a:lnTo>
                  <a:pt x="9516" y="18234"/>
                </a:lnTo>
                <a:lnTo>
                  <a:pt x="8938" y="18507"/>
                </a:lnTo>
                <a:lnTo>
                  <a:pt x="8370" y="18780"/>
                </a:lnTo>
                <a:lnTo>
                  <a:pt x="7803" y="19074"/>
                </a:lnTo>
                <a:lnTo>
                  <a:pt x="7246" y="19380"/>
                </a:lnTo>
                <a:lnTo>
                  <a:pt x="6701" y="19696"/>
                </a:lnTo>
                <a:lnTo>
                  <a:pt x="6155" y="20035"/>
                </a:lnTo>
                <a:lnTo>
                  <a:pt x="5631" y="20384"/>
                </a:lnTo>
                <a:lnTo>
                  <a:pt x="5108" y="20744"/>
                </a:lnTo>
                <a:lnTo>
                  <a:pt x="4606" y="21126"/>
                </a:lnTo>
                <a:lnTo>
                  <a:pt x="4115" y="21519"/>
                </a:lnTo>
                <a:lnTo>
                  <a:pt x="3820" y="21759"/>
                </a:lnTo>
                <a:lnTo>
                  <a:pt x="3525" y="22010"/>
                </a:lnTo>
                <a:lnTo>
                  <a:pt x="3242" y="22272"/>
                </a:lnTo>
                <a:lnTo>
                  <a:pt x="2969" y="22533"/>
                </a:lnTo>
                <a:lnTo>
                  <a:pt x="2696" y="22795"/>
                </a:lnTo>
                <a:lnTo>
                  <a:pt x="2423" y="23068"/>
                </a:lnTo>
                <a:lnTo>
                  <a:pt x="2162" y="23341"/>
                </a:lnTo>
                <a:lnTo>
                  <a:pt x="1911" y="23625"/>
                </a:lnTo>
                <a:lnTo>
                  <a:pt x="1649" y="23919"/>
                </a:lnTo>
                <a:lnTo>
                  <a:pt x="1409" y="24225"/>
                </a:lnTo>
                <a:lnTo>
                  <a:pt x="1158" y="24530"/>
                </a:lnTo>
                <a:lnTo>
                  <a:pt x="918" y="24847"/>
                </a:lnTo>
                <a:lnTo>
                  <a:pt x="688" y="25174"/>
                </a:lnTo>
                <a:lnTo>
                  <a:pt x="448" y="25512"/>
                </a:lnTo>
                <a:lnTo>
                  <a:pt x="219" y="25862"/>
                </a:lnTo>
                <a:lnTo>
                  <a:pt x="1" y="26222"/>
                </a:lnTo>
                <a:lnTo>
                  <a:pt x="70099" y="26222"/>
                </a:lnTo>
                <a:lnTo>
                  <a:pt x="700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/>
          <p:nvPr/>
        </p:nvSpPr>
        <p:spPr>
          <a:xfrm flipH="1">
            <a:off x="-83" y="2577424"/>
            <a:ext cx="6485384" cy="2566085"/>
          </a:xfrm>
          <a:custGeom>
            <a:avLst/>
            <a:gdLst/>
            <a:ahLst/>
            <a:cxnLst/>
            <a:rect l="l" t="t" r="r" b="b"/>
            <a:pathLst>
              <a:path w="70099" h="26222" extrusionOk="0">
                <a:moveTo>
                  <a:pt x="70099" y="0"/>
                </a:moveTo>
                <a:lnTo>
                  <a:pt x="68375" y="1943"/>
                </a:lnTo>
                <a:lnTo>
                  <a:pt x="67524" y="2903"/>
                </a:lnTo>
                <a:lnTo>
                  <a:pt x="66651" y="3841"/>
                </a:lnTo>
                <a:lnTo>
                  <a:pt x="66171" y="4343"/>
                </a:lnTo>
                <a:lnTo>
                  <a:pt x="65691" y="4845"/>
                </a:lnTo>
                <a:lnTo>
                  <a:pt x="65200" y="5336"/>
                </a:lnTo>
                <a:lnTo>
                  <a:pt x="64698" y="5827"/>
                </a:lnTo>
                <a:lnTo>
                  <a:pt x="64196" y="6307"/>
                </a:lnTo>
                <a:lnTo>
                  <a:pt x="63683" y="6788"/>
                </a:lnTo>
                <a:lnTo>
                  <a:pt x="63159" y="7257"/>
                </a:lnTo>
                <a:lnTo>
                  <a:pt x="62635" y="7715"/>
                </a:lnTo>
                <a:lnTo>
                  <a:pt x="62101" y="8152"/>
                </a:lnTo>
                <a:lnTo>
                  <a:pt x="61566" y="8588"/>
                </a:lnTo>
                <a:lnTo>
                  <a:pt x="61009" y="9014"/>
                </a:lnTo>
                <a:lnTo>
                  <a:pt x="60453" y="9428"/>
                </a:lnTo>
                <a:lnTo>
                  <a:pt x="59875" y="9821"/>
                </a:lnTo>
                <a:lnTo>
                  <a:pt x="59296" y="10203"/>
                </a:lnTo>
                <a:lnTo>
                  <a:pt x="58707" y="10563"/>
                </a:lnTo>
                <a:lnTo>
                  <a:pt x="58107" y="10912"/>
                </a:lnTo>
                <a:lnTo>
                  <a:pt x="57529" y="11229"/>
                </a:lnTo>
                <a:lnTo>
                  <a:pt x="56939" y="11523"/>
                </a:lnTo>
                <a:lnTo>
                  <a:pt x="56339" y="11807"/>
                </a:lnTo>
                <a:lnTo>
                  <a:pt x="55739" y="12069"/>
                </a:lnTo>
                <a:lnTo>
                  <a:pt x="55128" y="12320"/>
                </a:lnTo>
                <a:lnTo>
                  <a:pt x="54517" y="12549"/>
                </a:lnTo>
                <a:lnTo>
                  <a:pt x="53895" y="12778"/>
                </a:lnTo>
                <a:lnTo>
                  <a:pt x="53262" y="12986"/>
                </a:lnTo>
                <a:lnTo>
                  <a:pt x="52640" y="13182"/>
                </a:lnTo>
                <a:lnTo>
                  <a:pt x="51996" y="13357"/>
                </a:lnTo>
                <a:lnTo>
                  <a:pt x="51363" y="13531"/>
                </a:lnTo>
                <a:lnTo>
                  <a:pt x="50719" y="13684"/>
                </a:lnTo>
                <a:lnTo>
                  <a:pt x="50076" y="13826"/>
                </a:lnTo>
                <a:lnTo>
                  <a:pt x="49421" y="13968"/>
                </a:lnTo>
                <a:lnTo>
                  <a:pt x="48777" y="14088"/>
                </a:lnTo>
                <a:lnTo>
                  <a:pt x="48122" y="14208"/>
                </a:lnTo>
                <a:lnTo>
                  <a:pt x="47042" y="14371"/>
                </a:lnTo>
                <a:lnTo>
                  <a:pt x="45951" y="14524"/>
                </a:lnTo>
                <a:lnTo>
                  <a:pt x="44860" y="14655"/>
                </a:lnTo>
                <a:lnTo>
                  <a:pt x="43758" y="14753"/>
                </a:lnTo>
                <a:lnTo>
                  <a:pt x="42666" y="14851"/>
                </a:lnTo>
                <a:lnTo>
                  <a:pt x="41564" y="14917"/>
                </a:lnTo>
                <a:lnTo>
                  <a:pt x="40462" y="14971"/>
                </a:lnTo>
                <a:lnTo>
                  <a:pt x="39360" y="15026"/>
                </a:lnTo>
                <a:lnTo>
                  <a:pt x="38258" y="15059"/>
                </a:lnTo>
                <a:lnTo>
                  <a:pt x="37156" y="15081"/>
                </a:lnTo>
                <a:lnTo>
                  <a:pt x="34941" y="15113"/>
                </a:lnTo>
                <a:lnTo>
                  <a:pt x="30511" y="15146"/>
                </a:lnTo>
                <a:lnTo>
                  <a:pt x="28306" y="15179"/>
                </a:lnTo>
                <a:lnTo>
                  <a:pt x="27204" y="15201"/>
                </a:lnTo>
                <a:lnTo>
                  <a:pt x="26102" y="15233"/>
                </a:lnTo>
                <a:lnTo>
                  <a:pt x="25000" y="15277"/>
                </a:lnTo>
                <a:lnTo>
                  <a:pt x="23909" y="15332"/>
                </a:lnTo>
                <a:lnTo>
                  <a:pt x="22807" y="15397"/>
                </a:lnTo>
                <a:lnTo>
                  <a:pt x="21716" y="15484"/>
                </a:lnTo>
                <a:lnTo>
                  <a:pt x="20624" y="15593"/>
                </a:lnTo>
                <a:lnTo>
                  <a:pt x="19544" y="15713"/>
                </a:lnTo>
                <a:lnTo>
                  <a:pt x="18453" y="15855"/>
                </a:lnTo>
                <a:lnTo>
                  <a:pt x="17384" y="16030"/>
                </a:lnTo>
                <a:lnTo>
                  <a:pt x="16838" y="16117"/>
                </a:lnTo>
                <a:lnTo>
                  <a:pt x="16303" y="16215"/>
                </a:lnTo>
                <a:lnTo>
                  <a:pt x="15769" y="16325"/>
                </a:lnTo>
                <a:lnTo>
                  <a:pt x="15234" y="16445"/>
                </a:lnTo>
                <a:lnTo>
                  <a:pt x="14699" y="16565"/>
                </a:lnTo>
                <a:lnTo>
                  <a:pt x="14165" y="16685"/>
                </a:lnTo>
                <a:lnTo>
                  <a:pt x="13630" y="16826"/>
                </a:lnTo>
                <a:lnTo>
                  <a:pt x="13095" y="16968"/>
                </a:lnTo>
                <a:lnTo>
                  <a:pt x="12495" y="17143"/>
                </a:lnTo>
                <a:lnTo>
                  <a:pt x="11895" y="17328"/>
                </a:lnTo>
                <a:lnTo>
                  <a:pt x="11295" y="17536"/>
                </a:lnTo>
                <a:lnTo>
                  <a:pt x="10695" y="17754"/>
                </a:lnTo>
                <a:lnTo>
                  <a:pt x="10105" y="17994"/>
                </a:lnTo>
                <a:lnTo>
                  <a:pt x="9516" y="18234"/>
                </a:lnTo>
                <a:lnTo>
                  <a:pt x="8938" y="18507"/>
                </a:lnTo>
                <a:lnTo>
                  <a:pt x="8370" y="18780"/>
                </a:lnTo>
                <a:lnTo>
                  <a:pt x="7803" y="19074"/>
                </a:lnTo>
                <a:lnTo>
                  <a:pt x="7246" y="19380"/>
                </a:lnTo>
                <a:lnTo>
                  <a:pt x="6701" y="19696"/>
                </a:lnTo>
                <a:lnTo>
                  <a:pt x="6155" y="20035"/>
                </a:lnTo>
                <a:lnTo>
                  <a:pt x="5631" y="20384"/>
                </a:lnTo>
                <a:lnTo>
                  <a:pt x="5108" y="20744"/>
                </a:lnTo>
                <a:lnTo>
                  <a:pt x="4606" y="21126"/>
                </a:lnTo>
                <a:lnTo>
                  <a:pt x="4115" y="21519"/>
                </a:lnTo>
                <a:lnTo>
                  <a:pt x="3820" y="21759"/>
                </a:lnTo>
                <a:lnTo>
                  <a:pt x="3525" y="22010"/>
                </a:lnTo>
                <a:lnTo>
                  <a:pt x="3242" y="22272"/>
                </a:lnTo>
                <a:lnTo>
                  <a:pt x="2969" y="22533"/>
                </a:lnTo>
                <a:lnTo>
                  <a:pt x="2696" y="22795"/>
                </a:lnTo>
                <a:lnTo>
                  <a:pt x="2423" y="23068"/>
                </a:lnTo>
                <a:lnTo>
                  <a:pt x="2162" y="23341"/>
                </a:lnTo>
                <a:lnTo>
                  <a:pt x="1911" y="23625"/>
                </a:lnTo>
                <a:lnTo>
                  <a:pt x="1649" y="23919"/>
                </a:lnTo>
                <a:lnTo>
                  <a:pt x="1409" y="24225"/>
                </a:lnTo>
                <a:lnTo>
                  <a:pt x="1158" y="24530"/>
                </a:lnTo>
                <a:lnTo>
                  <a:pt x="918" y="24847"/>
                </a:lnTo>
                <a:lnTo>
                  <a:pt x="688" y="25174"/>
                </a:lnTo>
                <a:lnTo>
                  <a:pt x="448" y="25512"/>
                </a:lnTo>
                <a:lnTo>
                  <a:pt x="219" y="25862"/>
                </a:lnTo>
                <a:lnTo>
                  <a:pt x="1" y="26222"/>
                </a:lnTo>
                <a:lnTo>
                  <a:pt x="70099" y="26222"/>
                </a:lnTo>
                <a:lnTo>
                  <a:pt x="700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 rot="-5400000" flipH="1">
            <a:off x="4452427" y="689474"/>
            <a:ext cx="5381057" cy="4002110"/>
          </a:xfrm>
          <a:custGeom>
            <a:avLst/>
            <a:gdLst/>
            <a:ahLst/>
            <a:cxnLst/>
            <a:rect l="l" t="t" r="r" b="b"/>
            <a:pathLst>
              <a:path w="67217" h="49992" extrusionOk="0">
                <a:moveTo>
                  <a:pt x="0" y="1"/>
                </a:moveTo>
                <a:lnTo>
                  <a:pt x="0" y="49991"/>
                </a:lnTo>
                <a:lnTo>
                  <a:pt x="67217" y="49991"/>
                </a:lnTo>
                <a:lnTo>
                  <a:pt x="67128" y="49484"/>
                </a:lnTo>
                <a:lnTo>
                  <a:pt x="67026" y="48989"/>
                </a:lnTo>
                <a:lnTo>
                  <a:pt x="66900" y="48494"/>
                </a:lnTo>
                <a:lnTo>
                  <a:pt x="66760" y="48000"/>
                </a:lnTo>
                <a:lnTo>
                  <a:pt x="66595" y="47518"/>
                </a:lnTo>
                <a:lnTo>
                  <a:pt x="66418" y="47036"/>
                </a:lnTo>
                <a:lnTo>
                  <a:pt x="66215" y="46554"/>
                </a:lnTo>
                <a:lnTo>
                  <a:pt x="65999" y="46084"/>
                </a:lnTo>
                <a:lnTo>
                  <a:pt x="65530" y="45222"/>
                </a:lnTo>
                <a:lnTo>
                  <a:pt x="65035" y="44372"/>
                </a:lnTo>
                <a:lnTo>
                  <a:pt x="64528" y="43522"/>
                </a:lnTo>
                <a:lnTo>
                  <a:pt x="64020" y="42685"/>
                </a:lnTo>
                <a:lnTo>
                  <a:pt x="63475" y="41860"/>
                </a:lnTo>
                <a:lnTo>
                  <a:pt x="62929" y="41036"/>
                </a:lnTo>
                <a:lnTo>
                  <a:pt x="62358" y="40237"/>
                </a:lnTo>
                <a:lnTo>
                  <a:pt x="61775" y="39463"/>
                </a:lnTo>
                <a:lnTo>
                  <a:pt x="61179" y="38702"/>
                </a:lnTo>
                <a:lnTo>
                  <a:pt x="60557" y="37953"/>
                </a:lnTo>
                <a:lnTo>
                  <a:pt x="59923" y="37230"/>
                </a:lnTo>
                <a:lnTo>
                  <a:pt x="59593" y="36875"/>
                </a:lnTo>
                <a:lnTo>
                  <a:pt x="59263" y="36533"/>
                </a:lnTo>
                <a:lnTo>
                  <a:pt x="58934" y="36190"/>
                </a:lnTo>
                <a:lnTo>
                  <a:pt x="58591" y="35860"/>
                </a:lnTo>
                <a:lnTo>
                  <a:pt x="58249" y="35543"/>
                </a:lnTo>
                <a:lnTo>
                  <a:pt x="57906" y="35226"/>
                </a:lnTo>
                <a:lnTo>
                  <a:pt x="57551" y="34909"/>
                </a:lnTo>
                <a:lnTo>
                  <a:pt x="57196" y="34605"/>
                </a:lnTo>
                <a:lnTo>
                  <a:pt x="56828" y="34313"/>
                </a:lnTo>
                <a:lnTo>
                  <a:pt x="56460" y="34021"/>
                </a:lnTo>
                <a:lnTo>
                  <a:pt x="56092" y="33742"/>
                </a:lnTo>
                <a:lnTo>
                  <a:pt x="55712" y="33476"/>
                </a:lnTo>
                <a:lnTo>
                  <a:pt x="55331" y="33222"/>
                </a:lnTo>
                <a:lnTo>
                  <a:pt x="54938" y="32968"/>
                </a:lnTo>
                <a:lnTo>
                  <a:pt x="54545" y="32715"/>
                </a:lnTo>
                <a:lnTo>
                  <a:pt x="54151" y="32486"/>
                </a:lnTo>
                <a:lnTo>
                  <a:pt x="53745" y="32258"/>
                </a:lnTo>
                <a:lnTo>
                  <a:pt x="53340" y="32055"/>
                </a:lnTo>
                <a:lnTo>
                  <a:pt x="52921" y="31839"/>
                </a:lnTo>
                <a:lnTo>
                  <a:pt x="52502" y="31649"/>
                </a:lnTo>
                <a:lnTo>
                  <a:pt x="52084" y="31472"/>
                </a:lnTo>
                <a:lnTo>
                  <a:pt x="51652" y="31294"/>
                </a:lnTo>
                <a:lnTo>
                  <a:pt x="51221" y="31142"/>
                </a:lnTo>
                <a:lnTo>
                  <a:pt x="50777" y="30990"/>
                </a:lnTo>
                <a:lnTo>
                  <a:pt x="50333" y="30850"/>
                </a:lnTo>
                <a:lnTo>
                  <a:pt x="49877" y="30723"/>
                </a:lnTo>
                <a:lnTo>
                  <a:pt x="49420" y="30609"/>
                </a:lnTo>
                <a:lnTo>
                  <a:pt x="48963" y="30508"/>
                </a:lnTo>
                <a:lnTo>
                  <a:pt x="48494" y="30419"/>
                </a:lnTo>
                <a:lnTo>
                  <a:pt x="48012" y="30343"/>
                </a:lnTo>
                <a:lnTo>
                  <a:pt x="47543" y="30267"/>
                </a:lnTo>
                <a:lnTo>
                  <a:pt x="47048" y="30216"/>
                </a:lnTo>
                <a:lnTo>
                  <a:pt x="46566" y="30178"/>
                </a:lnTo>
                <a:lnTo>
                  <a:pt x="46059" y="30165"/>
                </a:lnTo>
                <a:lnTo>
                  <a:pt x="45564" y="30152"/>
                </a:lnTo>
                <a:lnTo>
                  <a:pt x="45056" y="30152"/>
                </a:lnTo>
                <a:lnTo>
                  <a:pt x="44536" y="30165"/>
                </a:lnTo>
                <a:lnTo>
                  <a:pt x="44016" y="30203"/>
                </a:lnTo>
                <a:lnTo>
                  <a:pt x="43483" y="30241"/>
                </a:lnTo>
                <a:lnTo>
                  <a:pt x="42951" y="30305"/>
                </a:lnTo>
                <a:lnTo>
                  <a:pt x="42418" y="30381"/>
                </a:lnTo>
                <a:lnTo>
                  <a:pt x="41873" y="30482"/>
                </a:lnTo>
                <a:lnTo>
                  <a:pt x="41061" y="30622"/>
                </a:lnTo>
                <a:lnTo>
                  <a:pt x="40224" y="30787"/>
                </a:lnTo>
                <a:lnTo>
                  <a:pt x="39361" y="30977"/>
                </a:lnTo>
                <a:lnTo>
                  <a:pt x="38486" y="31180"/>
                </a:lnTo>
                <a:lnTo>
                  <a:pt x="36684" y="31624"/>
                </a:lnTo>
                <a:lnTo>
                  <a:pt x="34845" y="32068"/>
                </a:lnTo>
                <a:lnTo>
                  <a:pt x="33906" y="32283"/>
                </a:lnTo>
                <a:lnTo>
                  <a:pt x="32980" y="32486"/>
                </a:lnTo>
                <a:lnTo>
                  <a:pt x="32042" y="32689"/>
                </a:lnTo>
                <a:lnTo>
                  <a:pt x="31103" y="32854"/>
                </a:lnTo>
                <a:lnTo>
                  <a:pt x="30177" y="33019"/>
                </a:lnTo>
                <a:lnTo>
                  <a:pt x="29264" y="33146"/>
                </a:lnTo>
                <a:lnTo>
                  <a:pt x="28807" y="33197"/>
                </a:lnTo>
                <a:lnTo>
                  <a:pt x="28351" y="33247"/>
                </a:lnTo>
                <a:lnTo>
                  <a:pt x="27894" y="33285"/>
                </a:lnTo>
                <a:lnTo>
                  <a:pt x="27450" y="33311"/>
                </a:lnTo>
                <a:lnTo>
                  <a:pt x="27006" y="33336"/>
                </a:lnTo>
                <a:lnTo>
                  <a:pt x="26575" y="33349"/>
                </a:lnTo>
                <a:lnTo>
                  <a:pt x="26131" y="33349"/>
                </a:lnTo>
                <a:lnTo>
                  <a:pt x="25712" y="33336"/>
                </a:lnTo>
                <a:lnTo>
                  <a:pt x="25281" y="33311"/>
                </a:lnTo>
                <a:lnTo>
                  <a:pt x="24862" y="33285"/>
                </a:lnTo>
                <a:lnTo>
                  <a:pt x="24456" y="33235"/>
                </a:lnTo>
                <a:lnTo>
                  <a:pt x="24050" y="33171"/>
                </a:lnTo>
                <a:lnTo>
                  <a:pt x="23645" y="33095"/>
                </a:lnTo>
                <a:lnTo>
                  <a:pt x="23251" y="33019"/>
                </a:lnTo>
                <a:lnTo>
                  <a:pt x="22871" y="32918"/>
                </a:lnTo>
                <a:lnTo>
                  <a:pt x="22490" y="32791"/>
                </a:lnTo>
                <a:lnTo>
                  <a:pt x="22122" y="32664"/>
                </a:lnTo>
                <a:lnTo>
                  <a:pt x="21754" y="32524"/>
                </a:lnTo>
                <a:lnTo>
                  <a:pt x="21399" y="32359"/>
                </a:lnTo>
                <a:lnTo>
                  <a:pt x="21057" y="32169"/>
                </a:lnTo>
                <a:lnTo>
                  <a:pt x="20727" y="31979"/>
                </a:lnTo>
                <a:lnTo>
                  <a:pt x="20397" y="31763"/>
                </a:lnTo>
                <a:lnTo>
                  <a:pt x="20080" y="31522"/>
                </a:lnTo>
                <a:lnTo>
                  <a:pt x="19776" y="31269"/>
                </a:lnTo>
                <a:lnTo>
                  <a:pt x="19484" y="31002"/>
                </a:lnTo>
                <a:lnTo>
                  <a:pt x="19192" y="30710"/>
                </a:lnTo>
                <a:lnTo>
                  <a:pt x="18926" y="30393"/>
                </a:lnTo>
                <a:lnTo>
                  <a:pt x="18659" y="30064"/>
                </a:lnTo>
                <a:lnTo>
                  <a:pt x="18418" y="29708"/>
                </a:lnTo>
                <a:lnTo>
                  <a:pt x="18177" y="29328"/>
                </a:lnTo>
                <a:lnTo>
                  <a:pt x="17949" y="28922"/>
                </a:lnTo>
                <a:lnTo>
                  <a:pt x="17746" y="28503"/>
                </a:lnTo>
                <a:lnTo>
                  <a:pt x="17543" y="28059"/>
                </a:lnTo>
                <a:lnTo>
                  <a:pt x="17353" y="27590"/>
                </a:lnTo>
                <a:lnTo>
                  <a:pt x="17188" y="27095"/>
                </a:lnTo>
                <a:lnTo>
                  <a:pt x="17023" y="26575"/>
                </a:lnTo>
                <a:lnTo>
                  <a:pt x="16896" y="25979"/>
                </a:lnTo>
                <a:lnTo>
                  <a:pt x="16782" y="25383"/>
                </a:lnTo>
                <a:lnTo>
                  <a:pt x="16566" y="24178"/>
                </a:lnTo>
                <a:lnTo>
                  <a:pt x="16376" y="22985"/>
                </a:lnTo>
                <a:lnTo>
                  <a:pt x="16211" y="21793"/>
                </a:lnTo>
                <a:lnTo>
                  <a:pt x="15881" y="19421"/>
                </a:lnTo>
                <a:lnTo>
                  <a:pt x="15704" y="18254"/>
                </a:lnTo>
                <a:lnTo>
                  <a:pt x="15526" y="17087"/>
                </a:lnTo>
                <a:lnTo>
                  <a:pt x="15412" y="16504"/>
                </a:lnTo>
                <a:lnTo>
                  <a:pt x="15311" y="15920"/>
                </a:lnTo>
                <a:lnTo>
                  <a:pt x="15184" y="15349"/>
                </a:lnTo>
                <a:lnTo>
                  <a:pt x="15057" y="14766"/>
                </a:lnTo>
                <a:lnTo>
                  <a:pt x="14917" y="14195"/>
                </a:lnTo>
                <a:lnTo>
                  <a:pt x="14778" y="13637"/>
                </a:lnTo>
                <a:lnTo>
                  <a:pt x="14613" y="13066"/>
                </a:lnTo>
                <a:lnTo>
                  <a:pt x="14435" y="12508"/>
                </a:lnTo>
                <a:lnTo>
                  <a:pt x="14245" y="11937"/>
                </a:lnTo>
                <a:lnTo>
                  <a:pt x="14042" y="11392"/>
                </a:lnTo>
                <a:lnTo>
                  <a:pt x="13814" y="10833"/>
                </a:lnTo>
                <a:lnTo>
                  <a:pt x="13573" y="10288"/>
                </a:lnTo>
                <a:lnTo>
                  <a:pt x="13319" y="9743"/>
                </a:lnTo>
                <a:lnTo>
                  <a:pt x="13040" y="9197"/>
                </a:lnTo>
                <a:lnTo>
                  <a:pt x="12736" y="8652"/>
                </a:lnTo>
                <a:lnTo>
                  <a:pt x="12418" y="8119"/>
                </a:lnTo>
                <a:lnTo>
                  <a:pt x="12139" y="7713"/>
                </a:lnTo>
                <a:lnTo>
                  <a:pt x="11848" y="7320"/>
                </a:lnTo>
                <a:lnTo>
                  <a:pt x="11543" y="6927"/>
                </a:lnTo>
                <a:lnTo>
                  <a:pt x="11239" y="6546"/>
                </a:lnTo>
                <a:lnTo>
                  <a:pt x="10922" y="6178"/>
                </a:lnTo>
                <a:lnTo>
                  <a:pt x="10605" y="5823"/>
                </a:lnTo>
                <a:lnTo>
                  <a:pt x="10275" y="5468"/>
                </a:lnTo>
                <a:lnTo>
                  <a:pt x="9932" y="5125"/>
                </a:lnTo>
                <a:lnTo>
                  <a:pt x="9590" y="4796"/>
                </a:lnTo>
                <a:lnTo>
                  <a:pt x="9235" y="4478"/>
                </a:lnTo>
                <a:lnTo>
                  <a:pt x="8867" y="4161"/>
                </a:lnTo>
                <a:lnTo>
                  <a:pt x="8499" y="3870"/>
                </a:lnTo>
                <a:lnTo>
                  <a:pt x="8118" y="3578"/>
                </a:lnTo>
                <a:lnTo>
                  <a:pt x="7738" y="3286"/>
                </a:lnTo>
                <a:lnTo>
                  <a:pt x="7357" y="3020"/>
                </a:lnTo>
                <a:lnTo>
                  <a:pt x="6951" y="2766"/>
                </a:lnTo>
                <a:lnTo>
                  <a:pt x="6558" y="2512"/>
                </a:lnTo>
                <a:lnTo>
                  <a:pt x="6152" y="2271"/>
                </a:lnTo>
                <a:lnTo>
                  <a:pt x="5734" y="2043"/>
                </a:lnTo>
                <a:lnTo>
                  <a:pt x="5315" y="1815"/>
                </a:lnTo>
                <a:lnTo>
                  <a:pt x="4896" y="1612"/>
                </a:lnTo>
                <a:lnTo>
                  <a:pt x="4478" y="1409"/>
                </a:lnTo>
                <a:lnTo>
                  <a:pt x="4047" y="1218"/>
                </a:lnTo>
                <a:lnTo>
                  <a:pt x="3603" y="1041"/>
                </a:lnTo>
                <a:lnTo>
                  <a:pt x="3171" y="876"/>
                </a:lnTo>
                <a:lnTo>
                  <a:pt x="2727" y="724"/>
                </a:lnTo>
                <a:lnTo>
                  <a:pt x="2283" y="572"/>
                </a:lnTo>
                <a:lnTo>
                  <a:pt x="1827" y="432"/>
                </a:lnTo>
                <a:lnTo>
                  <a:pt x="1370" y="318"/>
                </a:lnTo>
                <a:lnTo>
                  <a:pt x="913" y="204"/>
                </a:lnTo>
                <a:lnTo>
                  <a:pt x="457" y="8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/>
          <p:nvPr/>
        </p:nvSpPr>
        <p:spPr>
          <a:xfrm rot="10800000">
            <a:off x="-895352" y="-251563"/>
            <a:ext cx="5567642" cy="5646629"/>
          </a:xfrm>
          <a:custGeom>
            <a:avLst/>
            <a:gdLst/>
            <a:ahLst/>
            <a:cxnLst/>
            <a:rect l="l" t="t" r="r" b="b"/>
            <a:pathLst>
              <a:path w="135055" h="136971" extrusionOk="0">
                <a:moveTo>
                  <a:pt x="1510" y="0"/>
                </a:moveTo>
                <a:lnTo>
                  <a:pt x="1294" y="419"/>
                </a:lnTo>
                <a:lnTo>
                  <a:pt x="1104" y="838"/>
                </a:lnTo>
                <a:lnTo>
                  <a:pt x="926" y="1282"/>
                </a:lnTo>
                <a:lnTo>
                  <a:pt x="761" y="1725"/>
                </a:lnTo>
                <a:lnTo>
                  <a:pt x="622" y="2182"/>
                </a:lnTo>
                <a:lnTo>
                  <a:pt x="495" y="2651"/>
                </a:lnTo>
                <a:lnTo>
                  <a:pt x="381" y="3134"/>
                </a:lnTo>
                <a:lnTo>
                  <a:pt x="292" y="3616"/>
                </a:lnTo>
                <a:lnTo>
                  <a:pt x="203" y="4110"/>
                </a:lnTo>
                <a:lnTo>
                  <a:pt x="140" y="4618"/>
                </a:lnTo>
                <a:lnTo>
                  <a:pt x="89" y="5112"/>
                </a:lnTo>
                <a:lnTo>
                  <a:pt x="51" y="5632"/>
                </a:lnTo>
                <a:lnTo>
                  <a:pt x="26" y="6140"/>
                </a:lnTo>
                <a:lnTo>
                  <a:pt x="13" y="6660"/>
                </a:lnTo>
                <a:lnTo>
                  <a:pt x="0" y="7180"/>
                </a:lnTo>
                <a:lnTo>
                  <a:pt x="13" y="7700"/>
                </a:lnTo>
                <a:lnTo>
                  <a:pt x="26" y="8220"/>
                </a:lnTo>
                <a:lnTo>
                  <a:pt x="51" y="8753"/>
                </a:lnTo>
                <a:lnTo>
                  <a:pt x="76" y="9273"/>
                </a:lnTo>
                <a:lnTo>
                  <a:pt x="114" y="9793"/>
                </a:lnTo>
                <a:lnTo>
                  <a:pt x="216" y="10820"/>
                </a:lnTo>
                <a:lnTo>
                  <a:pt x="330" y="11835"/>
                </a:lnTo>
                <a:lnTo>
                  <a:pt x="470" y="12837"/>
                </a:lnTo>
                <a:lnTo>
                  <a:pt x="622" y="13801"/>
                </a:lnTo>
                <a:lnTo>
                  <a:pt x="774" y="14727"/>
                </a:lnTo>
                <a:lnTo>
                  <a:pt x="926" y="15615"/>
                </a:lnTo>
                <a:lnTo>
                  <a:pt x="1040" y="16224"/>
                </a:lnTo>
                <a:lnTo>
                  <a:pt x="1180" y="16833"/>
                </a:lnTo>
                <a:lnTo>
                  <a:pt x="1332" y="17429"/>
                </a:lnTo>
                <a:lnTo>
                  <a:pt x="1497" y="18025"/>
                </a:lnTo>
                <a:lnTo>
                  <a:pt x="1675" y="18609"/>
                </a:lnTo>
                <a:lnTo>
                  <a:pt x="1878" y="19180"/>
                </a:lnTo>
                <a:lnTo>
                  <a:pt x="2093" y="19751"/>
                </a:lnTo>
                <a:lnTo>
                  <a:pt x="2321" y="20321"/>
                </a:lnTo>
                <a:lnTo>
                  <a:pt x="2575" y="20879"/>
                </a:lnTo>
                <a:lnTo>
                  <a:pt x="2829" y="21425"/>
                </a:lnTo>
                <a:lnTo>
                  <a:pt x="3108" y="21970"/>
                </a:lnTo>
                <a:lnTo>
                  <a:pt x="3400" y="22503"/>
                </a:lnTo>
                <a:lnTo>
                  <a:pt x="3704" y="23023"/>
                </a:lnTo>
                <a:lnTo>
                  <a:pt x="4034" y="23531"/>
                </a:lnTo>
                <a:lnTo>
                  <a:pt x="4364" y="24038"/>
                </a:lnTo>
                <a:lnTo>
                  <a:pt x="4706" y="24533"/>
                </a:lnTo>
                <a:lnTo>
                  <a:pt x="5074" y="25027"/>
                </a:lnTo>
                <a:lnTo>
                  <a:pt x="5442" y="25497"/>
                </a:lnTo>
                <a:lnTo>
                  <a:pt x="5835" y="25966"/>
                </a:lnTo>
                <a:lnTo>
                  <a:pt x="6241" y="26423"/>
                </a:lnTo>
                <a:lnTo>
                  <a:pt x="6647" y="26867"/>
                </a:lnTo>
                <a:lnTo>
                  <a:pt x="7078" y="27298"/>
                </a:lnTo>
                <a:lnTo>
                  <a:pt x="7510" y="27729"/>
                </a:lnTo>
                <a:lnTo>
                  <a:pt x="7966" y="28135"/>
                </a:lnTo>
                <a:lnTo>
                  <a:pt x="8423" y="28541"/>
                </a:lnTo>
                <a:lnTo>
                  <a:pt x="8905" y="28934"/>
                </a:lnTo>
                <a:lnTo>
                  <a:pt x="9387" y="29302"/>
                </a:lnTo>
                <a:lnTo>
                  <a:pt x="9882" y="29670"/>
                </a:lnTo>
                <a:lnTo>
                  <a:pt x="10389" y="30025"/>
                </a:lnTo>
                <a:lnTo>
                  <a:pt x="10909" y="30355"/>
                </a:lnTo>
                <a:lnTo>
                  <a:pt x="11429" y="30685"/>
                </a:lnTo>
                <a:lnTo>
                  <a:pt x="11975" y="31002"/>
                </a:lnTo>
                <a:lnTo>
                  <a:pt x="12799" y="31446"/>
                </a:lnTo>
                <a:lnTo>
                  <a:pt x="13636" y="31864"/>
                </a:lnTo>
                <a:lnTo>
                  <a:pt x="14486" y="32270"/>
                </a:lnTo>
                <a:lnTo>
                  <a:pt x="15349" y="32638"/>
                </a:lnTo>
                <a:lnTo>
                  <a:pt x="16224" y="32993"/>
                </a:lnTo>
                <a:lnTo>
                  <a:pt x="17099" y="33323"/>
                </a:lnTo>
                <a:lnTo>
                  <a:pt x="17987" y="33628"/>
                </a:lnTo>
                <a:lnTo>
                  <a:pt x="18888" y="33919"/>
                </a:lnTo>
                <a:lnTo>
                  <a:pt x="19788" y="34198"/>
                </a:lnTo>
                <a:lnTo>
                  <a:pt x="20702" y="34452"/>
                </a:lnTo>
                <a:lnTo>
                  <a:pt x="21615" y="34706"/>
                </a:lnTo>
                <a:lnTo>
                  <a:pt x="22528" y="34934"/>
                </a:lnTo>
                <a:lnTo>
                  <a:pt x="23454" y="35162"/>
                </a:lnTo>
                <a:lnTo>
                  <a:pt x="24393" y="35365"/>
                </a:lnTo>
                <a:lnTo>
                  <a:pt x="25319" y="35581"/>
                </a:lnTo>
                <a:lnTo>
                  <a:pt x="26258" y="35771"/>
                </a:lnTo>
                <a:lnTo>
                  <a:pt x="28135" y="36152"/>
                </a:lnTo>
                <a:lnTo>
                  <a:pt x="30012" y="36520"/>
                </a:lnTo>
                <a:lnTo>
                  <a:pt x="31890" y="36900"/>
                </a:lnTo>
                <a:lnTo>
                  <a:pt x="33754" y="37281"/>
                </a:lnTo>
                <a:lnTo>
                  <a:pt x="34693" y="37471"/>
                </a:lnTo>
                <a:lnTo>
                  <a:pt x="35619" y="37687"/>
                </a:lnTo>
                <a:lnTo>
                  <a:pt x="36532" y="37902"/>
                </a:lnTo>
                <a:lnTo>
                  <a:pt x="37446" y="38118"/>
                </a:lnTo>
                <a:lnTo>
                  <a:pt x="38359" y="38359"/>
                </a:lnTo>
                <a:lnTo>
                  <a:pt x="39260" y="38600"/>
                </a:lnTo>
                <a:lnTo>
                  <a:pt x="40160" y="38866"/>
                </a:lnTo>
                <a:lnTo>
                  <a:pt x="41048" y="39146"/>
                </a:lnTo>
                <a:lnTo>
                  <a:pt x="41568" y="39323"/>
                </a:lnTo>
                <a:lnTo>
                  <a:pt x="42101" y="39501"/>
                </a:lnTo>
                <a:lnTo>
                  <a:pt x="42621" y="39691"/>
                </a:lnTo>
                <a:lnTo>
                  <a:pt x="43141" y="39894"/>
                </a:lnTo>
                <a:lnTo>
                  <a:pt x="43674" y="40110"/>
                </a:lnTo>
                <a:lnTo>
                  <a:pt x="44194" y="40338"/>
                </a:lnTo>
                <a:lnTo>
                  <a:pt x="44714" y="40566"/>
                </a:lnTo>
                <a:lnTo>
                  <a:pt x="45247" y="40807"/>
                </a:lnTo>
                <a:lnTo>
                  <a:pt x="45767" y="41048"/>
                </a:lnTo>
                <a:lnTo>
                  <a:pt x="46287" y="41315"/>
                </a:lnTo>
                <a:lnTo>
                  <a:pt x="46794" y="41581"/>
                </a:lnTo>
                <a:lnTo>
                  <a:pt x="47314" y="41847"/>
                </a:lnTo>
                <a:lnTo>
                  <a:pt x="47822" y="42139"/>
                </a:lnTo>
                <a:lnTo>
                  <a:pt x="48329" y="42431"/>
                </a:lnTo>
                <a:lnTo>
                  <a:pt x="48824" y="42735"/>
                </a:lnTo>
                <a:lnTo>
                  <a:pt x="49331" y="43040"/>
                </a:lnTo>
                <a:lnTo>
                  <a:pt x="49813" y="43357"/>
                </a:lnTo>
                <a:lnTo>
                  <a:pt x="50308" y="43687"/>
                </a:lnTo>
                <a:lnTo>
                  <a:pt x="50790" y="44016"/>
                </a:lnTo>
                <a:lnTo>
                  <a:pt x="51259" y="44359"/>
                </a:lnTo>
                <a:lnTo>
                  <a:pt x="51729" y="44714"/>
                </a:lnTo>
                <a:lnTo>
                  <a:pt x="52185" y="45069"/>
                </a:lnTo>
                <a:lnTo>
                  <a:pt x="52642" y="45437"/>
                </a:lnTo>
                <a:lnTo>
                  <a:pt x="53086" y="45818"/>
                </a:lnTo>
                <a:lnTo>
                  <a:pt x="53530" y="46198"/>
                </a:lnTo>
                <a:lnTo>
                  <a:pt x="53961" y="46591"/>
                </a:lnTo>
                <a:lnTo>
                  <a:pt x="54380" y="46985"/>
                </a:lnTo>
                <a:lnTo>
                  <a:pt x="54786" y="47391"/>
                </a:lnTo>
                <a:lnTo>
                  <a:pt x="55192" y="47797"/>
                </a:lnTo>
                <a:lnTo>
                  <a:pt x="55572" y="48215"/>
                </a:lnTo>
                <a:lnTo>
                  <a:pt x="55953" y="48646"/>
                </a:lnTo>
                <a:lnTo>
                  <a:pt x="56321" y="49078"/>
                </a:lnTo>
                <a:lnTo>
                  <a:pt x="56676" y="49522"/>
                </a:lnTo>
                <a:lnTo>
                  <a:pt x="57018" y="49966"/>
                </a:lnTo>
                <a:lnTo>
                  <a:pt x="57361" y="50422"/>
                </a:lnTo>
                <a:lnTo>
                  <a:pt x="57678" y="50879"/>
                </a:lnTo>
                <a:lnTo>
                  <a:pt x="57982" y="51348"/>
                </a:lnTo>
                <a:lnTo>
                  <a:pt x="58274" y="51818"/>
                </a:lnTo>
                <a:lnTo>
                  <a:pt x="58553" y="52300"/>
                </a:lnTo>
                <a:lnTo>
                  <a:pt x="58819" y="52782"/>
                </a:lnTo>
                <a:lnTo>
                  <a:pt x="59061" y="53276"/>
                </a:lnTo>
                <a:lnTo>
                  <a:pt x="59302" y="53771"/>
                </a:lnTo>
                <a:lnTo>
                  <a:pt x="59517" y="54278"/>
                </a:lnTo>
                <a:lnTo>
                  <a:pt x="59720" y="54786"/>
                </a:lnTo>
                <a:lnTo>
                  <a:pt x="59898" y="55293"/>
                </a:lnTo>
                <a:lnTo>
                  <a:pt x="60075" y="55813"/>
                </a:lnTo>
                <a:lnTo>
                  <a:pt x="60215" y="56346"/>
                </a:lnTo>
                <a:lnTo>
                  <a:pt x="60354" y="56879"/>
                </a:lnTo>
                <a:lnTo>
                  <a:pt x="60469" y="57412"/>
                </a:lnTo>
                <a:lnTo>
                  <a:pt x="60557" y="57957"/>
                </a:lnTo>
                <a:lnTo>
                  <a:pt x="60646" y="58502"/>
                </a:lnTo>
                <a:lnTo>
                  <a:pt x="60697" y="59061"/>
                </a:lnTo>
                <a:lnTo>
                  <a:pt x="60735" y="59619"/>
                </a:lnTo>
                <a:lnTo>
                  <a:pt x="60748" y="60177"/>
                </a:lnTo>
                <a:lnTo>
                  <a:pt x="60748" y="60748"/>
                </a:lnTo>
                <a:lnTo>
                  <a:pt x="60722" y="61318"/>
                </a:lnTo>
                <a:lnTo>
                  <a:pt x="60684" y="61902"/>
                </a:lnTo>
                <a:lnTo>
                  <a:pt x="60608" y="62473"/>
                </a:lnTo>
                <a:lnTo>
                  <a:pt x="60519" y="63069"/>
                </a:lnTo>
                <a:lnTo>
                  <a:pt x="60405" y="63652"/>
                </a:lnTo>
                <a:lnTo>
                  <a:pt x="60266" y="64249"/>
                </a:lnTo>
                <a:lnTo>
                  <a:pt x="60113" y="64845"/>
                </a:lnTo>
                <a:lnTo>
                  <a:pt x="59923" y="65454"/>
                </a:lnTo>
                <a:lnTo>
                  <a:pt x="59720" y="66063"/>
                </a:lnTo>
                <a:lnTo>
                  <a:pt x="59568" y="66468"/>
                </a:lnTo>
                <a:lnTo>
                  <a:pt x="59403" y="66874"/>
                </a:lnTo>
                <a:lnTo>
                  <a:pt x="59225" y="67280"/>
                </a:lnTo>
                <a:lnTo>
                  <a:pt x="59035" y="67661"/>
                </a:lnTo>
                <a:lnTo>
                  <a:pt x="58845" y="68041"/>
                </a:lnTo>
                <a:lnTo>
                  <a:pt x="58642" y="68422"/>
                </a:lnTo>
                <a:lnTo>
                  <a:pt x="58426" y="68790"/>
                </a:lnTo>
                <a:lnTo>
                  <a:pt x="58211" y="69145"/>
                </a:lnTo>
                <a:lnTo>
                  <a:pt x="57982" y="69500"/>
                </a:lnTo>
                <a:lnTo>
                  <a:pt x="57754" y="69843"/>
                </a:lnTo>
                <a:lnTo>
                  <a:pt x="57500" y="70185"/>
                </a:lnTo>
                <a:lnTo>
                  <a:pt x="57259" y="70515"/>
                </a:lnTo>
                <a:lnTo>
                  <a:pt x="56993" y="70845"/>
                </a:lnTo>
                <a:lnTo>
                  <a:pt x="56727" y="71162"/>
                </a:lnTo>
                <a:lnTo>
                  <a:pt x="56460" y="71466"/>
                </a:lnTo>
                <a:lnTo>
                  <a:pt x="56168" y="71771"/>
                </a:lnTo>
                <a:lnTo>
                  <a:pt x="55889" y="72075"/>
                </a:lnTo>
                <a:lnTo>
                  <a:pt x="55598" y="72367"/>
                </a:lnTo>
                <a:lnTo>
                  <a:pt x="55293" y="72646"/>
                </a:lnTo>
                <a:lnTo>
                  <a:pt x="54989" y="72925"/>
                </a:lnTo>
                <a:lnTo>
                  <a:pt x="54672" y="73204"/>
                </a:lnTo>
                <a:lnTo>
                  <a:pt x="54354" y="73470"/>
                </a:lnTo>
                <a:lnTo>
                  <a:pt x="54025" y="73724"/>
                </a:lnTo>
                <a:lnTo>
                  <a:pt x="53695" y="73978"/>
                </a:lnTo>
                <a:lnTo>
                  <a:pt x="53365" y="74232"/>
                </a:lnTo>
                <a:lnTo>
                  <a:pt x="53023" y="74473"/>
                </a:lnTo>
                <a:lnTo>
                  <a:pt x="52325" y="74942"/>
                </a:lnTo>
                <a:lnTo>
                  <a:pt x="51615" y="75386"/>
                </a:lnTo>
                <a:lnTo>
                  <a:pt x="50879" y="75817"/>
                </a:lnTo>
                <a:lnTo>
                  <a:pt x="50143" y="76223"/>
                </a:lnTo>
                <a:lnTo>
                  <a:pt x="49382" y="76604"/>
                </a:lnTo>
                <a:lnTo>
                  <a:pt x="48608" y="76971"/>
                </a:lnTo>
                <a:lnTo>
                  <a:pt x="47822" y="77327"/>
                </a:lnTo>
                <a:lnTo>
                  <a:pt x="47035" y="77656"/>
                </a:lnTo>
                <a:lnTo>
                  <a:pt x="46236" y="77974"/>
                </a:lnTo>
                <a:lnTo>
                  <a:pt x="45424" y="78265"/>
                </a:lnTo>
                <a:lnTo>
                  <a:pt x="44625" y="78544"/>
                </a:lnTo>
                <a:lnTo>
                  <a:pt x="43801" y="78823"/>
                </a:lnTo>
                <a:lnTo>
                  <a:pt x="42989" y="79077"/>
                </a:lnTo>
                <a:lnTo>
                  <a:pt x="42177" y="79318"/>
                </a:lnTo>
                <a:lnTo>
                  <a:pt x="41365" y="79546"/>
                </a:lnTo>
                <a:lnTo>
                  <a:pt x="40553" y="79762"/>
                </a:lnTo>
                <a:lnTo>
                  <a:pt x="39742" y="79965"/>
                </a:lnTo>
                <a:lnTo>
                  <a:pt x="38942" y="80155"/>
                </a:lnTo>
                <a:lnTo>
                  <a:pt x="38143" y="80346"/>
                </a:lnTo>
                <a:lnTo>
                  <a:pt x="36761" y="80650"/>
                </a:lnTo>
                <a:lnTo>
                  <a:pt x="35365" y="80954"/>
                </a:lnTo>
                <a:lnTo>
                  <a:pt x="32562" y="81563"/>
                </a:lnTo>
                <a:lnTo>
                  <a:pt x="31154" y="81880"/>
                </a:lnTo>
                <a:lnTo>
                  <a:pt x="29746" y="82210"/>
                </a:lnTo>
                <a:lnTo>
                  <a:pt x="28338" y="82565"/>
                </a:lnTo>
                <a:lnTo>
                  <a:pt x="27640" y="82756"/>
                </a:lnTo>
                <a:lnTo>
                  <a:pt x="26955" y="82959"/>
                </a:lnTo>
                <a:lnTo>
                  <a:pt x="26258" y="83162"/>
                </a:lnTo>
                <a:lnTo>
                  <a:pt x="25573" y="83365"/>
                </a:lnTo>
                <a:lnTo>
                  <a:pt x="24888" y="83593"/>
                </a:lnTo>
                <a:lnTo>
                  <a:pt x="24203" y="83821"/>
                </a:lnTo>
                <a:lnTo>
                  <a:pt x="23530" y="84062"/>
                </a:lnTo>
                <a:lnTo>
                  <a:pt x="22858" y="84316"/>
                </a:lnTo>
                <a:lnTo>
                  <a:pt x="22199" y="84582"/>
                </a:lnTo>
                <a:lnTo>
                  <a:pt x="21539" y="84861"/>
                </a:lnTo>
                <a:lnTo>
                  <a:pt x="20892" y="85153"/>
                </a:lnTo>
                <a:lnTo>
                  <a:pt x="20245" y="85470"/>
                </a:lnTo>
                <a:lnTo>
                  <a:pt x="19598" y="85787"/>
                </a:lnTo>
                <a:lnTo>
                  <a:pt x="18977" y="86130"/>
                </a:lnTo>
                <a:lnTo>
                  <a:pt x="18355" y="86485"/>
                </a:lnTo>
                <a:lnTo>
                  <a:pt x="17746" y="86853"/>
                </a:lnTo>
                <a:lnTo>
                  <a:pt x="17137" y="87246"/>
                </a:lnTo>
                <a:lnTo>
                  <a:pt x="16541" y="87652"/>
                </a:lnTo>
                <a:lnTo>
                  <a:pt x="15742" y="88235"/>
                </a:lnTo>
                <a:lnTo>
                  <a:pt x="14968" y="88832"/>
                </a:lnTo>
                <a:lnTo>
                  <a:pt x="14232" y="89441"/>
                </a:lnTo>
                <a:lnTo>
                  <a:pt x="13522" y="90075"/>
                </a:lnTo>
                <a:lnTo>
                  <a:pt x="12824" y="90709"/>
                </a:lnTo>
                <a:lnTo>
                  <a:pt x="12165" y="91369"/>
                </a:lnTo>
                <a:lnTo>
                  <a:pt x="11543" y="92041"/>
                </a:lnTo>
                <a:lnTo>
                  <a:pt x="10934" y="92713"/>
                </a:lnTo>
                <a:lnTo>
                  <a:pt x="10351" y="93411"/>
                </a:lnTo>
                <a:lnTo>
                  <a:pt x="9806" y="94109"/>
                </a:lnTo>
                <a:lnTo>
                  <a:pt x="9285" y="94832"/>
                </a:lnTo>
                <a:lnTo>
                  <a:pt x="8791" y="95555"/>
                </a:lnTo>
                <a:lnTo>
                  <a:pt x="8321" y="96290"/>
                </a:lnTo>
                <a:lnTo>
                  <a:pt x="7877" y="97026"/>
                </a:lnTo>
                <a:lnTo>
                  <a:pt x="7472" y="97787"/>
                </a:lnTo>
                <a:lnTo>
                  <a:pt x="7078" y="98548"/>
                </a:lnTo>
                <a:lnTo>
                  <a:pt x="6723" y="99309"/>
                </a:lnTo>
                <a:lnTo>
                  <a:pt x="6381" y="100083"/>
                </a:lnTo>
                <a:lnTo>
                  <a:pt x="6076" y="100869"/>
                </a:lnTo>
                <a:lnTo>
                  <a:pt x="5797" y="101656"/>
                </a:lnTo>
                <a:lnTo>
                  <a:pt x="5543" y="102442"/>
                </a:lnTo>
                <a:lnTo>
                  <a:pt x="5328" y="103242"/>
                </a:lnTo>
                <a:lnTo>
                  <a:pt x="5125" y="104041"/>
                </a:lnTo>
                <a:lnTo>
                  <a:pt x="4947" y="104840"/>
                </a:lnTo>
                <a:lnTo>
                  <a:pt x="4808" y="105652"/>
                </a:lnTo>
                <a:lnTo>
                  <a:pt x="4681" y="106463"/>
                </a:lnTo>
                <a:lnTo>
                  <a:pt x="4592" y="107275"/>
                </a:lnTo>
                <a:lnTo>
                  <a:pt x="4529" y="108087"/>
                </a:lnTo>
                <a:lnTo>
                  <a:pt x="4491" y="108899"/>
                </a:lnTo>
                <a:lnTo>
                  <a:pt x="4478" y="109711"/>
                </a:lnTo>
                <a:lnTo>
                  <a:pt x="4491" y="110535"/>
                </a:lnTo>
                <a:lnTo>
                  <a:pt x="4529" y="111347"/>
                </a:lnTo>
                <a:lnTo>
                  <a:pt x="4592" y="112159"/>
                </a:lnTo>
                <a:lnTo>
                  <a:pt x="4681" y="112971"/>
                </a:lnTo>
                <a:lnTo>
                  <a:pt x="4808" y="113783"/>
                </a:lnTo>
                <a:lnTo>
                  <a:pt x="4947" y="114582"/>
                </a:lnTo>
                <a:lnTo>
                  <a:pt x="5112" y="115381"/>
                </a:lnTo>
                <a:lnTo>
                  <a:pt x="5315" y="116180"/>
                </a:lnTo>
                <a:lnTo>
                  <a:pt x="5531" y="116979"/>
                </a:lnTo>
                <a:lnTo>
                  <a:pt x="5784" y="117766"/>
                </a:lnTo>
                <a:lnTo>
                  <a:pt x="6051" y="118552"/>
                </a:lnTo>
                <a:lnTo>
                  <a:pt x="6355" y="119326"/>
                </a:lnTo>
                <a:lnTo>
                  <a:pt x="6685" y="120100"/>
                </a:lnTo>
                <a:lnTo>
                  <a:pt x="7028" y="120861"/>
                </a:lnTo>
                <a:lnTo>
                  <a:pt x="7408" y="121622"/>
                </a:lnTo>
                <a:lnTo>
                  <a:pt x="7814" y="122370"/>
                </a:lnTo>
                <a:lnTo>
                  <a:pt x="8245" y="123106"/>
                </a:lnTo>
                <a:lnTo>
                  <a:pt x="8689" y="123829"/>
                </a:lnTo>
                <a:lnTo>
                  <a:pt x="9171" y="124552"/>
                </a:lnTo>
                <a:lnTo>
                  <a:pt x="9679" y="125262"/>
                </a:lnTo>
                <a:lnTo>
                  <a:pt x="10211" y="125960"/>
                </a:lnTo>
                <a:lnTo>
                  <a:pt x="10757" y="126645"/>
                </a:lnTo>
                <a:lnTo>
                  <a:pt x="11340" y="127317"/>
                </a:lnTo>
                <a:lnTo>
                  <a:pt x="11949" y="127977"/>
                </a:lnTo>
                <a:lnTo>
                  <a:pt x="12571" y="128624"/>
                </a:lnTo>
                <a:lnTo>
                  <a:pt x="13230" y="129258"/>
                </a:lnTo>
                <a:lnTo>
                  <a:pt x="13915" y="129880"/>
                </a:lnTo>
                <a:lnTo>
                  <a:pt x="14626" y="130488"/>
                </a:lnTo>
                <a:lnTo>
                  <a:pt x="15349" y="131085"/>
                </a:lnTo>
                <a:lnTo>
                  <a:pt x="16110" y="131655"/>
                </a:lnTo>
                <a:lnTo>
                  <a:pt x="16884" y="132214"/>
                </a:lnTo>
                <a:lnTo>
                  <a:pt x="17695" y="132746"/>
                </a:lnTo>
                <a:lnTo>
                  <a:pt x="18520" y="133279"/>
                </a:lnTo>
                <a:lnTo>
                  <a:pt x="19383" y="133774"/>
                </a:lnTo>
                <a:lnTo>
                  <a:pt x="20930" y="134611"/>
                </a:lnTo>
                <a:lnTo>
                  <a:pt x="22490" y="135423"/>
                </a:lnTo>
                <a:lnTo>
                  <a:pt x="24063" y="136209"/>
                </a:lnTo>
                <a:lnTo>
                  <a:pt x="25649" y="136970"/>
                </a:lnTo>
                <a:lnTo>
                  <a:pt x="135055" y="136970"/>
                </a:lnTo>
                <a:lnTo>
                  <a:pt x="13505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bg>
      <p:bgPr>
        <a:solidFill>
          <a:schemeClr val="accent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/>
          <p:nvPr/>
        </p:nvSpPr>
        <p:spPr>
          <a:xfrm rot="10800000" flipH="1">
            <a:off x="0" y="72"/>
            <a:ext cx="6900329" cy="5132054"/>
          </a:xfrm>
          <a:custGeom>
            <a:avLst/>
            <a:gdLst/>
            <a:ahLst/>
            <a:cxnLst/>
            <a:rect l="l" t="t" r="r" b="b"/>
            <a:pathLst>
              <a:path w="67217" h="49992" extrusionOk="0">
                <a:moveTo>
                  <a:pt x="0" y="1"/>
                </a:moveTo>
                <a:lnTo>
                  <a:pt x="0" y="49991"/>
                </a:lnTo>
                <a:lnTo>
                  <a:pt x="67217" y="49991"/>
                </a:lnTo>
                <a:lnTo>
                  <a:pt x="67128" y="49484"/>
                </a:lnTo>
                <a:lnTo>
                  <a:pt x="67026" y="48989"/>
                </a:lnTo>
                <a:lnTo>
                  <a:pt x="66900" y="48494"/>
                </a:lnTo>
                <a:lnTo>
                  <a:pt x="66760" y="48000"/>
                </a:lnTo>
                <a:lnTo>
                  <a:pt x="66595" y="47518"/>
                </a:lnTo>
                <a:lnTo>
                  <a:pt x="66418" y="47036"/>
                </a:lnTo>
                <a:lnTo>
                  <a:pt x="66215" y="46554"/>
                </a:lnTo>
                <a:lnTo>
                  <a:pt x="65999" y="46084"/>
                </a:lnTo>
                <a:lnTo>
                  <a:pt x="65530" y="45222"/>
                </a:lnTo>
                <a:lnTo>
                  <a:pt x="65035" y="44372"/>
                </a:lnTo>
                <a:lnTo>
                  <a:pt x="64528" y="43522"/>
                </a:lnTo>
                <a:lnTo>
                  <a:pt x="64020" y="42685"/>
                </a:lnTo>
                <a:lnTo>
                  <a:pt x="63475" y="41860"/>
                </a:lnTo>
                <a:lnTo>
                  <a:pt x="62929" y="41036"/>
                </a:lnTo>
                <a:lnTo>
                  <a:pt x="62358" y="40237"/>
                </a:lnTo>
                <a:lnTo>
                  <a:pt x="61775" y="39463"/>
                </a:lnTo>
                <a:lnTo>
                  <a:pt x="61179" y="38702"/>
                </a:lnTo>
                <a:lnTo>
                  <a:pt x="60557" y="37953"/>
                </a:lnTo>
                <a:lnTo>
                  <a:pt x="59923" y="37230"/>
                </a:lnTo>
                <a:lnTo>
                  <a:pt x="59593" y="36875"/>
                </a:lnTo>
                <a:lnTo>
                  <a:pt x="59263" y="36533"/>
                </a:lnTo>
                <a:lnTo>
                  <a:pt x="58934" y="36190"/>
                </a:lnTo>
                <a:lnTo>
                  <a:pt x="58591" y="35860"/>
                </a:lnTo>
                <a:lnTo>
                  <a:pt x="58249" y="35543"/>
                </a:lnTo>
                <a:lnTo>
                  <a:pt x="57906" y="35226"/>
                </a:lnTo>
                <a:lnTo>
                  <a:pt x="57551" y="34909"/>
                </a:lnTo>
                <a:lnTo>
                  <a:pt x="57196" y="34605"/>
                </a:lnTo>
                <a:lnTo>
                  <a:pt x="56828" y="34313"/>
                </a:lnTo>
                <a:lnTo>
                  <a:pt x="56460" y="34021"/>
                </a:lnTo>
                <a:lnTo>
                  <a:pt x="56092" y="33742"/>
                </a:lnTo>
                <a:lnTo>
                  <a:pt x="55712" y="33476"/>
                </a:lnTo>
                <a:lnTo>
                  <a:pt x="55331" y="33222"/>
                </a:lnTo>
                <a:lnTo>
                  <a:pt x="54938" y="32968"/>
                </a:lnTo>
                <a:lnTo>
                  <a:pt x="54545" y="32715"/>
                </a:lnTo>
                <a:lnTo>
                  <a:pt x="54151" y="32486"/>
                </a:lnTo>
                <a:lnTo>
                  <a:pt x="53745" y="32258"/>
                </a:lnTo>
                <a:lnTo>
                  <a:pt x="53340" y="32055"/>
                </a:lnTo>
                <a:lnTo>
                  <a:pt x="52921" y="31839"/>
                </a:lnTo>
                <a:lnTo>
                  <a:pt x="52502" y="31649"/>
                </a:lnTo>
                <a:lnTo>
                  <a:pt x="52084" y="31472"/>
                </a:lnTo>
                <a:lnTo>
                  <a:pt x="51652" y="31294"/>
                </a:lnTo>
                <a:lnTo>
                  <a:pt x="51221" y="31142"/>
                </a:lnTo>
                <a:lnTo>
                  <a:pt x="50777" y="30990"/>
                </a:lnTo>
                <a:lnTo>
                  <a:pt x="50333" y="30850"/>
                </a:lnTo>
                <a:lnTo>
                  <a:pt x="49877" y="30723"/>
                </a:lnTo>
                <a:lnTo>
                  <a:pt x="49420" y="30609"/>
                </a:lnTo>
                <a:lnTo>
                  <a:pt x="48963" y="30508"/>
                </a:lnTo>
                <a:lnTo>
                  <a:pt x="48494" y="30419"/>
                </a:lnTo>
                <a:lnTo>
                  <a:pt x="48012" y="30343"/>
                </a:lnTo>
                <a:lnTo>
                  <a:pt x="47543" y="30267"/>
                </a:lnTo>
                <a:lnTo>
                  <a:pt x="47048" y="30216"/>
                </a:lnTo>
                <a:lnTo>
                  <a:pt x="46566" y="30178"/>
                </a:lnTo>
                <a:lnTo>
                  <a:pt x="46059" y="30165"/>
                </a:lnTo>
                <a:lnTo>
                  <a:pt x="45564" y="30152"/>
                </a:lnTo>
                <a:lnTo>
                  <a:pt x="45056" y="30152"/>
                </a:lnTo>
                <a:lnTo>
                  <a:pt x="44536" y="30165"/>
                </a:lnTo>
                <a:lnTo>
                  <a:pt x="44016" y="30203"/>
                </a:lnTo>
                <a:lnTo>
                  <a:pt x="43483" y="30241"/>
                </a:lnTo>
                <a:lnTo>
                  <a:pt x="42951" y="30305"/>
                </a:lnTo>
                <a:lnTo>
                  <a:pt x="42418" y="30381"/>
                </a:lnTo>
                <a:lnTo>
                  <a:pt x="41873" y="30482"/>
                </a:lnTo>
                <a:lnTo>
                  <a:pt x="41061" y="30622"/>
                </a:lnTo>
                <a:lnTo>
                  <a:pt x="40224" y="30787"/>
                </a:lnTo>
                <a:lnTo>
                  <a:pt x="39361" y="30977"/>
                </a:lnTo>
                <a:lnTo>
                  <a:pt x="38486" y="31180"/>
                </a:lnTo>
                <a:lnTo>
                  <a:pt x="36684" y="31624"/>
                </a:lnTo>
                <a:lnTo>
                  <a:pt x="34845" y="32068"/>
                </a:lnTo>
                <a:lnTo>
                  <a:pt x="33906" y="32283"/>
                </a:lnTo>
                <a:lnTo>
                  <a:pt x="32980" y="32486"/>
                </a:lnTo>
                <a:lnTo>
                  <a:pt x="32042" y="32689"/>
                </a:lnTo>
                <a:lnTo>
                  <a:pt x="31103" y="32854"/>
                </a:lnTo>
                <a:lnTo>
                  <a:pt x="30177" y="33019"/>
                </a:lnTo>
                <a:lnTo>
                  <a:pt x="29264" y="33146"/>
                </a:lnTo>
                <a:lnTo>
                  <a:pt x="28807" y="33197"/>
                </a:lnTo>
                <a:lnTo>
                  <a:pt x="28351" y="33247"/>
                </a:lnTo>
                <a:lnTo>
                  <a:pt x="27894" y="33285"/>
                </a:lnTo>
                <a:lnTo>
                  <a:pt x="27450" y="33311"/>
                </a:lnTo>
                <a:lnTo>
                  <a:pt x="27006" y="33336"/>
                </a:lnTo>
                <a:lnTo>
                  <a:pt x="26575" y="33349"/>
                </a:lnTo>
                <a:lnTo>
                  <a:pt x="26131" y="33349"/>
                </a:lnTo>
                <a:lnTo>
                  <a:pt x="25712" y="33336"/>
                </a:lnTo>
                <a:lnTo>
                  <a:pt x="25281" y="33311"/>
                </a:lnTo>
                <a:lnTo>
                  <a:pt x="24862" y="33285"/>
                </a:lnTo>
                <a:lnTo>
                  <a:pt x="24456" y="33235"/>
                </a:lnTo>
                <a:lnTo>
                  <a:pt x="24050" y="33171"/>
                </a:lnTo>
                <a:lnTo>
                  <a:pt x="23645" y="33095"/>
                </a:lnTo>
                <a:lnTo>
                  <a:pt x="23251" y="33019"/>
                </a:lnTo>
                <a:lnTo>
                  <a:pt x="22871" y="32918"/>
                </a:lnTo>
                <a:lnTo>
                  <a:pt x="22490" y="32791"/>
                </a:lnTo>
                <a:lnTo>
                  <a:pt x="22122" y="32664"/>
                </a:lnTo>
                <a:lnTo>
                  <a:pt x="21754" y="32524"/>
                </a:lnTo>
                <a:lnTo>
                  <a:pt x="21399" y="32359"/>
                </a:lnTo>
                <a:lnTo>
                  <a:pt x="21057" y="32169"/>
                </a:lnTo>
                <a:lnTo>
                  <a:pt x="20727" y="31979"/>
                </a:lnTo>
                <a:lnTo>
                  <a:pt x="20397" y="31763"/>
                </a:lnTo>
                <a:lnTo>
                  <a:pt x="20080" y="31522"/>
                </a:lnTo>
                <a:lnTo>
                  <a:pt x="19776" y="31269"/>
                </a:lnTo>
                <a:lnTo>
                  <a:pt x="19484" y="31002"/>
                </a:lnTo>
                <a:lnTo>
                  <a:pt x="19192" y="30710"/>
                </a:lnTo>
                <a:lnTo>
                  <a:pt x="18926" y="30393"/>
                </a:lnTo>
                <a:lnTo>
                  <a:pt x="18659" y="30064"/>
                </a:lnTo>
                <a:lnTo>
                  <a:pt x="18418" y="29708"/>
                </a:lnTo>
                <a:lnTo>
                  <a:pt x="18177" y="29328"/>
                </a:lnTo>
                <a:lnTo>
                  <a:pt x="17949" y="28922"/>
                </a:lnTo>
                <a:lnTo>
                  <a:pt x="17746" y="28503"/>
                </a:lnTo>
                <a:lnTo>
                  <a:pt x="17543" y="28059"/>
                </a:lnTo>
                <a:lnTo>
                  <a:pt x="17353" y="27590"/>
                </a:lnTo>
                <a:lnTo>
                  <a:pt x="17188" y="27095"/>
                </a:lnTo>
                <a:lnTo>
                  <a:pt x="17023" y="26575"/>
                </a:lnTo>
                <a:lnTo>
                  <a:pt x="16896" y="25979"/>
                </a:lnTo>
                <a:lnTo>
                  <a:pt x="16782" y="25383"/>
                </a:lnTo>
                <a:lnTo>
                  <a:pt x="16566" y="24178"/>
                </a:lnTo>
                <a:lnTo>
                  <a:pt x="16376" y="22985"/>
                </a:lnTo>
                <a:lnTo>
                  <a:pt x="16211" y="21793"/>
                </a:lnTo>
                <a:lnTo>
                  <a:pt x="15881" y="19421"/>
                </a:lnTo>
                <a:lnTo>
                  <a:pt x="15704" y="18254"/>
                </a:lnTo>
                <a:lnTo>
                  <a:pt x="15526" y="17087"/>
                </a:lnTo>
                <a:lnTo>
                  <a:pt x="15412" y="16504"/>
                </a:lnTo>
                <a:lnTo>
                  <a:pt x="15311" y="15920"/>
                </a:lnTo>
                <a:lnTo>
                  <a:pt x="15184" y="15349"/>
                </a:lnTo>
                <a:lnTo>
                  <a:pt x="15057" y="14766"/>
                </a:lnTo>
                <a:lnTo>
                  <a:pt x="14917" y="14195"/>
                </a:lnTo>
                <a:lnTo>
                  <a:pt x="14778" y="13637"/>
                </a:lnTo>
                <a:lnTo>
                  <a:pt x="14613" y="13066"/>
                </a:lnTo>
                <a:lnTo>
                  <a:pt x="14435" y="12508"/>
                </a:lnTo>
                <a:lnTo>
                  <a:pt x="14245" y="11937"/>
                </a:lnTo>
                <a:lnTo>
                  <a:pt x="14042" y="11392"/>
                </a:lnTo>
                <a:lnTo>
                  <a:pt x="13814" y="10833"/>
                </a:lnTo>
                <a:lnTo>
                  <a:pt x="13573" y="10288"/>
                </a:lnTo>
                <a:lnTo>
                  <a:pt x="13319" y="9743"/>
                </a:lnTo>
                <a:lnTo>
                  <a:pt x="13040" y="9197"/>
                </a:lnTo>
                <a:lnTo>
                  <a:pt x="12736" y="8652"/>
                </a:lnTo>
                <a:lnTo>
                  <a:pt x="12418" y="8119"/>
                </a:lnTo>
                <a:lnTo>
                  <a:pt x="12139" y="7713"/>
                </a:lnTo>
                <a:lnTo>
                  <a:pt x="11848" y="7320"/>
                </a:lnTo>
                <a:lnTo>
                  <a:pt x="11543" y="6927"/>
                </a:lnTo>
                <a:lnTo>
                  <a:pt x="11239" y="6546"/>
                </a:lnTo>
                <a:lnTo>
                  <a:pt x="10922" y="6178"/>
                </a:lnTo>
                <a:lnTo>
                  <a:pt x="10605" y="5823"/>
                </a:lnTo>
                <a:lnTo>
                  <a:pt x="10275" y="5468"/>
                </a:lnTo>
                <a:lnTo>
                  <a:pt x="9932" y="5125"/>
                </a:lnTo>
                <a:lnTo>
                  <a:pt x="9590" y="4796"/>
                </a:lnTo>
                <a:lnTo>
                  <a:pt x="9235" y="4478"/>
                </a:lnTo>
                <a:lnTo>
                  <a:pt x="8867" y="4161"/>
                </a:lnTo>
                <a:lnTo>
                  <a:pt x="8499" y="3870"/>
                </a:lnTo>
                <a:lnTo>
                  <a:pt x="8118" y="3578"/>
                </a:lnTo>
                <a:lnTo>
                  <a:pt x="7738" y="3286"/>
                </a:lnTo>
                <a:lnTo>
                  <a:pt x="7357" y="3020"/>
                </a:lnTo>
                <a:lnTo>
                  <a:pt x="6951" y="2766"/>
                </a:lnTo>
                <a:lnTo>
                  <a:pt x="6558" y="2512"/>
                </a:lnTo>
                <a:lnTo>
                  <a:pt x="6152" y="2271"/>
                </a:lnTo>
                <a:lnTo>
                  <a:pt x="5734" y="2043"/>
                </a:lnTo>
                <a:lnTo>
                  <a:pt x="5315" y="1815"/>
                </a:lnTo>
                <a:lnTo>
                  <a:pt x="4896" y="1612"/>
                </a:lnTo>
                <a:lnTo>
                  <a:pt x="4478" y="1409"/>
                </a:lnTo>
                <a:lnTo>
                  <a:pt x="4047" y="1218"/>
                </a:lnTo>
                <a:lnTo>
                  <a:pt x="3603" y="1041"/>
                </a:lnTo>
                <a:lnTo>
                  <a:pt x="3171" y="876"/>
                </a:lnTo>
                <a:lnTo>
                  <a:pt x="2727" y="724"/>
                </a:lnTo>
                <a:lnTo>
                  <a:pt x="2283" y="572"/>
                </a:lnTo>
                <a:lnTo>
                  <a:pt x="1827" y="432"/>
                </a:lnTo>
                <a:lnTo>
                  <a:pt x="1370" y="318"/>
                </a:lnTo>
                <a:lnTo>
                  <a:pt x="913" y="204"/>
                </a:lnTo>
                <a:lnTo>
                  <a:pt x="457" y="8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4"/>
          <p:cNvSpPr/>
          <p:nvPr/>
        </p:nvSpPr>
        <p:spPr>
          <a:xfrm flipH="1">
            <a:off x="2228210" y="-25"/>
            <a:ext cx="6915789" cy="5143552"/>
          </a:xfrm>
          <a:custGeom>
            <a:avLst/>
            <a:gdLst/>
            <a:ahLst/>
            <a:cxnLst/>
            <a:rect l="l" t="t" r="r" b="b"/>
            <a:pathLst>
              <a:path w="67217" h="49992" extrusionOk="0">
                <a:moveTo>
                  <a:pt x="0" y="1"/>
                </a:moveTo>
                <a:lnTo>
                  <a:pt x="0" y="49991"/>
                </a:lnTo>
                <a:lnTo>
                  <a:pt x="67217" y="49991"/>
                </a:lnTo>
                <a:lnTo>
                  <a:pt x="67128" y="49484"/>
                </a:lnTo>
                <a:lnTo>
                  <a:pt x="67026" y="48989"/>
                </a:lnTo>
                <a:lnTo>
                  <a:pt x="66900" y="48494"/>
                </a:lnTo>
                <a:lnTo>
                  <a:pt x="66760" y="48000"/>
                </a:lnTo>
                <a:lnTo>
                  <a:pt x="66595" y="47518"/>
                </a:lnTo>
                <a:lnTo>
                  <a:pt x="66418" y="47036"/>
                </a:lnTo>
                <a:lnTo>
                  <a:pt x="66215" y="46554"/>
                </a:lnTo>
                <a:lnTo>
                  <a:pt x="65999" y="46084"/>
                </a:lnTo>
                <a:lnTo>
                  <a:pt x="65530" y="45222"/>
                </a:lnTo>
                <a:lnTo>
                  <a:pt x="65035" y="44372"/>
                </a:lnTo>
                <a:lnTo>
                  <a:pt x="64528" y="43522"/>
                </a:lnTo>
                <a:lnTo>
                  <a:pt x="64020" y="42685"/>
                </a:lnTo>
                <a:lnTo>
                  <a:pt x="63475" y="41860"/>
                </a:lnTo>
                <a:lnTo>
                  <a:pt x="62929" y="41036"/>
                </a:lnTo>
                <a:lnTo>
                  <a:pt x="62358" y="40237"/>
                </a:lnTo>
                <a:lnTo>
                  <a:pt x="61775" y="39463"/>
                </a:lnTo>
                <a:lnTo>
                  <a:pt x="61179" y="38702"/>
                </a:lnTo>
                <a:lnTo>
                  <a:pt x="60557" y="37953"/>
                </a:lnTo>
                <a:lnTo>
                  <a:pt x="59923" y="37230"/>
                </a:lnTo>
                <a:lnTo>
                  <a:pt x="59593" y="36875"/>
                </a:lnTo>
                <a:lnTo>
                  <a:pt x="59263" y="36533"/>
                </a:lnTo>
                <a:lnTo>
                  <a:pt x="58934" y="36190"/>
                </a:lnTo>
                <a:lnTo>
                  <a:pt x="58591" y="35860"/>
                </a:lnTo>
                <a:lnTo>
                  <a:pt x="58249" y="35543"/>
                </a:lnTo>
                <a:lnTo>
                  <a:pt x="57906" y="35226"/>
                </a:lnTo>
                <a:lnTo>
                  <a:pt x="57551" y="34909"/>
                </a:lnTo>
                <a:lnTo>
                  <a:pt x="57196" y="34605"/>
                </a:lnTo>
                <a:lnTo>
                  <a:pt x="56828" y="34313"/>
                </a:lnTo>
                <a:lnTo>
                  <a:pt x="56460" y="34021"/>
                </a:lnTo>
                <a:lnTo>
                  <a:pt x="56092" y="33742"/>
                </a:lnTo>
                <a:lnTo>
                  <a:pt x="55712" y="33476"/>
                </a:lnTo>
                <a:lnTo>
                  <a:pt x="55331" y="33222"/>
                </a:lnTo>
                <a:lnTo>
                  <a:pt x="54938" y="32968"/>
                </a:lnTo>
                <a:lnTo>
                  <a:pt x="54545" y="32715"/>
                </a:lnTo>
                <a:lnTo>
                  <a:pt x="54151" y="32486"/>
                </a:lnTo>
                <a:lnTo>
                  <a:pt x="53745" y="32258"/>
                </a:lnTo>
                <a:lnTo>
                  <a:pt x="53340" y="32055"/>
                </a:lnTo>
                <a:lnTo>
                  <a:pt x="52921" y="31839"/>
                </a:lnTo>
                <a:lnTo>
                  <a:pt x="52502" y="31649"/>
                </a:lnTo>
                <a:lnTo>
                  <a:pt x="52084" y="31472"/>
                </a:lnTo>
                <a:lnTo>
                  <a:pt x="51652" y="31294"/>
                </a:lnTo>
                <a:lnTo>
                  <a:pt x="51221" y="31142"/>
                </a:lnTo>
                <a:lnTo>
                  <a:pt x="50777" y="30990"/>
                </a:lnTo>
                <a:lnTo>
                  <a:pt x="50333" y="30850"/>
                </a:lnTo>
                <a:lnTo>
                  <a:pt x="49877" y="30723"/>
                </a:lnTo>
                <a:lnTo>
                  <a:pt x="49420" y="30609"/>
                </a:lnTo>
                <a:lnTo>
                  <a:pt x="48963" y="30508"/>
                </a:lnTo>
                <a:lnTo>
                  <a:pt x="48494" y="30419"/>
                </a:lnTo>
                <a:lnTo>
                  <a:pt x="48012" y="30343"/>
                </a:lnTo>
                <a:lnTo>
                  <a:pt x="47543" y="30267"/>
                </a:lnTo>
                <a:lnTo>
                  <a:pt x="47048" y="30216"/>
                </a:lnTo>
                <a:lnTo>
                  <a:pt x="46566" y="30178"/>
                </a:lnTo>
                <a:lnTo>
                  <a:pt x="46059" y="30165"/>
                </a:lnTo>
                <a:lnTo>
                  <a:pt x="45564" y="30152"/>
                </a:lnTo>
                <a:lnTo>
                  <a:pt x="45056" y="30152"/>
                </a:lnTo>
                <a:lnTo>
                  <a:pt x="44536" y="30165"/>
                </a:lnTo>
                <a:lnTo>
                  <a:pt x="44016" y="30203"/>
                </a:lnTo>
                <a:lnTo>
                  <a:pt x="43483" y="30241"/>
                </a:lnTo>
                <a:lnTo>
                  <a:pt x="42951" y="30305"/>
                </a:lnTo>
                <a:lnTo>
                  <a:pt x="42418" y="30381"/>
                </a:lnTo>
                <a:lnTo>
                  <a:pt x="41873" y="30482"/>
                </a:lnTo>
                <a:lnTo>
                  <a:pt x="41061" y="30622"/>
                </a:lnTo>
                <a:lnTo>
                  <a:pt x="40224" y="30787"/>
                </a:lnTo>
                <a:lnTo>
                  <a:pt x="39361" y="30977"/>
                </a:lnTo>
                <a:lnTo>
                  <a:pt x="38486" y="31180"/>
                </a:lnTo>
                <a:lnTo>
                  <a:pt x="36684" y="31624"/>
                </a:lnTo>
                <a:lnTo>
                  <a:pt x="34845" y="32068"/>
                </a:lnTo>
                <a:lnTo>
                  <a:pt x="33906" y="32283"/>
                </a:lnTo>
                <a:lnTo>
                  <a:pt x="32980" y="32486"/>
                </a:lnTo>
                <a:lnTo>
                  <a:pt x="32042" y="32689"/>
                </a:lnTo>
                <a:lnTo>
                  <a:pt x="31103" y="32854"/>
                </a:lnTo>
                <a:lnTo>
                  <a:pt x="30177" y="33019"/>
                </a:lnTo>
                <a:lnTo>
                  <a:pt x="29264" y="33146"/>
                </a:lnTo>
                <a:lnTo>
                  <a:pt x="28807" y="33197"/>
                </a:lnTo>
                <a:lnTo>
                  <a:pt x="28351" y="33247"/>
                </a:lnTo>
                <a:lnTo>
                  <a:pt x="27894" y="33285"/>
                </a:lnTo>
                <a:lnTo>
                  <a:pt x="27450" y="33311"/>
                </a:lnTo>
                <a:lnTo>
                  <a:pt x="27006" y="33336"/>
                </a:lnTo>
                <a:lnTo>
                  <a:pt x="26575" y="33349"/>
                </a:lnTo>
                <a:lnTo>
                  <a:pt x="26131" y="33349"/>
                </a:lnTo>
                <a:lnTo>
                  <a:pt x="25712" y="33336"/>
                </a:lnTo>
                <a:lnTo>
                  <a:pt x="25281" y="33311"/>
                </a:lnTo>
                <a:lnTo>
                  <a:pt x="24862" y="33285"/>
                </a:lnTo>
                <a:lnTo>
                  <a:pt x="24456" y="33235"/>
                </a:lnTo>
                <a:lnTo>
                  <a:pt x="24050" y="33171"/>
                </a:lnTo>
                <a:lnTo>
                  <a:pt x="23645" y="33095"/>
                </a:lnTo>
                <a:lnTo>
                  <a:pt x="23251" y="33019"/>
                </a:lnTo>
                <a:lnTo>
                  <a:pt x="22871" y="32918"/>
                </a:lnTo>
                <a:lnTo>
                  <a:pt x="22490" y="32791"/>
                </a:lnTo>
                <a:lnTo>
                  <a:pt x="22122" y="32664"/>
                </a:lnTo>
                <a:lnTo>
                  <a:pt x="21754" y="32524"/>
                </a:lnTo>
                <a:lnTo>
                  <a:pt x="21399" y="32359"/>
                </a:lnTo>
                <a:lnTo>
                  <a:pt x="21057" y="32169"/>
                </a:lnTo>
                <a:lnTo>
                  <a:pt x="20727" y="31979"/>
                </a:lnTo>
                <a:lnTo>
                  <a:pt x="20397" y="31763"/>
                </a:lnTo>
                <a:lnTo>
                  <a:pt x="20080" y="31522"/>
                </a:lnTo>
                <a:lnTo>
                  <a:pt x="19776" y="31269"/>
                </a:lnTo>
                <a:lnTo>
                  <a:pt x="19484" y="31002"/>
                </a:lnTo>
                <a:lnTo>
                  <a:pt x="19192" y="30710"/>
                </a:lnTo>
                <a:lnTo>
                  <a:pt x="18926" y="30393"/>
                </a:lnTo>
                <a:lnTo>
                  <a:pt x="18659" y="30064"/>
                </a:lnTo>
                <a:lnTo>
                  <a:pt x="18418" y="29708"/>
                </a:lnTo>
                <a:lnTo>
                  <a:pt x="18177" y="29328"/>
                </a:lnTo>
                <a:lnTo>
                  <a:pt x="17949" y="28922"/>
                </a:lnTo>
                <a:lnTo>
                  <a:pt x="17746" y="28503"/>
                </a:lnTo>
                <a:lnTo>
                  <a:pt x="17543" y="28059"/>
                </a:lnTo>
                <a:lnTo>
                  <a:pt x="17353" y="27590"/>
                </a:lnTo>
                <a:lnTo>
                  <a:pt x="17188" y="27095"/>
                </a:lnTo>
                <a:lnTo>
                  <a:pt x="17023" y="26575"/>
                </a:lnTo>
                <a:lnTo>
                  <a:pt x="16896" y="25979"/>
                </a:lnTo>
                <a:lnTo>
                  <a:pt x="16782" y="25383"/>
                </a:lnTo>
                <a:lnTo>
                  <a:pt x="16566" y="24178"/>
                </a:lnTo>
                <a:lnTo>
                  <a:pt x="16376" y="22985"/>
                </a:lnTo>
                <a:lnTo>
                  <a:pt x="16211" y="21793"/>
                </a:lnTo>
                <a:lnTo>
                  <a:pt x="15881" y="19421"/>
                </a:lnTo>
                <a:lnTo>
                  <a:pt x="15704" y="18254"/>
                </a:lnTo>
                <a:lnTo>
                  <a:pt x="15526" y="17087"/>
                </a:lnTo>
                <a:lnTo>
                  <a:pt x="15412" y="16504"/>
                </a:lnTo>
                <a:lnTo>
                  <a:pt x="15311" y="15920"/>
                </a:lnTo>
                <a:lnTo>
                  <a:pt x="15184" y="15349"/>
                </a:lnTo>
                <a:lnTo>
                  <a:pt x="15057" y="14766"/>
                </a:lnTo>
                <a:lnTo>
                  <a:pt x="14917" y="14195"/>
                </a:lnTo>
                <a:lnTo>
                  <a:pt x="14778" y="13637"/>
                </a:lnTo>
                <a:lnTo>
                  <a:pt x="14613" y="13066"/>
                </a:lnTo>
                <a:lnTo>
                  <a:pt x="14435" y="12508"/>
                </a:lnTo>
                <a:lnTo>
                  <a:pt x="14245" y="11937"/>
                </a:lnTo>
                <a:lnTo>
                  <a:pt x="14042" y="11392"/>
                </a:lnTo>
                <a:lnTo>
                  <a:pt x="13814" y="10833"/>
                </a:lnTo>
                <a:lnTo>
                  <a:pt x="13573" y="10288"/>
                </a:lnTo>
                <a:lnTo>
                  <a:pt x="13319" y="9743"/>
                </a:lnTo>
                <a:lnTo>
                  <a:pt x="13040" y="9197"/>
                </a:lnTo>
                <a:lnTo>
                  <a:pt x="12736" y="8652"/>
                </a:lnTo>
                <a:lnTo>
                  <a:pt x="12418" y="8119"/>
                </a:lnTo>
                <a:lnTo>
                  <a:pt x="12139" y="7713"/>
                </a:lnTo>
                <a:lnTo>
                  <a:pt x="11848" y="7320"/>
                </a:lnTo>
                <a:lnTo>
                  <a:pt x="11543" y="6927"/>
                </a:lnTo>
                <a:lnTo>
                  <a:pt x="11239" y="6546"/>
                </a:lnTo>
                <a:lnTo>
                  <a:pt x="10922" y="6178"/>
                </a:lnTo>
                <a:lnTo>
                  <a:pt x="10605" y="5823"/>
                </a:lnTo>
                <a:lnTo>
                  <a:pt x="10275" y="5468"/>
                </a:lnTo>
                <a:lnTo>
                  <a:pt x="9932" y="5125"/>
                </a:lnTo>
                <a:lnTo>
                  <a:pt x="9590" y="4796"/>
                </a:lnTo>
                <a:lnTo>
                  <a:pt x="9235" y="4478"/>
                </a:lnTo>
                <a:lnTo>
                  <a:pt x="8867" y="4161"/>
                </a:lnTo>
                <a:lnTo>
                  <a:pt x="8499" y="3870"/>
                </a:lnTo>
                <a:lnTo>
                  <a:pt x="8118" y="3578"/>
                </a:lnTo>
                <a:lnTo>
                  <a:pt x="7738" y="3286"/>
                </a:lnTo>
                <a:lnTo>
                  <a:pt x="7357" y="3020"/>
                </a:lnTo>
                <a:lnTo>
                  <a:pt x="6951" y="2766"/>
                </a:lnTo>
                <a:lnTo>
                  <a:pt x="6558" y="2512"/>
                </a:lnTo>
                <a:lnTo>
                  <a:pt x="6152" y="2271"/>
                </a:lnTo>
                <a:lnTo>
                  <a:pt x="5734" y="2043"/>
                </a:lnTo>
                <a:lnTo>
                  <a:pt x="5315" y="1815"/>
                </a:lnTo>
                <a:lnTo>
                  <a:pt x="4896" y="1612"/>
                </a:lnTo>
                <a:lnTo>
                  <a:pt x="4478" y="1409"/>
                </a:lnTo>
                <a:lnTo>
                  <a:pt x="4047" y="1218"/>
                </a:lnTo>
                <a:lnTo>
                  <a:pt x="3603" y="1041"/>
                </a:lnTo>
                <a:lnTo>
                  <a:pt x="3171" y="876"/>
                </a:lnTo>
                <a:lnTo>
                  <a:pt x="2727" y="724"/>
                </a:lnTo>
                <a:lnTo>
                  <a:pt x="2283" y="572"/>
                </a:lnTo>
                <a:lnTo>
                  <a:pt x="1827" y="432"/>
                </a:lnTo>
                <a:lnTo>
                  <a:pt x="1370" y="318"/>
                </a:lnTo>
                <a:lnTo>
                  <a:pt x="913" y="204"/>
                </a:lnTo>
                <a:lnTo>
                  <a:pt x="457" y="8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_1">
    <p:bg>
      <p:bgPr>
        <a:solidFill>
          <a:schemeClr val="accent3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/>
          <p:nvPr/>
        </p:nvSpPr>
        <p:spPr>
          <a:xfrm rot="10800000" flipH="1">
            <a:off x="5411355" y="-807725"/>
            <a:ext cx="5657624" cy="4065224"/>
          </a:xfrm>
          <a:custGeom>
            <a:avLst/>
            <a:gdLst/>
            <a:ahLst/>
            <a:cxnLst/>
            <a:rect l="l" t="t" r="r" b="b"/>
            <a:pathLst>
              <a:path w="162950" h="116599" extrusionOk="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5"/>
          <p:cNvSpPr/>
          <p:nvPr/>
        </p:nvSpPr>
        <p:spPr>
          <a:xfrm flipH="1">
            <a:off x="-253" y="0"/>
            <a:ext cx="7158394" cy="5143473"/>
          </a:xfrm>
          <a:custGeom>
            <a:avLst/>
            <a:gdLst/>
            <a:ahLst/>
            <a:cxnLst/>
            <a:rect l="l" t="t" r="r" b="b"/>
            <a:pathLst>
              <a:path w="162950" h="116599" extrusionOk="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900" y="542925"/>
            <a:ext cx="76962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3900" y="1239000"/>
            <a:ext cx="7696200" cy="3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ncode Sans"/>
              <a:buChar char="●"/>
              <a:defRPr sz="18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○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■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●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○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■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●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Char char="○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ncode Sans"/>
              <a:buChar char="■"/>
              <a:defRPr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9" r:id="rId3"/>
    <p:sldLayoutId id="2147483666" r:id="rId4"/>
    <p:sldLayoutId id="2147483669" r:id="rId5"/>
    <p:sldLayoutId id="2147483670" r:id="rId6"/>
    <p:sldLayoutId id="214748367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slide" Target="slide9.xm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13;p36"/>
          <p:cNvSpPr txBox="1">
            <a:spLocks/>
          </p:cNvSpPr>
          <p:nvPr/>
        </p:nvSpPr>
        <p:spPr>
          <a:xfrm>
            <a:off x="1514400" y="1726850"/>
            <a:ext cx="6115200" cy="17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6600" dirty="0">
                <a:solidFill>
                  <a:schemeClr val="bg1"/>
                </a:solidFill>
                <a:cs typeface="+mj-cs"/>
              </a:rPr>
              <a:t>مراجعة الفصل الأول</a:t>
            </a:r>
          </a:p>
        </p:txBody>
      </p:sp>
      <p:grpSp>
        <p:nvGrpSpPr>
          <p:cNvPr id="3" name="Google Shape;814;p36"/>
          <p:cNvGrpSpPr/>
          <p:nvPr/>
        </p:nvGrpSpPr>
        <p:grpSpPr>
          <a:xfrm>
            <a:off x="761752" y="-258805"/>
            <a:ext cx="8382248" cy="4634179"/>
            <a:chOff x="761751" y="-128212"/>
            <a:chExt cx="8382248" cy="4634179"/>
          </a:xfrm>
        </p:grpSpPr>
        <p:grpSp>
          <p:nvGrpSpPr>
            <p:cNvPr id="4" name="Google Shape;815;p36"/>
            <p:cNvGrpSpPr/>
            <p:nvPr/>
          </p:nvGrpSpPr>
          <p:grpSpPr>
            <a:xfrm>
              <a:off x="7221163" y="-128212"/>
              <a:ext cx="1922836" cy="1855058"/>
              <a:chOff x="7221163" y="-128212"/>
              <a:chExt cx="1922836" cy="1855058"/>
            </a:xfrm>
          </p:grpSpPr>
          <p:sp>
            <p:nvSpPr>
              <p:cNvPr id="17" name="Google Shape;816;p36"/>
              <p:cNvSpPr/>
              <p:nvPr/>
            </p:nvSpPr>
            <p:spPr>
              <a:xfrm rot="10800000">
                <a:off x="7221163" y="-128212"/>
                <a:ext cx="1922836" cy="1855058"/>
              </a:xfrm>
              <a:custGeom>
                <a:avLst/>
                <a:gdLst/>
                <a:ahLst/>
                <a:cxnLst/>
                <a:rect l="l" t="t" r="r" b="b"/>
                <a:pathLst>
                  <a:path w="61967" h="99095" extrusionOk="0">
                    <a:moveTo>
                      <a:pt x="27949" y="0"/>
                    </a:moveTo>
                    <a:cubicBezTo>
                      <a:pt x="21673" y="0"/>
                      <a:pt x="16565" y="7064"/>
                      <a:pt x="12752" y="13218"/>
                    </a:cubicBezTo>
                    <a:cubicBezTo>
                      <a:pt x="5571" y="24835"/>
                      <a:pt x="1" y="33031"/>
                      <a:pt x="2845" y="47394"/>
                    </a:cubicBezTo>
                    <a:cubicBezTo>
                      <a:pt x="4496" y="55689"/>
                      <a:pt x="8714" y="65237"/>
                      <a:pt x="8356" y="73752"/>
                    </a:cubicBezTo>
                    <a:cubicBezTo>
                      <a:pt x="8017" y="82146"/>
                      <a:pt x="7838" y="91735"/>
                      <a:pt x="3164" y="99095"/>
                    </a:cubicBezTo>
                    <a:lnTo>
                      <a:pt x="4278" y="97603"/>
                    </a:lnTo>
                    <a:lnTo>
                      <a:pt x="56973" y="97603"/>
                    </a:lnTo>
                    <a:cubicBezTo>
                      <a:pt x="54944" y="97603"/>
                      <a:pt x="53333" y="89248"/>
                      <a:pt x="52955" y="87657"/>
                    </a:cubicBezTo>
                    <a:cubicBezTo>
                      <a:pt x="48698" y="69236"/>
                      <a:pt x="61966" y="50756"/>
                      <a:pt x="52478" y="32673"/>
                    </a:cubicBezTo>
                    <a:cubicBezTo>
                      <a:pt x="47485" y="23125"/>
                      <a:pt x="44222" y="12144"/>
                      <a:pt x="36444" y="4306"/>
                    </a:cubicBezTo>
                    <a:cubicBezTo>
                      <a:pt x="33413" y="1240"/>
                      <a:pt x="30579" y="0"/>
                      <a:pt x="279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" name="Google Shape;817;p36"/>
              <p:cNvGrpSpPr/>
              <p:nvPr/>
            </p:nvGrpSpPr>
            <p:grpSpPr>
              <a:xfrm>
                <a:off x="7819207" y="-9582"/>
                <a:ext cx="726742" cy="1497512"/>
                <a:chOff x="3313039" y="1599125"/>
                <a:chExt cx="1449425" cy="2985471"/>
              </a:xfrm>
            </p:grpSpPr>
            <p:sp>
              <p:nvSpPr>
                <p:cNvPr id="19" name="Google Shape;818;p36"/>
                <p:cNvSpPr/>
                <p:nvPr/>
              </p:nvSpPr>
              <p:spPr>
                <a:xfrm>
                  <a:off x="3648547" y="2518200"/>
                  <a:ext cx="398811" cy="99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7174" extrusionOk="0">
                      <a:moveTo>
                        <a:pt x="1973" y="1"/>
                      </a:moveTo>
                      <a:cubicBezTo>
                        <a:pt x="1902" y="1"/>
                        <a:pt x="1824" y="14"/>
                        <a:pt x="1739" y="42"/>
                      </a:cubicBezTo>
                      <a:cubicBezTo>
                        <a:pt x="1060" y="268"/>
                        <a:pt x="1" y="4066"/>
                        <a:pt x="620" y="5567"/>
                      </a:cubicBezTo>
                      <a:cubicBezTo>
                        <a:pt x="1009" y="6499"/>
                        <a:pt x="1516" y="7174"/>
                        <a:pt x="1981" y="7174"/>
                      </a:cubicBezTo>
                      <a:cubicBezTo>
                        <a:pt x="2271" y="7174"/>
                        <a:pt x="2544" y="6913"/>
                        <a:pt x="2763" y="6293"/>
                      </a:cubicBezTo>
                      <a:cubicBezTo>
                        <a:pt x="2763" y="6293"/>
                        <a:pt x="2882" y="2709"/>
                        <a:pt x="2763" y="1626"/>
                      </a:cubicBezTo>
                      <a:cubicBezTo>
                        <a:pt x="2648" y="676"/>
                        <a:pt x="2478" y="1"/>
                        <a:pt x="1973" y="1"/>
                      </a:cubicBezTo>
                      <a:close/>
                    </a:path>
                  </a:pathLst>
                </a:custGeom>
                <a:solidFill>
                  <a:srgbClr val="457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819;p36"/>
                <p:cNvSpPr/>
                <p:nvPr/>
              </p:nvSpPr>
              <p:spPr>
                <a:xfrm rot="-628342">
                  <a:off x="3459180" y="2620401"/>
                  <a:ext cx="491268" cy="1653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" h="7174" extrusionOk="0">
                      <a:moveTo>
                        <a:pt x="664" y="1"/>
                      </a:moveTo>
                      <a:cubicBezTo>
                        <a:pt x="297" y="1"/>
                        <a:pt x="169" y="676"/>
                        <a:pt x="96" y="1626"/>
                      </a:cubicBezTo>
                      <a:cubicBezTo>
                        <a:pt x="0" y="2709"/>
                        <a:pt x="96" y="6293"/>
                        <a:pt x="96" y="6293"/>
                      </a:cubicBezTo>
                      <a:cubicBezTo>
                        <a:pt x="255" y="6914"/>
                        <a:pt x="455" y="7174"/>
                        <a:pt x="667" y="7174"/>
                      </a:cubicBezTo>
                      <a:cubicBezTo>
                        <a:pt x="1008" y="7174"/>
                        <a:pt x="1381" y="6499"/>
                        <a:pt x="1667" y="5567"/>
                      </a:cubicBezTo>
                      <a:cubicBezTo>
                        <a:pt x="2132" y="4067"/>
                        <a:pt x="1346" y="268"/>
                        <a:pt x="834" y="42"/>
                      </a:cubicBezTo>
                      <a:cubicBezTo>
                        <a:pt x="772" y="14"/>
                        <a:pt x="716" y="1"/>
                        <a:pt x="664" y="1"/>
                      </a:cubicBezTo>
                      <a:close/>
                    </a:path>
                  </a:pathLst>
                </a:custGeom>
                <a:solidFill>
                  <a:srgbClr val="6FB3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820;p36"/>
                <p:cNvSpPr/>
                <p:nvPr/>
              </p:nvSpPr>
              <p:spPr>
                <a:xfrm rot="897761" flipH="1">
                  <a:off x="3959610" y="2558163"/>
                  <a:ext cx="398802" cy="992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7174" extrusionOk="0">
                      <a:moveTo>
                        <a:pt x="1973" y="1"/>
                      </a:moveTo>
                      <a:cubicBezTo>
                        <a:pt x="1902" y="1"/>
                        <a:pt x="1824" y="14"/>
                        <a:pt x="1739" y="42"/>
                      </a:cubicBezTo>
                      <a:cubicBezTo>
                        <a:pt x="1060" y="268"/>
                        <a:pt x="1" y="4066"/>
                        <a:pt x="620" y="5567"/>
                      </a:cubicBezTo>
                      <a:cubicBezTo>
                        <a:pt x="1009" y="6499"/>
                        <a:pt x="1516" y="7174"/>
                        <a:pt x="1981" y="7174"/>
                      </a:cubicBezTo>
                      <a:cubicBezTo>
                        <a:pt x="2271" y="7174"/>
                        <a:pt x="2544" y="6913"/>
                        <a:pt x="2763" y="6293"/>
                      </a:cubicBezTo>
                      <a:cubicBezTo>
                        <a:pt x="2763" y="6293"/>
                        <a:pt x="2882" y="2709"/>
                        <a:pt x="2763" y="1626"/>
                      </a:cubicBezTo>
                      <a:cubicBezTo>
                        <a:pt x="2648" y="676"/>
                        <a:pt x="2478" y="1"/>
                        <a:pt x="1973" y="1"/>
                      </a:cubicBezTo>
                      <a:close/>
                    </a:path>
                  </a:pathLst>
                </a:custGeom>
                <a:solidFill>
                  <a:srgbClr val="6FB3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821;p36"/>
                <p:cNvSpPr/>
                <p:nvPr/>
              </p:nvSpPr>
              <p:spPr>
                <a:xfrm rot="1526212" flipH="1">
                  <a:off x="3939990" y="2682655"/>
                  <a:ext cx="491272" cy="1653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" h="7174" extrusionOk="0">
                      <a:moveTo>
                        <a:pt x="664" y="1"/>
                      </a:moveTo>
                      <a:cubicBezTo>
                        <a:pt x="297" y="1"/>
                        <a:pt x="169" y="676"/>
                        <a:pt x="96" y="1626"/>
                      </a:cubicBezTo>
                      <a:cubicBezTo>
                        <a:pt x="0" y="2709"/>
                        <a:pt x="96" y="6293"/>
                        <a:pt x="96" y="6293"/>
                      </a:cubicBezTo>
                      <a:cubicBezTo>
                        <a:pt x="255" y="6914"/>
                        <a:pt x="455" y="7174"/>
                        <a:pt x="667" y="7174"/>
                      </a:cubicBezTo>
                      <a:cubicBezTo>
                        <a:pt x="1008" y="7174"/>
                        <a:pt x="1381" y="6499"/>
                        <a:pt x="1667" y="5567"/>
                      </a:cubicBezTo>
                      <a:cubicBezTo>
                        <a:pt x="2132" y="4067"/>
                        <a:pt x="1346" y="268"/>
                        <a:pt x="834" y="42"/>
                      </a:cubicBezTo>
                      <a:cubicBezTo>
                        <a:pt x="772" y="14"/>
                        <a:pt x="716" y="1"/>
                        <a:pt x="664" y="1"/>
                      </a:cubicBezTo>
                      <a:close/>
                    </a:path>
                  </a:pathLst>
                </a:custGeom>
                <a:solidFill>
                  <a:srgbClr val="457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822;p36"/>
                <p:cNvSpPr/>
                <p:nvPr/>
              </p:nvSpPr>
              <p:spPr>
                <a:xfrm>
                  <a:off x="3380257" y="2090711"/>
                  <a:ext cx="1154821" cy="1437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13594" extrusionOk="0">
                      <a:moveTo>
                        <a:pt x="5215" y="1"/>
                      </a:moveTo>
                      <a:cubicBezTo>
                        <a:pt x="5189" y="1"/>
                        <a:pt x="5165" y="4"/>
                        <a:pt x="5144" y="8"/>
                      </a:cubicBezTo>
                      <a:cubicBezTo>
                        <a:pt x="3572" y="294"/>
                        <a:pt x="358" y="12165"/>
                        <a:pt x="1" y="13522"/>
                      </a:cubicBezTo>
                      <a:lnTo>
                        <a:pt x="274" y="13593"/>
                      </a:lnTo>
                      <a:cubicBezTo>
                        <a:pt x="1620" y="8545"/>
                        <a:pt x="4144" y="473"/>
                        <a:pt x="5192" y="282"/>
                      </a:cubicBezTo>
                      <a:cubicBezTo>
                        <a:pt x="5196" y="282"/>
                        <a:pt x="5201" y="282"/>
                        <a:pt x="5208" y="282"/>
                      </a:cubicBezTo>
                      <a:cubicBezTo>
                        <a:pt x="5237" y="282"/>
                        <a:pt x="5288" y="290"/>
                        <a:pt x="5346" y="377"/>
                      </a:cubicBezTo>
                      <a:cubicBezTo>
                        <a:pt x="6620" y="2175"/>
                        <a:pt x="10609" y="13379"/>
                        <a:pt x="10657" y="13486"/>
                      </a:cubicBezTo>
                      <a:lnTo>
                        <a:pt x="10919" y="13391"/>
                      </a:lnTo>
                      <a:cubicBezTo>
                        <a:pt x="10764" y="12927"/>
                        <a:pt x="6870" y="2044"/>
                        <a:pt x="5573" y="211"/>
                      </a:cubicBezTo>
                      <a:cubicBezTo>
                        <a:pt x="5458" y="48"/>
                        <a:pt x="5320" y="1"/>
                        <a:pt x="521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823;p36"/>
                <p:cNvSpPr/>
                <p:nvPr/>
              </p:nvSpPr>
              <p:spPr>
                <a:xfrm>
                  <a:off x="3934352" y="1599125"/>
                  <a:ext cx="51718" cy="512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847" extrusionOk="0">
                      <a:moveTo>
                        <a:pt x="215" y="1"/>
                      </a:moveTo>
                      <a:lnTo>
                        <a:pt x="0" y="4835"/>
                      </a:lnTo>
                      <a:lnTo>
                        <a:pt x="286" y="4847"/>
                      </a:lnTo>
                      <a:lnTo>
                        <a:pt x="488" y="13"/>
                      </a:lnTo>
                      <a:lnTo>
                        <a:pt x="21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824;p36"/>
                <p:cNvSpPr/>
                <p:nvPr/>
              </p:nvSpPr>
              <p:spPr>
                <a:xfrm>
                  <a:off x="3370210" y="3472503"/>
                  <a:ext cx="1147206" cy="1112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7" h="10515" extrusionOk="0">
                      <a:moveTo>
                        <a:pt x="8321" y="0"/>
                      </a:moveTo>
                      <a:cubicBezTo>
                        <a:pt x="5220" y="0"/>
                        <a:pt x="226" y="493"/>
                        <a:pt x="226" y="493"/>
                      </a:cubicBezTo>
                      <a:cubicBezTo>
                        <a:pt x="226" y="493"/>
                        <a:pt x="0" y="8065"/>
                        <a:pt x="2370" y="9541"/>
                      </a:cubicBezTo>
                      <a:cubicBezTo>
                        <a:pt x="3534" y="10261"/>
                        <a:pt x="5000" y="10515"/>
                        <a:pt x="6333" y="10515"/>
                      </a:cubicBezTo>
                      <a:cubicBezTo>
                        <a:pt x="7713" y="10515"/>
                        <a:pt x="8949" y="10243"/>
                        <a:pt x="9561" y="9934"/>
                      </a:cubicBezTo>
                      <a:cubicBezTo>
                        <a:pt x="10764" y="9327"/>
                        <a:pt x="10847" y="1290"/>
                        <a:pt x="10728" y="373"/>
                      </a:cubicBezTo>
                      <a:cubicBezTo>
                        <a:pt x="10691" y="96"/>
                        <a:pt x="9691" y="0"/>
                        <a:pt x="8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825;p36"/>
                <p:cNvSpPr/>
                <p:nvPr/>
              </p:nvSpPr>
              <p:spPr>
                <a:xfrm>
                  <a:off x="3397920" y="3860759"/>
                  <a:ext cx="1080470" cy="36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6" h="3466" extrusionOk="0">
                      <a:moveTo>
                        <a:pt x="167" y="1"/>
                      </a:moveTo>
                      <a:lnTo>
                        <a:pt x="0" y="227"/>
                      </a:lnTo>
                      <a:cubicBezTo>
                        <a:pt x="48" y="262"/>
                        <a:pt x="4834" y="3465"/>
                        <a:pt x="9751" y="3465"/>
                      </a:cubicBezTo>
                      <a:cubicBezTo>
                        <a:pt x="9906" y="3465"/>
                        <a:pt x="10061" y="3453"/>
                        <a:pt x="10216" y="3453"/>
                      </a:cubicBezTo>
                      <a:lnTo>
                        <a:pt x="10204" y="3168"/>
                      </a:lnTo>
                      <a:cubicBezTo>
                        <a:pt x="10049" y="3174"/>
                        <a:pt x="9895" y="3177"/>
                        <a:pt x="9741" y="3177"/>
                      </a:cubicBezTo>
                      <a:cubicBezTo>
                        <a:pt x="4921" y="3177"/>
                        <a:pt x="213" y="35"/>
                        <a:pt x="16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826;p36"/>
                <p:cNvSpPr/>
                <p:nvPr/>
              </p:nvSpPr>
              <p:spPr>
                <a:xfrm>
                  <a:off x="3463403" y="3787686"/>
                  <a:ext cx="1080468" cy="439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6" h="4157" extrusionOk="0">
                      <a:moveTo>
                        <a:pt x="9478" y="1"/>
                      </a:moveTo>
                      <a:cubicBezTo>
                        <a:pt x="7156" y="3740"/>
                        <a:pt x="72" y="3870"/>
                        <a:pt x="0" y="3870"/>
                      </a:cubicBezTo>
                      <a:lnTo>
                        <a:pt x="0" y="4156"/>
                      </a:lnTo>
                      <a:cubicBezTo>
                        <a:pt x="24" y="4156"/>
                        <a:pt x="1846" y="4121"/>
                        <a:pt x="3941" y="3620"/>
                      </a:cubicBezTo>
                      <a:cubicBezTo>
                        <a:pt x="5882" y="3156"/>
                        <a:pt x="8454" y="2180"/>
                        <a:pt x="9716" y="156"/>
                      </a:cubicBezTo>
                      <a:lnTo>
                        <a:pt x="947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827;p36"/>
                <p:cNvSpPr/>
                <p:nvPr/>
              </p:nvSpPr>
              <p:spPr>
                <a:xfrm>
                  <a:off x="3906642" y="2110383"/>
                  <a:ext cx="56794" cy="1373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12991" extrusionOk="0">
                      <a:moveTo>
                        <a:pt x="262" y="1"/>
                      </a:moveTo>
                      <a:lnTo>
                        <a:pt x="0" y="12979"/>
                      </a:lnTo>
                      <a:lnTo>
                        <a:pt x="286" y="12991"/>
                      </a:lnTo>
                      <a:lnTo>
                        <a:pt x="53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" name="Google Shape;830;p36"/>
            <p:cNvGrpSpPr/>
            <p:nvPr/>
          </p:nvGrpSpPr>
          <p:grpSpPr>
            <a:xfrm>
              <a:off x="761751" y="4117723"/>
              <a:ext cx="665866" cy="388244"/>
              <a:chOff x="761751" y="4117723"/>
              <a:chExt cx="665866" cy="388244"/>
            </a:xfrm>
          </p:grpSpPr>
          <p:sp>
            <p:nvSpPr>
              <p:cNvPr id="10" name="Google Shape;833;p36"/>
              <p:cNvSpPr/>
              <p:nvPr/>
            </p:nvSpPr>
            <p:spPr>
              <a:xfrm>
                <a:off x="761751" y="4185369"/>
                <a:ext cx="274418" cy="32059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7109" extrusionOk="0">
                    <a:moveTo>
                      <a:pt x="167" y="1"/>
                    </a:moveTo>
                    <a:lnTo>
                      <a:pt x="1" y="334"/>
                    </a:lnTo>
                    <a:cubicBezTo>
                      <a:pt x="48" y="358"/>
                      <a:pt x="4287" y="2584"/>
                      <a:pt x="5740" y="7109"/>
                    </a:cubicBezTo>
                    <a:lnTo>
                      <a:pt x="6085" y="6990"/>
                    </a:lnTo>
                    <a:cubicBezTo>
                      <a:pt x="4585" y="2322"/>
                      <a:pt x="215" y="24"/>
                      <a:pt x="1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835;p36"/>
              <p:cNvSpPr/>
              <p:nvPr/>
            </p:nvSpPr>
            <p:spPr>
              <a:xfrm>
                <a:off x="1151575" y="4117723"/>
                <a:ext cx="276042" cy="350678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7776" extrusionOk="0">
                    <a:moveTo>
                      <a:pt x="1989" y="0"/>
                    </a:moveTo>
                    <a:cubicBezTo>
                      <a:pt x="1906" y="108"/>
                      <a:pt x="1" y="2691"/>
                      <a:pt x="275" y="6418"/>
                    </a:cubicBezTo>
                    <a:cubicBezTo>
                      <a:pt x="334" y="7216"/>
                      <a:pt x="525" y="7632"/>
                      <a:pt x="858" y="7740"/>
                    </a:cubicBezTo>
                    <a:cubicBezTo>
                      <a:pt x="906" y="7763"/>
                      <a:pt x="965" y="7775"/>
                      <a:pt x="1025" y="7775"/>
                    </a:cubicBezTo>
                    <a:cubicBezTo>
                      <a:pt x="1584" y="7775"/>
                      <a:pt x="2263" y="6989"/>
                      <a:pt x="3168" y="5942"/>
                    </a:cubicBezTo>
                    <a:cubicBezTo>
                      <a:pt x="4096" y="4882"/>
                      <a:pt x="5144" y="3679"/>
                      <a:pt x="6121" y="3310"/>
                    </a:cubicBezTo>
                    <a:lnTo>
                      <a:pt x="5990" y="2965"/>
                    </a:lnTo>
                    <a:cubicBezTo>
                      <a:pt x="4930" y="3370"/>
                      <a:pt x="3846" y="4608"/>
                      <a:pt x="2894" y="5704"/>
                    </a:cubicBezTo>
                    <a:cubicBezTo>
                      <a:pt x="2198" y="6501"/>
                      <a:pt x="1417" y="7404"/>
                      <a:pt x="1040" y="7404"/>
                    </a:cubicBezTo>
                    <a:cubicBezTo>
                      <a:pt x="1018" y="7404"/>
                      <a:pt x="997" y="7401"/>
                      <a:pt x="977" y="7394"/>
                    </a:cubicBezTo>
                    <a:cubicBezTo>
                      <a:pt x="894" y="7370"/>
                      <a:pt x="715" y="7216"/>
                      <a:pt x="644" y="6382"/>
                    </a:cubicBezTo>
                    <a:cubicBezTo>
                      <a:pt x="382" y="2810"/>
                      <a:pt x="2275" y="250"/>
                      <a:pt x="2287" y="227"/>
                    </a:cubicBezTo>
                    <a:lnTo>
                      <a:pt x="19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0" name="صورة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5" y="2833207"/>
            <a:ext cx="2307845" cy="23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0939AFD-EC49-4FD3-8278-0D0B82E6681C}"/>
              </a:ext>
            </a:extLst>
          </p:cNvPr>
          <p:cNvSpPr txBox="1"/>
          <p:nvPr/>
        </p:nvSpPr>
        <p:spPr>
          <a:xfrm>
            <a:off x="1840831" y="1747476"/>
            <a:ext cx="529134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solidFill>
                  <a:srgbClr val="4C788F"/>
                </a:solidFill>
                <a:cs typeface="+mj-cs"/>
              </a:rPr>
              <a:t>الحضور والغياب</a:t>
            </a:r>
          </a:p>
        </p:txBody>
      </p:sp>
      <p:pic>
        <p:nvPicPr>
          <p:cNvPr id="6" name="Picture 2" descr="https://i.pinimg.com/564x/39/b7/61/39b761a41509a724c9d43cf4b1aa996a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1" r="5411" b="24473"/>
          <a:stretch/>
        </p:blipFill>
        <p:spPr bwMode="auto">
          <a:xfrm>
            <a:off x="1421631" y="3421649"/>
            <a:ext cx="2853344" cy="17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.pinimg.com/564x/d1/15/82/d115824fa5e567ca5f14c3bb72c4f03d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1"/>
          <a:stretch/>
        </p:blipFill>
        <p:spPr bwMode="auto">
          <a:xfrm>
            <a:off x="4827338" y="3156394"/>
            <a:ext cx="2865957" cy="198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53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51;p38"/>
          <p:cNvSpPr txBox="1">
            <a:spLocks/>
          </p:cNvSpPr>
          <p:nvPr/>
        </p:nvSpPr>
        <p:spPr>
          <a:xfrm>
            <a:off x="1569774" y="2262863"/>
            <a:ext cx="7160500" cy="201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Black Han Sans"/>
              <a:buNone/>
              <a:defRPr sz="4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ar-SA" sz="7200" b="1" dirty="0">
                <a:solidFill>
                  <a:srgbClr val="FF6B48"/>
                </a:solidFill>
                <a:latin typeface="Calibri Light" panose="020F0302020204030204" pitchFamily="34" charset="0"/>
                <a:cs typeface="+mj-cs"/>
              </a:rPr>
              <a:t>التكليف المنزلي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8" y="1740596"/>
            <a:ext cx="3718812" cy="287200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3665757"/>
            <a:ext cx="1217773" cy="1217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3" y="0"/>
            <a:ext cx="9146233" cy="5142245"/>
          </a:xfrm>
          <a:prstGeom prst="rect">
            <a:avLst/>
          </a:prstGeom>
        </p:spPr>
      </p:pic>
      <p:pic>
        <p:nvPicPr>
          <p:cNvPr id="3" name="zaina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9116" y="256673"/>
            <a:ext cx="3272589" cy="141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aina8"/>
          <p:cNvSpPr txBox="1"/>
          <p:nvPr/>
        </p:nvSpPr>
        <p:spPr>
          <a:xfrm>
            <a:off x="4999705" y="608583"/>
            <a:ext cx="4555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altLang="zh-CN" sz="4000" b="1" dirty="0">
                <a:latin typeface="FF Yaseer Solid" pitchFamily="50" charset="-78"/>
                <a:ea typeface="小单纯体" panose="02010601030101010101" pitchFamily="2" charset="-122"/>
                <a:cs typeface="+mj-cs"/>
              </a:rPr>
              <a:t>أفتح يا سمسم </a:t>
            </a:r>
          </a:p>
        </p:txBody>
      </p:sp>
    </p:spTree>
    <p:extLst>
      <p:ext uri="{BB962C8B-B14F-4D97-AF65-F5344CB8AC3E}">
        <p14:creationId xmlns:p14="http://schemas.microsoft.com/office/powerpoint/2010/main" val="166511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2" y="0"/>
            <a:ext cx="91484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7" y="23659"/>
            <a:ext cx="9104153" cy="5118586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2434434" y="23659"/>
            <a:ext cx="4307895" cy="4828727"/>
            <a:chOff x="3213829" y="77460"/>
            <a:chExt cx="5743860" cy="6484612"/>
          </a:xfrm>
        </p:grpSpPr>
        <p:pic>
          <p:nvPicPr>
            <p:cNvPr id="104" name="1C5F08CA-124A-445B-8C23-15CA4F6B6800-L0-001.jpeg" descr="1C5F08CA-124A-445B-8C23-15CA4F6B6800-L0-001.jpeg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/>
            <a:srcRect l="10223" t="9387" r="10450" b="9845"/>
            <a:stretch>
              <a:fillRect/>
            </a:stretch>
          </p:blipFill>
          <p:spPr>
            <a:xfrm rot="5400000">
              <a:off x="3628662" y="3639870"/>
              <a:ext cx="2368529" cy="264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78" extrusionOk="0">
                  <a:moveTo>
                    <a:pt x="11761" y="2"/>
                  </a:moveTo>
                  <a:cubicBezTo>
                    <a:pt x="11483" y="15"/>
                    <a:pt x="11101" y="140"/>
                    <a:pt x="10518" y="376"/>
                  </a:cubicBezTo>
                  <a:cubicBezTo>
                    <a:pt x="9789" y="670"/>
                    <a:pt x="9488" y="705"/>
                    <a:pt x="9278" y="524"/>
                  </a:cubicBezTo>
                  <a:cubicBezTo>
                    <a:pt x="9067" y="343"/>
                    <a:pt x="8718" y="565"/>
                    <a:pt x="7797" y="1460"/>
                  </a:cubicBezTo>
                  <a:cubicBezTo>
                    <a:pt x="6921" y="2312"/>
                    <a:pt x="6503" y="2582"/>
                    <a:pt x="6266" y="2451"/>
                  </a:cubicBezTo>
                  <a:cubicBezTo>
                    <a:pt x="6013" y="2312"/>
                    <a:pt x="5804" y="2581"/>
                    <a:pt x="5343" y="3648"/>
                  </a:cubicBezTo>
                  <a:lnTo>
                    <a:pt x="4749" y="5026"/>
                  </a:lnTo>
                  <a:lnTo>
                    <a:pt x="3192" y="5146"/>
                  </a:lnTo>
                  <a:cubicBezTo>
                    <a:pt x="2128" y="5228"/>
                    <a:pt x="1486" y="5391"/>
                    <a:pt x="1149" y="5662"/>
                  </a:cubicBezTo>
                  <a:cubicBezTo>
                    <a:pt x="396" y="6269"/>
                    <a:pt x="11" y="7098"/>
                    <a:pt x="0" y="7928"/>
                  </a:cubicBezTo>
                  <a:cubicBezTo>
                    <a:pt x="-11" y="8757"/>
                    <a:pt x="351" y="9586"/>
                    <a:pt x="1088" y="10193"/>
                  </a:cubicBezTo>
                  <a:lnTo>
                    <a:pt x="1708" y="10707"/>
                  </a:lnTo>
                  <a:lnTo>
                    <a:pt x="1117" y="11268"/>
                  </a:lnTo>
                  <a:cubicBezTo>
                    <a:pt x="285" y="12062"/>
                    <a:pt x="7" y="12616"/>
                    <a:pt x="7" y="13485"/>
                  </a:cubicBezTo>
                  <a:cubicBezTo>
                    <a:pt x="7" y="15314"/>
                    <a:pt x="1652" y="16637"/>
                    <a:pt x="3625" y="16396"/>
                  </a:cubicBezTo>
                  <a:lnTo>
                    <a:pt x="4605" y="16274"/>
                  </a:lnTo>
                  <a:lnTo>
                    <a:pt x="5318" y="17400"/>
                  </a:lnTo>
                  <a:cubicBezTo>
                    <a:pt x="5711" y="18018"/>
                    <a:pt x="6032" y="18757"/>
                    <a:pt x="6032" y="19043"/>
                  </a:cubicBezTo>
                  <a:cubicBezTo>
                    <a:pt x="6032" y="19597"/>
                    <a:pt x="6179" y="19667"/>
                    <a:pt x="6716" y="19365"/>
                  </a:cubicBezTo>
                  <a:cubicBezTo>
                    <a:pt x="6967" y="19224"/>
                    <a:pt x="7261" y="19387"/>
                    <a:pt x="7855" y="20004"/>
                  </a:cubicBezTo>
                  <a:cubicBezTo>
                    <a:pt x="8531" y="20707"/>
                    <a:pt x="8754" y="20819"/>
                    <a:pt x="9307" y="20721"/>
                  </a:cubicBezTo>
                  <a:cubicBezTo>
                    <a:pt x="9790" y="20635"/>
                    <a:pt x="10130" y="20734"/>
                    <a:pt x="10604" y="21098"/>
                  </a:cubicBezTo>
                  <a:cubicBezTo>
                    <a:pt x="11240" y="21588"/>
                    <a:pt x="11248" y="21587"/>
                    <a:pt x="11725" y="21192"/>
                  </a:cubicBezTo>
                  <a:cubicBezTo>
                    <a:pt x="12141" y="20847"/>
                    <a:pt x="12308" y="20825"/>
                    <a:pt x="12971" y="21031"/>
                  </a:cubicBezTo>
                  <a:cubicBezTo>
                    <a:pt x="13622" y="21232"/>
                    <a:pt x="13770" y="21218"/>
                    <a:pt x="13951" y="20931"/>
                  </a:cubicBezTo>
                  <a:cubicBezTo>
                    <a:pt x="14069" y="20744"/>
                    <a:pt x="14322" y="20592"/>
                    <a:pt x="14513" y="20592"/>
                  </a:cubicBezTo>
                  <a:cubicBezTo>
                    <a:pt x="15170" y="20592"/>
                    <a:pt x="16269" y="19956"/>
                    <a:pt x="16138" y="19653"/>
                  </a:cubicBezTo>
                  <a:cubicBezTo>
                    <a:pt x="15979" y="19283"/>
                    <a:pt x="16678" y="18943"/>
                    <a:pt x="17594" y="18943"/>
                  </a:cubicBezTo>
                  <a:cubicBezTo>
                    <a:pt x="18138" y="18943"/>
                    <a:pt x="18264" y="18870"/>
                    <a:pt x="18156" y="18620"/>
                  </a:cubicBezTo>
                  <a:cubicBezTo>
                    <a:pt x="18068" y="18416"/>
                    <a:pt x="18322" y="18014"/>
                    <a:pt x="18837" y="17535"/>
                  </a:cubicBezTo>
                  <a:cubicBezTo>
                    <a:pt x="20164" y="16305"/>
                    <a:pt x="20993" y="14281"/>
                    <a:pt x="21323" y="11481"/>
                  </a:cubicBezTo>
                  <a:cubicBezTo>
                    <a:pt x="21589" y="9228"/>
                    <a:pt x="21580" y="9011"/>
                    <a:pt x="21161" y="8183"/>
                  </a:cubicBezTo>
                  <a:cubicBezTo>
                    <a:pt x="20665" y="7201"/>
                    <a:pt x="20242" y="6197"/>
                    <a:pt x="19904" y="5185"/>
                  </a:cubicBezTo>
                  <a:cubicBezTo>
                    <a:pt x="19780" y="4815"/>
                    <a:pt x="19277" y="4229"/>
                    <a:pt x="18776" y="3871"/>
                  </a:cubicBezTo>
                  <a:cubicBezTo>
                    <a:pt x="18279" y="3515"/>
                    <a:pt x="17842" y="3031"/>
                    <a:pt x="17803" y="2793"/>
                  </a:cubicBezTo>
                  <a:cubicBezTo>
                    <a:pt x="17762" y="2539"/>
                    <a:pt x="17349" y="2170"/>
                    <a:pt x="16805" y="1899"/>
                  </a:cubicBezTo>
                  <a:cubicBezTo>
                    <a:pt x="16288" y="1642"/>
                    <a:pt x="15818" y="1227"/>
                    <a:pt x="15742" y="963"/>
                  </a:cubicBezTo>
                  <a:cubicBezTo>
                    <a:pt x="15664" y="692"/>
                    <a:pt x="15469" y="526"/>
                    <a:pt x="15281" y="570"/>
                  </a:cubicBezTo>
                  <a:cubicBezTo>
                    <a:pt x="14479" y="756"/>
                    <a:pt x="12619" y="571"/>
                    <a:pt x="12377" y="282"/>
                  </a:cubicBezTo>
                  <a:cubicBezTo>
                    <a:pt x="12209" y="83"/>
                    <a:pt x="12038" y="-12"/>
                    <a:pt x="11761" y="2"/>
                  </a:cubicBezTo>
                  <a:close/>
                </a:path>
              </a:pathLst>
            </a:custGeom>
            <a:ln w="12700">
              <a:miter lim="400000"/>
            </a:ln>
            <a:effectLst>
              <a:outerShdw blurRad="254000" dist="127000" dir="16200000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7" name="D89E54C8-8324-4D74-993F-CA7E61F74581-L0-001.jpeg" descr="D89E54C8-8324-4D74-993F-CA7E61F74581-L0-001.jpe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02441"/>
                </a:clrFrom>
                <a:clrTo>
                  <a:srgbClr val="002441">
                    <a:alpha val="0"/>
                  </a:srgbClr>
                </a:clrTo>
              </a:clrChange>
            </a:blip>
            <a:srcRect l="3883" t="7167" r="3933" b="5435"/>
            <a:stretch>
              <a:fillRect/>
            </a:stretch>
          </p:blipFill>
          <p:spPr>
            <a:xfrm>
              <a:off x="6283145" y="77460"/>
              <a:ext cx="2674544" cy="253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460" extrusionOk="0">
                  <a:moveTo>
                    <a:pt x="10378" y="3"/>
                  </a:moveTo>
                  <a:cubicBezTo>
                    <a:pt x="10319" y="-21"/>
                    <a:pt x="10334" y="90"/>
                    <a:pt x="10391" y="326"/>
                  </a:cubicBezTo>
                  <a:cubicBezTo>
                    <a:pt x="10561" y="1040"/>
                    <a:pt x="10067" y="1687"/>
                    <a:pt x="9637" y="1313"/>
                  </a:cubicBezTo>
                  <a:cubicBezTo>
                    <a:pt x="9466" y="1164"/>
                    <a:pt x="9327" y="813"/>
                    <a:pt x="9327" y="534"/>
                  </a:cubicBezTo>
                  <a:cubicBezTo>
                    <a:pt x="9326" y="109"/>
                    <a:pt x="9252" y="157"/>
                    <a:pt x="8868" y="816"/>
                  </a:cubicBezTo>
                  <a:cubicBezTo>
                    <a:pt x="8617" y="1249"/>
                    <a:pt x="8316" y="1542"/>
                    <a:pt x="8202" y="1468"/>
                  </a:cubicBezTo>
                  <a:cubicBezTo>
                    <a:pt x="8087" y="1394"/>
                    <a:pt x="7928" y="1442"/>
                    <a:pt x="7849" y="1575"/>
                  </a:cubicBezTo>
                  <a:cubicBezTo>
                    <a:pt x="7769" y="1711"/>
                    <a:pt x="7439" y="1749"/>
                    <a:pt x="7096" y="1659"/>
                  </a:cubicBezTo>
                  <a:cubicBezTo>
                    <a:pt x="6547" y="1516"/>
                    <a:pt x="6516" y="1540"/>
                    <a:pt x="6795" y="1894"/>
                  </a:cubicBezTo>
                  <a:cubicBezTo>
                    <a:pt x="7065" y="2239"/>
                    <a:pt x="7036" y="2316"/>
                    <a:pt x="6567" y="2512"/>
                  </a:cubicBezTo>
                  <a:cubicBezTo>
                    <a:pt x="6271" y="2636"/>
                    <a:pt x="6118" y="2746"/>
                    <a:pt x="6227" y="2754"/>
                  </a:cubicBezTo>
                  <a:cubicBezTo>
                    <a:pt x="6710" y="2791"/>
                    <a:pt x="5795" y="3487"/>
                    <a:pt x="5259" y="3490"/>
                  </a:cubicBezTo>
                  <a:cubicBezTo>
                    <a:pt x="4931" y="3492"/>
                    <a:pt x="4511" y="3604"/>
                    <a:pt x="4324" y="3742"/>
                  </a:cubicBezTo>
                  <a:cubicBezTo>
                    <a:pt x="4054" y="3940"/>
                    <a:pt x="4084" y="3964"/>
                    <a:pt x="4474" y="3849"/>
                  </a:cubicBezTo>
                  <a:cubicBezTo>
                    <a:pt x="5149" y="3651"/>
                    <a:pt x="5346" y="4090"/>
                    <a:pt x="4772" y="4511"/>
                  </a:cubicBezTo>
                  <a:cubicBezTo>
                    <a:pt x="4305" y="4854"/>
                    <a:pt x="4303" y="4855"/>
                    <a:pt x="4824" y="5008"/>
                  </a:cubicBezTo>
                  <a:cubicBezTo>
                    <a:pt x="5333" y="5158"/>
                    <a:pt x="5336" y="5169"/>
                    <a:pt x="4904" y="5515"/>
                  </a:cubicBezTo>
                  <a:cubicBezTo>
                    <a:pt x="4661" y="5710"/>
                    <a:pt x="4251" y="5874"/>
                    <a:pt x="3993" y="5881"/>
                  </a:cubicBezTo>
                  <a:cubicBezTo>
                    <a:pt x="3538" y="5893"/>
                    <a:pt x="3541" y="5904"/>
                    <a:pt x="4038" y="6268"/>
                  </a:cubicBezTo>
                  <a:cubicBezTo>
                    <a:pt x="4320" y="6473"/>
                    <a:pt x="4551" y="6732"/>
                    <a:pt x="4551" y="6842"/>
                  </a:cubicBezTo>
                  <a:cubicBezTo>
                    <a:pt x="4551" y="6952"/>
                    <a:pt x="4124" y="7637"/>
                    <a:pt x="3606" y="8363"/>
                  </a:cubicBezTo>
                  <a:cubicBezTo>
                    <a:pt x="2750" y="9563"/>
                    <a:pt x="2583" y="9684"/>
                    <a:pt x="1795" y="9684"/>
                  </a:cubicBezTo>
                  <a:cubicBezTo>
                    <a:pt x="710" y="9684"/>
                    <a:pt x="0" y="10403"/>
                    <a:pt x="0" y="11501"/>
                  </a:cubicBezTo>
                  <a:cubicBezTo>
                    <a:pt x="0" y="12855"/>
                    <a:pt x="374" y="13477"/>
                    <a:pt x="1484" y="13976"/>
                  </a:cubicBezTo>
                  <a:cubicBezTo>
                    <a:pt x="2864" y="14596"/>
                    <a:pt x="5100" y="17108"/>
                    <a:pt x="5147" y="18091"/>
                  </a:cubicBezTo>
                  <a:cubicBezTo>
                    <a:pt x="5196" y="19108"/>
                    <a:pt x="6682" y="20592"/>
                    <a:pt x="8160" y="21097"/>
                  </a:cubicBezTo>
                  <a:cubicBezTo>
                    <a:pt x="9369" y="21510"/>
                    <a:pt x="11313" y="21579"/>
                    <a:pt x="12782" y="21261"/>
                  </a:cubicBezTo>
                  <a:cubicBezTo>
                    <a:pt x="13848" y="21031"/>
                    <a:pt x="15418" y="19628"/>
                    <a:pt x="15916" y="18464"/>
                  </a:cubicBezTo>
                  <a:cubicBezTo>
                    <a:pt x="16127" y="17969"/>
                    <a:pt x="16586" y="17331"/>
                    <a:pt x="16935" y="17043"/>
                  </a:cubicBezTo>
                  <a:cubicBezTo>
                    <a:pt x="17285" y="16755"/>
                    <a:pt x="17922" y="15943"/>
                    <a:pt x="18352" y="15239"/>
                  </a:cubicBezTo>
                  <a:cubicBezTo>
                    <a:pt x="18920" y="14309"/>
                    <a:pt x="19312" y="13921"/>
                    <a:pt x="19788" y="13822"/>
                  </a:cubicBezTo>
                  <a:cubicBezTo>
                    <a:pt x="20809" y="13608"/>
                    <a:pt x="21433" y="12736"/>
                    <a:pt x="21560" y="11350"/>
                  </a:cubicBezTo>
                  <a:cubicBezTo>
                    <a:pt x="21584" y="11092"/>
                    <a:pt x="21598" y="10882"/>
                    <a:pt x="21598" y="10705"/>
                  </a:cubicBezTo>
                  <a:cubicBezTo>
                    <a:pt x="21600" y="10171"/>
                    <a:pt x="21481" y="9926"/>
                    <a:pt x="21147" y="9553"/>
                  </a:cubicBezTo>
                  <a:cubicBezTo>
                    <a:pt x="20587" y="8928"/>
                    <a:pt x="19402" y="8754"/>
                    <a:pt x="18948" y="9230"/>
                  </a:cubicBezTo>
                  <a:cubicBezTo>
                    <a:pt x="18765" y="9422"/>
                    <a:pt x="18474" y="9150"/>
                    <a:pt x="17874" y="8219"/>
                  </a:cubicBezTo>
                  <a:lnTo>
                    <a:pt x="17054" y="6943"/>
                  </a:lnTo>
                  <a:lnTo>
                    <a:pt x="17797" y="6291"/>
                  </a:lnTo>
                  <a:cubicBezTo>
                    <a:pt x="18522" y="5658"/>
                    <a:pt x="18526" y="5642"/>
                    <a:pt x="17990" y="5636"/>
                  </a:cubicBezTo>
                  <a:cubicBezTo>
                    <a:pt x="17687" y="5633"/>
                    <a:pt x="17248" y="5451"/>
                    <a:pt x="17015" y="5230"/>
                  </a:cubicBezTo>
                  <a:cubicBezTo>
                    <a:pt x="16605" y="4840"/>
                    <a:pt x="16610" y="4811"/>
                    <a:pt x="17195" y="4323"/>
                  </a:cubicBezTo>
                  <a:lnTo>
                    <a:pt x="17797" y="3819"/>
                  </a:lnTo>
                  <a:lnTo>
                    <a:pt x="17144" y="3832"/>
                  </a:lnTo>
                  <a:cubicBezTo>
                    <a:pt x="16566" y="3843"/>
                    <a:pt x="16497" y="3767"/>
                    <a:pt x="16538" y="3167"/>
                  </a:cubicBezTo>
                  <a:cubicBezTo>
                    <a:pt x="16571" y="2674"/>
                    <a:pt x="16497" y="2523"/>
                    <a:pt x="16265" y="2616"/>
                  </a:cubicBezTo>
                  <a:cubicBezTo>
                    <a:pt x="15754" y="2822"/>
                    <a:pt x="14508" y="2062"/>
                    <a:pt x="14663" y="1639"/>
                  </a:cubicBezTo>
                  <a:cubicBezTo>
                    <a:pt x="14774" y="1337"/>
                    <a:pt x="14642" y="1302"/>
                    <a:pt x="13894" y="1427"/>
                  </a:cubicBezTo>
                  <a:cubicBezTo>
                    <a:pt x="12911" y="1592"/>
                    <a:pt x="12524" y="1300"/>
                    <a:pt x="12974" y="732"/>
                  </a:cubicBezTo>
                  <a:cubicBezTo>
                    <a:pt x="13366" y="238"/>
                    <a:pt x="12879" y="273"/>
                    <a:pt x="12028" y="799"/>
                  </a:cubicBezTo>
                  <a:cubicBezTo>
                    <a:pt x="11366" y="1209"/>
                    <a:pt x="11357" y="1206"/>
                    <a:pt x="10810" y="500"/>
                  </a:cubicBezTo>
                  <a:cubicBezTo>
                    <a:pt x="10569" y="189"/>
                    <a:pt x="10437" y="28"/>
                    <a:pt x="10378" y="3"/>
                  </a:cubicBezTo>
                  <a:close/>
                </a:path>
              </a:pathLst>
            </a:custGeom>
            <a:ln w="12700">
              <a:miter lim="400000"/>
            </a:ln>
            <a:effectLst>
              <a:outerShdw blurRad="254000" dist="127000" dir="16200000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8" name="1462E8B6-3090-443E-A74B-3345AE5FC904-L0-001.jpeg" descr="1462E8B6-3090-443E-A74B-3345AE5FC904-L0-001.jpe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/>
            <a:srcRect l="3214" t="4048" r="8119" b="5991"/>
            <a:stretch>
              <a:fillRect/>
            </a:stretch>
          </p:blipFill>
          <p:spPr>
            <a:xfrm>
              <a:off x="6490256" y="2643994"/>
              <a:ext cx="2414412" cy="3918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247" extrusionOk="0">
                  <a:moveTo>
                    <a:pt x="12637" y="0"/>
                  </a:moveTo>
                  <a:lnTo>
                    <a:pt x="12155" y="469"/>
                  </a:lnTo>
                  <a:cubicBezTo>
                    <a:pt x="11891" y="727"/>
                    <a:pt x="11628" y="938"/>
                    <a:pt x="11569" y="938"/>
                  </a:cubicBezTo>
                  <a:cubicBezTo>
                    <a:pt x="11510" y="938"/>
                    <a:pt x="11073" y="777"/>
                    <a:pt x="10601" y="579"/>
                  </a:cubicBezTo>
                  <a:cubicBezTo>
                    <a:pt x="10130" y="381"/>
                    <a:pt x="9713" y="237"/>
                    <a:pt x="9675" y="260"/>
                  </a:cubicBezTo>
                  <a:cubicBezTo>
                    <a:pt x="9638" y="284"/>
                    <a:pt x="9711" y="521"/>
                    <a:pt x="9835" y="788"/>
                  </a:cubicBezTo>
                  <a:cubicBezTo>
                    <a:pt x="10207" y="1590"/>
                    <a:pt x="9531" y="1811"/>
                    <a:pt x="8701" y="1158"/>
                  </a:cubicBezTo>
                  <a:cubicBezTo>
                    <a:pt x="8102" y="687"/>
                    <a:pt x="7899" y="697"/>
                    <a:pt x="7993" y="1194"/>
                  </a:cubicBezTo>
                  <a:cubicBezTo>
                    <a:pt x="8062" y="1557"/>
                    <a:pt x="8005" y="1592"/>
                    <a:pt x="7400" y="1552"/>
                  </a:cubicBezTo>
                  <a:lnTo>
                    <a:pt x="6731" y="1507"/>
                  </a:lnTo>
                  <a:lnTo>
                    <a:pt x="7341" y="2002"/>
                  </a:lnTo>
                  <a:cubicBezTo>
                    <a:pt x="7677" y="2274"/>
                    <a:pt x="7952" y="2570"/>
                    <a:pt x="7952" y="2658"/>
                  </a:cubicBezTo>
                  <a:cubicBezTo>
                    <a:pt x="7952" y="2993"/>
                    <a:pt x="7421" y="2996"/>
                    <a:pt x="6839" y="2667"/>
                  </a:cubicBezTo>
                  <a:lnTo>
                    <a:pt x="6232" y="2324"/>
                  </a:lnTo>
                  <a:lnTo>
                    <a:pt x="6402" y="2688"/>
                  </a:lnTo>
                  <a:cubicBezTo>
                    <a:pt x="6707" y="3351"/>
                    <a:pt x="6660" y="3469"/>
                    <a:pt x="6065" y="3575"/>
                  </a:cubicBezTo>
                  <a:cubicBezTo>
                    <a:pt x="5666" y="3646"/>
                    <a:pt x="5615" y="3685"/>
                    <a:pt x="5902" y="3695"/>
                  </a:cubicBezTo>
                  <a:cubicBezTo>
                    <a:pt x="6599" y="3719"/>
                    <a:pt x="7716" y="4138"/>
                    <a:pt x="7716" y="4375"/>
                  </a:cubicBezTo>
                  <a:cubicBezTo>
                    <a:pt x="7716" y="4497"/>
                    <a:pt x="7282" y="4960"/>
                    <a:pt x="6752" y="5404"/>
                  </a:cubicBezTo>
                  <a:cubicBezTo>
                    <a:pt x="5481" y="6469"/>
                    <a:pt x="4061" y="8201"/>
                    <a:pt x="3423" y="9467"/>
                  </a:cubicBezTo>
                  <a:cubicBezTo>
                    <a:pt x="2801" y="10700"/>
                    <a:pt x="2636" y="10853"/>
                    <a:pt x="1914" y="10853"/>
                  </a:cubicBezTo>
                  <a:cubicBezTo>
                    <a:pt x="1166" y="10853"/>
                    <a:pt x="501" y="11290"/>
                    <a:pt x="152" y="12011"/>
                  </a:cubicBezTo>
                  <a:cubicBezTo>
                    <a:pt x="49" y="12224"/>
                    <a:pt x="0" y="12436"/>
                    <a:pt x="0" y="12640"/>
                  </a:cubicBezTo>
                  <a:cubicBezTo>
                    <a:pt x="-2" y="13250"/>
                    <a:pt x="442" y="13789"/>
                    <a:pt x="1238" y="14079"/>
                  </a:cubicBezTo>
                  <a:cubicBezTo>
                    <a:pt x="1919" y="14328"/>
                    <a:pt x="2074" y="14489"/>
                    <a:pt x="2299" y="15199"/>
                  </a:cubicBezTo>
                  <a:cubicBezTo>
                    <a:pt x="2444" y="15654"/>
                    <a:pt x="2713" y="16317"/>
                    <a:pt x="2899" y="16671"/>
                  </a:cubicBezTo>
                  <a:cubicBezTo>
                    <a:pt x="3148" y="17145"/>
                    <a:pt x="3168" y="17364"/>
                    <a:pt x="2975" y="17508"/>
                  </a:cubicBezTo>
                  <a:cubicBezTo>
                    <a:pt x="2832" y="17615"/>
                    <a:pt x="2772" y="17883"/>
                    <a:pt x="2843" y="18104"/>
                  </a:cubicBezTo>
                  <a:cubicBezTo>
                    <a:pt x="3201" y="19208"/>
                    <a:pt x="3416" y="19700"/>
                    <a:pt x="3662" y="19983"/>
                  </a:cubicBezTo>
                  <a:cubicBezTo>
                    <a:pt x="4050" y="20430"/>
                    <a:pt x="5678" y="20855"/>
                    <a:pt x="7869" y="21080"/>
                  </a:cubicBezTo>
                  <a:cubicBezTo>
                    <a:pt x="12908" y="21600"/>
                    <a:pt x="17139" y="20860"/>
                    <a:pt x="17139" y="19460"/>
                  </a:cubicBezTo>
                  <a:cubicBezTo>
                    <a:pt x="17139" y="19210"/>
                    <a:pt x="17314" y="18843"/>
                    <a:pt x="17527" y="18642"/>
                  </a:cubicBezTo>
                  <a:cubicBezTo>
                    <a:pt x="17823" y="18362"/>
                    <a:pt x="17856" y="18199"/>
                    <a:pt x="17669" y="17945"/>
                  </a:cubicBezTo>
                  <a:cubicBezTo>
                    <a:pt x="17527" y="17752"/>
                    <a:pt x="17510" y="17519"/>
                    <a:pt x="17628" y="17390"/>
                  </a:cubicBezTo>
                  <a:cubicBezTo>
                    <a:pt x="17739" y="17267"/>
                    <a:pt x="18087" y="16616"/>
                    <a:pt x="18401" y="15943"/>
                  </a:cubicBezTo>
                  <a:cubicBezTo>
                    <a:pt x="18871" y="14937"/>
                    <a:pt x="19066" y="14706"/>
                    <a:pt x="19507" y="14641"/>
                  </a:cubicBezTo>
                  <a:cubicBezTo>
                    <a:pt x="20883" y="14440"/>
                    <a:pt x="21598" y="12802"/>
                    <a:pt x="20697" y="11914"/>
                  </a:cubicBezTo>
                  <a:cubicBezTo>
                    <a:pt x="20399" y="11621"/>
                    <a:pt x="19930" y="11400"/>
                    <a:pt x="19445" y="11323"/>
                  </a:cubicBezTo>
                  <a:cubicBezTo>
                    <a:pt x="18701" y="11203"/>
                    <a:pt x="18649" y="11144"/>
                    <a:pt x="18072" y="9822"/>
                  </a:cubicBezTo>
                  <a:cubicBezTo>
                    <a:pt x="17275" y="8000"/>
                    <a:pt x="16385" y="6598"/>
                    <a:pt x="15353" y="5540"/>
                  </a:cubicBezTo>
                  <a:lnTo>
                    <a:pt x="14506" y="4672"/>
                  </a:lnTo>
                  <a:lnTo>
                    <a:pt x="15089" y="4410"/>
                  </a:lnTo>
                  <a:cubicBezTo>
                    <a:pt x="15410" y="4265"/>
                    <a:pt x="15837" y="3993"/>
                    <a:pt x="16036" y="3805"/>
                  </a:cubicBezTo>
                  <a:cubicBezTo>
                    <a:pt x="16382" y="3478"/>
                    <a:pt x="16372" y="3466"/>
                    <a:pt x="15852" y="3527"/>
                  </a:cubicBezTo>
                  <a:cubicBezTo>
                    <a:pt x="15227" y="3601"/>
                    <a:pt x="14865" y="3343"/>
                    <a:pt x="15221" y="3078"/>
                  </a:cubicBezTo>
                  <a:cubicBezTo>
                    <a:pt x="15354" y="2978"/>
                    <a:pt x="15572" y="2719"/>
                    <a:pt x="15706" y="2501"/>
                  </a:cubicBezTo>
                  <a:cubicBezTo>
                    <a:pt x="15950" y="2104"/>
                    <a:pt x="15951" y="2104"/>
                    <a:pt x="15370" y="2339"/>
                  </a:cubicBezTo>
                  <a:cubicBezTo>
                    <a:pt x="14606" y="2649"/>
                    <a:pt x="13958" y="2515"/>
                    <a:pt x="14302" y="2118"/>
                  </a:cubicBezTo>
                  <a:cubicBezTo>
                    <a:pt x="14437" y="1961"/>
                    <a:pt x="14548" y="1687"/>
                    <a:pt x="14548" y="1509"/>
                  </a:cubicBezTo>
                  <a:cubicBezTo>
                    <a:pt x="14548" y="1198"/>
                    <a:pt x="14529" y="1196"/>
                    <a:pt x="14090" y="1442"/>
                  </a:cubicBezTo>
                  <a:cubicBezTo>
                    <a:pt x="13539" y="1750"/>
                    <a:pt x="13133" y="1629"/>
                    <a:pt x="13133" y="1158"/>
                  </a:cubicBezTo>
                  <a:cubicBezTo>
                    <a:pt x="13133" y="967"/>
                    <a:pt x="13024" y="630"/>
                    <a:pt x="12887" y="407"/>
                  </a:cubicBezTo>
                  <a:lnTo>
                    <a:pt x="12637" y="0"/>
                  </a:lnTo>
                  <a:close/>
                </a:path>
              </a:pathLst>
            </a:custGeom>
            <a:ln w="12700">
              <a:miter lim="400000"/>
            </a:ln>
            <a:effectLst>
              <a:outerShdw blurRad="254000" dist="127000" dir="16200000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0" name="E46DB255-B69A-4B59-8314-ADAF665EC919-L0-001.jpeg" descr="E46DB255-B69A-4B59-8314-ADAF665EC919-L0-001.jpe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/>
            <a:srcRect l="17782" t="9164" r="17791" b="10642"/>
            <a:stretch>
              <a:fillRect/>
            </a:stretch>
          </p:blipFill>
          <p:spPr>
            <a:xfrm>
              <a:off x="3213829" y="111377"/>
              <a:ext cx="2449115" cy="2467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439" extrusionOk="0">
                  <a:moveTo>
                    <a:pt x="9341" y="4"/>
                  </a:moveTo>
                  <a:cubicBezTo>
                    <a:pt x="9160" y="17"/>
                    <a:pt x="8972" y="60"/>
                    <a:pt x="8792" y="135"/>
                  </a:cubicBezTo>
                  <a:cubicBezTo>
                    <a:pt x="8612" y="211"/>
                    <a:pt x="8288" y="435"/>
                    <a:pt x="8068" y="635"/>
                  </a:cubicBezTo>
                  <a:lnTo>
                    <a:pt x="7670" y="1001"/>
                  </a:lnTo>
                  <a:lnTo>
                    <a:pt x="7386" y="694"/>
                  </a:lnTo>
                  <a:cubicBezTo>
                    <a:pt x="7168" y="459"/>
                    <a:pt x="7021" y="390"/>
                    <a:pt x="6745" y="390"/>
                  </a:cubicBezTo>
                  <a:cubicBezTo>
                    <a:pt x="5729" y="390"/>
                    <a:pt x="5115" y="1205"/>
                    <a:pt x="5013" y="2690"/>
                  </a:cubicBezTo>
                  <a:lnTo>
                    <a:pt x="4992" y="2986"/>
                  </a:lnTo>
                  <a:lnTo>
                    <a:pt x="4066" y="3035"/>
                  </a:lnTo>
                  <a:cubicBezTo>
                    <a:pt x="2976" y="3092"/>
                    <a:pt x="2615" y="3261"/>
                    <a:pt x="2615" y="3714"/>
                  </a:cubicBezTo>
                  <a:cubicBezTo>
                    <a:pt x="2615" y="3909"/>
                    <a:pt x="2695" y="4057"/>
                    <a:pt x="2876" y="4190"/>
                  </a:cubicBezTo>
                  <a:lnTo>
                    <a:pt x="3140" y="4383"/>
                  </a:lnTo>
                  <a:lnTo>
                    <a:pt x="2656" y="4628"/>
                  </a:lnTo>
                  <a:cubicBezTo>
                    <a:pt x="2058" y="4933"/>
                    <a:pt x="1717" y="5489"/>
                    <a:pt x="1693" y="6193"/>
                  </a:cubicBezTo>
                  <a:cubicBezTo>
                    <a:pt x="1675" y="6715"/>
                    <a:pt x="1562" y="6849"/>
                    <a:pt x="1141" y="6851"/>
                  </a:cubicBezTo>
                  <a:cubicBezTo>
                    <a:pt x="812" y="6853"/>
                    <a:pt x="295" y="7286"/>
                    <a:pt x="122" y="7703"/>
                  </a:cubicBezTo>
                  <a:cubicBezTo>
                    <a:pt x="49" y="7878"/>
                    <a:pt x="10" y="8088"/>
                    <a:pt x="2" y="8317"/>
                  </a:cubicBezTo>
                  <a:cubicBezTo>
                    <a:pt x="-22" y="9003"/>
                    <a:pt x="227" y="9843"/>
                    <a:pt x="643" y="10306"/>
                  </a:cubicBezTo>
                  <a:cubicBezTo>
                    <a:pt x="787" y="10466"/>
                    <a:pt x="771" y="10501"/>
                    <a:pt x="438" y="10796"/>
                  </a:cubicBezTo>
                  <a:cubicBezTo>
                    <a:pt x="-61" y="11236"/>
                    <a:pt x="-119" y="11667"/>
                    <a:pt x="221" y="12368"/>
                  </a:cubicBezTo>
                  <a:cubicBezTo>
                    <a:pt x="452" y="12843"/>
                    <a:pt x="469" y="12964"/>
                    <a:pt x="414" y="13623"/>
                  </a:cubicBezTo>
                  <a:cubicBezTo>
                    <a:pt x="327" y="14650"/>
                    <a:pt x="539" y="15344"/>
                    <a:pt x="1113" y="15922"/>
                  </a:cubicBezTo>
                  <a:cubicBezTo>
                    <a:pt x="1351" y="16162"/>
                    <a:pt x="1674" y="16383"/>
                    <a:pt x="1833" y="16415"/>
                  </a:cubicBezTo>
                  <a:cubicBezTo>
                    <a:pt x="2252" y="16500"/>
                    <a:pt x="2335" y="16641"/>
                    <a:pt x="2207" y="17060"/>
                  </a:cubicBezTo>
                  <a:cubicBezTo>
                    <a:pt x="2124" y="17333"/>
                    <a:pt x="2128" y="17487"/>
                    <a:pt x="2224" y="17722"/>
                  </a:cubicBezTo>
                  <a:cubicBezTo>
                    <a:pt x="2435" y="18235"/>
                    <a:pt x="3229" y="18701"/>
                    <a:pt x="3888" y="18701"/>
                  </a:cubicBezTo>
                  <a:cubicBezTo>
                    <a:pt x="4195" y="18701"/>
                    <a:pt x="4235" y="18747"/>
                    <a:pt x="4306" y="19150"/>
                  </a:cubicBezTo>
                  <a:cubicBezTo>
                    <a:pt x="4386" y="19602"/>
                    <a:pt x="4776" y="19877"/>
                    <a:pt x="5335" y="19877"/>
                  </a:cubicBezTo>
                  <a:cubicBezTo>
                    <a:pt x="5596" y="19877"/>
                    <a:pt x="5917" y="19835"/>
                    <a:pt x="6052" y="19784"/>
                  </a:cubicBezTo>
                  <a:cubicBezTo>
                    <a:pt x="6275" y="19699"/>
                    <a:pt x="6318" y="19725"/>
                    <a:pt x="6522" y="20101"/>
                  </a:cubicBezTo>
                  <a:cubicBezTo>
                    <a:pt x="6923" y="20840"/>
                    <a:pt x="7989" y="21172"/>
                    <a:pt x="8768" y="20798"/>
                  </a:cubicBezTo>
                  <a:cubicBezTo>
                    <a:pt x="9087" y="20644"/>
                    <a:pt x="9110" y="20648"/>
                    <a:pt x="9495" y="20904"/>
                  </a:cubicBezTo>
                  <a:cubicBezTo>
                    <a:pt x="10048" y="21273"/>
                    <a:pt x="10876" y="21339"/>
                    <a:pt x="11405" y="21060"/>
                  </a:cubicBezTo>
                  <a:cubicBezTo>
                    <a:pt x="11737" y="20884"/>
                    <a:pt x="11805" y="20877"/>
                    <a:pt x="11937" y="20998"/>
                  </a:cubicBezTo>
                  <a:cubicBezTo>
                    <a:pt x="12021" y="21074"/>
                    <a:pt x="12222" y="21206"/>
                    <a:pt x="12383" y="21291"/>
                  </a:cubicBezTo>
                  <a:cubicBezTo>
                    <a:pt x="12568" y="21388"/>
                    <a:pt x="12869" y="21438"/>
                    <a:pt x="13182" y="21439"/>
                  </a:cubicBezTo>
                  <a:cubicBezTo>
                    <a:pt x="13495" y="21440"/>
                    <a:pt x="13819" y="21393"/>
                    <a:pt x="14056" y="21298"/>
                  </a:cubicBezTo>
                  <a:cubicBezTo>
                    <a:pt x="14258" y="21216"/>
                    <a:pt x="14524" y="20997"/>
                    <a:pt x="14650" y="20811"/>
                  </a:cubicBezTo>
                  <a:cubicBezTo>
                    <a:pt x="14838" y="20533"/>
                    <a:pt x="14959" y="20462"/>
                    <a:pt x="15332" y="20411"/>
                  </a:cubicBezTo>
                  <a:cubicBezTo>
                    <a:pt x="15938" y="20329"/>
                    <a:pt x="16322" y="20203"/>
                    <a:pt x="16591" y="19994"/>
                  </a:cubicBezTo>
                  <a:cubicBezTo>
                    <a:pt x="16872" y="19776"/>
                    <a:pt x="17110" y="19109"/>
                    <a:pt x="16989" y="18881"/>
                  </a:cubicBezTo>
                  <a:cubicBezTo>
                    <a:pt x="16885" y="18686"/>
                    <a:pt x="16913" y="18663"/>
                    <a:pt x="17541" y="18453"/>
                  </a:cubicBezTo>
                  <a:cubicBezTo>
                    <a:pt x="18400" y="18165"/>
                    <a:pt x="18847" y="17842"/>
                    <a:pt x="19060" y="17357"/>
                  </a:cubicBezTo>
                  <a:cubicBezTo>
                    <a:pt x="19297" y="16816"/>
                    <a:pt x="19240" y="16421"/>
                    <a:pt x="18868" y="16029"/>
                  </a:cubicBezTo>
                  <a:cubicBezTo>
                    <a:pt x="18606" y="15753"/>
                    <a:pt x="18604" y="15747"/>
                    <a:pt x="18796" y="15605"/>
                  </a:cubicBezTo>
                  <a:cubicBezTo>
                    <a:pt x="20758" y="14158"/>
                    <a:pt x="21481" y="12965"/>
                    <a:pt x="21039" y="11899"/>
                  </a:cubicBezTo>
                  <a:cubicBezTo>
                    <a:pt x="20926" y="11627"/>
                    <a:pt x="20815" y="11538"/>
                    <a:pt x="20449" y="11430"/>
                  </a:cubicBezTo>
                  <a:cubicBezTo>
                    <a:pt x="20202" y="11357"/>
                    <a:pt x="19995" y="11278"/>
                    <a:pt x="19990" y="11254"/>
                  </a:cubicBezTo>
                  <a:cubicBezTo>
                    <a:pt x="19984" y="11230"/>
                    <a:pt x="20144" y="10867"/>
                    <a:pt x="20346" y="10444"/>
                  </a:cubicBezTo>
                  <a:cubicBezTo>
                    <a:pt x="20652" y="9804"/>
                    <a:pt x="20722" y="9540"/>
                    <a:pt x="20761" y="8875"/>
                  </a:cubicBezTo>
                  <a:cubicBezTo>
                    <a:pt x="20804" y="8152"/>
                    <a:pt x="20786" y="8043"/>
                    <a:pt x="20576" y="7734"/>
                  </a:cubicBezTo>
                  <a:cubicBezTo>
                    <a:pt x="20374" y="7436"/>
                    <a:pt x="20201" y="7337"/>
                    <a:pt x="19643" y="7186"/>
                  </a:cubicBezTo>
                  <a:cubicBezTo>
                    <a:pt x="19550" y="7161"/>
                    <a:pt x="19567" y="7054"/>
                    <a:pt x="19715" y="6762"/>
                  </a:cubicBezTo>
                  <a:cubicBezTo>
                    <a:pt x="19945" y="6309"/>
                    <a:pt x="19967" y="5898"/>
                    <a:pt x="19784" y="5455"/>
                  </a:cubicBezTo>
                  <a:cubicBezTo>
                    <a:pt x="19611" y="5040"/>
                    <a:pt x="19432" y="4900"/>
                    <a:pt x="18882" y="4759"/>
                  </a:cubicBezTo>
                  <a:lnTo>
                    <a:pt x="18422" y="4641"/>
                  </a:lnTo>
                  <a:lnTo>
                    <a:pt x="18302" y="4048"/>
                  </a:lnTo>
                  <a:cubicBezTo>
                    <a:pt x="18155" y="3320"/>
                    <a:pt x="17867" y="2727"/>
                    <a:pt x="17524" y="2456"/>
                  </a:cubicBezTo>
                  <a:cubicBezTo>
                    <a:pt x="17190" y="2191"/>
                    <a:pt x="16590" y="2187"/>
                    <a:pt x="16176" y="2445"/>
                  </a:cubicBezTo>
                  <a:lnTo>
                    <a:pt x="15864" y="2638"/>
                  </a:lnTo>
                  <a:lnTo>
                    <a:pt x="15627" y="2276"/>
                  </a:lnTo>
                  <a:cubicBezTo>
                    <a:pt x="15498" y="2076"/>
                    <a:pt x="15207" y="1805"/>
                    <a:pt x="14975" y="1676"/>
                  </a:cubicBezTo>
                  <a:cubicBezTo>
                    <a:pt x="14611" y="1474"/>
                    <a:pt x="14563" y="1412"/>
                    <a:pt x="14615" y="1201"/>
                  </a:cubicBezTo>
                  <a:cubicBezTo>
                    <a:pt x="14698" y="869"/>
                    <a:pt x="14464" y="537"/>
                    <a:pt x="13960" y="273"/>
                  </a:cubicBezTo>
                  <a:cubicBezTo>
                    <a:pt x="13134" y="-160"/>
                    <a:pt x="11759" y="51"/>
                    <a:pt x="10956" y="732"/>
                  </a:cubicBezTo>
                  <a:cubicBezTo>
                    <a:pt x="10618" y="1018"/>
                    <a:pt x="10535" y="992"/>
                    <a:pt x="10455" y="590"/>
                  </a:cubicBezTo>
                  <a:cubicBezTo>
                    <a:pt x="10377" y="194"/>
                    <a:pt x="9884" y="-34"/>
                    <a:pt x="9341" y="4"/>
                  </a:cubicBezTo>
                  <a:close/>
                </a:path>
              </a:pathLst>
            </a:custGeom>
            <a:ln w="12700">
              <a:miter lim="400000"/>
            </a:ln>
            <a:effectLst>
              <a:outerShdw blurRad="254000" dist="127000" dir="16200000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سهم إلى اليسار 2">
            <a:hlinkClick r:id="" action="ppaction://noaction"/>
          </p:cNvPr>
          <p:cNvSpPr/>
          <p:nvPr/>
        </p:nvSpPr>
        <p:spPr>
          <a:xfrm>
            <a:off x="39846" y="4643484"/>
            <a:ext cx="1099142" cy="657726"/>
          </a:xfrm>
          <a:prstGeom prst="leftArrow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solidFill>
                  <a:srgbClr val="000000"/>
                </a:solidFill>
              </a:rPr>
              <a:t>النهاية 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1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55"/>
            <a:ext cx="9144001" cy="5140990"/>
          </a:xfrm>
          <a:prstGeom prst="rect">
            <a:avLst/>
          </a:prstGeom>
        </p:spPr>
      </p:pic>
      <p:grpSp>
        <p:nvGrpSpPr>
          <p:cNvPr id="15" name="مجموعة 14"/>
          <p:cNvGrpSpPr/>
          <p:nvPr/>
        </p:nvGrpSpPr>
        <p:grpSpPr>
          <a:xfrm>
            <a:off x="178563" y="524515"/>
            <a:ext cx="8786874" cy="4243955"/>
            <a:chOff x="238084" y="699353"/>
            <a:chExt cx="11715832" cy="5658606"/>
          </a:xfrm>
        </p:grpSpPr>
        <p:sp>
          <p:nvSpPr>
            <p:cNvPr id="5" name="مستطيل مستدير الزوايا 4"/>
            <p:cNvSpPr/>
            <p:nvPr/>
          </p:nvSpPr>
          <p:spPr>
            <a:xfrm>
              <a:off x="238084" y="699353"/>
              <a:ext cx="11715832" cy="5618556"/>
            </a:xfrm>
            <a:prstGeom prst="roundRect">
              <a:avLst/>
            </a:prstGeom>
            <a:solidFill>
              <a:srgbClr val="FFFFFF">
                <a:alpha val="47000"/>
              </a:srgb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algn="r" defTabSz="685800" rtl="1" hangingPunct="0">
                <a:buClrTx/>
              </a:pPr>
              <a:endParaRPr lang="en-US" sz="1350" dirty="0">
                <a:latin typeface="+mj-lt"/>
                <a:ea typeface="+mj-ea"/>
                <a:cs typeface="+mj-cs"/>
                <a:sym typeface="Calibri"/>
              </a:endParaRPr>
            </a:p>
            <a:p>
              <a:pPr algn="r" defTabSz="685800" rtl="1" hangingPunct="0">
                <a:buClrTx/>
              </a:pPr>
              <a:endParaRPr lang="en-US" sz="1050" dirty="0"/>
            </a:p>
            <a:p>
              <a:pPr algn="r" defTabSz="685800" rtl="1" hangingPunct="0">
                <a:buClrTx/>
              </a:pPr>
              <a:endParaRPr lang="en-US" sz="1350" dirty="0">
                <a:latin typeface="+mj-lt"/>
                <a:ea typeface="+mj-ea"/>
                <a:cs typeface="+mj-cs"/>
                <a:sym typeface="Calibri"/>
              </a:endParaRPr>
            </a:p>
            <a:p>
              <a:pPr algn="r" defTabSz="685800" rtl="1" hangingPunct="0">
                <a:buClrTx/>
              </a:pPr>
              <a:endParaRPr lang="en-US" sz="1050" dirty="0"/>
            </a:p>
            <a:p>
              <a:pPr algn="r" defTabSz="685800" rtl="1" hangingPunct="0">
                <a:buClrTx/>
              </a:pPr>
              <a:endParaRPr lang="en-US" sz="1350" dirty="0">
                <a:latin typeface="+mj-lt"/>
                <a:ea typeface="+mj-ea"/>
                <a:cs typeface="+mj-cs"/>
                <a:sym typeface="Calibri"/>
              </a:endParaRPr>
            </a:p>
            <a:p>
              <a:pPr algn="r" defTabSz="685800" rtl="1" hangingPunct="0">
                <a:buClrTx/>
              </a:pPr>
              <a:endParaRPr lang="en-US" sz="1050" dirty="0"/>
            </a:p>
            <a:p>
              <a:pPr algn="r" defTabSz="685800" rtl="1" hangingPunct="0">
                <a:buClrTx/>
              </a:pPr>
              <a:endParaRPr lang="en-US" sz="1350" dirty="0">
                <a:latin typeface="+mj-lt"/>
                <a:ea typeface="+mj-ea"/>
                <a:cs typeface="+mj-cs"/>
                <a:sym typeface="Calibri"/>
              </a:endParaRPr>
            </a:p>
            <a:p>
              <a:pPr algn="r" defTabSz="685800" rtl="1" hangingPunct="0">
                <a:buClrTx/>
              </a:pPr>
              <a:endParaRPr lang="en-US" sz="1050" dirty="0"/>
            </a:p>
            <a:p>
              <a:pPr algn="r" defTabSz="685800" rtl="1" hangingPunct="0">
                <a:buClrTx/>
              </a:pPr>
              <a:endParaRPr lang="en-US" sz="1350" dirty="0">
                <a:latin typeface="+mj-lt"/>
                <a:ea typeface="+mj-ea"/>
                <a:cs typeface="+mj-cs"/>
                <a:sym typeface="Calibri"/>
              </a:endParaRPr>
            </a:p>
            <a:p>
              <a:pPr algn="r" defTabSz="685800" rtl="1" hangingPunct="0">
                <a:buClrTx/>
              </a:pPr>
              <a:endParaRPr lang="en-US" sz="1050" dirty="0"/>
            </a:p>
            <a:p>
              <a:pPr algn="r" defTabSz="685800" rtl="1" hangingPunct="0">
                <a:buClrTx/>
              </a:pPr>
              <a:endParaRPr lang="en-US" sz="1350" dirty="0">
                <a:latin typeface="+mj-lt"/>
                <a:ea typeface="+mj-ea"/>
                <a:cs typeface="+mj-cs"/>
                <a:sym typeface="Calibri"/>
              </a:endParaRPr>
            </a:p>
            <a:p>
              <a:pPr algn="r" defTabSz="685800" rtl="1" hangingPunct="0">
                <a:buClrTx/>
              </a:pPr>
              <a:endParaRPr lang="en-US" sz="1050" dirty="0"/>
            </a:p>
            <a:p>
              <a:pPr algn="r" defTabSz="685800" rtl="1" hangingPunct="0">
                <a:buClrTx/>
              </a:pPr>
              <a:endParaRPr lang="en-US" sz="1350" dirty="0">
                <a:latin typeface="+mj-lt"/>
                <a:ea typeface="+mj-ea"/>
                <a:cs typeface="+mj-cs"/>
                <a:sym typeface="Calibri"/>
              </a:endParaRPr>
            </a:p>
            <a:p>
              <a:pPr algn="r" defTabSz="685800" rtl="1" hangingPunct="0">
                <a:buClrTx/>
              </a:pPr>
              <a:endParaRPr lang="en-US" sz="1050" dirty="0"/>
            </a:p>
            <a:p>
              <a:pPr algn="r" defTabSz="685800" rtl="1" hangingPunct="0">
                <a:buClrTx/>
              </a:pPr>
              <a:endParaRPr lang="en-US" sz="1350" dirty="0">
                <a:latin typeface="+mj-lt"/>
                <a:ea typeface="+mj-ea"/>
                <a:cs typeface="+mj-cs"/>
                <a:sym typeface="Calibri"/>
              </a:endParaRPr>
            </a:p>
            <a:p>
              <a:pPr algn="r" defTabSz="685800" rtl="1" hangingPunct="0">
                <a:buClrTx/>
              </a:pPr>
              <a:endParaRPr lang="en-US" sz="1050" dirty="0"/>
            </a:p>
            <a:p>
              <a:pPr algn="r" defTabSz="685800" rtl="1" hangingPunct="0">
                <a:buClrTx/>
              </a:pPr>
              <a:endParaRPr lang="en-US" sz="1350" dirty="0">
                <a:latin typeface="+mj-lt"/>
                <a:ea typeface="+mj-ea"/>
                <a:cs typeface="+mj-cs"/>
                <a:sym typeface="Calibri"/>
              </a:endParaRPr>
            </a:p>
            <a:p>
              <a:pPr algn="r" defTabSz="685800" rtl="1" hangingPunct="0">
                <a:buClrTx/>
              </a:pPr>
              <a:endParaRPr lang="en-US" sz="1050" dirty="0"/>
            </a:p>
            <a:p>
              <a:pPr algn="r" defTabSz="685800" rtl="1" hangingPunct="0">
                <a:buClrTx/>
              </a:pPr>
              <a:endParaRPr lang="en-US" sz="1350" dirty="0">
                <a:latin typeface="+mj-lt"/>
                <a:ea typeface="+mj-ea"/>
                <a:cs typeface="+mj-cs"/>
                <a:sym typeface="Calibri"/>
              </a:endParaRPr>
            </a:p>
            <a:p>
              <a:pPr algn="r" defTabSz="685800" rtl="1" hangingPunct="0">
                <a:buClrTx/>
              </a:pPr>
              <a:endParaRPr lang="en-US" sz="1350" dirty="0"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15" name="1462E8B6-3090-443E-A74B-3345AE5FC904-L0-001.jpeg" descr="1462E8B6-3090-443E-A74B-3345AE5FC904-L0-001.jpeg"/>
            <p:cNvPicPr>
              <a:picLocks noChangeAspect="1"/>
            </p:cNvPicPr>
            <p:nvPr/>
          </p:nvPicPr>
          <p:blipFill>
            <a:blip r:embed="rId4"/>
            <a:srcRect l="3214" t="4048" r="8121" b="5989"/>
            <a:stretch>
              <a:fillRect/>
            </a:stretch>
          </p:blipFill>
          <p:spPr>
            <a:xfrm>
              <a:off x="332526" y="2214555"/>
              <a:ext cx="3071979" cy="4143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247" extrusionOk="0">
                  <a:moveTo>
                    <a:pt x="12635" y="0"/>
                  </a:moveTo>
                  <a:lnTo>
                    <a:pt x="12154" y="469"/>
                  </a:lnTo>
                  <a:cubicBezTo>
                    <a:pt x="11890" y="728"/>
                    <a:pt x="11627" y="939"/>
                    <a:pt x="11568" y="939"/>
                  </a:cubicBezTo>
                  <a:cubicBezTo>
                    <a:pt x="11509" y="939"/>
                    <a:pt x="11074" y="776"/>
                    <a:pt x="10602" y="578"/>
                  </a:cubicBezTo>
                  <a:cubicBezTo>
                    <a:pt x="10130" y="380"/>
                    <a:pt x="9716" y="237"/>
                    <a:pt x="9678" y="260"/>
                  </a:cubicBezTo>
                  <a:cubicBezTo>
                    <a:pt x="9641" y="283"/>
                    <a:pt x="9710" y="521"/>
                    <a:pt x="9833" y="787"/>
                  </a:cubicBezTo>
                  <a:cubicBezTo>
                    <a:pt x="10205" y="1590"/>
                    <a:pt x="9530" y="1810"/>
                    <a:pt x="8700" y="1157"/>
                  </a:cubicBezTo>
                  <a:cubicBezTo>
                    <a:pt x="8101" y="686"/>
                    <a:pt x="7899" y="697"/>
                    <a:pt x="7993" y="1194"/>
                  </a:cubicBezTo>
                  <a:cubicBezTo>
                    <a:pt x="8061" y="1557"/>
                    <a:pt x="8006" y="1590"/>
                    <a:pt x="7401" y="1550"/>
                  </a:cubicBezTo>
                  <a:lnTo>
                    <a:pt x="6731" y="1508"/>
                  </a:lnTo>
                  <a:lnTo>
                    <a:pt x="7342" y="2001"/>
                  </a:lnTo>
                  <a:cubicBezTo>
                    <a:pt x="7678" y="2274"/>
                    <a:pt x="7951" y="2569"/>
                    <a:pt x="7951" y="2657"/>
                  </a:cubicBezTo>
                  <a:cubicBezTo>
                    <a:pt x="7951" y="2993"/>
                    <a:pt x="7422" y="2996"/>
                    <a:pt x="6840" y="2667"/>
                  </a:cubicBezTo>
                  <a:lnTo>
                    <a:pt x="6233" y="2324"/>
                  </a:lnTo>
                  <a:lnTo>
                    <a:pt x="6401" y="2688"/>
                  </a:lnTo>
                  <a:cubicBezTo>
                    <a:pt x="6706" y="3351"/>
                    <a:pt x="6660" y="3469"/>
                    <a:pt x="6066" y="3575"/>
                  </a:cubicBezTo>
                  <a:cubicBezTo>
                    <a:pt x="5667" y="3646"/>
                    <a:pt x="5614" y="3684"/>
                    <a:pt x="5901" y="3694"/>
                  </a:cubicBezTo>
                  <a:cubicBezTo>
                    <a:pt x="6597" y="3718"/>
                    <a:pt x="7717" y="4137"/>
                    <a:pt x="7717" y="4375"/>
                  </a:cubicBezTo>
                  <a:cubicBezTo>
                    <a:pt x="7717" y="4496"/>
                    <a:pt x="7281" y="4959"/>
                    <a:pt x="6751" y="5404"/>
                  </a:cubicBezTo>
                  <a:cubicBezTo>
                    <a:pt x="5480" y="6468"/>
                    <a:pt x="4063" y="8201"/>
                    <a:pt x="3425" y="9468"/>
                  </a:cubicBezTo>
                  <a:cubicBezTo>
                    <a:pt x="2803" y="10701"/>
                    <a:pt x="2636" y="10853"/>
                    <a:pt x="1914" y="10853"/>
                  </a:cubicBezTo>
                  <a:cubicBezTo>
                    <a:pt x="1166" y="10853"/>
                    <a:pt x="502" y="11289"/>
                    <a:pt x="152" y="12010"/>
                  </a:cubicBezTo>
                  <a:cubicBezTo>
                    <a:pt x="49" y="12223"/>
                    <a:pt x="0" y="12435"/>
                    <a:pt x="0" y="12639"/>
                  </a:cubicBezTo>
                  <a:cubicBezTo>
                    <a:pt x="-2" y="13250"/>
                    <a:pt x="443" y="13788"/>
                    <a:pt x="1239" y="14079"/>
                  </a:cubicBezTo>
                  <a:cubicBezTo>
                    <a:pt x="1921" y="14328"/>
                    <a:pt x="2073" y="14491"/>
                    <a:pt x="2299" y="15200"/>
                  </a:cubicBezTo>
                  <a:cubicBezTo>
                    <a:pt x="2443" y="15656"/>
                    <a:pt x="2714" y="16317"/>
                    <a:pt x="2900" y="16671"/>
                  </a:cubicBezTo>
                  <a:cubicBezTo>
                    <a:pt x="3149" y="17145"/>
                    <a:pt x="3169" y="17364"/>
                    <a:pt x="2976" y="17507"/>
                  </a:cubicBezTo>
                  <a:cubicBezTo>
                    <a:pt x="2833" y="17614"/>
                    <a:pt x="2774" y="17884"/>
                    <a:pt x="2846" y="18105"/>
                  </a:cubicBezTo>
                  <a:cubicBezTo>
                    <a:pt x="3203" y="19209"/>
                    <a:pt x="3418" y="19700"/>
                    <a:pt x="3664" y="19983"/>
                  </a:cubicBezTo>
                  <a:cubicBezTo>
                    <a:pt x="4052" y="20430"/>
                    <a:pt x="5679" y="20855"/>
                    <a:pt x="7870" y="21080"/>
                  </a:cubicBezTo>
                  <a:cubicBezTo>
                    <a:pt x="12909" y="21600"/>
                    <a:pt x="17139" y="20860"/>
                    <a:pt x="17139" y="19460"/>
                  </a:cubicBezTo>
                  <a:cubicBezTo>
                    <a:pt x="17139" y="19210"/>
                    <a:pt x="17313" y="18843"/>
                    <a:pt x="17526" y="18642"/>
                  </a:cubicBezTo>
                  <a:cubicBezTo>
                    <a:pt x="17822" y="18362"/>
                    <a:pt x="17856" y="18198"/>
                    <a:pt x="17669" y="17944"/>
                  </a:cubicBezTo>
                  <a:cubicBezTo>
                    <a:pt x="17527" y="17752"/>
                    <a:pt x="17510" y="17519"/>
                    <a:pt x="17627" y="17389"/>
                  </a:cubicBezTo>
                  <a:cubicBezTo>
                    <a:pt x="17738" y="17267"/>
                    <a:pt x="18086" y="16616"/>
                    <a:pt x="18400" y="15943"/>
                  </a:cubicBezTo>
                  <a:cubicBezTo>
                    <a:pt x="18870" y="14936"/>
                    <a:pt x="19066" y="14706"/>
                    <a:pt x="19507" y="14642"/>
                  </a:cubicBezTo>
                  <a:cubicBezTo>
                    <a:pt x="20883" y="14441"/>
                    <a:pt x="21598" y="12803"/>
                    <a:pt x="20697" y="11916"/>
                  </a:cubicBezTo>
                  <a:cubicBezTo>
                    <a:pt x="20399" y="11622"/>
                    <a:pt x="19933" y="11400"/>
                    <a:pt x="19448" y="11322"/>
                  </a:cubicBezTo>
                  <a:cubicBezTo>
                    <a:pt x="18704" y="11203"/>
                    <a:pt x="18647" y="11144"/>
                    <a:pt x="18070" y="9822"/>
                  </a:cubicBezTo>
                  <a:cubicBezTo>
                    <a:pt x="17274" y="7999"/>
                    <a:pt x="16385" y="6598"/>
                    <a:pt x="15353" y="5540"/>
                  </a:cubicBezTo>
                  <a:lnTo>
                    <a:pt x="14507" y="4673"/>
                  </a:lnTo>
                  <a:lnTo>
                    <a:pt x="15089" y="4410"/>
                  </a:lnTo>
                  <a:cubicBezTo>
                    <a:pt x="15409" y="4265"/>
                    <a:pt x="15836" y="3992"/>
                    <a:pt x="16035" y="3804"/>
                  </a:cubicBezTo>
                  <a:cubicBezTo>
                    <a:pt x="16382" y="3477"/>
                    <a:pt x="16372" y="3464"/>
                    <a:pt x="15853" y="3526"/>
                  </a:cubicBezTo>
                  <a:cubicBezTo>
                    <a:pt x="15227" y="3600"/>
                    <a:pt x="14866" y="3343"/>
                    <a:pt x="15222" y="3078"/>
                  </a:cubicBezTo>
                  <a:cubicBezTo>
                    <a:pt x="15355" y="2979"/>
                    <a:pt x="15573" y="2719"/>
                    <a:pt x="15707" y="2500"/>
                  </a:cubicBezTo>
                  <a:cubicBezTo>
                    <a:pt x="15951" y="2103"/>
                    <a:pt x="15951" y="2104"/>
                    <a:pt x="15370" y="2339"/>
                  </a:cubicBezTo>
                  <a:cubicBezTo>
                    <a:pt x="14605" y="2649"/>
                    <a:pt x="13959" y="2515"/>
                    <a:pt x="14303" y="2118"/>
                  </a:cubicBezTo>
                  <a:cubicBezTo>
                    <a:pt x="14438" y="1961"/>
                    <a:pt x="14549" y="1687"/>
                    <a:pt x="14549" y="1509"/>
                  </a:cubicBezTo>
                  <a:cubicBezTo>
                    <a:pt x="14549" y="1198"/>
                    <a:pt x="14529" y="1195"/>
                    <a:pt x="14091" y="1440"/>
                  </a:cubicBezTo>
                  <a:cubicBezTo>
                    <a:pt x="13540" y="1749"/>
                    <a:pt x="13135" y="1630"/>
                    <a:pt x="13135" y="1159"/>
                  </a:cubicBezTo>
                  <a:cubicBezTo>
                    <a:pt x="13135" y="968"/>
                    <a:pt x="13023" y="630"/>
                    <a:pt x="12886" y="407"/>
                  </a:cubicBezTo>
                  <a:lnTo>
                    <a:pt x="12635" y="0"/>
                  </a:lnTo>
                  <a:close/>
                </a:path>
              </a:pathLst>
            </a:custGeom>
            <a:ln w="12700">
              <a:miter lim="400000"/>
            </a:ln>
            <a:effectLst>
              <a:outerShdw blurRad="254000" dist="127000" dir="16200000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8" name="Picture 4" descr="https://s.yimg.com/g/images/spaceou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682" y="-102394"/>
            <a:ext cx="7144" cy="7144"/>
          </a:xfrm>
          <a:prstGeom prst="rect">
            <a:avLst/>
          </a:prstGeom>
          <a:noFill/>
        </p:spPr>
      </p:pic>
      <p:pic>
        <p:nvPicPr>
          <p:cNvPr id="9" name="Picture 6" descr="https://s.yimg.com/g/images/spaceou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682" y="-102394"/>
            <a:ext cx="7144" cy="7144"/>
          </a:xfrm>
          <a:prstGeom prst="rect">
            <a:avLst/>
          </a:prstGeom>
          <a:noFill/>
        </p:spPr>
      </p:pic>
      <p:pic>
        <p:nvPicPr>
          <p:cNvPr id="13" name="zaina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1386" y="342221"/>
            <a:ext cx="5158071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ستطيل 13"/>
          <p:cNvSpPr/>
          <p:nvPr/>
        </p:nvSpPr>
        <p:spPr>
          <a:xfrm>
            <a:off x="1508361" y="760670"/>
            <a:ext cx="4944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altLang="zh-CN" sz="3600" b="1" dirty="0">
                <a:solidFill>
                  <a:schemeClr val="tx1"/>
                </a:solidFill>
                <a:latin typeface="FF Yaseer Solid" pitchFamily="50" charset="-78"/>
                <a:ea typeface="小单纯体" panose="02010601030101010101" pitchFamily="2" charset="-122"/>
                <a:cs typeface="+mj-cs"/>
              </a:rPr>
              <a:t>أصل بين الصورة والكلمة المناسبة لها</a:t>
            </a:r>
          </a:p>
        </p:txBody>
      </p:sp>
      <p:sp>
        <p:nvSpPr>
          <p:cNvPr id="4" name="سهم إلى اليمين 3">
            <a:hlinkClick r:id="rId7" action="ppaction://hlinksldjump"/>
          </p:cNvPr>
          <p:cNvSpPr/>
          <p:nvPr/>
        </p:nvSpPr>
        <p:spPr>
          <a:xfrm>
            <a:off x="2815389" y="2163890"/>
            <a:ext cx="4692316" cy="1698247"/>
          </a:xfrm>
          <a:prstGeom prst="rightArrow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cs typeface="+mj-cs"/>
              </a:rPr>
              <a:t>هيا نشاهد الصورة ونجاوب </a:t>
            </a:r>
            <a:endParaRPr lang="en-US" sz="28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624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28547" t="21204" r="26327" b="5771"/>
          <a:stretch/>
        </p:blipFill>
        <p:spPr>
          <a:xfrm>
            <a:off x="1735473" y="0"/>
            <a:ext cx="5653217" cy="5143500"/>
          </a:xfrm>
          <a:prstGeom prst="rect">
            <a:avLst/>
          </a:prstGeom>
        </p:spPr>
      </p:pic>
      <p:cxnSp>
        <p:nvCxnSpPr>
          <p:cNvPr id="6" name="رابط كسهم مستقيم 5"/>
          <p:cNvCxnSpPr/>
          <p:nvPr/>
        </p:nvCxnSpPr>
        <p:spPr>
          <a:xfrm flipH="1">
            <a:off x="3104147" y="1287379"/>
            <a:ext cx="770021" cy="246647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V="1">
            <a:off x="4439653" y="1431758"/>
            <a:ext cx="938463" cy="113999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V="1">
            <a:off x="4439653" y="2995863"/>
            <a:ext cx="685800" cy="123925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سهم">
            <a:hlinkClick r:id="rId3" action="ppaction://hlinksldjump"/>
          </p:cNvPr>
          <p:cNvSpPr/>
          <p:nvPr/>
        </p:nvSpPr>
        <p:spPr>
          <a:xfrm>
            <a:off x="7875548" y="4430635"/>
            <a:ext cx="911543" cy="712865"/>
          </a:xfrm>
          <a:prstGeom prst="rightArrow">
            <a:avLst>
              <a:gd name="adj1" fmla="val 46645"/>
              <a:gd name="adj2" fmla="val 75813"/>
            </a:avLst>
          </a:prstGeom>
          <a:solidFill>
            <a:srgbClr val="FEDB05"/>
          </a:solidFill>
          <a:ln w="6350">
            <a:solidFill>
              <a:schemeClr val="accent1"/>
            </a:solidFill>
            <a:miter/>
          </a:ln>
          <a:effectLst>
            <a:outerShdw blurRad="127000" dir="2700000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34289" rIns="3428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6296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5"/>
            <a:ext cx="9144001" cy="5140990"/>
          </a:xfrm>
          <a:prstGeom prst="rect">
            <a:avLst/>
          </a:prstGeom>
        </p:spPr>
      </p:pic>
      <p:sp>
        <p:nvSpPr>
          <p:cNvPr id="16" name="مستطيل مستدير الزوايا 15"/>
          <p:cNvSpPr/>
          <p:nvPr/>
        </p:nvSpPr>
        <p:spPr>
          <a:xfrm>
            <a:off x="178563" y="524515"/>
            <a:ext cx="8786874" cy="4213917"/>
          </a:xfrm>
          <a:prstGeom prst="roundRect">
            <a:avLst/>
          </a:prstGeom>
          <a:solidFill>
            <a:srgbClr val="FFFFFF">
              <a:alpha val="47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r" defTabSz="685800" rtl="1" hangingPunct="0">
              <a:buClrTx/>
            </a:pPr>
            <a:endParaRPr lang="en-US" sz="1350" dirty="0">
              <a:latin typeface="+mj-lt"/>
              <a:ea typeface="+mj-ea"/>
              <a:cs typeface="+mj-cs"/>
              <a:sym typeface="Calibri"/>
            </a:endParaRPr>
          </a:p>
          <a:p>
            <a:pPr algn="r" defTabSz="685800" rtl="1" hangingPunct="0">
              <a:buClrTx/>
            </a:pPr>
            <a:endParaRPr lang="en-US" sz="1050" dirty="0"/>
          </a:p>
          <a:p>
            <a:pPr algn="r" defTabSz="685800" rtl="1" hangingPunct="0">
              <a:buClrTx/>
            </a:pPr>
            <a:endParaRPr lang="en-US" sz="1350" dirty="0">
              <a:latin typeface="+mj-lt"/>
              <a:ea typeface="+mj-ea"/>
              <a:cs typeface="+mj-cs"/>
              <a:sym typeface="Calibri"/>
            </a:endParaRPr>
          </a:p>
          <a:p>
            <a:pPr algn="r" defTabSz="685800" rtl="1" hangingPunct="0">
              <a:buClrTx/>
            </a:pPr>
            <a:endParaRPr lang="en-US" sz="1050" dirty="0"/>
          </a:p>
          <a:p>
            <a:pPr algn="r" defTabSz="685800" rtl="1" hangingPunct="0">
              <a:buClrTx/>
            </a:pPr>
            <a:endParaRPr lang="en-US" sz="1350" dirty="0">
              <a:latin typeface="+mj-lt"/>
              <a:ea typeface="+mj-ea"/>
              <a:cs typeface="+mj-cs"/>
              <a:sym typeface="Calibri"/>
            </a:endParaRPr>
          </a:p>
          <a:p>
            <a:pPr algn="r" defTabSz="685800" rtl="1" hangingPunct="0">
              <a:buClrTx/>
            </a:pPr>
            <a:endParaRPr lang="en-US" sz="1050" dirty="0"/>
          </a:p>
          <a:p>
            <a:pPr algn="r" defTabSz="685800" rtl="1" hangingPunct="0">
              <a:buClrTx/>
            </a:pPr>
            <a:endParaRPr lang="en-US" sz="1350" dirty="0">
              <a:latin typeface="+mj-lt"/>
              <a:ea typeface="+mj-ea"/>
              <a:cs typeface="+mj-cs"/>
              <a:sym typeface="Calibri"/>
            </a:endParaRPr>
          </a:p>
          <a:p>
            <a:pPr algn="r" defTabSz="685800" rtl="1" hangingPunct="0">
              <a:buClrTx/>
            </a:pPr>
            <a:endParaRPr lang="en-US" sz="1050" dirty="0"/>
          </a:p>
          <a:p>
            <a:pPr algn="r" defTabSz="685800" rtl="1" hangingPunct="0">
              <a:buClrTx/>
            </a:pPr>
            <a:endParaRPr lang="en-US" sz="1350" dirty="0">
              <a:latin typeface="+mj-lt"/>
              <a:ea typeface="+mj-ea"/>
              <a:cs typeface="+mj-cs"/>
              <a:sym typeface="Calibri"/>
            </a:endParaRPr>
          </a:p>
          <a:p>
            <a:pPr algn="r" defTabSz="685800" rtl="1" hangingPunct="0">
              <a:buClrTx/>
            </a:pPr>
            <a:endParaRPr lang="en-US" sz="1050" dirty="0"/>
          </a:p>
          <a:p>
            <a:pPr algn="r" defTabSz="685800" rtl="1" hangingPunct="0">
              <a:buClrTx/>
            </a:pPr>
            <a:endParaRPr lang="en-US" sz="1350" dirty="0">
              <a:latin typeface="+mj-lt"/>
              <a:ea typeface="+mj-ea"/>
              <a:cs typeface="+mj-cs"/>
              <a:sym typeface="Calibri"/>
            </a:endParaRPr>
          </a:p>
          <a:p>
            <a:pPr algn="r" defTabSz="685800" rtl="1" hangingPunct="0">
              <a:buClrTx/>
            </a:pPr>
            <a:endParaRPr lang="en-US" sz="1050" dirty="0"/>
          </a:p>
          <a:p>
            <a:pPr algn="r" defTabSz="685800" rtl="1" hangingPunct="0">
              <a:buClrTx/>
            </a:pPr>
            <a:endParaRPr lang="en-US" sz="1350" dirty="0">
              <a:latin typeface="+mj-lt"/>
              <a:ea typeface="+mj-ea"/>
              <a:cs typeface="+mj-cs"/>
              <a:sym typeface="Calibri"/>
            </a:endParaRPr>
          </a:p>
          <a:p>
            <a:pPr algn="r" defTabSz="685800" rtl="1" hangingPunct="0">
              <a:buClrTx/>
            </a:pPr>
            <a:endParaRPr lang="en-US" sz="1050" dirty="0"/>
          </a:p>
          <a:p>
            <a:pPr algn="r" defTabSz="685800" rtl="1" hangingPunct="0">
              <a:buClrTx/>
            </a:pPr>
            <a:endParaRPr lang="en-US" sz="1350" dirty="0">
              <a:latin typeface="+mj-lt"/>
              <a:ea typeface="+mj-ea"/>
              <a:cs typeface="+mj-cs"/>
              <a:sym typeface="Calibri"/>
            </a:endParaRPr>
          </a:p>
          <a:p>
            <a:pPr algn="r" defTabSz="685800" rtl="1" hangingPunct="0">
              <a:buClrTx/>
            </a:pPr>
            <a:endParaRPr lang="en-US" sz="1050" dirty="0"/>
          </a:p>
          <a:p>
            <a:pPr algn="r" defTabSz="685800" rtl="1" hangingPunct="0">
              <a:buClrTx/>
            </a:pPr>
            <a:endParaRPr lang="en-US" sz="1350" dirty="0">
              <a:latin typeface="+mj-lt"/>
              <a:ea typeface="+mj-ea"/>
              <a:cs typeface="+mj-cs"/>
              <a:sym typeface="Calibri"/>
            </a:endParaRPr>
          </a:p>
          <a:p>
            <a:pPr algn="r" defTabSz="685800" rtl="1" hangingPunct="0">
              <a:buClrTx/>
            </a:pPr>
            <a:endParaRPr lang="en-US" sz="1050" dirty="0"/>
          </a:p>
          <a:p>
            <a:pPr algn="r" defTabSz="685800" rtl="1" hangingPunct="0">
              <a:buClrTx/>
            </a:pPr>
            <a:endParaRPr lang="en-US" sz="1350" dirty="0">
              <a:latin typeface="+mj-lt"/>
              <a:ea typeface="+mj-ea"/>
              <a:cs typeface="+mj-cs"/>
              <a:sym typeface="Calibri"/>
            </a:endParaRPr>
          </a:p>
          <a:p>
            <a:pPr algn="r" defTabSz="685800" rtl="1" hangingPunct="0">
              <a:buClrTx/>
            </a:pPr>
            <a:endParaRPr lang="en-US" sz="1350" dirty="0"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44624" y="1091946"/>
            <a:ext cx="5289913" cy="1504114"/>
          </a:xfrm>
          <a:prstGeom prst="rect">
            <a:avLst/>
          </a:prstGeom>
          <a:solidFill>
            <a:srgbClr val="FFFFFF">
              <a:alpha val="79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 defTabSz="685800" rtl="1" hangingPunct="0">
              <a:buClrTx/>
            </a:pPr>
            <a:endParaRPr lang="en-US" sz="1350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1" name="Picture 4" descr="https://s.yimg.com/g/images/spaceou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82" y="-102394"/>
            <a:ext cx="7144" cy="7144"/>
          </a:xfrm>
          <a:prstGeom prst="rect">
            <a:avLst/>
          </a:prstGeom>
          <a:noFill/>
        </p:spPr>
      </p:pic>
      <p:pic>
        <p:nvPicPr>
          <p:cNvPr id="12" name="Picture 6" descr="https://s.yimg.com/g/images/spaceou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82" y="-102394"/>
            <a:ext cx="7144" cy="7144"/>
          </a:xfrm>
          <a:prstGeom prst="rect">
            <a:avLst/>
          </a:prstGeom>
          <a:noFill/>
        </p:spPr>
      </p:pic>
      <p:pic>
        <p:nvPicPr>
          <p:cNvPr id="121" name="1C5F08CA-124A-445B-8C23-15CA4F6B6800-L0-001.jpeg" descr="1C5F08CA-124A-445B-8C23-15CA4F6B6800-L0-001.jpeg"/>
          <p:cNvPicPr>
            <a:picLocks noChangeAspect="1"/>
          </p:cNvPicPr>
          <p:nvPr/>
        </p:nvPicPr>
        <p:blipFill>
          <a:blip r:embed="rId4"/>
          <a:srcRect l="10223" t="9396" r="10450" b="9845"/>
          <a:stretch>
            <a:fillRect/>
          </a:stretch>
        </p:blipFill>
        <p:spPr>
          <a:xfrm rot="5400000">
            <a:off x="6109685" y="301998"/>
            <a:ext cx="2457085" cy="2739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1478" extrusionOk="0">
                <a:moveTo>
                  <a:pt x="11758" y="2"/>
                </a:moveTo>
                <a:cubicBezTo>
                  <a:pt x="11481" y="15"/>
                  <a:pt x="11100" y="137"/>
                  <a:pt x="10516" y="373"/>
                </a:cubicBezTo>
                <a:cubicBezTo>
                  <a:pt x="9788" y="667"/>
                  <a:pt x="9488" y="702"/>
                  <a:pt x="9278" y="522"/>
                </a:cubicBezTo>
                <a:cubicBezTo>
                  <a:pt x="9067" y="340"/>
                  <a:pt x="8718" y="562"/>
                  <a:pt x="7796" y="1458"/>
                </a:cubicBezTo>
                <a:cubicBezTo>
                  <a:pt x="6920" y="2310"/>
                  <a:pt x="6502" y="2580"/>
                  <a:pt x="6265" y="2449"/>
                </a:cubicBezTo>
                <a:cubicBezTo>
                  <a:pt x="6012" y="2310"/>
                  <a:pt x="5803" y="2582"/>
                  <a:pt x="5343" y="3649"/>
                </a:cubicBezTo>
                <a:lnTo>
                  <a:pt x="4749" y="5026"/>
                </a:lnTo>
                <a:lnTo>
                  <a:pt x="3194" y="5145"/>
                </a:lnTo>
                <a:cubicBezTo>
                  <a:pt x="2129" y="5226"/>
                  <a:pt x="1485" y="5389"/>
                  <a:pt x="1149" y="5660"/>
                </a:cubicBezTo>
                <a:cubicBezTo>
                  <a:pt x="396" y="6267"/>
                  <a:pt x="11" y="7097"/>
                  <a:pt x="0" y="7926"/>
                </a:cubicBezTo>
                <a:cubicBezTo>
                  <a:pt x="-11" y="8755"/>
                  <a:pt x="352" y="9584"/>
                  <a:pt x="1089" y="10192"/>
                </a:cubicBezTo>
                <a:lnTo>
                  <a:pt x="1709" y="10703"/>
                </a:lnTo>
                <a:lnTo>
                  <a:pt x="1117" y="11268"/>
                </a:lnTo>
                <a:cubicBezTo>
                  <a:pt x="286" y="12061"/>
                  <a:pt x="8" y="12617"/>
                  <a:pt x="8" y="13487"/>
                </a:cubicBezTo>
                <a:cubicBezTo>
                  <a:pt x="8" y="15315"/>
                  <a:pt x="1650" y="16635"/>
                  <a:pt x="3623" y="16394"/>
                </a:cubicBezTo>
                <a:lnTo>
                  <a:pt x="4605" y="16275"/>
                </a:lnTo>
                <a:lnTo>
                  <a:pt x="5319" y="17400"/>
                </a:lnTo>
                <a:cubicBezTo>
                  <a:pt x="5711" y="18018"/>
                  <a:pt x="6033" y="18757"/>
                  <a:pt x="6033" y="19043"/>
                </a:cubicBezTo>
                <a:cubicBezTo>
                  <a:pt x="6033" y="19597"/>
                  <a:pt x="6181" y="19667"/>
                  <a:pt x="6718" y="19365"/>
                </a:cubicBezTo>
                <a:cubicBezTo>
                  <a:pt x="6969" y="19223"/>
                  <a:pt x="7260" y="19386"/>
                  <a:pt x="7854" y="20004"/>
                </a:cubicBezTo>
                <a:cubicBezTo>
                  <a:pt x="8530" y="20707"/>
                  <a:pt x="8754" y="20819"/>
                  <a:pt x="9307" y="20720"/>
                </a:cubicBezTo>
                <a:cubicBezTo>
                  <a:pt x="9790" y="20634"/>
                  <a:pt x="10127" y="20733"/>
                  <a:pt x="10602" y="21098"/>
                </a:cubicBezTo>
                <a:cubicBezTo>
                  <a:pt x="11238" y="21588"/>
                  <a:pt x="11248" y="21587"/>
                  <a:pt x="11724" y="21192"/>
                </a:cubicBezTo>
                <a:cubicBezTo>
                  <a:pt x="12141" y="20846"/>
                  <a:pt x="12309" y="20825"/>
                  <a:pt x="12972" y="21031"/>
                </a:cubicBezTo>
                <a:cubicBezTo>
                  <a:pt x="13622" y="21232"/>
                  <a:pt x="13771" y="21218"/>
                  <a:pt x="13952" y="20930"/>
                </a:cubicBezTo>
                <a:cubicBezTo>
                  <a:pt x="14069" y="20744"/>
                  <a:pt x="14321" y="20592"/>
                  <a:pt x="14512" y="20592"/>
                </a:cubicBezTo>
                <a:cubicBezTo>
                  <a:pt x="15168" y="20592"/>
                  <a:pt x="16268" y="19957"/>
                  <a:pt x="16137" y="19654"/>
                </a:cubicBezTo>
                <a:cubicBezTo>
                  <a:pt x="15978" y="19285"/>
                  <a:pt x="16677" y="18942"/>
                  <a:pt x="17593" y="18942"/>
                </a:cubicBezTo>
                <a:cubicBezTo>
                  <a:pt x="18137" y="18942"/>
                  <a:pt x="18266" y="18868"/>
                  <a:pt x="18159" y="18618"/>
                </a:cubicBezTo>
                <a:cubicBezTo>
                  <a:pt x="18070" y="18414"/>
                  <a:pt x="18320" y="18014"/>
                  <a:pt x="18836" y="17535"/>
                </a:cubicBezTo>
                <a:cubicBezTo>
                  <a:pt x="20162" y="16304"/>
                  <a:pt x="20993" y="14280"/>
                  <a:pt x="21323" y="11480"/>
                </a:cubicBezTo>
                <a:cubicBezTo>
                  <a:pt x="21589" y="9226"/>
                  <a:pt x="21578" y="9009"/>
                  <a:pt x="21159" y="8180"/>
                </a:cubicBezTo>
                <a:cubicBezTo>
                  <a:pt x="20663" y="7199"/>
                  <a:pt x="20242" y="6197"/>
                  <a:pt x="19904" y="5184"/>
                </a:cubicBezTo>
                <a:cubicBezTo>
                  <a:pt x="19780" y="4814"/>
                  <a:pt x="19277" y="4226"/>
                  <a:pt x="18776" y="3868"/>
                </a:cubicBezTo>
                <a:cubicBezTo>
                  <a:pt x="18279" y="3512"/>
                  <a:pt x="17840" y="3028"/>
                  <a:pt x="17802" y="2790"/>
                </a:cubicBezTo>
                <a:cubicBezTo>
                  <a:pt x="17760" y="2536"/>
                  <a:pt x="17350" y="2167"/>
                  <a:pt x="16807" y="1896"/>
                </a:cubicBezTo>
                <a:cubicBezTo>
                  <a:pt x="16289" y="1639"/>
                  <a:pt x="15817" y="1226"/>
                  <a:pt x="15741" y="963"/>
                </a:cubicBezTo>
                <a:cubicBezTo>
                  <a:pt x="15663" y="691"/>
                  <a:pt x="15468" y="523"/>
                  <a:pt x="15280" y="566"/>
                </a:cubicBezTo>
                <a:cubicBezTo>
                  <a:pt x="14479" y="752"/>
                  <a:pt x="12621" y="570"/>
                  <a:pt x="12378" y="282"/>
                </a:cubicBezTo>
                <a:cubicBezTo>
                  <a:pt x="12211" y="82"/>
                  <a:pt x="12036" y="-12"/>
                  <a:pt x="11758" y="2"/>
                </a:cubicBezTo>
                <a:close/>
              </a:path>
            </a:pathLst>
          </a:cu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122" name="سهم">
            <a:hlinkClick r:id="rId5" action="ppaction://hlinksldjump"/>
          </p:cNvPr>
          <p:cNvSpPr/>
          <p:nvPr/>
        </p:nvSpPr>
        <p:spPr>
          <a:xfrm>
            <a:off x="8094853" y="4401031"/>
            <a:ext cx="911543" cy="712865"/>
          </a:xfrm>
          <a:prstGeom prst="rightArrow">
            <a:avLst>
              <a:gd name="adj1" fmla="val 46645"/>
              <a:gd name="adj2" fmla="val 75813"/>
            </a:avLst>
          </a:prstGeom>
          <a:solidFill>
            <a:srgbClr val="DF3130"/>
          </a:solidFill>
          <a:ln w="6350">
            <a:solidFill>
              <a:schemeClr val="accent1"/>
            </a:solidFill>
            <a:miter/>
          </a:ln>
          <a:effectLst>
            <a:outerShdw blurRad="127000" dir="2700000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34289" rIns="3428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050"/>
          </a:p>
        </p:txBody>
      </p:sp>
      <p:pic>
        <p:nvPicPr>
          <p:cNvPr id="14" name="zaina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6355" y="88990"/>
            <a:ext cx="4077890" cy="101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1817099" y="307448"/>
            <a:ext cx="49441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altLang="zh-CN" sz="2700" b="1" dirty="0">
                <a:solidFill>
                  <a:schemeClr val="tx1"/>
                </a:solidFill>
                <a:latin typeface="FF Yaseer Solid" pitchFamily="50" charset="-78"/>
                <a:ea typeface="小单纯体" panose="02010601030101010101" pitchFamily="2" charset="-122"/>
                <a:cs typeface="+mj-cs"/>
              </a:rPr>
              <a:t>أجب عن السؤال التالي </a:t>
            </a:r>
          </a:p>
        </p:txBody>
      </p:sp>
      <p:sp>
        <p:nvSpPr>
          <p:cNvPr id="17" name="zaina8"/>
          <p:cNvSpPr txBox="1"/>
          <p:nvPr/>
        </p:nvSpPr>
        <p:spPr>
          <a:xfrm>
            <a:off x="344624" y="1141936"/>
            <a:ext cx="49856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altLang="zh-CN" sz="3200" b="1" dirty="0">
                <a:solidFill>
                  <a:srgbClr val="D12026"/>
                </a:solidFill>
                <a:latin typeface="FF Yaseer Solid" pitchFamily="50" charset="-78"/>
                <a:ea typeface="小单纯体" panose="02010601030101010101" pitchFamily="2" charset="-122"/>
                <a:cs typeface="+mj-cs"/>
              </a:rPr>
              <a:t>أي المخلوقات حي، وأيها غير حي في الصورتين الأتيتين؟</a:t>
            </a:r>
          </a:p>
          <a:p>
            <a:pPr algn="ctr">
              <a:defRPr/>
            </a:pPr>
            <a:r>
              <a:rPr lang="ar-SA" altLang="zh-CN" sz="3200" b="1" dirty="0">
                <a:solidFill>
                  <a:srgbClr val="D12026"/>
                </a:solidFill>
                <a:latin typeface="FF Yaseer Solid" pitchFamily="50" charset="-78"/>
                <a:ea typeface="小单纯体" panose="02010601030101010101" pitchFamily="2" charset="-122"/>
                <a:cs typeface="+mj-cs"/>
              </a:rPr>
              <a:t>كيف أعرف ذلك؟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/>
          <a:srcRect l="17697" t="48835" r="23491" b="13226"/>
          <a:stretch/>
        </p:blipFill>
        <p:spPr>
          <a:xfrm>
            <a:off x="344624" y="2666348"/>
            <a:ext cx="6928046" cy="25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5"/>
            <a:ext cx="9144001" cy="5140990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520995" y="1780814"/>
            <a:ext cx="7963978" cy="3361431"/>
          </a:xfrm>
          <a:prstGeom prst="rect">
            <a:avLst/>
          </a:prstGeom>
          <a:solidFill>
            <a:srgbClr val="FFFFFF">
              <a:alpha val="79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 defTabSz="685800" rtl="1" hangingPunct="0">
              <a:buClrTx/>
            </a:pPr>
            <a:endParaRPr lang="en-US" sz="1350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Picture 4" descr="https://s.yimg.com/g/images/spaceou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82" y="-102394"/>
            <a:ext cx="7144" cy="7144"/>
          </a:xfrm>
          <a:prstGeom prst="rect">
            <a:avLst/>
          </a:prstGeom>
          <a:noFill/>
        </p:spPr>
      </p:pic>
      <p:pic>
        <p:nvPicPr>
          <p:cNvPr id="7" name="Picture 6" descr="https://s.yimg.com/g/images/spaceou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82" y="-102394"/>
            <a:ext cx="7144" cy="7144"/>
          </a:xfrm>
          <a:prstGeom prst="rect">
            <a:avLst/>
          </a:prstGeom>
          <a:noFill/>
        </p:spPr>
      </p:pic>
      <p:pic>
        <p:nvPicPr>
          <p:cNvPr id="8" name="zaina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4666" y="597895"/>
            <a:ext cx="5924607" cy="101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2849716" y="716033"/>
            <a:ext cx="5635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altLang="zh-CN" sz="2700" b="1" dirty="0">
                <a:solidFill>
                  <a:schemeClr val="tx1"/>
                </a:solidFill>
                <a:latin typeface="FF Yaseer Solid" pitchFamily="50" charset="-78"/>
                <a:ea typeface="小单纯体" panose="02010601030101010101" pitchFamily="2" charset="-122"/>
                <a:cs typeface="+mj-cs"/>
              </a:rPr>
              <a:t>كيف يحصل النبات على حاجاته في الصورتين الآتيتين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18323" t="46001" r="23672" b="15753"/>
          <a:stretch/>
        </p:blipFill>
        <p:spPr>
          <a:xfrm>
            <a:off x="620012" y="2093146"/>
            <a:ext cx="7864961" cy="2915582"/>
          </a:xfrm>
          <a:prstGeom prst="rect">
            <a:avLst/>
          </a:prstGeom>
        </p:spPr>
      </p:pic>
      <p:sp>
        <p:nvSpPr>
          <p:cNvPr id="129" name="سهم">
            <a:hlinkClick r:id="rId6" action="ppaction://hlinksldjump"/>
          </p:cNvPr>
          <p:cNvSpPr/>
          <p:nvPr/>
        </p:nvSpPr>
        <p:spPr>
          <a:xfrm>
            <a:off x="8203501" y="4429380"/>
            <a:ext cx="911543" cy="712865"/>
          </a:xfrm>
          <a:prstGeom prst="rightArrow">
            <a:avLst>
              <a:gd name="adj1" fmla="val 46645"/>
              <a:gd name="adj2" fmla="val 75813"/>
            </a:avLst>
          </a:prstGeom>
          <a:solidFill>
            <a:srgbClr val="F8E01A"/>
          </a:solidFill>
          <a:ln w="6350">
            <a:solidFill>
              <a:schemeClr val="accent1"/>
            </a:solidFill>
            <a:miter/>
          </a:ln>
          <a:effectLst>
            <a:outerShdw blurRad="127000" dir="2700000" rotWithShape="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34289" rIns="3428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050"/>
          </a:p>
        </p:txBody>
      </p:sp>
      <p:pic>
        <p:nvPicPr>
          <p:cNvPr id="128" name="E46DB255-B69A-4B59-8314-ADAF665EC919-L0-001.jpeg" descr="E46DB255-B69A-4B59-8314-ADAF665EC919-L0-001.jpeg"/>
          <p:cNvPicPr>
            <a:picLocks noChangeAspect="1"/>
          </p:cNvPicPr>
          <p:nvPr/>
        </p:nvPicPr>
        <p:blipFill>
          <a:blip r:embed="rId7"/>
          <a:srcRect l="17790" t="9166" r="17794" b="10648"/>
          <a:stretch>
            <a:fillRect/>
          </a:stretch>
        </p:blipFill>
        <p:spPr>
          <a:xfrm>
            <a:off x="297538" y="115866"/>
            <a:ext cx="1952402" cy="1967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441" extrusionOk="0">
                <a:moveTo>
                  <a:pt x="9319" y="4"/>
                </a:moveTo>
                <a:cubicBezTo>
                  <a:pt x="9138" y="17"/>
                  <a:pt x="8951" y="59"/>
                  <a:pt x="8772" y="135"/>
                </a:cubicBezTo>
                <a:cubicBezTo>
                  <a:pt x="8592" y="210"/>
                  <a:pt x="8268" y="437"/>
                  <a:pt x="8049" y="636"/>
                </a:cubicBezTo>
                <a:lnTo>
                  <a:pt x="7651" y="999"/>
                </a:lnTo>
                <a:lnTo>
                  <a:pt x="7368" y="694"/>
                </a:lnTo>
                <a:cubicBezTo>
                  <a:pt x="7151" y="460"/>
                  <a:pt x="7003" y="390"/>
                  <a:pt x="6727" y="390"/>
                </a:cubicBezTo>
                <a:cubicBezTo>
                  <a:pt x="5714" y="390"/>
                  <a:pt x="5101" y="1205"/>
                  <a:pt x="4999" y="2691"/>
                </a:cubicBezTo>
                <a:lnTo>
                  <a:pt x="4979" y="2986"/>
                </a:lnTo>
                <a:lnTo>
                  <a:pt x="4053" y="3034"/>
                </a:lnTo>
                <a:cubicBezTo>
                  <a:pt x="2965" y="3091"/>
                  <a:pt x="2606" y="3261"/>
                  <a:pt x="2606" y="3714"/>
                </a:cubicBezTo>
                <a:cubicBezTo>
                  <a:pt x="2606" y="3909"/>
                  <a:pt x="2688" y="4057"/>
                  <a:pt x="2868" y="4189"/>
                </a:cubicBezTo>
                <a:lnTo>
                  <a:pt x="3129" y="4382"/>
                </a:lnTo>
                <a:lnTo>
                  <a:pt x="2649" y="4629"/>
                </a:lnTo>
                <a:cubicBezTo>
                  <a:pt x="2053" y="4934"/>
                  <a:pt x="1710" y="5490"/>
                  <a:pt x="1686" y="6194"/>
                </a:cubicBezTo>
                <a:cubicBezTo>
                  <a:pt x="1668" y="6716"/>
                  <a:pt x="1555" y="6849"/>
                  <a:pt x="1134" y="6852"/>
                </a:cubicBezTo>
                <a:cubicBezTo>
                  <a:pt x="807" y="6853"/>
                  <a:pt x="294" y="7287"/>
                  <a:pt x="121" y="7704"/>
                </a:cubicBezTo>
                <a:cubicBezTo>
                  <a:pt x="-169" y="8405"/>
                  <a:pt x="87" y="9689"/>
                  <a:pt x="641" y="10306"/>
                </a:cubicBezTo>
                <a:cubicBezTo>
                  <a:pt x="784" y="10466"/>
                  <a:pt x="769" y="10503"/>
                  <a:pt x="436" y="10798"/>
                </a:cubicBezTo>
                <a:cubicBezTo>
                  <a:pt x="-62" y="11238"/>
                  <a:pt x="-121" y="11669"/>
                  <a:pt x="218" y="12371"/>
                </a:cubicBezTo>
                <a:cubicBezTo>
                  <a:pt x="449" y="12846"/>
                  <a:pt x="467" y="12968"/>
                  <a:pt x="412" y="13627"/>
                </a:cubicBezTo>
                <a:cubicBezTo>
                  <a:pt x="326" y="14654"/>
                  <a:pt x="536" y="15345"/>
                  <a:pt x="1108" y="15924"/>
                </a:cubicBezTo>
                <a:cubicBezTo>
                  <a:pt x="1346" y="16163"/>
                  <a:pt x="1668" y="16385"/>
                  <a:pt x="1827" y="16417"/>
                </a:cubicBezTo>
                <a:cubicBezTo>
                  <a:pt x="2244" y="16502"/>
                  <a:pt x="2327" y="16646"/>
                  <a:pt x="2199" y="17065"/>
                </a:cubicBezTo>
                <a:cubicBezTo>
                  <a:pt x="2117" y="17338"/>
                  <a:pt x="2121" y="17490"/>
                  <a:pt x="2217" y="17725"/>
                </a:cubicBezTo>
                <a:cubicBezTo>
                  <a:pt x="2428" y="18238"/>
                  <a:pt x="3219" y="18706"/>
                  <a:pt x="3876" y="18706"/>
                </a:cubicBezTo>
                <a:cubicBezTo>
                  <a:pt x="4182" y="18706"/>
                  <a:pt x="4225" y="18751"/>
                  <a:pt x="4296" y="19154"/>
                </a:cubicBezTo>
                <a:cubicBezTo>
                  <a:pt x="4375" y="19606"/>
                  <a:pt x="4764" y="19880"/>
                  <a:pt x="5321" y="19880"/>
                </a:cubicBezTo>
                <a:cubicBezTo>
                  <a:pt x="5582" y="19880"/>
                  <a:pt x="5904" y="19839"/>
                  <a:pt x="6038" y="19788"/>
                </a:cubicBezTo>
                <a:cubicBezTo>
                  <a:pt x="6260" y="19702"/>
                  <a:pt x="6300" y="19729"/>
                  <a:pt x="6504" y="20105"/>
                </a:cubicBezTo>
                <a:cubicBezTo>
                  <a:pt x="6904" y="20844"/>
                  <a:pt x="7969" y="21175"/>
                  <a:pt x="8746" y="20801"/>
                </a:cubicBezTo>
                <a:cubicBezTo>
                  <a:pt x="9064" y="20647"/>
                  <a:pt x="9086" y="20650"/>
                  <a:pt x="9470" y="20907"/>
                </a:cubicBezTo>
                <a:cubicBezTo>
                  <a:pt x="10022" y="21276"/>
                  <a:pt x="10848" y="21343"/>
                  <a:pt x="11376" y="21064"/>
                </a:cubicBezTo>
                <a:cubicBezTo>
                  <a:pt x="11707" y="20889"/>
                  <a:pt x="11777" y="20881"/>
                  <a:pt x="11909" y="21002"/>
                </a:cubicBezTo>
                <a:cubicBezTo>
                  <a:pt x="11993" y="21078"/>
                  <a:pt x="12193" y="21210"/>
                  <a:pt x="12353" y="21294"/>
                </a:cubicBezTo>
                <a:cubicBezTo>
                  <a:pt x="12538" y="21392"/>
                  <a:pt x="12837" y="21440"/>
                  <a:pt x="13150" y="21441"/>
                </a:cubicBezTo>
                <a:cubicBezTo>
                  <a:pt x="13462" y="21442"/>
                  <a:pt x="13787" y="21396"/>
                  <a:pt x="14024" y="21300"/>
                </a:cubicBezTo>
                <a:cubicBezTo>
                  <a:pt x="14225" y="21219"/>
                  <a:pt x="14492" y="21000"/>
                  <a:pt x="14617" y="20815"/>
                </a:cubicBezTo>
                <a:cubicBezTo>
                  <a:pt x="14805" y="20537"/>
                  <a:pt x="14923" y="20466"/>
                  <a:pt x="15296" y="20416"/>
                </a:cubicBezTo>
                <a:cubicBezTo>
                  <a:pt x="15900" y="20333"/>
                  <a:pt x="16284" y="20207"/>
                  <a:pt x="16552" y="19998"/>
                </a:cubicBezTo>
                <a:cubicBezTo>
                  <a:pt x="16833" y="19780"/>
                  <a:pt x="17071" y="19112"/>
                  <a:pt x="16950" y="18883"/>
                </a:cubicBezTo>
                <a:cubicBezTo>
                  <a:pt x="16847" y="18688"/>
                  <a:pt x="16874" y="18666"/>
                  <a:pt x="17500" y="18456"/>
                </a:cubicBezTo>
                <a:cubicBezTo>
                  <a:pt x="18357" y="18167"/>
                  <a:pt x="18802" y="17847"/>
                  <a:pt x="19015" y="17362"/>
                </a:cubicBezTo>
                <a:cubicBezTo>
                  <a:pt x="19252" y="16822"/>
                  <a:pt x="19194" y="16424"/>
                  <a:pt x="18824" y="16032"/>
                </a:cubicBezTo>
                <a:cubicBezTo>
                  <a:pt x="18562" y="15756"/>
                  <a:pt x="18563" y="15750"/>
                  <a:pt x="18754" y="15609"/>
                </a:cubicBezTo>
                <a:cubicBezTo>
                  <a:pt x="20712" y="14161"/>
                  <a:pt x="21431" y="12965"/>
                  <a:pt x="20990" y="11899"/>
                </a:cubicBezTo>
                <a:cubicBezTo>
                  <a:pt x="20877" y="11627"/>
                  <a:pt x="20768" y="11541"/>
                  <a:pt x="20403" y="11434"/>
                </a:cubicBezTo>
                <a:cubicBezTo>
                  <a:pt x="20156" y="11361"/>
                  <a:pt x="19950" y="11282"/>
                  <a:pt x="19945" y="11257"/>
                </a:cubicBezTo>
                <a:cubicBezTo>
                  <a:pt x="19939" y="11233"/>
                  <a:pt x="20100" y="10868"/>
                  <a:pt x="20301" y="10445"/>
                </a:cubicBezTo>
                <a:cubicBezTo>
                  <a:pt x="20606" y="9805"/>
                  <a:pt x="20674" y="9541"/>
                  <a:pt x="20713" y="8876"/>
                </a:cubicBezTo>
                <a:cubicBezTo>
                  <a:pt x="20756" y="8152"/>
                  <a:pt x="20739" y="8046"/>
                  <a:pt x="20530" y="7736"/>
                </a:cubicBezTo>
                <a:cubicBezTo>
                  <a:pt x="20328" y="7438"/>
                  <a:pt x="20155" y="7335"/>
                  <a:pt x="19598" y="7185"/>
                </a:cubicBezTo>
                <a:cubicBezTo>
                  <a:pt x="19505" y="7159"/>
                  <a:pt x="19524" y="7053"/>
                  <a:pt x="19672" y="6761"/>
                </a:cubicBezTo>
                <a:cubicBezTo>
                  <a:pt x="19901" y="6308"/>
                  <a:pt x="19921" y="5898"/>
                  <a:pt x="19738" y="5455"/>
                </a:cubicBezTo>
                <a:cubicBezTo>
                  <a:pt x="19566" y="5040"/>
                  <a:pt x="19385" y="4901"/>
                  <a:pt x="18836" y="4759"/>
                </a:cubicBezTo>
                <a:lnTo>
                  <a:pt x="18380" y="4641"/>
                </a:lnTo>
                <a:lnTo>
                  <a:pt x="18260" y="4047"/>
                </a:lnTo>
                <a:cubicBezTo>
                  <a:pt x="18113" y="3318"/>
                  <a:pt x="17824" y="2728"/>
                  <a:pt x="17482" y="2456"/>
                </a:cubicBezTo>
                <a:cubicBezTo>
                  <a:pt x="17149" y="2192"/>
                  <a:pt x="16552" y="2186"/>
                  <a:pt x="16138" y="2444"/>
                </a:cubicBezTo>
                <a:lnTo>
                  <a:pt x="15825" y="2639"/>
                </a:lnTo>
                <a:lnTo>
                  <a:pt x="15592" y="2275"/>
                </a:lnTo>
                <a:cubicBezTo>
                  <a:pt x="15464" y="2075"/>
                  <a:pt x="15170" y="1806"/>
                  <a:pt x="14939" y="1678"/>
                </a:cubicBezTo>
                <a:cubicBezTo>
                  <a:pt x="14576" y="1475"/>
                  <a:pt x="14527" y="1411"/>
                  <a:pt x="14579" y="1200"/>
                </a:cubicBezTo>
                <a:cubicBezTo>
                  <a:pt x="14662" y="868"/>
                  <a:pt x="14429" y="539"/>
                  <a:pt x="13926" y="275"/>
                </a:cubicBezTo>
                <a:cubicBezTo>
                  <a:pt x="13102" y="-158"/>
                  <a:pt x="11731" y="50"/>
                  <a:pt x="10930" y="731"/>
                </a:cubicBezTo>
                <a:cubicBezTo>
                  <a:pt x="10593" y="1017"/>
                  <a:pt x="10508" y="994"/>
                  <a:pt x="10428" y="592"/>
                </a:cubicBezTo>
                <a:cubicBezTo>
                  <a:pt x="10349" y="195"/>
                  <a:pt x="9861" y="-34"/>
                  <a:pt x="9319" y="4"/>
                </a:cubicBezTo>
                <a:close/>
              </a:path>
            </a:pathLst>
          </a:cu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99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5"/>
            <a:ext cx="9144001" cy="5140990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116682" y="-102394"/>
            <a:ext cx="8889715" cy="5216289"/>
            <a:chOff x="155575" y="-136525"/>
            <a:chExt cx="11852953" cy="6955052"/>
          </a:xfrm>
        </p:grpSpPr>
        <p:grpSp>
          <p:nvGrpSpPr>
            <p:cNvPr id="4" name="مجموعة 3"/>
            <p:cNvGrpSpPr/>
            <p:nvPr/>
          </p:nvGrpSpPr>
          <p:grpSpPr>
            <a:xfrm>
              <a:off x="155575" y="-136525"/>
              <a:ext cx="11798341" cy="6454433"/>
              <a:chOff x="155575" y="-136525"/>
              <a:chExt cx="11798341" cy="6454433"/>
            </a:xfrm>
          </p:grpSpPr>
          <p:sp>
            <p:nvSpPr>
              <p:cNvPr id="5" name="مستطيل مستدير الزوايا 4"/>
              <p:cNvSpPr/>
              <p:nvPr/>
            </p:nvSpPr>
            <p:spPr>
              <a:xfrm>
                <a:off x="238084" y="699352"/>
                <a:ext cx="11715832" cy="5618556"/>
              </a:xfrm>
              <a:prstGeom prst="roundRect">
                <a:avLst/>
              </a:prstGeom>
              <a:solidFill>
                <a:srgbClr val="FFFFFF">
                  <a:alpha val="47000"/>
                </a:srgbClr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4289" tIns="34289" rIns="34289" bIns="34289" numCol="1" spcCol="38100" rtlCol="0" anchor="ctr">
                <a:spAutoFit/>
              </a:bodyPr>
              <a:lstStyle/>
              <a:p>
                <a:pPr algn="r" defTabSz="685800" rtl="1" hangingPunct="0">
                  <a:buClrTx/>
                </a:pPr>
                <a:endParaRPr lang="en-US" sz="1350" dirty="0">
                  <a:latin typeface="+mj-lt"/>
                  <a:ea typeface="+mj-ea"/>
                  <a:cs typeface="+mj-cs"/>
                  <a:sym typeface="Calibri"/>
                </a:endParaRPr>
              </a:p>
              <a:p>
                <a:pPr algn="r" defTabSz="685800" rtl="1" hangingPunct="0">
                  <a:buClrTx/>
                </a:pPr>
                <a:endParaRPr lang="en-US" sz="1050" dirty="0"/>
              </a:p>
              <a:p>
                <a:pPr algn="r" defTabSz="685800" rtl="1" hangingPunct="0">
                  <a:buClrTx/>
                </a:pPr>
                <a:endParaRPr lang="en-US" sz="1350" dirty="0">
                  <a:latin typeface="+mj-lt"/>
                  <a:ea typeface="+mj-ea"/>
                  <a:cs typeface="+mj-cs"/>
                  <a:sym typeface="Calibri"/>
                </a:endParaRPr>
              </a:p>
              <a:p>
                <a:pPr algn="r" defTabSz="685800" rtl="1" hangingPunct="0">
                  <a:buClrTx/>
                </a:pPr>
                <a:endParaRPr lang="en-US" sz="1050" dirty="0"/>
              </a:p>
              <a:p>
                <a:pPr algn="r" defTabSz="685800" rtl="1" hangingPunct="0">
                  <a:buClrTx/>
                </a:pPr>
                <a:endParaRPr lang="en-US" sz="1350" dirty="0">
                  <a:latin typeface="+mj-lt"/>
                  <a:ea typeface="+mj-ea"/>
                  <a:cs typeface="+mj-cs"/>
                  <a:sym typeface="Calibri"/>
                </a:endParaRPr>
              </a:p>
              <a:p>
                <a:pPr algn="r" defTabSz="685800" rtl="1" hangingPunct="0">
                  <a:buClrTx/>
                </a:pPr>
                <a:endParaRPr lang="en-US" sz="1050" dirty="0"/>
              </a:p>
              <a:p>
                <a:pPr algn="r" defTabSz="685800" rtl="1" hangingPunct="0">
                  <a:buClrTx/>
                </a:pPr>
                <a:endParaRPr lang="en-US" sz="1350" dirty="0">
                  <a:latin typeface="+mj-lt"/>
                  <a:ea typeface="+mj-ea"/>
                  <a:cs typeface="+mj-cs"/>
                  <a:sym typeface="Calibri"/>
                </a:endParaRPr>
              </a:p>
              <a:p>
                <a:pPr algn="r" defTabSz="685800" rtl="1" hangingPunct="0">
                  <a:buClrTx/>
                </a:pPr>
                <a:endParaRPr lang="en-US" sz="1050" dirty="0"/>
              </a:p>
              <a:p>
                <a:pPr algn="r" defTabSz="685800" rtl="1" hangingPunct="0">
                  <a:buClrTx/>
                </a:pPr>
                <a:endParaRPr lang="en-US" sz="1350" dirty="0">
                  <a:latin typeface="+mj-lt"/>
                  <a:ea typeface="+mj-ea"/>
                  <a:cs typeface="+mj-cs"/>
                  <a:sym typeface="Calibri"/>
                </a:endParaRPr>
              </a:p>
              <a:p>
                <a:pPr algn="r" defTabSz="685800" rtl="1" hangingPunct="0">
                  <a:buClrTx/>
                </a:pPr>
                <a:endParaRPr lang="en-US" sz="1050" dirty="0"/>
              </a:p>
              <a:p>
                <a:pPr algn="r" defTabSz="685800" rtl="1" hangingPunct="0">
                  <a:buClrTx/>
                </a:pPr>
                <a:endParaRPr lang="en-US" sz="1350" dirty="0">
                  <a:latin typeface="+mj-lt"/>
                  <a:ea typeface="+mj-ea"/>
                  <a:cs typeface="+mj-cs"/>
                  <a:sym typeface="Calibri"/>
                </a:endParaRPr>
              </a:p>
              <a:p>
                <a:pPr algn="r" defTabSz="685800" rtl="1" hangingPunct="0">
                  <a:buClrTx/>
                </a:pPr>
                <a:endParaRPr lang="en-US" sz="1050" dirty="0"/>
              </a:p>
              <a:p>
                <a:pPr algn="r" defTabSz="685800" rtl="1" hangingPunct="0">
                  <a:buClrTx/>
                </a:pPr>
                <a:endParaRPr lang="en-US" sz="1350" dirty="0">
                  <a:latin typeface="+mj-lt"/>
                  <a:ea typeface="+mj-ea"/>
                  <a:cs typeface="+mj-cs"/>
                  <a:sym typeface="Calibri"/>
                </a:endParaRPr>
              </a:p>
              <a:p>
                <a:pPr algn="r" defTabSz="685800" rtl="1" hangingPunct="0">
                  <a:buClrTx/>
                </a:pPr>
                <a:endParaRPr lang="en-US" sz="1050" dirty="0"/>
              </a:p>
              <a:p>
                <a:pPr algn="r" defTabSz="685800" rtl="1" hangingPunct="0">
                  <a:buClrTx/>
                </a:pPr>
                <a:endParaRPr lang="en-US" sz="1350" dirty="0">
                  <a:latin typeface="+mj-lt"/>
                  <a:ea typeface="+mj-ea"/>
                  <a:cs typeface="+mj-cs"/>
                  <a:sym typeface="Calibri"/>
                </a:endParaRPr>
              </a:p>
              <a:p>
                <a:pPr algn="r" defTabSz="685800" rtl="1" hangingPunct="0">
                  <a:buClrTx/>
                </a:pPr>
                <a:endParaRPr lang="en-US" sz="1050" dirty="0"/>
              </a:p>
              <a:p>
                <a:pPr algn="r" defTabSz="685800" rtl="1" hangingPunct="0">
                  <a:buClrTx/>
                </a:pPr>
                <a:endParaRPr lang="en-US" sz="1350" dirty="0">
                  <a:latin typeface="+mj-lt"/>
                  <a:ea typeface="+mj-ea"/>
                  <a:cs typeface="+mj-cs"/>
                  <a:sym typeface="Calibri"/>
                </a:endParaRPr>
              </a:p>
              <a:p>
                <a:pPr algn="r" defTabSz="685800" rtl="1" hangingPunct="0">
                  <a:buClrTx/>
                </a:pPr>
                <a:endParaRPr lang="en-US" sz="1050" dirty="0"/>
              </a:p>
              <a:p>
                <a:pPr algn="r" defTabSz="685800" rtl="1" hangingPunct="0">
                  <a:buClrTx/>
                </a:pPr>
                <a:endParaRPr lang="en-US" sz="1350" dirty="0">
                  <a:latin typeface="+mj-lt"/>
                  <a:ea typeface="+mj-ea"/>
                  <a:cs typeface="+mj-cs"/>
                  <a:sym typeface="Calibri"/>
                </a:endParaRPr>
              </a:p>
              <a:p>
                <a:pPr algn="r" defTabSz="685800" rtl="1" hangingPunct="0">
                  <a:buClrTx/>
                </a:pPr>
                <a:endParaRPr lang="en-US" sz="1350" dirty="0"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  <p:pic>
            <p:nvPicPr>
              <p:cNvPr id="6" name="Picture 4" descr="https://s.yimg.com/g/images/spaceout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5575" y="-136525"/>
                <a:ext cx="9525" cy="9525"/>
              </a:xfrm>
              <a:prstGeom prst="rect">
                <a:avLst/>
              </a:prstGeom>
              <a:noFill/>
            </p:spPr>
          </p:pic>
          <p:pic>
            <p:nvPicPr>
              <p:cNvPr id="7" name="Picture 6" descr="https://s.yimg.com/g/images/spaceout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5575" y="-136525"/>
                <a:ext cx="9525" cy="9525"/>
              </a:xfrm>
              <a:prstGeom prst="rect">
                <a:avLst/>
              </a:prstGeom>
              <a:noFill/>
            </p:spPr>
          </p:pic>
        </p:grpSp>
        <p:pic>
          <p:nvPicPr>
            <p:cNvPr id="131" name="D89E54C8-8324-4D74-993F-CA7E61F74581-L0-001.jpeg" descr="D89E54C8-8324-4D74-993F-CA7E61F74581-L0-001.jpeg"/>
            <p:cNvPicPr>
              <a:picLocks noChangeAspect="1"/>
            </p:cNvPicPr>
            <p:nvPr/>
          </p:nvPicPr>
          <p:blipFill>
            <a:blip r:embed="rId4"/>
            <a:srcRect l="3883" t="7162" r="3940" b="5440"/>
            <a:stretch>
              <a:fillRect/>
            </a:stretch>
          </p:blipFill>
          <p:spPr>
            <a:xfrm>
              <a:off x="7963731" y="2415630"/>
              <a:ext cx="3990185" cy="3783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460" extrusionOk="0">
                  <a:moveTo>
                    <a:pt x="10378" y="3"/>
                  </a:moveTo>
                  <a:cubicBezTo>
                    <a:pt x="10319" y="-21"/>
                    <a:pt x="10335" y="92"/>
                    <a:pt x="10391" y="327"/>
                  </a:cubicBezTo>
                  <a:cubicBezTo>
                    <a:pt x="10561" y="1042"/>
                    <a:pt x="10069" y="1688"/>
                    <a:pt x="9639" y="1314"/>
                  </a:cubicBezTo>
                  <a:cubicBezTo>
                    <a:pt x="9468" y="1165"/>
                    <a:pt x="9326" y="816"/>
                    <a:pt x="9326" y="537"/>
                  </a:cubicBezTo>
                  <a:cubicBezTo>
                    <a:pt x="9325" y="112"/>
                    <a:pt x="9252" y="157"/>
                    <a:pt x="8868" y="816"/>
                  </a:cubicBezTo>
                  <a:cubicBezTo>
                    <a:pt x="8616" y="1249"/>
                    <a:pt x="8317" y="1541"/>
                    <a:pt x="8202" y="1467"/>
                  </a:cubicBezTo>
                  <a:cubicBezTo>
                    <a:pt x="8087" y="1392"/>
                    <a:pt x="7929" y="1441"/>
                    <a:pt x="7850" y="1575"/>
                  </a:cubicBezTo>
                  <a:cubicBezTo>
                    <a:pt x="7769" y="1711"/>
                    <a:pt x="7438" y="1750"/>
                    <a:pt x="7096" y="1660"/>
                  </a:cubicBezTo>
                  <a:cubicBezTo>
                    <a:pt x="6546" y="1517"/>
                    <a:pt x="6516" y="1540"/>
                    <a:pt x="6795" y="1894"/>
                  </a:cubicBezTo>
                  <a:cubicBezTo>
                    <a:pt x="7066" y="2239"/>
                    <a:pt x="7036" y="2319"/>
                    <a:pt x="6567" y="2516"/>
                  </a:cubicBezTo>
                  <a:cubicBezTo>
                    <a:pt x="6271" y="2640"/>
                    <a:pt x="6119" y="2748"/>
                    <a:pt x="6228" y="2757"/>
                  </a:cubicBezTo>
                  <a:cubicBezTo>
                    <a:pt x="6711" y="2793"/>
                    <a:pt x="5797" y="3487"/>
                    <a:pt x="5261" y="3490"/>
                  </a:cubicBezTo>
                  <a:cubicBezTo>
                    <a:pt x="4932" y="3492"/>
                    <a:pt x="4510" y="3605"/>
                    <a:pt x="4322" y="3743"/>
                  </a:cubicBezTo>
                  <a:cubicBezTo>
                    <a:pt x="4052" y="3941"/>
                    <a:pt x="4085" y="3963"/>
                    <a:pt x="4475" y="3848"/>
                  </a:cubicBezTo>
                  <a:cubicBezTo>
                    <a:pt x="5149" y="3651"/>
                    <a:pt x="5345" y="4091"/>
                    <a:pt x="4771" y="4512"/>
                  </a:cubicBezTo>
                  <a:cubicBezTo>
                    <a:pt x="4304" y="4856"/>
                    <a:pt x="4304" y="4857"/>
                    <a:pt x="4825" y="5010"/>
                  </a:cubicBezTo>
                  <a:cubicBezTo>
                    <a:pt x="5335" y="5160"/>
                    <a:pt x="5336" y="5171"/>
                    <a:pt x="4904" y="5517"/>
                  </a:cubicBezTo>
                  <a:cubicBezTo>
                    <a:pt x="4662" y="5711"/>
                    <a:pt x="4251" y="5877"/>
                    <a:pt x="3994" y="5883"/>
                  </a:cubicBezTo>
                  <a:cubicBezTo>
                    <a:pt x="3538" y="5896"/>
                    <a:pt x="3541" y="5905"/>
                    <a:pt x="4039" y="6268"/>
                  </a:cubicBezTo>
                  <a:cubicBezTo>
                    <a:pt x="4320" y="6474"/>
                    <a:pt x="4550" y="6733"/>
                    <a:pt x="4550" y="6842"/>
                  </a:cubicBezTo>
                  <a:cubicBezTo>
                    <a:pt x="4550" y="6952"/>
                    <a:pt x="4125" y="7638"/>
                    <a:pt x="3607" y="8364"/>
                  </a:cubicBezTo>
                  <a:cubicBezTo>
                    <a:pt x="2751" y="9563"/>
                    <a:pt x="2584" y="9684"/>
                    <a:pt x="1796" y="9684"/>
                  </a:cubicBezTo>
                  <a:cubicBezTo>
                    <a:pt x="711" y="9684"/>
                    <a:pt x="0" y="10405"/>
                    <a:pt x="0" y="11502"/>
                  </a:cubicBezTo>
                  <a:cubicBezTo>
                    <a:pt x="0" y="12857"/>
                    <a:pt x="372" y="13478"/>
                    <a:pt x="1482" y="13977"/>
                  </a:cubicBezTo>
                  <a:cubicBezTo>
                    <a:pt x="2862" y="14597"/>
                    <a:pt x="5100" y="17109"/>
                    <a:pt x="5147" y="18092"/>
                  </a:cubicBezTo>
                  <a:cubicBezTo>
                    <a:pt x="5196" y="19109"/>
                    <a:pt x="6683" y="20592"/>
                    <a:pt x="8161" y="21097"/>
                  </a:cubicBezTo>
                  <a:cubicBezTo>
                    <a:pt x="9370" y="21510"/>
                    <a:pt x="11313" y="21579"/>
                    <a:pt x="12782" y="21261"/>
                  </a:cubicBezTo>
                  <a:cubicBezTo>
                    <a:pt x="13849" y="21031"/>
                    <a:pt x="15419" y="19630"/>
                    <a:pt x="15916" y="18465"/>
                  </a:cubicBezTo>
                  <a:cubicBezTo>
                    <a:pt x="16128" y="17971"/>
                    <a:pt x="16585" y="17331"/>
                    <a:pt x="16935" y="17043"/>
                  </a:cubicBezTo>
                  <a:cubicBezTo>
                    <a:pt x="17284" y="16755"/>
                    <a:pt x="17923" y="15944"/>
                    <a:pt x="18352" y="15239"/>
                  </a:cubicBezTo>
                  <a:cubicBezTo>
                    <a:pt x="18920" y="14309"/>
                    <a:pt x="19312" y="13921"/>
                    <a:pt x="19788" y="13821"/>
                  </a:cubicBezTo>
                  <a:cubicBezTo>
                    <a:pt x="20809" y="13607"/>
                    <a:pt x="21433" y="12736"/>
                    <a:pt x="21560" y="11349"/>
                  </a:cubicBezTo>
                  <a:cubicBezTo>
                    <a:pt x="21583" y="11092"/>
                    <a:pt x="21598" y="10883"/>
                    <a:pt x="21598" y="10706"/>
                  </a:cubicBezTo>
                  <a:cubicBezTo>
                    <a:pt x="21600" y="10172"/>
                    <a:pt x="21482" y="9928"/>
                    <a:pt x="21147" y="9555"/>
                  </a:cubicBezTo>
                  <a:cubicBezTo>
                    <a:pt x="20587" y="8931"/>
                    <a:pt x="19404" y="8757"/>
                    <a:pt x="18950" y="9233"/>
                  </a:cubicBezTo>
                  <a:cubicBezTo>
                    <a:pt x="18767" y="9425"/>
                    <a:pt x="18475" y="9149"/>
                    <a:pt x="17876" y="8218"/>
                  </a:cubicBezTo>
                  <a:lnTo>
                    <a:pt x="17055" y="6944"/>
                  </a:lnTo>
                  <a:lnTo>
                    <a:pt x="17798" y="6293"/>
                  </a:lnTo>
                  <a:cubicBezTo>
                    <a:pt x="18523" y="5661"/>
                    <a:pt x="18526" y="5644"/>
                    <a:pt x="17989" y="5638"/>
                  </a:cubicBezTo>
                  <a:cubicBezTo>
                    <a:pt x="17686" y="5635"/>
                    <a:pt x="17249" y="5452"/>
                    <a:pt x="17016" y="5231"/>
                  </a:cubicBezTo>
                  <a:cubicBezTo>
                    <a:pt x="16606" y="4841"/>
                    <a:pt x="16610" y="4812"/>
                    <a:pt x="17195" y="4323"/>
                  </a:cubicBezTo>
                  <a:lnTo>
                    <a:pt x="17798" y="3821"/>
                  </a:lnTo>
                  <a:lnTo>
                    <a:pt x="17145" y="3833"/>
                  </a:lnTo>
                  <a:cubicBezTo>
                    <a:pt x="16568" y="3843"/>
                    <a:pt x="16499" y="3765"/>
                    <a:pt x="16539" y="3166"/>
                  </a:cubicBezTo>
                  <a:cubicBezTo>
                    <a:pt x="16573" y="2673"/>
                    <a:pt x="16499" y="2526"/>
                    <a:pt x="16267" y="2619"/>
                  </a:cubicBezTo>
                  <a:cubicBezTo>
                    <a:pt x="15755" y="2825"/>
                    <a:pt x="14507" y="2065"/>
                    <a:pt x="14662" y="1642"/>
                  </a:cubicBezTo>
                  <a:cubicBezTo>
                    <a:pt x="14772" y="1340"/>
                    <a:pt x="14644" y="1303"/>
                    <a:pt x="13895" y="1428"/>
                  </a:cubicBezTo>
                  <a:cubicBezTo>
                    <a:pt x="12912" y="1593"/>
                    <a:pt x="12526" y="1303"/>
                    <a:pt x="12975" y="735"/>
                  </a:cubicBezTo>
                  <a:cubicBezTo>
                    <a:pt x="13367" y="240"/>
                    <a:pt x="12881" y="274"/>
                    <a:pt x="12030" y="800"/>
                  </a:cubicBezTo>
                  <a:cubicBezTo>
                    <a:pt x="11368" y="1210"/>
                    <a:pt x="11358" y="1207"/>
                    <a:pt x="10812" y="501"/>
                  </a:cubicBezTo>
                  <a:cubicBezTo>
                    <a:pt x="10571" y="189"/>
                    <a:pt x="10437" y="28"/>
                    <a:pt x="10378" y="3"/>
                  </a:cubicBezTo>
                  <a:close/>
                </a:path>
              </a:pathLst>
            </a:custGeom>
            <a:ln w="12700">
              <a:miter lim="400000"/>
            </a:ln>
            <a:effectLst>
              <a:outerShdw blurRad="254000" dist="127000" dir="16200000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2" name="سهم">
              <a:hlinkClick r:id="rId5" action="ppaction://hlinksldjump"/>
            </p:cNvPr>
            <p:cNvSpPr/>
            <p:nvPr/>
          </p:nvSpPr>
          <p:spPr>
            <a:xfrm>
              <a:off x="10793138" y="5868040"/>
              <a:ext cx="1215390" cy="950487"/>
            </a:xfrm>
            <a:prstGeom prst="rightArrow">
              <a:avLst>
                <a:gd name="adj1" fmla="val 46645"/>
                <a:gd name="adj2" fmla="val 75813"/>
              </a:avLst>
            </a:prstGeom>
            <a:gradFill>
              <a:gsLst>
                <a:gs pos="0">
                  <a:srgbClr val="FF6A00"/>
                </a:gs>
                <a:gs pos="100000">
                  <a:srgbClr val="FF8648"/>
                </a:gs>
              </a:gsLst>
              <a:lin ang="5400000"/>
            </a:gradFill>
            <a:ln w="6350">
              <a:solidFill>
                <a:schemeClr val="accent1"/>
              </a:solidFill>
              <a:miter/>
            </a:ln>
            <a:effectLst>
              <a:outerShdw blurRad="127000" dir="2700000" rotWithShape="0">
                <a:srgbClr val="000000">
                  <a:alpha val="7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4289" rIns="34289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</p:grpSp>
      <p:pic>
        <p:nvPicPr>
          <p:cNvPr id="8" name="zaina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09835" y="508956"/>
            <a:ext cx="4746910" cy="117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3939655" y="670343"/>
            <a:ext cx="38667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altLang="zh-CN" sz="2800" b="1" dirty="0">
                <a:solidFill>
                  <a:schemeClr val="tx1"/>
                </a:solidFill>
                <a:latin typeface="FF Yaseer Solid" pitchFamily="50" charset="-78"/>
                <a:ea typeface="小单纯体" panose="02010601030101010101" pitchFamily="2" charset="-122"/>
                <a:cs typeface="+mj-cs"/>
              </a:rPr>
              <a:t>أسمي كل جزء من أجزاء النبات </a:t>
            </a:r>
          </a:p>
          <a:p>
            <a:pPr algn="ctr">
              <a:defRPr/>
            </a:pPr>
            <a:r>
              <a:rPr lang="ar-SA" altLang="zh-CN" sz="2800" b="1" dirty="0">
                <a:solidFill>
                  <a:schemeClr val="tx1"/>
                </a:solidFill>
                <a:latin typeface="FF Yaseer Solid" pitchFamily="50" charset="-78"/>
                <a:ea typeface="小单纯体" panose="02010601030101010101" pitchFamily="2" charset="-122"/>
                <a:cs typeface="+mj-cs"/>
              </a:rPr>
              <a:t>وأذكر وظيفتها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78565" y="418621"/>
            <a:ext cx="3021836" cy="4695273"/>
          </a:xfrm>
          <a:prstGeom prst="rect">
            <a:avLst/>
          </a:prstGeom>
          <a:solidFill>
            <a:srgbClr val="FFFFFF">
              <a:alpha val="88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 defTabSz="685800" rtl="1" hangingPunct="0">
              <a:buClrTx/>
            </a:pPr>
            <a:endParaRPr lang="en-US" sz="1350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4" name="Picture 2" descr="الجذور تحميل مجاني - جذر شجرة فرع - جذور الشجرة صورة بابوا نيو غينيا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" b="100000" l="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86" y="670343"/>
            <a:ext cx="2807876" cy="43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رابط كسهم مستقيم 2"/>
          <p:cNvCxnSpPr/>
          <p:nvPr/>
        </p:nvCxnSpPr>
        <p:spPr>
          <a:xfrm flipH="1">
            <a:off x="2765517" y="1811722"/>
            <a:ext cx="168616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2765517" y="2766257"/>
            <a:ext cx="168616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 flipV="1">
            <a:off x="2765517" y="3949333"/>
            <a:ext cx="1686167" cy="90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7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Energy Company Meeting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F9DC21"/>
      </a:accent1>
      <a:accent2>
        <a:srgbClr val="00C3B1"/>
      </a:accent2>
      <a:accent3>
        <a:srgbClr val="A8D13D"/>
      </a:accent3>
      <a:accent4>
        <a:srgbClr val="7FCB4C"/>
      </a:accent4>
      <a:accent5>
        <a:srgbClr val="57C65A"/>
      </a:accent5>
      <a:accent6>
        <a:srgbClr val="2EC06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56</Words>
  <Application>Microsoft Office PowerPoint</Application>
  <PresentationFormat>عرض على الشاشة (16:9)</PresentationFormat>
  <Paragraphs>67</Paragraphs>
  <Slides>11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9" baseType="lpstr">
      <vt:lpstr>Arial</vt:lpstr>
      <vt:lpstr>Source Sans Pro</vt:lpstr>
      <vt:lpstr>Encode Sans</vt:lpstr>
      <vt:lpstr>FF Yaseer Solid</vt:lpstr>
      <vt:lpstr>Calibri Light</vt:lpstr>
      <vt:lpstr>Black Han Sans</vt:lpstr>
      <vt:lpstr>Roboto</vt:lpstr>
      <vt:lpstr>Energy Company Meeting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الأولى</dc:title>
  <dc:creator>rawan</dc:creator>
  <cp:lastModifiedBy>عهود الاحمدي</cp:lastModifiedBy>
  <cp:revision>31</cp:revision>
  <dcterms:modified xsi:type="dcterms:W3CDTF">2022-09-14T13:22:01Z</dcterms:modified>
</cp:coreProperties>
</file>