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4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>
        <p:scale>
          <a:sx n="75" d="100"/>
          <a:sy n="75" d="100"/>
        </p:scale>
        <p:origin x="54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AFDD-B5F2-40DB-B23B-095572027B2A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9E837-443D-4917-B762-003FB9670D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9448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AFDD-B5F2-40DB-B23B-095572027B2A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9E837-443D-4917-B762-003FB9670D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9266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AFDD-B5F2-40DB-B23B-095572027B2A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9E837-443D-4917-B762-003FB9670D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030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AFDD-B5F2-40DB-B23B-095572027B2A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9E837-443D-4917-B762-003FB9670D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08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AFDD-B5F2-40DB-B23B-095572027B2A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9E837-443D-4917-B762-003FB9670D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3513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AFDD-B5F2-40DB-B23B-095572027B2A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9E837-443D-4917-B762-003FB9670D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805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AFDD-B5F2-40DB-B23B-095572027B2A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9E837-443D-4917-B762-003FB9670D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1204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AFDD-B5F2-40DB-B23B-095572027B2A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9E837-443D-4917-B762-003FB9670D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01887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AFDD-B5F2-40DB-B23B-095572027B2A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9E837-443D-4917-B762-003FB9670D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712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AFDD-B5F2-40DB-B23B-095572027B2A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9E837-443D-4917-B762-003FB9670D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9435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AFDD-B5F2-40DB-B23B-095572027B2A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9E837-443D-4917-B762-003FB9670D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3615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CAFDD-B5F2-40DB-B23B-095572027B2A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9E837-443D-4917-B762-003FB9670D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670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51" Type="http://schemas.openxmlformats.org/officeDocument/2006/relationships/image" Target="../media/image2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17.png"/><Relationship Id="rId50" Type="http://schemas.openxmlformats.org/officeDocument/2006/relationships/image" Target="../media/image19.png"/><Relationship Id="rId55" Type="http://schemas.openxmlformats.org/officeDocument/2006/relationships/image" Target="../media/image24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16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5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15.png"/><Relationship Id="rId53" Type="http://schemas.openxmlformats.org/officeDocument/2006/relationships/image" Target="../media/image22.png"/><Relationship Id="rId5" Type="http://schemas.openxmlformats.org/officeDocument/2006/relationships/image" Target="../media/image4.png"/><Relationship Id="rId49" Type="http://schemas.microsoft.com/office/2007/relationships/hdphoto" Target="../media/hdphoto2.wdp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52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Relationship Id="rId48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4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4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4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4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4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4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4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4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51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4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xmlns="" id="{BBE15BBA-B1B6-4E98-9B98-2D710C5B4BEC}"/>
              </a:ext>
            </a:extLst>
          </p:cNvPr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xmlns="" id="{2940C00F-7160-48ED-9CD9-DBAAB042E2D4}"/>
              </a:ext>
            </a:extLst>
          </p:cNvPr>
          <p:cNvPicPr preferRelativeResize="0"/>
          <p:nvPr/>
        </p:nvPicPr>
        <p:blipFill rotWithShape="1">
          <a:blip r:embed="rId46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xmlns="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الخميس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xmlns="" id="{B85AF374-B2DF-4D6F-800D-C84DC918EE04}"/>
              </a:ext>
            </a:extLst>
          </p:cNvPr>
          <p:cNvSpPr txBox="1"/>
          <p:nvPr/>
        </p:nvSpPr>
        <p:spPr>
          <a:xfrm>
            <a:off x="7882720" y="2502642"/>
            <a:ext cx="2099991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1443/1/25 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هـ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xmlns="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علوم 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xmlns="" id="{3FF2AD8B-8651-4415-A6BB-8A228580B388}"/>
              </a:ext>
            </a:extLst>
          </p:cNvPr>
          <p:cNvSpPr txBox="1"/>
          <p:nvPr/>
        </p:nvSpPr>
        <p:spPr>
          <a:xfrm>
            <a:off x="4110041" y="2045528"/>
            <a:ext cx="3772679" cy="603554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: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تابع الخلايا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  <a:endParaRPr lang="ar-SA" sz="2800" b="1" dirty="0" smtClean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xmlns="" id="{42284A5A-3FD4-424F-8A61-F2A5776E2EEB}"/>
              </a:ext>
            </a:extLst>
          </p:cNvPr>
          <p:cNvGrpSpPr/>
          <p:nvPr/>
        </p:nvGrpSpPr>
        <p:grpSpPr>
          <a:xfrm>
            <a:off x="2277180" y="2556120"/>
            <a:ext cx="1719621" cy="1687294"/>
            <a:chOff x="8920544" y="3476541"/>
            <a:chExt cx="1893648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xmlns="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8"/>
                </a:ext>
              </a:extLst>
            </a:blip>
            <a:srcRect l="14797" t="6571" r="14269" b="10899"/>
            <a:stretch/>
          </p:blipFill>
          <p:spPr>
            <a:xfrm>
              <a:off x="8920544" y="3476541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xmlns="" id="{FC9004A6-A82E-474E-82F6-AAE0303936D9}"/>
                </a:ext>
              </a:extLst>
            </p:cNvPr>
            <p:cNvSpPr txBox="1"/>
            <p:nvPr/>
          </p:nvSpPr>
          <p:spPr>
            <a:xfrm>
              <a:off x="8925318" y="3621209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 smtClean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5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xmlns="" id="{C2DD802F-DAE5-42E9-B9E3-F6B08FAF2BD2}"/>
              </a:ext>
            </a:extLst>
          </p:cNvPr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4"/>
          <a:srcRect l="34870" t="25173" r="35457" b="8755"/>
          <a:stretch/>
        </p:blipFill>
        <p:spPr>
          <a:xfrm>
            <a:off x="5244790" y="2871974"/>
            <a:ext cx="1156010" cy="1487191"/>
          </a:xfrm>
          <a:prstGeom prst="rect">
            <a:avLst/>
          </a:prstGeom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3449" y="3127760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مستطيل 58"/>
          <p:cNvSpPr/>
          <p:nvPr/>
        </p:nvSpPr>
        <p:spPr>
          <a:xfrm>
            <a:off x="2414991" y="3057096"/>
            <a:ext cx="14151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كن عالي الهمة </a:t>
            </a:r>
          </a:p>
          <a:p>
            <a:pPr algn="ctr"/>
            <a:r>
              <a:rPr lang="ar-SA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ولا ترضى بغير</a:t>
            </a:r>
          </a:p>
          <a:p>
            <a:pPr algn="ctr"/>
            <a:r>
              <a:rPr lang="ar-SA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القمة </a:t>
            </a:r>
            <a:endParaRPr lang="ar-SA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14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5891" t="29513" r="18179" b="17364"/>
          <a:stretch/>
        </p:blipFill>
        <p:spPr>
          <a:xfrm>
            <a:off x="1901622" y="1206502"/>
            <a:ext cx="8395346" cy="4350416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3563" y="3229981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789" t="29514" r="18472" b="16319"/>
          <a:stretch/>
        </p:blipFill>
        <p:spPr>
          <a:xfrm>
            <a:off x="1924705" y="1206501"/>
            <a:ext cx="8372263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29099" y="3147639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691" t="29688" r="18277" b="16435"/>
          <a:stretch/>
        </p:blipFill>
        <p:spPr>
          <a:xfrm>
            <a:off x="1930399" y="1206501"/>
            <a:ext cx="8331201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3731" y="3147639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8082" t="29167" r="18374" b="16112"/>
          <a:stretch/>
        </p:blipFill>
        <p:spPr>
          <a:xfrm>
            <a:off x="1895032" y="1204023"/>
            <a:ext cx="8401936" cy="433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496" t="28182" r="18158" b="16089"/>
          <a:stretch/>
        </p:blipFill>
        <p:spPr>
          <a:xfrm>
            <a:off x="1895032" y="1250953"/>
            <a:ext cx="8372033" cy="428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009" t="28300" r="18277" b="16097"/>
          <a:stretch/>
        </p:blipFill>
        <p:spPr>
          <a:xfrm>
            <a:off x="1912013" y="1206501"/>
            <a:ext cx="838495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106" t="28125" r="18082" b="16340"/>
          <a:stretch/>
        </p:blipFill>
        <p:spPr>
          <a:xfrm>
            <a:off x="1895033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789" t="29340" r="18570" b="16320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3563" y="2989996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789" t="29340" r="18375" b="15973"/>
          <a:stretch/>
        </p:blipFill>
        <p:spPr>
          <a:xfrm>
            <a:off x="1887201" y="1206501"/>
            <a:ext cx="8409767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32258" y="3219949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496" t="28993" r="18375" b="16493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6637" t="37314" r="36479" b="32333"/>
          <a:stretch/>
        </p:blipFill>
        <p:spPr>
          <a:xfrm>
            <a:off x="1895032" y="1206501"/>
            <a:ext cx="8401936" cy="4330699"/>
          </a:xfrm>
          <a:prstGeom prst="roundRect">
            <a:avLst>
              <a:gd name="adj" fmla="val 1026"/>
            </a:avLst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193" y="3147639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691" t="28820" r="18765" b="16523"/>
          <a:stretch/>
        </p:blipFill>
        <p:spPr>
          <a:xfrm>
            <a:off x="1895032" y="1221379"/>
            <a:ext cx="8401935" cy="431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496" t="29340" r="18375" b="16676"/>
          <a:stretch/>
        </p:blipFill>
        <p:spPr>
          <a:xfrm>
            <a:off x="1901488" y="1194441"/>
            <a:ext cx="8343901" cy="43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887" t="29340" r="18472" b="16263"/>
          <a:stretch/>
        </p:blipFill>
        <p:spPr>
          <a:xfrm>
            <a:off x="1895032" y="1240429"/>
            <a:ext cx="8401936" cy="4296771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2608" y="3147639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203" t="28647" r="18374" b="16198"/>
          <a:stretch/>
        </p:blipFill>
        <p:spPr>
          <a:xfrm>
            <a:off x="1871868" y="1184973"/>
            <a:ext cx="8425100" cy="4352227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7691" y="2968277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691" t="28125" r="18277" b="16052"/>
          <a:stretch/>
        </p:blipFill>
        <p:spPr>
          <a:xfrm>
            <a:off x="1914471" y="1225063"/>
            <a:ext cx="8382497" cy="43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496" t="28646" r="18277" b="16610"/>
          <a:stretch/>
        </p:blipFill>
        <p:spPr>
          <a:xfrm>
            <a:off x="1871868" y="1215029"/>
            <a:ext cx="8425100" cy="432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5"/>
          <a:srcRect l="17691" t="28125" r="19155" b="21181"/>
          <a:stretch/>
        </p:blipFill>
        <p:spPr>
          <a:xfrm>
            <a:off x="1871868" y="1206501"/>
            <a:ext cx="84251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0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46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4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691" t="29514" r="18862" b="16146"/>
          <a:stretch/>
        </p:blipFill>
        <p:spPr>
          <a:xfrm>
            <a:off x="1895032" y="1206501"/>
            <a:ext cx="8401936" cy="433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789" t="28819" r="19058" b="16321"/>
          <a:stretch/>
        </p:blipFill>
        <p:spPr>
          <a:xfrm>
            <a:off x="1895032" y="1223381"/>
            <a:ext cx="8401936" cy="431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399" t="28299" r="19155" b="16436"/>
          <a:stretch/>
        </p:blipFill>
        <p:spPr>
          <a:xfrm>
            <a:off x="1895032" y="1202329"/>
            <a:ext cx="8401936" cy="4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495" t="28820" r="18961" b="16493"/>
          <a:stretch/>
        </p:blipFill>
        <p:spPr>
          <a:xfrm>
            <a:off x="1895032" y="1206501"/>
            <a:ext cx="8401936" cy="431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594" t="29514" r="18668" b="16319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691" t="29340" r="19253" b="16146"/>
          <a:stretch/>
        </p:blipFill>
        <p:spPr>
          <a:xfrm>
            <a:off x="1871868" y="1206501"/>
            <a:ext cx="8425100" cy="433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4719" t="29166" r="18863" b="19760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92593" y="3147639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462</Words>
  <Application>Microsoft Office PowerPoint</Application>
  <PresentationFormat>ملء الشاشة</PresentationFormat>
  <Paragraphs>334</Paragraphs>
  <Slides>27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4" baseType="lpstr">
      <vt:lpstr>Arabic Typesetting</vt:lpstr>
      <vt:lpstr>Arial</vt:lpstr>
      <vt:lpstr>Calibri</vt:lpstr>
      <vt:lpstr>Calibri Light</vt:lpstr>
      <vt:lpstr>Lemonada Regular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10</cp:revision>
  <dcterms:created xsi:type="dcterms:W3CDTF">2021-09-02T07:02:17Z</dcterms:created>
  <dcterms:modified xsi:type="dcterms:W3CDTF">2021-09-02T12:04:50Z</dcterms:modified>
</cp:coreProperties>
</file>