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theme/theme2.xml" ContentType="application/vnd.openxmlformats-officedocument.theme+xml"/>
  <Override PartName="/ppt/media/image18.jpeg" ContentType="image/jpeg"/>
  <Override PartName="/ppt/media/media1.mp4" ContentType="video/unknown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" name="تجميع"/>
          <p:cNvGrpSpPr/>
          <p:nvPr/>
        </p:nvGrpSpPr>
        <p:grpSpPr>
          <a:xfrm>
            <a:off x="257203" y="11251086"/>
            <a:ext cx="473114" cy="1448246"/>
            <a:chOff x="0" y="0"/>
            <a:chExt cx="473113" cy="1448244"/>
          </a:xfrm>
        </p:grpSpPr>
        <p:sp>
          <p:nvSpPr>
            <p:cNvPr id="13" name="Google Shape;632;p19"/>
            <p:cNvSpPr txBox="1"/>
            <p:nvPr/>
          </p:nvSpPr>
          <p:spPr>
            <a:xfrm rot="5400000">
              <a:off x="-409915" y="565216"/>
              <a:ext cx="1292943" cy="473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l" defTabSz="914400" rtl="0">
                <a:defRPr b="1" sz="1400">
                  <a:solidFill>
                    <a:srgbClr val="707070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@hsanaa_2</a:t>
              </a:r>
            </a:p>
          </p:txBody>
        </p:sp>
        <p:sp>
          <p:nvSpPr>
            <p:cNvPr id="14" name="Google Shape;1105;p42"/>
            <p:cNvSpPr/>
            <p:nvPr/>
          </p:nvSpPr>
          <p:spPr>
            <a:xfrm rot="5043790">
              <a:off x="122078" y="36811"/>
              <a:ext cx="226080" cy="168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15121" y="1"/>
                  </a:moveTo>
                  <a:cubicBezTo>
                    <a:pt x="12325" y="31"/>
                    <a:pt x="10183" y="3321"/>
                    <a:pt x="10748" y="6686"/>
                  </a:cubicBezTo>
                  <a:cubicBezTo>
                    <a:pt x="7139" y="6512"/>
                    <a:pt x="3963" y="4405"/>
                    <a:pt x="1890" y="1163"/>
                  </a:cubicBezTo>
                  <a:cubicBezTo>
                    <a:pt x="714" y="3585"/>
                    <a:pt x="1197" y="6791"/>
                    <a:pt x="3095" y="8377"/>
                  </a:cubicBezTo>
                  <a:cubicBezTo>
                    <a:pt x="2365" y="8330"/>
                    <a:pt x="1725" y="8124"/>
                    <a:pt x="1133" y="7702"/>
                  </a:cubicBezTo>
                  <a:cubicBezTo>
                    <a:pt x="1030" y="10219"/>
                    <a:pt x="2394" y="12560"/>
                    <a:pt x="4491" y="13018"/>
                  </a:cubicBezTo>
                  <a:cubicBezTo>
                    <a:pt x="4123" y="13152"/>
                    <a:pt x="3725" y="13227"/>
                    <a:pt x="3316" y="13232"/>
                  </a:cubicBezTo>
                  <a:cubicBezTo>
                    <a:pt x="3050" y="13235"/>
                    <a:pt x="2779" y="13207"/>
                    <a:pt x="2509" y="13148"/>
                  </a:cubicBezTo>
                  <a:cubicBezTo>
                    <a:pt x="3018" y="15283"/>
                    <a:pt x="4572" y="16818"/>
                    <a:pt x="6507" y="16851"/>
                  </a:cubicBezTo>
                  <a:cubicBezTo>
                    <a:pt x="4898" y="18416"/>
                    <a:pt x="2997" y="19210"/>
                    <a:pt x="1040" y="19232"/>
                  </a:cubicBezTo>
                  <a:cubicBezTo>
                    <a:pt x="695" y="19235"/>
                    <a:pt x="348" y="19215"/>
                    <a:pt x="0" y="19171"/>
                  </a:cubicBezTo>
                  <a:cubicBezTo>
                    <a:pt x="1900" y="20702"/>
                    <a:pt x="4158" y="21587"/>
                    <a:pt x="6611" y="21560"/>
                  </a:cubicBezTo>
                  <a:cubicBezTo>
                    <a:pt x="14698" y="21471"/>
                    <a:pt x="19460" y="12907"/>
                    <a:pt x="19339" y="5308"/>
                  </a:cubicBezTo>
                  <a:cubicBezTo>
                    <a:pt x="20217" y="4549"/>
                    <a:pt x="20972" y="3576"/>
                    <a:pt x="21600" y="2499"/>
                  </a:cubicBezTo>
                  <a:cubicBezTo>
                    <a:pt x="20772" y="2936"/>
                    <a:pt x="19948" y="3214"/>
                    <a:pt x="19084" y="3383"/>
                  </a:cubicBezTo>
                  <a:cubicBezTo>
                    <a:pt x="19961" y="2677"/>
                    <a:pt x="20675" y="1599"/>
                    <a:pt x="21048" y="364"/>
                  </a:cubicBezTo>
                  <a:cubicBezTo>
                    <a:pt x="20173" y="963"/>
                    <a:pt x="19259" y="1454"/>
                    <a:pt x="18265" y="1679"/>
                  </a:cubicBezTo>
                  <a:cubicBezTo>
                    <a:pt x="17471" y="670"/>
                    <a:pt x="16369" y="-13"/>
                    <a:pt x="15121" y="1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مستطيل مستدير الزوايا"/>
          <p:cNvSpPr/>
          <p:nvPr/>
        </p:nvSpPr>
        <p:spPr>
          <a:xfrm>
            <a:off x="14405978" y="2204916"/>
            <a:ext cx="8314258" cy="2305580"/>
          </a:xfrm>
          <a:prstGeom prst="roundRect">
            <a:avLst>
              <a:gd name="adj" fmla="val 13558"/>
            </a:avLst>
          </a:prstGeom>
          <a:solidFill>
            <a:srgbClr val="F7F6F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86" name="النسبة والتناسب"/>
          <p:cNvSpPr txBox="1"/>
          <p:nvPr/>
        </p:nvSpPr>
        <p:spPr>
          <a:xfrm>
            <a:off x="3739944" y="1258201"/>
            <a:ext cx="206618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النسبة والتناسب </a:t>
            </a:r>
          </a:p>
        </p:txBody>
      </p:sp>
      <p:sp>
        <p:nvSpPr>
          <p:cNvPr id="87" name="صفحة ١١"/>
          <p:cNvSpPr txBox="1"/>
          <p:nvPr/>
        </p:nvSpPr>
        <p:spPr>
          <a:xfrm>
            <a:off x="2593149" y="1258201"/>
            <a:ext cx="114679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u="sng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صفحة ١١ </a:t>
            </a:r>
          </a:p>
        </p:txBody>
      </p:sp>
      <p:pic>
        <p:nvPicPr>
          <p:cNvPr id="88" name="IMG_7866.png" descr="IMG_7866.png"/>
          <p:cNvPicPr>
            <a:picLocks noChangeAspect="1"/>
          </p:cNvPicPr>
          <p:nvPr/>
        </p:nvPicPr>
        <p:blipFill>
          <a:blip r:embed="rId3">
            <a:extLst/>
          </a:blip>
          <a:srcRect l="46908" t="20403" r="35761" b="72850"/>
          <a:stretch>
            <a:fillRect/>
          </a:stretch>
        </p:blipFill>
        <p:spPr>
          <a:xfrm>
            <a:off x="3746294" y="1001026"/>
            <a:ext cx="2554768" cy="74598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55;p11" descr="Google Shape;55;p11"/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rcRect l="0" t="3044" r="0" b="39510"/>
          <a:stretch>
            <a:fillRect/>
          </a:stretch>
        </p:blipFill>
        <p:spPr>
          <a:xfrm>
            <a:off x="-660401" y="-499867"/>
            <a:ext cx="25963878" cy="1472034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55;p11" descr="Google Shape;55;p11"/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rcRect l="0" t="3044" r="0" b="39510"/>
          <a:stretch>
            <a:fillRect/>
          </a:stretch>
        </p:blipFill>
        <p:spPr>
          <a:xfrm>
            <a:off x="-660401" y="-499867"/>
            <a:ext cx="25963878" cy="1472034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تجميع"/>
          <p:cNvGrpSpPr/>
          <p:nvPr/>
        </p:nvGrpSpPr>
        <p:grpSpPr>
          <a:xfrm>
            <a:off x="5339969" y="131796"/>
            <a:ext cx="13766015" cy="1446738"/>
            <a:chOff x="0" y="0"/>
            <a:chExt cx="13766013" cy="1446737"/>
          </a:xfrm>
        </p:grpSpPr>
        <p:sp>
          <p:nvSpPr>
            <p:cNvPr id="126" name="Google Shape;282;p36"/>
            <p:cNvSpPr/>
            <p:nvPr/>
          </p:nvSpPr>
          <p:spPr>
            <a:xfrm>
              <a:off x="0" y="0"/>
              <a:ext cx="11417589" cy="1144749"/>
            </a:xfrm>
            <a:prstGeom prst="roundRect">
              <a:avLst>
                <a:gd name="adj" fmla="val 19300"/>
              </a:avLst>
            </a:prstGeom>
            <a:solidFill>
              <a:srgbClr val="FFFFFF"/>
            </a:solidFill>
            <a:ln w="50800" cap="flat">
              <a:solidFill>
                <a:srgbClr val="595959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7" name="موضوع الدرس"/>
            <p:cNvSpPr txBox="1"/>
            <p:nvPr/>
          </p:nvSpPr>
          <p:spPr>
            <a:xfrm>
              <a:off x="6060382" y="257997"/>
              <a:ext cx="7705632" cy="1188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2438400" rtl="0">
                <a:defRPr b="1" sz="4000">
                  <a:solidFill>
                    <a:srgbClr val="A65C5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solidFill>
                    <a:srgbClr val="B51A00"/>
                  </a:solidFill>
                </a:rPr>
                <a:t>موضوع الدرس </a:t>
              </a:r>
              <a:r>
                <a:t> </a:t>
              </a:r>
            </a:p>
          </p:txBody>
        </p:sp>
      </p:grpSp>
      <p:grpSp>
        <p:nvGrpSpPr>
          <p:cNvPr id="131" name="تجميع"/>
          <p:cNvGrpSpPr/>
          <p:nvPr/>
        </p:nvGrpSpPr>
        <p:grpSpPr>
          <a:xfrm>
            <a:off x="4708815" y="177337"/>
            <a:ext cx="1262308" cy="1036627"/>
            <a:chOff x="0" y="0"/>
            <a:chExt cx="1262306" cy="1036626"/>
          </a:xfrm>
        </p:grpSpPr>
        <p:sp>
          <p:nvSpPr>
            <p:cNvPr id="129" name="بيضاوي"/>
            <p:cNvSpPr/>
            <p:nvPr/>
          </p:nvSpPr>
          <p:spPr>
            <a:xfrm>
              <a:off x="143318" y="0"/>
              <a:ext cx="975671" cy="10366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2201333" rtl="0">
                <a:defRPr sz="8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130" name="IMG_2367.png" descr="IMG_236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62307" cy="1009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_1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bg>
      <p:bgPr>
        <a:solidFill>
          <a:srgbClr val="A8D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55;p11" descr="Google Shape;55;p11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0" t="3044" r="0" b="39510"/>
          <a:stretch>
            <a:fillRect/>
          </a:stretch>
        </p:blipFill>
        <p:spPr>
          <a:xfrm>
            <a:off x="-660401" y="-499867"/>
            <a:ext cx="25963878" cy="1472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56;p11" descr="Google Shape;56;p11"/>
          <p:cNvPicPr>
            <a:picLocks noChangeAspect="1"/>
          </p:cNvPicPr>
          <p:nvPr/>
        </p:nvPicPr>
        <p:blipFill>
          <a:blip r:embed="rId3">
            <a:extLst/>
          </a:blip>
          <a:srcRect l="0" t="16734" r="8892" b="18300"/>
          <a:stretch>
            <a:fillRect/>
          </a:stretch>
        </p:blipFill>
        <p:spPr>
          <a:xfrm rot="16200000">
            <a:off x="12662599" y="1281752"/>
            <a:ext cx="5431601" cy="225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57;p11" descr="Google Shape;57;p11"/>
          <p:cNvPicPr>
            <a:picLocks noChangeAspect="1"/>
          </p:cNvPicPr>
          <p:nvPr/>
        </p:nvPicPr>
        <p:blipFill>
          <a:blip r:embed="rId3">
            <a:extLst/>
          </a:blip>
          <a:srcRect l="0" t="16734" r="8892" b="18300"/>
          <a:stretch>
            <a:fillRect/>
          </a:stretch>
        </p:blipFill>
        <p:spPr>
          <a:xfrm rot="16200000">
            <a:off x="14237399" y="1587752"/>
            <a:ext cx="5431601" cy="225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oogle Shape;58;p11" descr="Google Shape;58;p11"/>
          <p:cNvPicPr>
            <a:picLocks noChangeAspect="1"/>
          </p:cNvPicPr>
          <p:nvPr/>
        </p:nvPicPr>
        <p:blipFill>
          <a:blip r:embed="rId4">
            <a:extLst/>
          </a:blip>
          <a:srcRect l="0" t="0" r="0" b="7122"/>
          <a:stretch>
            <a:fillRect/>
          </a:stretch>
        </p:blipFill>
        <p:spPr>
          <a:xfrm>
            <a:off x="5264266" y="865967"/>
            <a:ext cx="13855402" cy="1198406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xx%"/>
          <p:cNvSpPr txBox="1"/>
          <p:nvPr>
            <p:ph type="title" hasCustomPrompt="1"/>
          </p:nvPr>
        </p:nvSpPr>
        <p:spPr>
          <a:xfrm>
            <a:off x="7568733" y="4387591"/>
            <a:ext cx="10671201" cy="30320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sz="19200">
                <a:solidFill>
                  <a:srgbClr val="595959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158" name="مستوى النص الأول…"/>
          <p:cNvSpPr txBox="1"/>
          <p:nvPr>
            <p:ph type="body" sz="quarter" idx="1"/>
          </p:nvPr>
        </p:nvSpPr>
        <p:spPr>
          <a:xfrm>
            <a:off x="8182799" y="8357183"/>
            <a:ext cx="8018402" cy="34688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1028700" indent="-914400" algn="ctr" defTabSz="2438400">
              <a:spcBef>
                <a:spcPts val="0"/>
              </a:spcBef>
              <a:buClr>
                <a:srgbClr val="595959"/>
              </a:buClr>
              <a:buSzPts val="4800"/>
              <a:buFont typeface="Helvetica"/>
              <a:buChar char="●"/>
              <a:defRPr sz="4800">
                <a:solidFill>
                  <a:srgbClr val="595959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1485900" indent="-914400" algn="ctr" defTabSz="2438400">
              <a:spcBef>
                <a:spcPts val="0"/>
              </a:spcBef>
              <a:buClr>
                <a:srgbClr val="595959"/>
              </a:buClr>
              <a:buSzPts val="4800"/>
              <a:buFont typeface="Helvetica"/>
              <a:buChar char="○"/>
              <a:defRPr sz="4800">
                <a:solidFill>
                  <a:srgbClr val="595959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943100" indent="-914400" algn="ctr" defTabSz="2438400">
              <a:spcBef>
                <a:spcPts val="0"/>
              </a:spcBef>
              <a:buClr>
                <a:srgbClr val="595959"/>
              </a:buClr>
              <a:buSzPts val="4800"/>
              <a:buFont typeface="Helvetica"/>
              <a:buChar char="■"/>
              <a:defRPr sz="4800">
                <a:solidFill>
                  <a:srgbClr val="595959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2400300" indent="-914400" algn="ctr" defTabSz="2438400">
              <a:spcBef>
                <a:spcPts val="0"/>
              </a:spcBef>
              <a:buClr>
                <a:srgbClr val="595959"/>
              </a:buClr>
              <a:buSzPts val="4800"/>
              <a:buFont typeface="Helvetica"/>
              <a:buChar char="●"/>
              <a:defRPr sz="4800">
                <a:solidFill>
                  <a:srgbClr val="595959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857500" indent="-914400" algn="ctr" defTabSz="2438400">
              <a:spcBef>
                <a:spcPts val="0"/>
              </a:spcBef>
              <a:buClr>
                <a:srgbClr val="595959"/>
              </a:buClr>
              <a:buSzPts val="4800"/>
              <a:buFont typeface="Helvetica"/>
              <a:buChar char="○"/>
              <a:defRPr sz="4800">
                <a:solidFill>
                  <a:srgbClr val="595959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مستطيل مستدير الزوايا"/>
          <p:cNvSpPr/>
          <p:nvPr/>
        </p:nvSpPr>
        <p:spPr>
          <a:xfrm>
            <a:off x="5843971" y="8447754"/>
            <a:ext cx="3433058" cy="2554087"/>
          </a:xfrm>
          <a:prstGeom prst="roundRect">
            <a:avLst>
              <a:gd name="adj" fmla="val 709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طيل"/>
          <p:cNvSpPr/>
          <p:nvPr/>
        </p:nvSpPr>
        <p:spPr>
          <a:xfrm>
            <a:off x="8305089" y="5284281"/>
            <a:ext cx="9180174" cy="25135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مستطيل"/>
          <p:cNvSpPr/>
          <p:nvPr/>
        </p:nvSpPr>
        <p:spPr>
          <a:xfrm>
            <a:off x="8291566" y="5229368"/>
            <a:ext cx="10045622" cy="26563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2.jpeg"/><Relationship Id="rId5" Type="http://schemas.openxmlformats.org/officeDocument/2006/relationships/image" Target="../media/image3.png"/><Relationship Id="rId6" Type="http://schemas.openxmlformats.org/officeDocument/2006/relationships/hyperlink" Target="https://linktr.ee/Refa2" TargetMode="External"/><Relationship Id="rId7" Type="http://schemas.openxmlformats.org/officeDocument/2006/relationships/hyperlink" Target="https://t.me/hasna_math" TargetMode="External"/><Relationship Id="rId8" Type="http://schemas.openxmlformats.org/officeDocument/2006/relationships/image" Target="../media/image23.jpeg"/><Relationship Id="rId9" Type="http://schemas.openxmlformats.org/officeDocument/2006/relationships/image" Target="../media/image17.png"/><Relationship Id="rId10" Type="http://schemas.openxmlformats.org/officeDocument/2006/relationships/image" Target="../media/image21.jpeg"/><Relationship Id="rId11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3" Type="http://schemas.openxmlformats.org/officeDocument/2006/relationships/image" Target="../media/image19.jpeg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3" Type="http://schemas.openxmlformats.org/officeDocument/2006/relationships/image" Target="../media/image21.jpe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مستطيل مستدير الزوايا"/>
          <p:cNvSpPr/>
          <p:nvPr/>
        </p:nvSpPr>
        <p:spPr>
          <a:xfrm>
            <a:off x="5723661" y="3718361"/>
            <a:ext cx="13692707" cy="4329507"/>
          </a:xfrm>
          <a:prstGeom prst="roundRect">
            <a:avLst>
              <a:gd name="adj" fmla="val 7523"/>
            </a:avLst>
          </a:prstGeom>
          <a:solidFill>
            <a:srgbClr val="DFEED4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178" name="تجميع"/>
          <p:cNvGrpSpPr/>
          <p:nvPr/>
        </p:nvGrpSpPr>
        <p:grpSpPr>
          <a:xfrm>
            <a:off x="12763522" y="4426208"/>
            <a:ext cx="1381984" cy="1270001"/>
            <a:chOff x="4682358" y="714197"/>
            <a:chExt cx="1381983" cy="1270000"/>
          </a:xfrm>
        </p:grpSpPr>
        <p:sp>
          <p:nvSpPr>
            <p:cNvPr id="176" name="التهيئة للفصل الرابع"/>
            <p:cNvSpPr/>
            <p:nvPr/>
          </p:nvSpPr>
          <p:spPr>
            <a:xfrm>
              <a:off x="4682358" y="71419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500">
                  <a:solidFill>
                    <a:srgbClr val="FFFBB9"/>
                  </a:solidFill>
                </a:defRPr>
              </a:lvl1pPr>
            </a:lstStyle>
            <a:p>
              <a:pPr rtl="0">
                <a:defRPr/>
              </a:pPr>
              <a:r>
                <a:t>التهيئة للفصل الرابع </a:t>
              </a:r>
            </a:p>
          </p:txBody>
        </p:sp>
        <p:sp>
          <p:nvSpPr>
            <p:cNvPr id="177" name="التهيئة للفصل الرابع"/>
            <p:cNvSpPr/>
            <p:nvPr/>
          </p:nvSpPr>
          <p:spPr>
            <a:xfrm>
              <a:off x="4794341" y="71419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500">
                  <a:solidFill>
                    <a:srgbClr val="669D34"/>
                  </a:solidFill>
                </a:defRPr>
              </a:lvl1pPr>
            </a:lstStyle>
            <a:p>
              <a:pPr rtl="0">
                <a:defRPr/>
              </a:pPr>
              <a:r>
                <a:t>التهيئة للفصل الرابع </a:t>
              </a:r>
            </a:p>
          </p:txBody>
        </p:sp>
      </p:grpSp>
      <p:sp>
        <p:nvSpPr>
          <p:cNvPr id="179" name="الفصل الدراسي الثاني"/>
          <p:cNvSpPr txBox="1"/>
          <p:nvPr/>
        </p:nvSpPr>
        <p:spPr>
          <a:xfrm>
            <a:off x="10926810" y="6749460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80" name="النسبة والتناسب"/>
          <p:cNvSpPr txBox="1"/>
          <p:nvPr/>
        </p:nvSpPr>
        <p:spPr>
          <a:xfrm>
            <a:off x="9585042" y="5235414"/>
            <a:ext cx="5969944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النسبة والتناسب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صفحة…"/>
          <p:cNvSpPr txBox="1"/>
          <p:nvPr/>
        </p:nvSpPr>
        <p:spPr>
          <a:xfrm>
            <a:off x="1062316" y="5332684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٣٤</a:t>
            </a:r>
          </a:p>
        </p:txBody>
      </p:sp>
      <p:pic>
        <p:nvPicPr>
          <p:cNvPr id="287" name="IMG_6321.png" descr="IMG_6321.png"/>
          <p:cNvPicPr>
            <a:picLocks noChangeAspect="1"/>
          </p:cNvPicPr>
          <p:nvPr/>
        </p:nvPicPr>
        <p:blipFill>
          <a:blip r:embed="rId2">
            <a:extLst/>
          </a:blip>
          <a:srcRect l="63011" t="18104" r="25096" b="79472"/>
          <a:stretch>
            <a:fillRect/>
          </a:stretch>
        </p:blipFill>
        <p:spPr>
          <a:xfrm>
            <a:off x="15701762" y="2095301"/>
            <a:ext cx="7345945" cy="1122481"/>
          </a:xfrm>
          <a:prstGeom prst="rect">
            <a:avLst/>
          </a:prstGeom>
          <a:ln w="381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88" name="مستطيل"/>
          <p:cNvSpPr/>
          <p:nvPr/>
        </p:nvSpPr>
        <p:spPr>
          <a:xfrm>
            <a:off x="1627258" y="2363999"/>
            <a:ext cx="9784782" cy="92488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89" name="مستطيل"/>
          <p:cNvSpPr/>
          <p:nvPr/>
        </p:nvSpPr>
        <p:spPr>
          <a:xfrm>
            <a:off x="12964743" y="3290625"/>
            <a:ext cx="9927434" cy="9265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90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49036" t="36994" r="30072" b="58643"/>
          <a:stretch>
            <a:fillRect/>
          </a:stretch>
        </p:blipFill>
        <p:spPr>
          <a:xfrm>
            <a:off x="13600514" y="4018557"/>
            <a:ext cx="9208966" cy="144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60663" t="41570" r="29918" b="56355"/>
          <a:stretch>
            <a:fillRect/>
          </a:stretch>
        </p:blipFill>
        <p:spPr>
          <a:xfrm>
            <a:off x="14708587" y="5650185"/>
            <a:ext cx="8100963" cy="1338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1922" t="41710" r="39656" b="56215"/>
          <a:stretch>
            <a:fillRect/>
          </a:stretch>
        </p:blipFill>
        <p:spPr>
          <a:xfrm>
            <a:off x="15477266" y="8757245"/>
            <a:ext cx="7243007" cy="1338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60610" t="44055" r="29971" b="52715"/>
          <a:stretch>
            <a:fillRect/>
          </a:stretch>
        </p:blipFill>
        <p:spPr>
          <a:xfrm>
            <a:off x="3030543" y="2656482"/>
            <a:ext cx="8100963" cy="208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1350" t="43985" r="40194" b="52803"/>
          <a:stretch>
            <a:fillRect/>
          </a:stretch>
        </p:blipFill>
        <p:spPr>
          <a:xfrm>
            <a:off x="3702307" y="6988444"/>
            <a:ext cx="6892637" cy="196387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مستطيل مستدير الزوايا"/>
          <p:cNvSpPr/>
          <p:nvPr/>
        </p:nvSpPr>
        <p:spPr>
          <a:xfrm>
            <a:off x="13979959" y="7186355"/>
            <a:ext cx="8733927" cy="1278849"/>
          </a:xfrm>
          <a:prstGeom prst="roundRect">
            <a:avLst>
              <a:gd name="adj" fmla="val 29979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6" name="مستطيل مستدير الزوايا"/>
          <p:cNvSpPr/>
          <p:nvPr/>
        </p:nvSpPr>
        <p:spPr>
          <a:xfrm>
            <a:off x="13979959" y="10603039"/>
            <a:ext cx="8733927" cy="1170582"/>
          </a:xfrm>
          <a:prstGeom prst="roundRect">
            <a:avLst>
              <a:gd name="adj" fmla="val 32752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7" name="مستطيل مستدير الزوايا"/>
          <p:cNvSpPr/>
          <p:nvPr/>
        </p:nvSpPr>
        <p:spPr>
          <a:xfrm>
            <a:off x="2391279" y="4516845"/>
            <a:ext cx="8733928" cy="2055854"/>
          </a:xfrm>
          <a:prstGeom prst="roundRect">
            <a:avLst>
              <a:gd name="adj" fmla="val 18648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8" name="مستطيل مستدير الزوايا"/>
          <p:cNvSpPr/>
          <p:nvPr/>
        </p:nvSpPr>
        <p:spPr>
          <a:xfrm>
            <a:off x="2458943" y="9251950"/>
            <a:ext cx="8733928" cy="2082316"/>
          </a:xfrm>
          <a:prstGeom prst="roundRect">
            <a:avLst>
              <a:gd name="adj" fmla="val 18411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9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6154" y="1563001"/>
            <a:ext cx="1842954" cy="13822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صفحة…"/>
          <p:cNvSpPr txBox="1"/>
          <p:nvPr/>
        </p:nvSpPr>
        <p:spPr>
          <a:xfrm>
            <a:off x="1062316" y="5332684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٣٤</a:t>
            </a:r>
          </a:p>
        </p:txBody>
      </p:sp>
      <p:sp>
        <p:nvSpPr>
          <p:cNvPr id="302" name="مستطيل"/>
          <p:cNvSpPr/>
          <p:nvPr/>
        </p:nvSpPr>
        <p:spPr>
          <a:xfrm>
            <a:off x="13153147" y="3365378"/>
            <a:ext cx="9550626" cy="89644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03" name="IMG_6321.png" descr="IMG_6321.png"/>
          <p:cNvPicPr>
            <a:picLocks noChangeAspect="1"/>
          </p:cNvPicPr>
          <p:nvPr/>
        </p:nvPicPr>
        <p:blipFill>
          <a:blip r:embed="rId2">
            <a:extLst/>
          </a:blip>
          <a:srcRect l="63011" t="18104" r="25096" b="79472"/>
          <a:stretch>
            <a:fillRect/>
          </a:stretch>
        </p:blipFill>
        <p:spPr>
          <a:xfrm>
            <a:off x="16876372" y="2191036"/>
            <a:ext cx="6111637" cy="933875"/>
          </a:xfrm>
          <a:prstGeom prst="rect">
            <a:avLst/>
          </a:prstGeom>
          <a:ln w="381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04" name="مستطيل"/>
          <p:cNvSpPr/>
          <p:nvPr/>
        </p:nvSpPr>
        <p:spPr>
          <a:xfrm>
            <a:off x="1280818" y="2249729"/>
            <a:ext cx="9927434" cy="9265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05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1836" t="50000" r="30651" b="47347"/>
          <a:stretch>
            <a:fillRect/>
          </a:stretch>
        </p:blipFill>
        <p:spPr>
          <a:xfrm>
            <a:off x="13153147" y="3674357"/>
            <a:ext cx="9522698" cy="1081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63556" t="52386" r="30358" b="44533"/>
          <a:stretch>
            <a:fillRect/>
          </a:stretch>
        </p:blipFill>
        <p:spPr>
          <a:xfrm>
            <a:off x="17486247" y="5293413"/>
            <a:ext cx="5234167" cy="1987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6843" t="52650" r="37031" b="44268"/>
          <a:stretch>
            <a:fillRect/>
          </a:stretch>
        </p:blipFill>
        <p:spPr>
          <a:xfrm>
            <a:off x="17027810" y="7461039"/>
            <a:ext cx="5268705" cy="1987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49842" t="64094" r="30599" b="31292"/>
          <a:stretch>
            <a:fillRect/>
          </a:stretch>
        </p:blipFill>
        <p:spPr>
          <a:xfrm>
            <a:off x="2660160" y="2752218"/>
            <a:ext cx="8270777" cy="146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64368" t="69704" r="30463" b="28193"/>
          <a:stretch>
            <a:fillRect/>
          </a:stretch>
        </p:blipFill>
        <p:spPr>
          <a:xfrm>
            <a:off x="6339389" y="5397596"/>
            <a:ext cx="4868814" cy="148524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مستطيل مستدير الزوايا"/>
          <p:cNvSpPr/>
          <p:nvPr/>
        </p:nvSpPr>
        <p:spPr>
          <a:xfrm>
            <a:off x="13344994" y="5339034"/>
            <a:ext cx="3676466" cy="2036116"/>
          </a:xfrm>
          <a:prstGeom prst="roundRect">
            <a:avLst>
              <a:gd name="adj" fmla="val 18829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1" name="مستطيل مستدير الزوايا"/>
          <p:cNvSpPr/>
          <p:nvPr/>
        </p:nvSpPr>
        <p:spPr>
          <a:xfrm>
            <a:off x="13391582" y="7500867"/>
            <a:ext cx="3583291" cy="1941372"/>
          </a:xfrm>
          <a:prstGeom prst="roundRect">
            <a:avLst>
              <a:gd name="adj" fmla="val 19748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2" name="مستطيل مستدير الزوايا"/>
          <p:cNvSpPr/>
          <p:nvPr/>
        </p:nvSpPr>
        <p:spPr>
          <a:xfrm>
            <a:off x="1287168" y="5663620"/>
            <a:ext cx="4717708" cy="1386944"/>
          </a:xfrm>
          <a:prstGeom prst="roundRect">
            <a:avLst>
              <a:gd name="adj" fmla="val 27642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3" name="مستطيل مستدير الزوايا"/>
          <p:cNvSpPr/>
          <p:nvPr/>
        </p:nvSpPr>
        <p:spPr>
          <a:xfrm>
            <a:off x="1332074" y="7397242"/>
            <a:ext cx="4717708" cy="1472407"/>
          </a:xfrm>
          <a:prstGeom prst="roundRect">
            <a:avLst>
              <a:gd name="adj" fmla="val 26038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14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8570" t="69896" r="36850" b="28001"/>
          <a:stretch>
            <a:fillRect/>
          </a:stretch>
        </p:blipFill>
        <p:spPr>
          <a:xfrm>
            <a:off x="6795597" y="7494516"/>
            <a:ext cx="4314386" cy="1485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1938" t="69743" r="42893" b="28154"/>
          <a:stretch>
            <a:fillRect/>
          </a:stretch>
        </p:blipFill>
        <p:spPr>
          <a:xfrm>
            <a:off x="6339389" y="9448589"/>
            <a:ext cx="4868814" cy="148524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مستطيل مستدير الزوايا"/>
          <p:cNvSpPr/>
          <p:nvPr/>
        </p:nvSpPr>
        <p:spPr>
          <a:xfrm>
            <a:off x="1332074" y="9251950"/>
            <a:ext cx="4717708" cy="1472407"/>
          </a:xfrm>
          <a:prstGeom prst="roundRect">
            <a:avLst>
              <a:gd name="adj" fmla="val 26038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17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0680" t="52440" r="43193" b="44478"/>
          <a:stretch>
            <a:fillRect/>
          </a:stretch>
        </p:blipFill>
        <p:spPr>
          <a:xfrm>
            <a:off x="17435255" y="9448589"/>
            <a:ext cx="5268705" cy="198738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مستطيل مستدير الزوايا"/>
          <p:cNvSpPr/>
          <p:nvPr/>
        </p:nvSpPr>
        <p:spPr>
          <a:xfrm>
            <a:off x="13391582" y="9567957"/>
            <a:ext cx="3583291" cy="1941372"/>
          </a:xfrm>
          <a:prstGeom prst="roundRect">
            <a:avLst>
              <a:gd name="adj" fmla="val 19748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1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10297" y="1315351"/>
            <a:ext cx="1991477" cy="149360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صفحة…"/>
          <p:cNvSpPr txBox="1"/>
          <p:nvPr/>
        </p:nvSpPr>
        <p:spPr>
          <a:xfrm>
            <a:off x="1062316" y="5332684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٣٤</a:t>
            </a:r>
          </a:p>
        </p:txBody>
      </p:sp>
      <p:pic>
        <p:nvPicPr>
          <p:cNvPr id="322" name="IMG_6321.png" descr="IMG_6321.png"/>
          <p:cNvPicPr>
            <a:picLocks noChangeAspect="1"/>
          </p:cNvPicPr>
          <p:nvPr/>
        </p:nvPicPr>
        <p:blipFill>
          <a:blip r:embed="rId2">
            <a:extLst/>
          </a:blip>
          <a:srcRect l="63011" t="18104" r="25096" b="79472"/>
          <a:stretch>
            <a:fillRect/>
          </a:stretch>
        </p:blipFill>
        <p:spPr>
          <a:xfrm>
            <a:off x="17104121" y="2309464"/>
            <a:ext cx="5959564" cy="910638"/>
          </a:xfrm>
          <a:prstGeom prst="rect">
            <a:avLst/>
          </a:prstGeom>
          <a:ln w="381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23" name="مستطيل"/>
          <p:cNvSpPr/>
          <p:nvPr/>
        </p:nvSpPr>
        <p:spPr>
          <a:xfrm>
            <a:off x="13155116" y="3699349"/>
            <a:ext cx="9927434" cy="8924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4" name="مستطيل"/>
          <p:cNvSpPr/>
          <p:nvPr/>
        </p:nvSpPr>
        <p:spPr>
          <a:xfrm>
            <a:off x="1280818" y="2249729"/>
            <a:ext cx="9927434" cy="9265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25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3195" t="82232" r="30177" b="15409"/>
          <a:stretch>
            <a:fillRect/>
          </a:stretch>
        </p:blipFill>
        <p:spPr>
          <a:xfrm>
            <a:off x="13745520" y="4221243"/>
            <a:ext cx="8746767" cy="930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62078" t="84771" r="30625" b="13215"/>
          <a:stretch>
            <a:fillRect/>
          </a:stretch>
        </p:blipFill>
        <p:spPr>
          <a:xfrm>
            <a:off x="15477266" y="5468252"/>
            <a:ext cx="6275408" cy="129861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مستطيل مستدير الزوايا"/>
          <p:cNvSpPr/>
          <p:nvPr/>
        </p:nvSpPr>
        <p:spPr>
          <a:xfrm>
            <a:off x="13561496" y="6716610"/>
            <a:ext cx="8733927" cy="2247617"/>
          </a:xfrm>
          <a:prstGeom prst="roundRect">
            <a:avLst>
              <a:gd name="adj" fmla="val 17057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8" name="مستطيل مستدير الزوايا"/>
          <p:cNvSpPr/>
          <p:nvPr/>
        </p:nvSpPr>
        <p:spPr>
          <a:xfrm>
            <a:off x="1877572" y="4730472"/>
            <a:ext cx="8733927" cy="2167093"/>
          </a:xfrm>
          <a:prstGeom prst="roundRect">
            <a:avLst>
              <a:gd name="adj" fmla="val 17691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9" name="مستطيل مستدير الزوايا"/>
          <p:cNvSpPr/>
          <p:nvPr/>
        </p:nvSpPr>
        <p:spPr>
          <a:xfrm>
            <a:off x="2095955" y="8466622"/>
            <a:ext cx="8733928" cy="2306483"/>
          </a:xfrm>
          <a:prstGeom prst="roundRect">
            <a:avLst>
              <a:gd name="adj" fmla="val 16622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30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3085" t="84687" r="39618" b="13299"/>
          <a:stretch>
            <a:fillRect/>
          </a:stretch>
        </p:blipFill>
        <p:spPr>
          <a:xfrm>
            <a:off x="14781606" y="8970571"/>
            <a:ext cx="7252506" cy="1500815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مستطيل مستدير الزوايا"/>
          <p:cNvSpPr/>
          <p:nvPr/>
        </p:nvSpPr>
        <p:spPr>
          <a:xfrm>
            <a:off x="13751869" y="10389868"/>
            <a:ext cx="8733927" cy="1874138"/>
          </a:xfrm>
          <a:prstGeom prst="roundRect">
            <a:avLst>
              <a:gd name="adj" fmla="val 20457"/>
            </a:avLst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32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61449" t="86984" r="30841" b="11098"/>
          <a:stretch>
            <a:fillRect/>
          </a:stretch>
        </p:blipFill>
        <p:spPr>
          <a:xfrm>
            <a:off x="2461623" y="2829960"/>
            <a:ext cx="8002491" cy="14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7867.png" descr="IMG_7867.png"/>
          <p:cNvPicPr>
            <a:picLocks noChangeAspect="1"/>
          </p:cNvPicPr>
          <p:nvPr/>
        </p:nvPicPr>
        <p:blipFill>
          <a:blip r:embed="rId3">
            <a:extLst/>
          </a:blip>
          <a:srcRect l="52865" t="87109" r="39425" b="10972"/>
          <a:stretch>
            <a:fillRect/>
          </a:stretch>
        </p:blipFill>
        <p:spPr>
          <a:xfrm>
            <a:off x="3552139" y="6903913"/>
            <a:ext cx="7656187" cy="1428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30793" y="2167255"/>
            <a:ext cx="1593663" cy="119524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90;p41" descr="Google Shape;390;p41"/>
          <p:cNvPicPr>
            <a:picLocks noChangeAspect="1"/>
          </p:cNvPicPr>
          <p:nvPr/>
        </p:nvPicPr>
        <p:blipFill>
          <a:blip r:embed="rId2">
            <a:alphaModFix amt="78000"/>
            <a:extLst/>
          </a:blip>
          <a:srcRect l="19967" t="0" r="0" b="0"/>
          <a:stretch>
            <a:fillRect/>
          </a:stretch>
        </p:blipFill>
        <p:spPr>
          <a:xfrm rot="3044709">
            <a:off x="7159025" y="1752629"/>
            <a:ext cx="2548049" cy="131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391;p41" descr="Google Shape;391;p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7318" y="4691041"/>
            <a:ext cx="6960401" cy="86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G_7731.jpeg" descr="IMG_7731.jpeg"/>
          <p:cNvPicPr>
            <a:picLocks noChangeAspect="1"/>
          </p:cNvPicPr>
          <p:nvPr/>
        </p:nvPicPr>
        <p:blipFill>
          <a:blip r:embed="rId4">
            <a:extLst/>
          </a:blip>
          <a:srcRect l="30327" t="20887" r="22840" b="20362"/>
          <a:stretch>
            <a:fillRect/>
          </a:stretch>
        </p:blipFill>
        <p:spPr>
          <a:xfrm>
            <a:off x="6610919" y="10585456"/>
            <a:ext cx="737813" cy="737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6" h="21588" fill="norm" stroke="1" extrusionOk="0">
                <a:moveTo>
                  <a:pt x="10172" y="0"/>
                </a:moveTo>
                <a:cubicBezTo>
                  <a:pt x="9595" y="-3"/>
                  <a:pt x="9285" y="34"/>
                  <a:pt x="8749" y="128"/>
                </a:cubicBezTo>
                <a:cubicBezTo>
                  <a:pt x="5372" y="720"/>
                  <a:pt x="2507" y="2927"/>
                  <a:pt x="1039" y="6086"/>
                </a:cubicBezTo>
                <a:cubicBezTo>
                  <a:pt x="-612" y="9640"/>
                  <a:pt x="-279" y="13820"/>
                  <a:pt x="1920" y="17074"/>
                </a:cubicBezTo>
                <a:cubicBezTo>
                  <a:pt x="2488" y="17916"/>
                  <a:pt x="3733" y="19164"/>
                  <a:pt x="4595" y="19758"/>
                </a:cubicBezTo>
                <a:cubicBezTo>
                  <a:pt x="5984" y="20713"/>
                  <a:pt x="7514" y="21305"/>
                  <a:pt x="9201" y="21546"/>
                </a:cubicBezTo>
                <a:cubicBezTo>
                  <a:pt x="9452" y="21582"/>
                  <a:pt x="10177" y="21597"/>
                  <a:pt x="10815" y="21581"/>
                </a:cubicBezTo>
                <a:cubicBezTo>
                  <a:pt x="12575" y="21538"/>
                  <a:pt x="13652" y="21256"/>
                  <a:pt x="15285" y="20420"/>
                </a:cubicBezTo>
                <a:cubicBezTo>
                  <a:pt x="16334" y="19883"/>
                  <a:pt x="17080" y="19342"/>
                  <a:pt x="17916" y="18491"/>
                </a:cubicBezTo>
                <a:cubicBezTo>
                  <a:pt x="19399" y="16981"/>
                  <a:pt x="20372" y="15142"/>
                  <a:pt x="20828" y="12986"/>
                </a:cubicBezTo>
                <a:cubicBezTo>
                  <a:pt x="20959" y="12365"/>
                  <a:pt x="20985" y="12021"/>
                  <a:pt x="20986" y="10802"/>
                </a:cubicBezTo>
                <a:cubicBezTo>
                  <a:pt x="20988" y="9221"/>
                  <a:pt x="20916" y="8754"/>
                  <a:pt x="20512" y="7445"/>
                </a:cubicBezTo>
                <a:cubicBezTo>
                  <a:pt x="19650" y="4654"/>
                  <a:pt x="17710" y="2348"/>
                  <a:pt x="15150" y="1080"/>
                </a:cubicBezTo>
                <a:cubicBezTo>
                  <a:pt x="13587" y="306"/>
                  <a:pt x="12637" y="65"/>
                  <a:pt x="10860" y="11"/>
                </a:cubicBezTo>
                <a:cubicBezTo>
                  <a:pt x="10593" y="3"/>
                  <a:pt x="10364" y="1"/>
                  <a:pt x="10172" y="0"/>
                </a:cubicBezTo>
                <a:close/>
                <a:moveTo>
                  <a:pt x="10691" y="569"/>
                </a:moveTo>
                <a:cubicBezTo>
                  <a:pt x="11706" y="582"/>
                  <a:pt x="12703" y="744"/>
                  <a:pt x="13615" y="1057"/>
                </a:cubicBezTo>
                <a:cubicBezTo>
                  <a:pt x="16084" y="1904"/>
                  <a:pt x="18265" y="3822"/>
                  <a:pt x="19417" y="6168"/>
                </a:cubicBezTo>
                <a:cubicBezTo>
                  <a:pt x="20351" y="8070"/>
                  <a:pt x="20699" y="10432"/>
                  <a:pt x="20354" y="12475"/>
                </a:cubicBezTo>
                <a:cubicBezTo>
                  <a:pt x="19808" y="15711"/>
                  <a:pt x="17810" y="18481"/>
                  <a:pt x="14981" y="19943"/>
                </a:cubicBezTo>
                <a:cubicBezTo>
                  <a:pt x="13915" y="20494"/>
                  <a:pt x="13151" y="20745"/>
                  <a:pt x="11955" y="20931"/>
                </a:cubicBezTo>
                <a:cubicBezTo>
                  <a:pt x="10717" y="21123"/>
                  <a:pt x="9221" y="21039"/>
                  <a:pt x="8016" y="20710"/>
                </a:cubicBezTo>
                <a:cubicBezTo>
                  <a:pt x="6198" y="20213"/>
                  <a:pt x="4617" y="19251"/>
                  <a:pt x="3308" y="17829"/>
                </a:cubicBezTo>
                <a:cubicBezTo>
                  <a:pt x="126" y="14372"/>
                  <a:pt x="-345" y="9210"/>
                  <a:pt x="2157" y="5262"/>
                </a:cubicBezTo>
                <a:cubicBezTo>
                  <a:pt x="2821" y="4213"/>
                  <a:pt x="4428" y="2509"/>
                  <a:pt x="4629" y="2637"/>
                </a:cubicBezTo>
                <a:cubicBezTo>
                  <a:pt x="4673" y="2664"/>
                  <a:pt x="4555" y="2845"/>
                  <a:pt x="4335" y="3090"/>
                </a:cubicBezTo>
                <a:cubicBezTo>
                  <a:pt x="4131" y="3318"/>
                  <a:pt x="3848" y="3731"/>
                  <a:pt x="3715" y="4007"/>
                </a:cubicBezTo>
                <a:cubicBezTo>
                  <a:pt x="3501" y="4448"/>
                  <a:pt x="3469" y="4598"/>
                  <a:pt x="3432" y="5250"/>
                </a:cubicBezTo>
                <a:cubicBezTo>
                  <a:pt x="3387" y="6049"/>
                  <a:pt x="3280" y="6324"/>
                  <a:pt x="3150" y="5959"/>
                </a:cubicBezTo>
                <a:cubicBezTo>
                  <a:pt x="2881" y="5201"/>
                  <a:pt x="2758" y="5053"/>
                  <a:pt x="2529" y="5250"/>
                </a:cubicBezTo>
                <a:cubicBezTo>
                  <a:pt x="2442" y="5325"/>
                  <a:pt x="2364" y="5511"/>
                  <a:pt x="2337" y="5691"/>
                </a:cubicBezTo>
                <a:cubicBezTo>
                  <a:pt x="2288" y="6020"/>
                  <a:pt x="2336" y="6056"/>
                  <a:pt x="2597" y="5912"/>
                </a:cubicBezTo>
                <a:cubicBezTo>
                  <a:pt x="2701" y="5855"/>
                  <a:pt x="2763" y="5865"/>
                  <a:pt x="2845" y="5935"/>
                </a:cubicBezTo>
                <a:cubicBezTo>
                  <a:pt x="2936" y="6013"/>
                  <a:pt x="2955" y="6142"/>
                  <a:pt x="2924" y="6679"/>
                </a:cubicBezTo>
                <a:lnTo>
                  <a:pt x="2890" y="7329"/>
                </a:lnTo>
                <a:lnTo>
                  <a:pt x="3173" y="6737"/>
                </a:lnTo>
                <a:cubicBezTo>
                  <a:pt x="3431" y="6192"/>
                  <a:pt x="3454" y="6067"/>
                  <a:pt x="3500" y="5355"/>
                </a:cubicBezTo>
                <a:cubicBezTo>
                  <a:pt x="3545" y="4666"/>
                  <a:pt x="3581" y="4524"/>
                  <a:pt x="3782" y="4135"/>
                </a:cubicBezTo>
                <a:cubicBezTo>
                  <a:pt x="4050" y="3618"/>
                  <a:pt x="4185" y="3466"/>
                  <a:pt x="4460" y="3415"/>
                </a:cubicBezTo>
                <a:cubicBezTo>
                  <a:pt x="4883" y="3336"/>
                  <a:pt x="5408" y="2879"/>
                  <a:pt x="5408" y="2578"/>
                </a:cubicBezTo>
                <a:cubicBezTo>
                  <a:pt x="5408" y="2454"/>
                  <a:pt x="5371" y="2439"/>
                  <a:pt x="5159" y="2474"/>
                </a:cubicBezTo>
                <a:cubicBezTo>
                  <a:pt x="5025" y="2496"/>
                  <a:pt x="4899" y="2487"/>
                  <a:pt x="4877" y="2451"/>
                </a:cubicBezTo>
                <a:cubicBezTo>
                  <a:pt x="4772" y="2276"/>
                  <a:pt x="6676" y="1272"/>
                  <a:pt x="7677" y="976"/>
                </a:cubicBezTo>
                <a:cubicBezTo>
                  <a:pt x="8649" y="687"/>
                  <a:pt x="9676" y="556"/>
                  <a:pt x="10691" y="569"/>
                </a:cubicBezTo>
                <a:close/>
                <a:moveTo>
                  <a:pt x="11391" y="1370"/>
                </a:moveTo>
                <a:cubicBezTo>
                  <a:pt x="11178" y="1370"/>
                  <a:pt x="10779" y="3612"/>
                  <a:pt x="10838" y="4495"/>
                </a:cubicBezTo>
                <a:cubicBezTo>
                  <a:pt x="10870" y="4975"/>
                  <a:pt x="10920" y="5151"/>
                  <a:pt x="11188" y="5691"/>
                </a:cubicBezTo>
                <a:cubicBezTo>
                  <a:pt x="11360" y="6039"/>
                  <a:pt x="11716" y="6754"/>
                  <a:pt x="11978" y="7283"/>
                </a:cubicBezTo>
                <a:cubicBezTo>
                  <a:pt x="12549" y="8435"/>
                  <a:pt x="12613" y="8732"/>
                  <a:pt x="12350" y="9188"/>
                </a:cubicBezTo>
                <a:cubicBezTo>
                  <a:pt x="12123" y="9583"/>
                  <a:pt x="11560" y="10146"/>
                  <a:pt x="11459" y="10082"/>
                </a:cubicBezTo>
                <a:cubicBezTo>
                  <a:pt x="11416" y="10055"/>
                  <a:pt x="11380" y="9855"/>
                  <a:pt x="11380" y="9629"/>
                </a:cubicBezTo>
                <a:cubicBezTo>
                  <a:pt x="11379" y="9139"/>
                  <a:pt x="11274" y="8705"/>
                  <a:pt x="11142" y="8653"/>
                </a:cubicBezTo>
                <a:cubicBezTo>
                  <a:pt x="11090" y="8633"/>
                  <a:pt x="10960" y="8665"/>
                  <a:pt x="10849" y="8735"/>
                </a:cubicBezTo>
                <a:cubicBezTo>
                  <a:pt x="10569" y="8910"/>
                  <a:pt x="10366" y="9489"/>
                  <a:pt x="10409" y="10012"/>
                </a:cubicBezTo>
                <a:cubicBezTo>
                  <a:pt x="10446" y="10475"/>
                  <a:pt x="10483" y="10515"/>
                  <a:pt x="10680" y="10407"/>
                </a:cubicBezTo>
                <a:cubicBezTo>
                  <a:pt x="11063" y="10196"/>
                  <a:pt x="10811" y="10912"/>
                  <a:pt x="10341" y="11371"/>
                </a:cubicBezTo>
                <a:cubicBezTo>
                  <a:pt x="10039" y="11666"/>
                  <a:pt x="9791" y="11652"/>
                  <a:pt x="9506" y="11313"/>
                </a:cubicBezTo>
                <a:cubicBezTo>
                  <a:pt x="9271" y="11035"/>
                  <a:pt x="9101" y="10599"/>
                  <a:pt x="9020" y="10059"/>
                </a:cubicBezTo>
                <a:cubicBezTo>
                  <a:pt x="8942" y="9537"/>
                  <a:pt x="8830" y="9780"/>
                  <a:pt x="8873" y="10372"/>
                </a:cubicBezTo>
                <a:cubicBezTo>
                  <a:pt x="8919" y="10997"/>
                  <a:pt x="9383" y="12204"/>
                  <a:pt x="9675" y="12440"/>
                </a:cubicBezTo>
                <a:cubicBezTo>
                  <a:pt x="9778" y="12524"/>
                  <a:pt x="9965" y="12579"/>
                  <a:pt x="10115" y="12579"/>
                </a:cubicBezTo>
                <a:cubicBezTo>
                  <a:pt x="10414" y="12579"/>
                  <a:pt x="10710" y="12307"/>
                  <a:pt x="10951" y="11813"/>
                </a:cubicBezTo>
                <a:cubicBezTo>
                  <a:pt x="11040" y="11628"/>
                  <a:pt x="11170" y="11485"/>
                  <a:pt x="11301" y="11429"/>
                </a:cubicBezTo>
                <a:cubicBezTo>
                  <a:pt x="11605" y="11300"/>
                  <a:pt x="12345" y="10475"/>
                  <a:pt x="12520" y="10070"/>
                </a:cubicBezTo>
                <a:cubicBezTo>
                  <a:pt x="12649" y="9772"/>
                  <a:pt x="12676" y="9584"/>
                  <a:pt x="12678" y="8746"/>
                </a:cubicBezTo>
                <a:cubicBezTo>
                  <a:pt x="12680" y="7816"/>
                  <a:pt x="12669" y="7740"/>
                  <a:pt x="12452" y="7155"/>
                </a:cubicBezTo>
                <a:cubicBezTo>
                  <a:pt x="12326" y="6817"/>
                  <a:pt x="12098" y="6292"/>
                  <a:pt x="11944" y="5993"/>
                </a:cubicBezTo>
                <a:cubicBezTo>
                  <a:pt x="10928" y="4024"/>
                  <a:pt x="10914" y="3985"/>
                  <a:pt x="11233" y="2462"/>
                </a:cubicBezTo>
                <a:cubicBezTo>
                  <a:pt x="11481" y="1278"/>
                  <a:pt x="11480" y="1370"/>
                  <a:pt x="11391" y="1370"/>
                </a:cubicBezTo>
                <a:close/>
                <a:moveTo>
                  <a:pt x="7903" y="1510"/>
                </a:moveTo>
                <a:cubicBezTo>
                  <a:pt x="7881" y="1510"/>
                  <a:pt x="7793" y="1669"/>
                  <a:pt x="7711" y="1858"/>
                </a:cubicBezTo>
                <a:cubicBezTo>
                  <a:pt x="7534" y="2265"/>
                  <a:pt x="7495" y="3252"/>
                  <a:pt x="7643" y="3519"/>
                </a:cubicBezTo>
                <a:cubicBezTo>
                  <a:pt x="7735" y="3686"/>
                  <a:pt x="7836" y="3715"/>
                  <a:pt x="8038" y="3635"/>
                </a:cubicBezTo>
                <a:cubicBezTo>
                  <a:pt x="8164" y="3586"/>
                  <a:pt x="8433" y="3097"/>
                  <a:pt x="8433" y="2915"/>
                </a:cubicBezTo>
                <a:cubicBezTo>
                  <a:pt x="8433" y="2810"/>
                  <a:pt x="8417" y="2813"/>
                  <a:pt x="8275" y="2915"/>
                </a:cubicBezTo>
                <a:cubicBezTo>
                  <a:pt x="8026" y="3095"/>
                  <a:pt x="7868" y="3051"/>
                  <a:pt x="7756" y="2776"/>
                </a:cubicBezTo>
                <a:cubicBezTo>
                  <a:pt x="7650" y="2515"/>
                  <a:pt x="7708" y="1959"/>
                  <a:pt x="7869" y="1649"/>
                </a:cubicBezTo>
                <a:cubicBezTo>
                  <a:pt x="7910" y="1571"/>
                  <a:pt x="7925" y="1510"/>
                  <a:pt x="7903" y="1510"/>
                </a:cubicBezTo>
                <a:close/>
                <a:moveTo>
                  <a:pt x="12802" y="1510"/>
                </a:moveTo>
                <a:cubicBezTo>
                  <a:pt x="12659" y="1510"/>
                  <a:pt x="12498" y="2379"/>
                  <a:pt x="12463" y="3322"/>
                </a:cubicBezTo>
                <a:cubicBezTo>
                  <a:pt x="12436" y="4074"/>
                  <a:pt x="12454" y="4410"/>
                  <a:pt x="12542" y="4797"/>
                </a:cubicBezTo>
                <a:cubicBezTo>
                  <a:pt x="12673" y="5367"/>
                  <a:pt x="13123" y="6398"/>
                  <a:pt x="13626" y="7259"/>
                </a:cubicBezTo>
                <a:cubicBezTo>
                  <a:pt x="14144" y="8146"/>
                  <a:pt x="14405" y="8710"/>
                  <a:pt x="14450" y="9048"/>
                </a:cubicBezTo>
                <a:cubicBezTo>
                  <a:pt x="14564" y="9907"/>
                  <a:pt x="13601" y="11421"/>
                  <a:pt x="12486" y="12138"/>
                </a:cubicBezTo>
                <a:cubicBezTo>
                  <a:pt x="12269" y="12277"/>
                  <a:pt x="12093" y="12428"/>
                  <a:pt x="12091" y="12463"/>
                </a:cubicBezTo>
                <a:cubicBezTo>
                  <a:pt x="12086" y="12548"/>
                  <a:pt x="12382" y="12474"/>
                  <a:pt x="12892" y="12277"/>
                </a:cubicBezTo>
                <a:cubicBezTo>
                  <a:pt x="13166" y="12172"/>
                  <a:pt x="13446" y="11996"/>
                  <a:pt x="13694" y="11755"/>
                </a:cubicBezTo>
                <a:cubicBezTo>
                  <a:pt x="14400" y="11068"/>
                  <a:pt x="14647" y="10256"/>
                  <a:pt x="14597" y="8851"/>
                </a:cubicBezTo>
                <a:cubicBezTo>
                  <a:pt x="14560" y="7826"/>
                  <a:pt x="14498" y="7610"/>
                  <a:pt x="13784" y="6353"/>
                </a:cubicBezTo>
                <a:cubicBezTo>
                  <a:pt x="13232" y="5382"/>
                  <a:pt x="12828" y="4512"/>
                  <a:pt x="12723" y="4042"/>
                </a:cubicBezTo>
                <a:cubicBezTo>
                  <a:pt x="12619" y="3579"/>
                  <a:pt x="12636" y="2933"/>
                  <a:pt x="12757" y="2346"/>
                </a:cubicBezTo>
                <a:cubicBezTo>
                  <a:pt x="12876" y="1768"/>
                  <a:pt x="12889" y="1510"/>
                  <a:pt x="12802" y="1510"/>
                </a:cubicBezTo>
                <a:close/>
                <a:moveTo>
                  <a:pt x="14405" y="1742"/>
                </a:moveTo>
                <a:cubicBezTo>
                  <a:pt x="14311" y="1736"/>
                  <a:pt x="14269" y="1890"/>
                  <a:pt x="14269" y="2195"/>
                </a:cubicBezTo>
                <a:cubicBezTo>
                  <a:pt x="14269" y="2650"/>
                  <a:pt x="14384" y="3003"/>
                  <a:pt x="14766" y="3786"/>
                </a:cubicBezTo>
                <a:cubicBezTo>
                  <a:pt x="15118" y="4506"/>
                  <a:pt x="15209" y="4980"/>
                  <a:pt x="15094" y="5459"/>
                </a:cubicBezTo>
                <a:cubicBezTo>
                  <a:pt x="14982" y="5923"/>
                  <a:pt x="14811" y="5945"/>
                  <a:pt x="14755" y="5494"/>
                </a:cubicBezTo>
                <a:cubicBezTo>
                  <a:pt x="14659" y="4732"/>
                  <a:pt x="14398" y="4193"/>
                  <a:pt x="14123" y="4193"/>
                </a:cubicBezTo>
                <a:cubicBezTo>
                  <a:pt x="14008" y="4193"/>
                  <a:pt x="13987" y="4237"/>
                  <a:pt x="13987" y="4518"/>
                </a:cubicBezTo>
                <a:cubicBezTo>
                  <a:pt x="13987" y="4837"/>
                  <a:pt x="13991" y="4851"/>
                  <a:pt x="14157" y="4809"/>
                </a:cubicBezTo>
                <a:cubicBezTo>
                  <a:pt x="14289" y="4774"/>
                  <a:pt x="14362" y="4800"/>
                  <a:pt x="14439" y="4925"/>
                </a:cubicBezTo>
                <a:cubicBezTo>
                  <a:pt x="14574" y="5145"/>
                  <a:pt x="14687" y="5766"/>
                  <a:pt x="14687" y="6249"/>
                </a:cubicBezTo>
                <a:cubicBezTo>
                  <a:pt x="14687" y="6466"/>
                  <a:pt x="14711" y="6644"/>
                  <a:pt x="14732" y="6644"/>
                </a:cubicBezTo>
                <a:cubicBezTo>
                  <a:pt x="14809" y="6644"/>
                  <a:pt x="15109" y="5863"/>
                  <a:pt x="15195" y="5436"/>
                </a:cubicBezTo>
                <a:cubicBezTo>
                  <a:pt x="15271" y="5056"/>
                  <a:pt x="15263" y="4935"/>
                  <a:pt x="15150" y="4507"/>
                </a:cubicBezTo>
                <a:cubicBezTo>
                  <a:pt x="15079" y="4237"/>
                  <a:pt x="14924" y="3834"/>
                  <a:pt x="14811" y="3612"/>
                </a:cubicBezTo>
                <a:cubicBezTo>
                  <a:pt x="14568" y="3132"/>
                  <a:pt x="14337" y="2483"/>
                  <a:pt x="14337" y="2288"/>
                </a:cubicBezTo>
                <a:cubicBezTo>
                  <a:pt x="14337" y="2209"/>
                  <a:pt x="14404" y="2135"/>
                  <a:pt x="14484" y="2114"/>
                </a:cubicBezTo>
                <a:cubicBezTo>
                  <a:pt x="14649" y="2069"/>
                  <a:pt x="14662" y="1924"/>
                  <a:pt x="14518" y="1800"/>
                </a:cubicBezTo>
                <a:cubicBezTo>
                  <a:pt x="14476" y="1764"/>
                  <a:pt x="14436" y="1744"/>
                  <a:pt x="14405" y="1742"/>
                </a:cubicBezTo>
                <a:close/>
                <a:moveTo>
                  <a:pt x="15714" y="3287"/>
                </a:moveTo>
                <a:cubicBezTo>
                  <a:pt x="15705" y="3284"/>
                  <a:pt x="15685" y="3311"/>
                  <a:pt x="15658" y="3357"/>
                </a:cubicBezTo>
                <a:cubicBezTo>
                  <a:pt x="15517" y="3598"/>
                  <a:pt x="15546" y="4363"/>
                  <a:pt x="15703" y="4541"/>
                </a:cubicBezTo>
                <a:cubicBezTo>
                  <a:pt x="15883" y="4746"/>
                  <a:pt x="16058" y="4737"/>
                  <a:pt x="16234" y="4507"/>
                </a:cubicBezTo>
                <a:cubicBezTo>
                  <a:pt x="16438" y="4240"/>
                  <a:pt x="16409" y="4174"/>
                  <a:pt x="16132" y="4228"/>
                </a:cubicBezTo>
                <a:cubicBezTo>
                  <a:pt x="15796" y="4293"/>
                  <a:pt x="15642" y="4042"/>
                  <a:pt x="15703" y="3554"/>
                </a:cubicBezTo>
                <a:cubicBezTo>
                  <a:pt x="15726" y="3375"/>
                  <a:pt x="15731" y="3292"/>
                  <a:pt x="15714" y="3287"/>
                </a:cubicBezTo>
                <a:close/>
                <a:moveTo>
                  <a:pt x="9743" y="3299"/>
                </a:moveTo>
                <a:cubicBezTo>
                  <a:pt x="9701" y="3305"/>
                  <a:pt x="9562" y="3488"/>
                  <a:pt x="9415" y="3728"/>
                </a:cubicBezTo>
                <a:cubicBezTo>
                  <a:pt x="9072" y="4292"/>
                  <a:pt x="8639" y="4832"/>
                  <a:pt x="8095" y="5389"/>
                </a:cubicBezTo>
                <a:cubicBezTo>
                  <a:pt x="7891" y="5597"/>
                  <a:pt x="7722" y="5801"/>
                  <a:pt x="7722" y="5842"/>
                </a:cubicBezTo>
                <a:cubicBezTo>
                  <a:pt x="7722" y="5884"/>
                  <a:pt x="7755" y="5924"/>
                  <a:pt x="7790" y="5924"/>
                </a:cubicBezTo>
                <a:cubicBezTo>
                  <a:pt x="7899" y="5924"/>
                  <a:pt x="8531" y="5301"/>
                  <a:pt x="8828" y="4902"/>
                </a:cubicBezTo>
                <a:cubicBezTo>
                  <a:pt x="9249" y="4336"/>
                  <a:pt x="9787" y="3413"/>
                  <a:pt x="9754" y="3310"/>
                </a:cubicBezTo>
                <a:cubicBezTo>
                  <a:pt x="9752" y="3304"/>
                  <a:pt x="9749" y="3298"/>
                  <a:pt x="9743" y="3299"/>
                </a:cubicBezTo>
                <a:close/>
                <a:moveTo>
                  <a:pt x="7090" y="4205"/>
                </a:moveTo>
                <a:cubicBezTo>
                  <a:pt x="7064" y="4201"/>
                  <a:pt x="7034" y="4208"/>
                  <a:pt x="7000" y="4228"/>
                </a:cubicBezTo>
                <a:cubicBezTo>
                  <a:pt x="6940" y="4262"/>
                  <a:pt x="6733" y="4454"/>
                  <a:pt x="6537" y="4646"/>
                </a:cubicBezTo>
                <a:cubicBezTo>
                  <a:pt x="6255" y="4921"/>
                  <a:pt x="6175" y="5036"/>
                  <a:pt x="6175" y="5215"/>
                </a:cubicBezTo>
                <a:lnTo>
                  <a:pt x="6175" y="5447"/>
                </a:lnTo>
                <a:lnTo>
                  <a:pt x="6492" y="5134"/>
                </a:lnTo>
                <a:cubicBezTo>
                  <a:pt x="6692" y="4932"/>
                  <a:pt x="6839" y="4839"/>
                  <a:pt x="6909" y="4867"/>
                </a:cubicBezTo>
                <a:cubicBezTo>
                  <a:pt x="7039" y="4918"/>
                  <a:pt x="7007" y="5029"/>
                  <a:pt x="6729" y="5482"/>
                </a:cubicBezTo>
                <a:cubicBezTo>
                  <a:pt x="6620" y="5659"/>
                  <a:pt x="6535" y="5862"/>
                  <a:pt x="6537" y="5924"/>
                </a:cubicBezTo>
                <a:cubicBezTo>
                  <a:pt x="6540" y="6082"/>
                  <a:pt x="6845" y="5680"/>
                  <a:pt x="7033" y="5273"/>
                </a:cubicBezTo>
                <a:cubicBezTo>
                  <a:pt x="7262" y="4780"/>
                  <a:pt x="7273" y="4228"/>
                  <a:pt x="7090" y="4205"/>
                </a:cubicBezTo>
                <a:close/>
                <a:moveTo>
                  <a:pt x="17396" y="4298"/>
                </a:moveTo>
                <a:cubicBezTo>
                  <a:pt x="17372" y="4280"/>
                  <a:pt x="17330" y="4336"/>
                  <a:pt x="17261" y="4472"/>
                </a:cubicBezTo>
                <a:cubicBezTo>
                  <a:pt x="17190" y="4611"/>
                  <a:pt x="16929" y="5011"/>
                  <a:pt x="16685" y="5355"/>
                </a:cubicBezTo>
                <a:cubicBezTo>
                  <a:pt x="16293" y="5907"/>
                  <a:pt x="15252" y="7611"/>
                  <a:pt x="15252" y="7701"/>
                </a:cubicBezTo>
                <a:cubicBezTo>
                  <a:pt x="15252" y="7801"/>
                  <a:pt x="15420" y="7594"/>
                  <a:pt x="15816" y="6992"/>
                </a:cubicBezTo>
                <a:cubicBezTo>
                  <a:pt x="16059" y="6624"/>
                  <a:pt x="16456" y="6041"/>
                  <a:pt x="16697" y="5703"/>
                </a:cubicBezTo>
                <a:cubicBezTo>
                  <a:pt x="17197" y="5000"/>
                  <a:pt x="17456" y="4519"/>
                  <a:pt x="17419" y="4344"/>
                </a:cubicBezTo>
                <a:cubicBezTo>
                  <a:pt x="17414" y="4322"/>
                  <a:pt x="17405" y="4303"/>
                  <a:pt x="17396" y="4298"/>
                </a:cubicBezTo>
                <a:close/>
                <a:moveTo>
                  <a:pt x="4979" y="6725"/>
                </a:moveTo>
                <a:cubicBezTo>
                  <a:pt x="4829" y="6705"/>
                  <a:pt x="4654" y="6769"/>
                  <a:pt x="4471" y="6934"/>
                </a:cubicBezTo>
                <a:cubicBezTo>
                  <a:pt x="4193" y="7186"/>
                  <a:pt x="3842" y="7824"/>
                  <a:pt x="3681" y="8386"/>
                </a:cubicBezTo>
                <a:cubicBezTo>
                  <a:pt x="3429" y="9264"/>
                  <a:pt x="3473" y="10789"/>
                  <a:pt x="3760" y="11360"/>
                </a:cubicBezTo>
                <a:cubicBezTo>
                  <a:pt x="3874" y="11586"/>
                  <a:pt x="4107" y="11631"/>
                  <a:pt x="4572" y="11487"/>
                </a:cubicBezTo>
                <a:cubicBezTo>
                  <a:pt x="4808" y="11415"/>
                  <a:pt x="4857" y="11420"/>
                  <a:pt x="4979" y="11534"/>
                </a:cubicBezTo>
                <a:cubicBezTo>
                  <a:pt x="5155" y="11698"/>
                  <a:pt x="5163" y="11892"/>
                  <a:pt x="4990" y="12359"/>
                </a:cubicBezTo>
                <a:cubicBezTo>
                  <a:pt x="4603" y="13407"/>
                  <a:pt x="3664" y="14065"/>
                  <a:pt x="2913" y="13811"/>
                </a:cubicBezTo>
                <a:cubicBezTo>
                  <a:pt x="2511" y="13674"/>
                  <a:pt x="1914" y="13068"/>
                  <a:pt x="1683" y="12556"/>
                </a:cubicBezTo>
                <a:cubicBezTo>
                  <a:pt x="1087" y="11238"/>
                  <a:pt x="1184" y="9979"/>
                  <a:pt x="1999" y="8258"/>
                </a:cubicBezTo>
                <a:cubicBezTo>
                  <a:pt x="2210" y="7813"/>
                  <a:pt x="2382" y="7402"/>
                  <a:pt x="2382" y="7341"/>
                </a:cubicBezTo>
                <a:cubicBezTo>
                  <a:pt x="2382" y="7136"/>
                  <a:pt x="2250" y="7218"/>
                  <a:pt x="2202" y="7457"/>
                </a:cubicBezTo>
                <a:cubicBezTo>
                  <a:pt x="2176" y="7586"/>
                  <a:pt x="2057" y="7892"/>
                  <a:pt x="1931" y="8131"/>
                </a:cubicBezTo>
                <a:cubicBezTo>
                  <a:pt x="1109" y="9692"/>
                  <a:pt x="991" y="11143"/>
                  <a:pt x="1547" y="12939"/>
                </a:cubicBezTo>
                <a:cubicBezTo>
                  <a:pt x="1815" y="13804"/>
                  <a:pt x="2316" y="14509"/>
                  <a:pt x="2834" y="14751"/>
                </a:cubicBezTo>
                <a:cubicBezTo>
                  <a:pt x="3223" y="14934"/>
                  <a:pt x="3674" y="14923"/>
                  <a:pt x="4098" y="14717"/>
                </a:cubicBezTo>
                <a:cubicBezTo>
                  <a:pt x="4549" y="14497"/>
                  <a:pt x="4855" y="14169"/>
                  <a:pt x="5103" y="13625"/>
                </a:cubicBezTo>
                <a:cubicBezTo>
                  <a:pt x="5290" y="13214"/>
                  <a:pt x="5295" y="13142"/>
                  <a:pt x="5295" y="12184"/>
                </a:cubicBezTo>
                <a:cubicBezTo>
                  <a:pt x="5295" y="11376"/>
                  <a:pt x="5274" y="11100"/>
                  <a:pt x="5171" y="10825"/>
                </a:cubicBezTo>
                <a:cubicBezTo>
                  <a:pt x="5018" y="10417"/>
                  <a:pt x="4866" y="10349"/>
                  <a:pt x="4347" y="10477"/>
                </a:cubicBezTo>
                <a:cubicBezTo>
                  <a:pt x="4027" y="10556"/>
                  <a:pt x="3979" y="10551"/>
                  <a:pt x="3850" y="10430"/>
                </a:cubicBezTo>
                <a:cubicBezTo>
                  <a:pt x="3725" y="10314"/>
                  <a:pt x="3704" y="10235"/>
                  <a:pt x="3726" y="9792"/>
                </a:cubicBezTo>
                <a:cubicBezTo>
                  <a:pt x="3746" y="9378"/>
                  <a:pt x="3807" y="9176"/>
                  <a:pt x="4019" y="8735"/>
                </a:cubicBezTo>
                <a:cubicBezTo>
                  <a:pt x="4414" y="7914"/>
                  <a:pt x="4951" y="7470"/>
                  <a:pt x="5193" y="7771"/>
                </a:cubicBezTo>
                <a:cubicBezTo>
                  <a:pt x="5348" y="7962"/>
                  <a:pt x="5408" y="7889"/>
                  <a:pt x="5408" y="7492"/>
                </a:cubicBezTo>
                <a:cubicBezTo>
                  <a:pt x="5408" y="7035"/>
                  <a:pt x="5229" y="6759"/>
                  <a:pt x="4979" y="6725"/>
                </a:cubicBezTo>
                <a:close/>
                <a:moveTo>
                  <a:pt x="9923" y="6795"/>
                </a:moveTo>
                <a:cubicBezTo>
                  <a:pt x="9802" y="6792"/>
                  <a:pt x="9751" y="6901"/>
                  <a:pt x="9698" y="7155"/>
                </a:cubicBezTo>
                <a:cubicBezTo>
                  <a:pt x="9589" y="7676"/>
                  <a:pt x="9590" y="7684"/>
                  <a:pt x="9957" y="7852"/>
                </a:cubicBezTo>
                <a:cubicBezTo>
                  <a:pt x="10140" y="7936"/>
                  <a:pt x="10320" y="7974"/>
                  <a:pt x="10352" y="7945"/>
                </a:cubicBezTo>
                <a:cubicBezTo>
                  <a:pt x="10385" y="7915"/>
                  <a:pt x="10422" y="7705"/>
                  <a:pt x="10443" y="7469"/>
                </a:cubicBezTo>
                <a:lnTo>
                  <a:pt x="10488" y="7027"/>
                </a:lnTo>
                <a:lnTo>
                  <a:pt x="10239" y="6911"/>
                </a:lnTo>
                <a:cubicBezTo>
                  <a:pt x="10093" y="6839"/>
                  <a:pt x="9996" y="6796"/>
                  <a:pt x="9923" y="6795"/>
                </a:cubicBezTo>
                <a:close/>
                <a:moveTo>
                  <a:pt x="19033" y="6992"/>
                </a:moveTo>
                <a:cubicBezTo>
                  <a:pt x="18966" y="7007"/>
                  <a:pt x="18876" y="7085"/>
                  <a:pt x="18728" y="7213"/>
                </a:cubicBezTo>
                <a:cubicBezTo>
                  <a:pt x="18287" y="7596"/>
                  <a:pt x="17952" y="7736"/>
                  <a:pt x="17475" y="7736"/>
                </a:cubicBezTo>
                <a:cubicBezTo>
                  <a:pt x="16928" y="7736"/>
                  <a:pt x="16718" y="7930"/>
                  <a:pt x="16674" y="8479"/>
                </a:cubicBezTo>
                <a:cubicBezTo>
                  <a:pt x="16633" y="8987"/>
                  <a:pt x="16734" y="9415"/>
                  <a:pt x="17137" y="10512"/>
                </a:cubicBezTo>
                <a:lnTo>
                  <a:pt x="17453" y="11383"/>
                </a:lnTo>
                <a:lnTo>
                  <a:pt x="17374" y="12068"/>
                </a:lnTo>
                <a:cubicBezTo>
                  <a:pt x="17275" y="12930"/>
                  <a:pt x="17062" y="13783"/>
                  <a:pt x="16798" y="14368"/>
                </a:cubicBezTo>
                <a:cubicBezTo>
                  <a:pt x="16604" y="14799"/>
                  <a:pt x="16477" y="14925"/>
                  <a:pt x="16426" y="14728"/>
                </a:cubicBezTo>
                <a:cubicBezTo>
                  <a:pt x="16413" y="14678"/>
                  <a:pt x="16359" y="14474"/>
                  <a:pt x="16313" y="14275"/>
                </a:cubicBezTo>
                <a:cubicBezTo>
                  <a:pt x="16193" y="13760"/>
                  <a:pt x="16071" y="13676"/>
                  <a:pt x="16132" y="14147"/>
                </a:cubicBezTo>
                <a:cubicBezTo>
                  <a:pt x="16183" y="14539"/>
                  <a:pt x="16077" y="15057"/>
                  <a:pt x="15918" y="15193"/>
                </a:cubicBezTo>
                <a:cubicBezTo>
                  <a:pt x="15852" y="15249"/>
                  <a:pt x="15804" y="15224"/>
                  <a:pt x="15737" y="15100"/>
                </a:cubicBezTo>
                <a:cubicBezTo>
                  <a:pt x="15652" y="14944"/>
                  <a:pt x="15643" y="14952"/>
                  <a:pt x="15602" y="15332"/>
                </a:cubicBezTo>
                <a:cubicBezTo>
                  <a:pt x="15518" y="16096"/>
                  <a:pt x="15080" y="16732"/>
                  <a:pt x="14800" y="16494"/>
                </a:cubicBezTo>
                <a:cubicBezTo>
                  <a:pt x="14743" y="16445"/>
                  <a:pt x="14634" y="16192"/>
                  <a:pt x="14552" y="15936"/>
                </a:cubicBezTo>
                <a:cubicBezTo>
                  <a:pt x="14469" y="15681"/>
                  <a:pt x="14369" y="15472"/>
                  <a:pt x="14337" y="15472"/>
                </a:cubicBezTo>
                <a:cubicBezTo>
                  <a:pt x="14196" y="15472"/>
                  <a:pt x="13850" y="16007"/>
                  <a:pt x="13671" y="16494"/>
                </a:cubicBezTo>
                <a:cubicBezTo>
                  <a:pt x="13269" y="17590"/>
                  <a:pt x="12842" y="18292"/>
                  <a:pt x="12181" y="18968"/>
                </a:cubicBezTo>
                <a:cubicBezTo>
                  <a:pt x="11772" y="19386"/>
                  <a:pt x="11153" y="19778"/>
                  <a:pt x="11030" y="19699"/>
                </a:cubicBezTo>
                <a:cubicBezTo>
                  <a:pt x="10993" y="19676"/>
                  <a:pt x="11017" y="19532"/>
                  <a:pt x="11075" y="19363"/>
                </a:cubicBezTo>
                <a:cubicBezTo>
                  <a:pt x="11131" y="19200"/>
                  <a:pt x="11177" y="18848"/>
                  <a:pt x="11176" y="18584"/>
                </a:cubicBezTo>
                <a:lnTo>
                  <a:pt x="11176" y="18108"/>
                </a:lnTo>
                <a:lnTo>
                  <a:pt x="11030" y="18364"/>
                </a:lnTo>
                <a:cubicBezTo>
                  <a:pt x="10834" y="18699"/>
                  <a:pt x="10475" y="19073"/>
                  <a:pt x="10239" y="19200"/>
                </a:cubicBezTo>
                <a:cubicBezTo>
                  <a:pt x="9692" y="19495"/>
                  <a:pt x="9249" y="19150"/>
                  <a:pt x="8862" y="18143"/>
                </a:cubicBezTo>
                <a:cubicBezTo>
                  <a:pt x="8569" y="17380"/>
                  <a:pt x="8507" y="16981"/>
                  <a:pt x="8591" y="16378"/>
                </a:cubicBezTo>
                <a:cubicBezTo>
                  <a:pt x="8664" y="15860"/>
                  <a:pt x="8625" y="15739"/>
                  <a:pt x="8456" y="15913"/>
                </a:cubicBezTo>
                <a:cubicBezTo>
                  <a:pt x="8282" y="16092"/>
                  <a:pt x="8247" y="17194"/>
                  <a:pt x="8388" y="17911"/>
                </a:cubicBezTo>
                <a:cubicBezTo>
                  <a:pt x="8590" y="18935"/>
                  <a:pt x="9082" y="20119"/>
                  <a:pt x="9393" y="20315"/>
                </a:cubicBezTo>
                <a:cubicBezTo>
                  <a:pt x="9474" y="20366"/>
                  <a:pt x="9745" y="20379"/>
                  <a:pt x="10172" y="20350"/>
                </a:cubicBezTo>
                <a:cubicBezTo>
                  <a:pt x="10700" y="20314"/>
                  <a:pt x="10962" y="20255"/>
                  <a:pt x="11492" y="20036"/>
                </a:cubicBezTo>
                <a:cubicBezTo>
                  <a:pt x="12656" y="19557"/>
                  <a:pt x="13245" y="18898"/>
                  <a:pt x="13784" y="17481"/>
                </a:cubicBezTo>
                <a:cubicBezTo>
                  <a:pt x="13919" y="17127"/>
                  <a:pt x="14295" y="16633"/>
                  <a:pt x="14428" y="16633"/>
                </a:cubicBezTo>
                <a:cubicBezTo>
                  <a:pt x="14459" y="16633"/>
                  <a:pt x="14531" y="16751"/>
                  <a:pt x="14597" y="16900"/>
                </a:cubicBezTo>
                <a:cubicBezTo>
                  <a:pt x="14831" y="17431"/>
                  <a:pt x="14962" y="17574"/>
                  <a:pt x="15218" y="17574"/>
                </a:cubicBezTo>
                <a:cubicBezTo>
                  <a:pt x="15406" y="17574"/>
                  <a:pt x="15485" y="17516"/>
                  <a:pt x="15613" y="17330"/>
                </a:cubicBezTo>
                <a:cubicBezTo>
                  <a:pt x="15883" y="16938"/>
                  <a:pt x="15949" y="16829"/>
                  <a:pt x="16245" y="16203"/>
                </a:cubicBezTo>
                <a:cubicBezTo>
                  <a:pt x="16402" y="15872"/>
                  <a:pt x="16659" y="15426"/>
                  <a:pt x="16809" y="15204"/>
                </a:cubicBezTo>
                <a:cubicBezTo>
                  <a:pt x="17260" y="14543"/>
                  <a:pt x="17493" y="13691"/>
                  <a:pt x="17611" y="12324"/>
                </a:cubicBezTo>
                <a:cubicBezTo>
                  <a:pt x="17638" y="12005"/>
                  <a:pt x="17695" y="11682"/>
                  <a:pt x="17735" y="11604"/>
                </a:cubicBezTo>
                <a:cubicBezTo>
                  <a:pt x="17803" y="11471"/>
                  <a:pt x="17819" y="11481"/>
                  <a:pt x="18040" y="11743"/>
                </a:cubicBezTo>
                <a:cubicBezTo>
                  <a:pt x="18170" y="11897"/>
                  <a:pt x="18277" y="12103"/>
                  <a:pt x="18277" y="12196"/>
                </a:cubicBezTo>
                <a:cubicBezTo>
                  <a:pt x="18277" y="12289"/>
                  <a:pt x="18306" y="12359"/>
                  <a:pt x="18345" y="12359"/>
                </a:cubicBezTo>
                <a:cubicBezTo>
                  <a:pt x="18532" y="12359"/>
                  <a:pt x="18406" y="12041"/>
                  <a:pt x="17983" y="11476"/>
                </a:cubicBezTo>
                <a:cubicBezTo>
                  <a:pt x="17685" y="11076"/>
                  <a:pt x="17662" y="10911"/>
                  <a:pt x="17825" y="10198"/>
                </a:cubicBezTo>
                <a:cubicBezTo>
                  <a:pt x="17943" y="9684"/>
                  <a:pt x="18098" y="9381"/>
                  <a:pt x="18503" y="8874"/>
                </a:cubicBezTo>
                <a:cubicBezTo>
                  <a:pt x="18651" y="8688"/>
                  <a:pt x="18774" y="8510"/>
                  <a:pt x="18774" y="8479"/>
                </a:cubicBezTo>
                <a:cubicBezTo>
                  <a:pt x="18774" y="8448"/>
                  <a:pt x="18885" y="8309"/>
                  <a:pt x="19022" y="8165"/>
                </a:cubicBezTo>
                <a:cubicBezTo>
                  <a:pt x="19262" y="7912"/>
                  <a:pt x="19270" y="7894"/>
                  <a:pt x="19225" y="7503"/>
                </a:cubicBezTo>
                <a:cubicBezTo>
                  <a:pt x="19182" y="7123"/>
                  <a:pt x="19145" y="6969"/>
                  <a:pt x="19033" y="6992"/>
                </a:cubicBezTo>
                <a:close/>
                <a:moveTo>
                  <a:pt x="8219" y="7608"/>
                </a:moveTo>
                <a:cubicBezTo>
                  <a:pt x="8101" y="7617"/>
                  <a:pt x="7972" y="7717"/>
                  <a:pt x="7846" y="7898"/>
                </a:cubicBezTo>
                <a:cubicBezTo>
                  <a:pt x="7703" y="8104"/>
                  <a:pt x="7691" y="8211"/>
                  <a:pt x="7688" y="8920"/>
                </a:cubicBezTo>
                <a:cubicBezTo>
                  <a:pt x="7687" y="9367"/>
                  <a:pt x="7653" y="9780"/>
                  <a:pt x="7609" y="9861"/>
                </a:cubicBezTo>
                <a:cubicBezTo>
                  <a:pt x="7487" y="10085"/>
                  <a:pt x="7178" y="10352"/>
                  <a:pt x="7101" y="10303"/>
                </a:cubicBezTo>
                <a:cubicBezTo>
                  <a:pt x="7063" y="10278"/>
                  <a:pt x="6946" y="10032"/>
                  <a:pt x="6842" y="9757"/>
                </a:cubicBezTo>
                <a:cubicBezTo>
                  <a:pt x="6642" y="9234"/>
                  <a:pt x="6557" y="9189"/>
                  <a:pt x="6367" y="9490"/>
                </a:cubicBezTo>
                <a:cubicBezTo>
                  <a:pt x="6103" y="9907"/>
                  <a:pt x="6068" y="10187"/>
                  <a:pt x="6063" y="12138"/>
                </a:cubicBezTo>
                <a:cubicBezTo>
                  <a:pt x="6059" y="13670"/>
                  <a:pt x="6039" y="14135"/>
                  <a:pt x="5950" y="14438"/>
                </a:cubicBezTo>
                <a:cubicBezTo>
                  <a:pt x="5637" y="15499"/>
                  <a:pt x="4768" y="16563"/>
                  <a:pt x="3827" y="17028"/>
                </a:cubicBezTo>
                <a:cubicBezTo>
                  <a:pt x="3534" y="17173"/>
                  <a:pt x="3297" y="17318"/>
                  <a:pt x="3297" y="17353"/>
                </a:cubicBezTo>
                <a:cubicBezTo>
                  <a:pt x="3297" y="17505"/>
                  <a:pt x="4061" y="17310"/>
                  <a:pt x="4629" y="17016"/>
                </a:cubicBezTo>
                <a:cubicBezTo>
                  <a:pt x="5109" y="16768"/>
                  <a:pt x="5297" y="16622"/>
                  <a:pt x="5577" y="16273"/>
                </a:cubicBezTo>
                <a:cubicBezTo>
                  <a:pt x="5995" y="15753"/>
                  <a:pt x="6079" y="15525"/>
                  <a:pt x="6221" y="14531"/>
                </a:cubicBezTo>
                <a:cubicBezTo>
                  <a:pt x="6303" y="13949"/>
                  <a:pt x="6322" y="13447"/>
                  <a:pt x="6288" y="12393"/>
                </a:cubicBezTo>
                <a:cubicBezTo>
                  <a:pt x="6248" y="11128"/>
                  <a:pt x="6255" y="11000"/>
                  <a:pt x="6379" y="10767"/>
                </a:cubicBezTo>
                <a:cubicBezTo>
                  <a:pt x="6595" y="10360"/>
                  <a:pt x="6714" y="10403"/>
                  <a:pt x="6966" y="10965"/>
                </a:cubicBezTo>
                <a:cubicBezTo>
                  <a:pt x="7087" y="11236"/>
                  <a:pt x="7200" y="11470"/>
                  <a:pt x="7214" y="11487"/>
                </a:cubicBezTo>
                <a:cubicBezTo>
                  <a:pt x="7275" y="11564"/>
                  <a:pt x="7666" y="11056"/>
                  <a:pt x="7925" y="10570"/>
                </a:cubicBezTo>
                <a:cubicBezTo>
                  <a:pt x="8412" y="9655"/>
                  <a:pt x="8516" y="9299"/>
                  <a:pt x="8524" y="8514"/>
                </a:cubicBezTo>
                <a:cubicBezTo>
                  <a:pt x="8529" y="7953"/>
                  <a:pt x="8514" y="7784"/>
                  <a:pt x="8422" y="7689"/>
                </a:cubicBezTo>
                <a:cubicBezTo>
                  <a:pt x="8364" y="7629"/>
                  <a:pt x="8289" y="7602"/>
                  <a:pt x="8219" y="7608"/>
                </a:cubicBezTo>
                <a:close/>
                <a:moveTo>
                  <a:pt x="18909" y="9908"/>
                </a:moveTo>
                <a:cubicBezTo>
                  <a:pt x="18827" y="9899"/>
                  <a:pt x="18738" y="9949"/>
                  <a:pt x="18661" y="10070"/>
                </a:cubicBezTo>
                <a:cubicBezTo>
                  <a:pt x="18584" y="10191"/>
                  <a:pt x="18556" y="10381"/>
                  <a:pt x="18570" y="10674"/>
                </a:cubicBezTo>
                <a:cubicBezTo>
                  <a:pt x="18589" y="11042"/>
                  <a:pt x="18618" y="11093"/>
                  <a:pt x="18740" y="11093"/>
                </a:cubicBezTo>
                <a:cubicBezTo>
                  <a:pt x="18869" y="11093"/>
                  <a:pt x="18875" y="11136"/>
                  <a:pt x="18853" y="11580"/>
                </a:cubicBezTo>
                <a:cubicBezTo>
                  <a:pt x="18839" y="11846"/>
                  <a:pt x="18849" y="12095"/>
                  <a:pt x="18875" y="12138"/>
                </a:cubicBezTo>
                <a:cubicBezTo>
                  <a:pt x="18944" y="12252"/>
                  <a:pt x="19315" y="12006"/>
                  <a:pt x="19474" y="11743"/>
                </a:cubicBezTo>
                <a:cubicBezTo>
                  <a:pt x="19620" y="11500"/>
                  <a:pt x="19640" y="11326"/>
                  <a:pt x="19609" y="10802"/>
                </a:cubicBezTo>
                <a:cubicBezTo>
                  <a:pt x="19589" y="10462"/>
                  <a:pt x="19586" y="10480"/>
                  <a:pt x="19541" y="10976"/>
                </a:cubicBezTo>
                <a:cubicBezTo>
                  <a:pt x="19500" y="11439"/>
                  <a:pt x="19475" y="11532"/>
                  <a:pt x="19282" y="11731"/>
                </a:cubicBezTo>
                <a:cubicBezTo>
                  <a:pt x="19082" y="11937"/>
                  <a:pt x="19056" y="11945"/>
                  <a:pt x="19011" y="11824"/>
                </a:cubicBezTo>
                <a:cubicBezTo>
                  <a:pt x="18983" y="11751"/>
                  <a:pt x="19019" y="11391"/>
                  <a:pt x="19090" y="11023"/>
                </a:cubicBezTo>
                <a:cubicBezTo>
                  <a:pt x="19197" y="10460"/>
                  <a:pt x="19199" y="10316"/>
                  <a:pt x="19124" y="10128"/>
                </a:cubicBezTo>
                <a:cubicBezTo>
                  <a:pt x="19069" y="9993"/>
                  <a:pt x="18992" y="9916"/>
                  <a:pt x="18909" y="9908"/>
                </a:cubicBezTo>
                <a:close/>
                <a:moveTo>
                  <a:pt x="14992" y="11511"/>
                </a:moveTo>
                <a:cubicBezTo>
                  <a:pt x="14947" y="11495"/>
                  <a:pt x="14738" y="11705"/>
                  <a:pt x="14529" y="11975"/>
                </a:cubicBezTo>
                <a:cubicBezTo>
                  <a:pt x="14031" y="12620"/>
                  <a:pt x="14046" y="12607"/>
                  <a:pt x="14100" y="12905"/>
                </a:cubicBezTo>
                <a:lnTo>
                  <a:pt x="14145" y="13160"/>
                </a:lnTo>
                <a:lnTo>
                  <a:pt x="14461" y="12719"/>
                </a:lnTo>
                <a:cubicBezTo>
                  <a:pt x="14780" y="12278"/>
                  <a:pt x="14947" y="12193"/>
                  <a:pt x="14913" y="12498"/>
                </a:cubicBezTo>
                <a:cubicBezTo>
                  <a:pt x="14874" y="12849"/>
                  <a:pt x="14639" y="13196"/>
                  <a:pt x="14145" y="13613"/>
                </a:cubicBezTo>
                <a:cubicBezTo>
                  <a:pt x="13862" y="13852"/>
                  <a:pt x="13637" y="14052"/>
                  <a:pt x="13637" y="14066"/>
                </a:cubicBezTo>
                <a:cubicBezTo>
                  <a:pt x="13637" y="14138"/>
                  <a:pt x="13811" y="14074"/>
                  <a:pt x="14236" y="13834"/>
                </a:cubicBezTo>
                <a:cubicBezTo>
                  <a:pt x="14653" y="13598"/>
                  <a:pt x="14732" y="13517"/>
                  <a:pt x="14890" y="13160"/>
                </a:cubicBezTo>
                <a:cubicBezTo>
                  <a:pt x="15034" y="12837"/>
                  <a:pt x="15066" y="12642"/>
                  <a:pt x="15071" y="12150"/>
                </a:cubicBezTo>
                <a:cubicBezTo>
                  <a:pt x="15075" y="11745"/>
                  <a:pt x="15046" y="11530"/>
                  <a:pt x="14992" y="11511"/>
                </a:cubicBezTo>
                <a:close/>
                <a:moveTo>
                  <a:pt x="11752" y="11999"/>
                </a:moveTo>
                <a:cubicBezTo>
                  <a:pt x="11712" y="11999"/>
                  <a:pt x="11473" y="12271"/>
                  <a:pt x="11222" y="12603"/>
                </a:cubicBezTo>
                <a:cubicBezTo>
                  <a:pt x="10683" y="13311"/>
                  <a:pt x="10129" y="13849"/>
                  <a:pt x="9472" y="14298"/>
                </a:cubicBezTo>
                <a:cubicBezTo>
                  <a:pt x="9211" y="14477"/>
                  <a:pt x="8986" y="14633"/>
                  <a:pt x="8986" y="14647"/>
                </a:cubicBezTo>
                <a:cubicBezTo>
                  <a:pt x="8986" y="14719"/>
                  <a:pt x="9183" y="14657"/>
                  <a:pt x="9540" y="14461"/>
                </a:cubicBezTo>
                <a:cubicBezTo>
                  <a:pt x="10099" y="14154"/>
                  <a:pt x="10767" y="13517"/>
                  <a:pt x="11233" y="12846"/>
                </a:cubicBezTo>
                <a:cubicBezTo>
                  <a:pt x="11452" y="12531"/>
                  <a:pt x="11676" y="12214"/>
                  <a:pt x="11730" y="12138"/>
                </a:cubicBezTo>
                <a:cubicBezTo>
                  <a:pt x="11785" y="12058"/>
                  <a:pt x="11794" y="11999"/>
                  <a:pt x="11752" y="11999"/>
                </a:cubicBezTo>
                <a:close/>
                <a:moveTo>
                  <a:pt x="8411" y="12324"/>
                </a:moveTo>
                <a:cubicBezTo>
                  <a:pt x="8283" y="12306"/>
                  <a:pt x="8151" y="12398"/>
                  <a:pt x="8151" y="12556"/>
                </a:cubicBezTo>
                <a:cubicBezTo>
                  <a:pt x="8151" y="12612"/>
                  <a:pt x="8038" y="12718"/>
                  <a:pt x="7903" y="12800"/>
                </a:cubicBezTo>
                <a:cubicBezTo>
                  <a:pt x="7687" y="12931"/>
                  <a:pt x="7654" y="12989"/>
                  <a:pt x="7654" y="13241"/>
                </a:cubicBezTo>
                <a:cubicBezTo>
                  <a:pt x="7654" y="13402"/>
                  <a:pt x="7741" y="13748"/>
                  <a:pt x="7857" y="14020"/>
                </a:cubicBezTo>
                <a:cubicBezTo>
                  <a:pt x="7972" y="14287"/>
                  <a:pt x="8112" y="14660"/>
                  <a:pt x="8162" y="14856"/>
                </a:cubicBezTo>
                <a:lnTo>
                  <a:pt x="8253" y="15216"/>
                </a:lnTo>
                <a:lnTo>
                  <a:pt x="8275" y="14949"/>
                </a:lnTo>
                <a:cubicBezTo>
                  <a:pt x="8291" y="14757"/>
                  <a:pt x="8212" y="14473"/>
                  <a:pt x="8004" y="13973"/>
                </a:cubicBezTo>
                <a:cubicBezTo>
                  <a:pt x="7810" y="13505"/>
                  <a:pt x="7737" y="13239"/>
                  <a:pt x="7778" y="13172"/>
                </a:cubicBezTo>
                <a:cubicBezTo>
                  <a:pt x="7812" y="13116"/>
                  <a:pt x="7998" y="13004"/>
                  <a:pt x="8196" y="12928"/>
                </a:cubicBezTo>
                <a:cubicBezTo>
                  <a:pt x="8559" y="12789"/>
                  <a:pt x="8662" y="12665"/>
                  <a:pt x="8591" y="12475"/>
                </a:cubicBezTo>
                <a:cubicBezTo>
                  <a:pt x="8558" y="12386"/>
                  <a:pt x="8487" y="12334"/>
                  <a:pt x="8411" y="12324"/>
                </a:cubicBezTo>
                <a:close/>
                <a:moveTo>
                  <a:pt x="11888" y="14066"/>
                </a:moveTo>
                <a:lnTo>
                  <a:pt x="11899" y="14786"/>
                </a:lnTo>
                <a:cubicBezTo>
                  <a:pt x="11919" y="15510"/>
                  <a:pt x="12043" y="15921"/>
                  <a:pt x="12249" y="16006"/>
                </a:cubicBezTo>
                <a:cubicBezTo>
                  <a:pt x="12402" y="16069"/>
                  <a:pt x="12440" y="16053"/>
                  <a:pt x="12587" y="15901"/>
                </a:cubicBezTo>
                <a:cubicBezTo>
                  <a:pt x="12864" y="15617"/>
                  <a:pt x="12961" y="15127"/>
                  <a:pt x="12689" y="15390"/>
                </a:cubicBezTo>
                <a:cubicBezTo>
                  <a:pt x="12339" y="15728"/>
                  <a:pt x="12043" y="15417"/>
                  <a:pt x="11944" y="14600"/>
                </a:cubicBezTo>
                <a:lnTo>
                  <a:pt x="11888" y="14066"/>
                </a:lnTo>
                <a:close/>
                <a:moveTo>
                  <a:pt x="17972" y="15019"/>
                </a:moveTo>
                <a:cubicBezTo>
                  <a:pt x="17967" y="15009"/>
                  <a:pt x="17963" y="15061"/>
                  <a:pt x="17950" y="15170"/>
                </a:cubicBezTo>
                <a:cubicBezTo>
                  <a:pt x="17930" y="15330"/>
                  <a:pt x="17867" y="15425"/>
                  <a:pt x="17780" y="15448"/>
                </a:cubicBezTo>
                <a:cubicBezTo>
                  <a:pt x="17702" y="15469"/>
                  <a:pt x="17646" y="15566"/>
                  <a:pt x="17633" y="15681"/>
                </a:cubicBezTo>
                <a:cubicBezTo>
                  <a:pt x="17617" y="15826"/>
                  <a:pt x="17570" y="15873"/>
                  <a:pt x="17430" y="15890"/>
                </a:cubicBezTo>
                <a:cubicBezTo>
                  <a:pt x="17244" y="15912"/>
                  <a:pt x="17080" y="16147"/>
                  <a:pt x="17080" y="16401"/>
                </a:cubicBezTo>
                <a:cubicBezTo>
                  <a:pt x="17080" y="16562"/>
                  <a:pt x="16736" y="17112"/>
                  <a:pt x="16493" y="17342"/>
                </a:cubicBezTo>
                <a:cubicBezTo>
                  <a:pt x="16391" y="17438"/>
                  <a:pt x="16313" y="17552"/>
                  <a:pt x="16313" y="17586"/>
                </a:cubicBezTo>
                <a:cubicBezTo>
                  <a:pt x="16313" y="17619"/>
                  <a:pt x="16400" y="17589"/>
                  <a:pt x="16516" y="17527"/>
                </a:cubicBezTo>
                <a:cubicBezTo>
                  <a:pt x="16786" y="17384"/>
                  <a:pt x="17072" y="16952"/>
                  <a:pt x="17182" y="16505"/>
                </a:cubicBezTo>
                <a:cubicBezTo>
                  <a:pt x="17246" y="16244"/>
                  <a:pt x="17299" y="16150"/>
                  <a:pt x="17408" y="16134"/>
                </a:cubicBezTo>
                <a:cubicBezTo>
                  <a:pt x="17488" y="16122"/>
                  <a:pt x="17659" y="15986"/>
                  <a:pt x="17780" y="15832"/>
                </a:cubicBezTo>
                <a:cubicBezTo>
                  <a:pt x="17957" y="15605"/>
                  <a:pt x="17993" y="15490"/>
                  <a:pt x="17983" y="15239"/>
                </a:cubicBezTo>
                <a:cubicBezTo>
                  <a:pt x="17978" y="15100"/>
                  <a:pt x="17978" y="15028"/>
                  <a:pt x="17972" y="15019"/>
                </a:cubicBezTo>
                <a:close/>
                <a:moveTo>
                  <a:pt x="4144" y="15042"/>
                </a:moveTo>
                <a:cubicBezTo>
                  <a:pt x="4106" y="15042"/>
                  <a:pt x="3880" y="15167"/>
                  <a:pt x="3647" y="15332"/>
                </a:cubicBezTo>
                <a:lnTo>
                  <a:pt x="3218" y="15634"/>
                </a:lnTo>
                <a:lnTo>
                  <a:pt x="3218" y="16134"/>
                </a:lnTo>
                <a:cubicBezTo>
                  <a:pt x="3218" y="16648"/>
                  <a:pt x="3303" y="16761"/>
                  <a:pt x="3500" y="16517"/>
                </a:cubicBezTo>
                <a:cubicBezTo>
                  <a:pt x="3549" y="16457"/>
                  <a:pt x="3715" y="16346"/>
                  <a:pt x="3861" y="16261"/>
                </a:cubicBezTo>
                <a:cubicBezTo>
                  <a:pt x="4008" y="16177"/>
                  <a:pt x="4144" y="16032"/>
                  <a:pt x="4166" y="15948"/>
                </a:cubicBezTo>
                <a:cubicBezTo>
                  <a:pt x="4232" y="15695"/>
                  <a:pt x="4217" y="15042"/>
                  <a:pt x="4144" y="15042"/>
                </a:cubicBezTo>
                <a:close/>
                <a:moveTo>
                  <a:pt x="9912" y="15576"/>
                </a:moveTo>
                <a:cubicBezTo>
                  <a:pt x="9794" y="15578"/>
                  <a:pt x="9744" y="15725"/>
                  <a:pt x="9652" y="16087"/>
                </a:cubicBezTo>
                <a:cubicBezTo>
                  <a:pt x="9552" y="16483"/>
                  <a:pt x="9550" y="16518"/>
                  <a:pt x="9664" y="16587"/>
                </a:cubicBezTo>
                <a:cubicBezTo>
                  <a:pt x="9731" y="16627"/>
                  <a:pt x="9868" y="16742"/>
                  <a:pt x="9968" y="16831"/>
                </a:cubicBezTo>
                <a:cubicBezTo>
                  <a:pt x="10239" y="17067"/>
                  <a:pt x="10312" y="17024"/>
                  <a:pt x="10431" y="16610"/>
                </a:cubicBezTo>
                <a:cubicBezTo>
                  <a:pt x="10602" y="16018"/>
                  <a:pt x="10580" y="15934"/>
                  <a:pt x="10217" y="15715"/>
                </a:cubicBezTo>
                <a:cubicBezTo>
                  <a:pt x="10073" y="15629"/>
                  <a:pt x="9983" y="15575"/>
                  <a:pt x="9912" y="15576"/>
                </a:cubicBezTo>
                <a:close/>
                <a:moveTo>
                  <a:pt x="7654" y="16203"/>
                </a:moveTo>
                <a:cubicBezTo>
                  <a:pt x="7495" y="16149"/>
                  <a:pt x="6789" y="16981"/>
                  <a:pt x="6650" y="17388"/>
                </a:cubicBezTo>
                <a:cubicBezTo>
                  <a:pt x="6463" y="17931"/>
                  <a:pt x="6490" y="18122"/>
                  <a:pt x="6740" y="18178"/>
                </a:cubicBezTo>
                <a:cubicBezTo>
                  <a:pt x="7034" y="18244"/>
                  <a:pt x="7119" y="18383"/>
                  <a:pt x="6966" y="18526"/>
                </a:cubicBezTo>
                <a:cubicBezTo>
                  <a:pt x="6765" y="18713"/>
                  <a:pt x="6226" y="18925"/>
                  <a:pt x="5803" y="18979"/>
                </a:cubicBezTo>
                <a:cubicBezTo>
                  <a:pt x="5435" y="19027"/>
                  <a:pt x="5343" y="19076"/>
                  <a:pt x="5442" y="19177"/>
                </a:cubicBezTo>
                <a:cubicBezTo>
                  <a:pt x="5509" y="19246"/>
                  <a:pt x="6444" y="19172"/>
                  <a:pt x="6604" y="19084"/>
                </a:cubicBezTo>
                <a:cubicBezTo>
                  <a:pt x="6903" y="18920"/>
                  <a:pt x="7362" y="18419"/>
                  <a:pt x="7406" y="18213"/>
                </a:cubicBezTo>
                <a:cubicBezTo>
                  <a:pt x="7472" y="17904"/>
                  <a:pt x="7400" y="17756"/>
                  <a:pt x="7124" y="17620"/>
                </a:cubicBezTo>
                <a:cubicBezTo>
                  <a:pt x="6773" y="17448"/>
                  <a:pt x="6810" y="17285"/>
                  <a:pt x="7316" y="16726"/>
                </a:cubicBezTo>
                <a:cubicBezTo>
                  <a:pt x="7611" y="16399"/>
                  <a:pt x="7721" y="16226"/>
                  <a:pt x="7654" y="16203"/>
                </a:cubicBezTo>
                <a:close/>
                <a:moveTo>
                  <a:pt x="14405" y="18294"/>
                </a:moveTo>
                <a:cubicBezTo>
                  <a:pt x="14320" y="18294"/>
                  <a:pt x="14316" y="18564"/>
                  <a:pt x="14405" y="18735"/>
                </a:cubicBezTo>
                <a:cubicBezTo>
                  <a:pt x="14494" y="18907"/>
                  <a:pt x="14597" y="18904"/>
                  <a:pt x="14766" y="18747"/>
                </a:cubicBezTo>
                <a:cubicBezTo>
                  <a:pt x="14948" y="18578"/>
                  <a:pt x="14932" y="18495"/>
                  <a:pt x="14721" y="18550"/>
                </a:cubicBezTo>
                <a:cubicBezTo>
                  <a:pt x="14576" y="18587"/>
                  <a:pt x="14538" y="18569"/>
                  <a:pt x="14507" y="18445"/>
                </a:cubicBezTo>
                <a:cubicBezTo>
                  <a:pt x="14485" y="18361"/>
                  <a:pt x="14439" y="18294"/>
                  <a:pt x="14405" y="1829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1" name="تجميع"/>
          <p:cNvGrpSpPr/>
          <p:nvPr/>
        </p:nvGrpSpPr>
        <p:grpSpPr>
          <a:xfrm>
            <a:off x="9177317" y="2030027"/>
            <a:ext cx="2762433" cy="2268554"/>
            <a:chOff x="0" y="0"/>
            <a:chExt cx="2762431" cy="2268552"/>
          </a:xfrm>
        </p:grpSpPr>
        <p:sp>
          <p:nvSpPr>
            <p:cNvPr id="339" name="بيضاوي"/>
            <p:cNvSpPr/>
            <p:nvPr/>
          </p:nvSpPr>
          <p:spPr>
            <a:xfrm>
              <a:off x="313637" y="0"/>
              <a:ext cx="2135158" cy="226855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2201333" rtl="0">
                <a:defRPr sz="8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40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762432" cy="2209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2" name="Google Shape;632;p19"/>
          <p:cNvSpPr txBox="1"/>
          <p:nvPr/>
        </p:nvSpPr>
        <p:spPr>
          <a:xfrm>
            <a:off x="10114978" y="8419569"/>
            <a:ext cx="4413336" cy="104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algn="l" defTabSz="914400" rtl="0">
              <a:defRPr sz="5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43" name="https://linktr.ee/Refa2">
            <a:hlinkClick r:id="rId6" invalidUrl="" action="" tgtFrame="" tooltip="" history="1" highlightClick="0" endSnd="0"/>
          </p:cNvPr>
          <p:cNvSpPr txBox="1"/>
          <p:nvPr/>
        </p:nvSpPr>
        <p:spPr>
          <a:xfrm>
            <a:off x="11449499" y="3812485"/>
            <a:ext cx="5601689" cy="95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 rtl="0">
              <a:defRPr sz="40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44" name="https://t.me/hasna_math">
            <a:hlinkClick r:id="rId7" invalidUrl="" action="" tgtFrame="" tooltip="" history="1" highlightClick="0" endSnd="0"/>
          </p:cNvPr>
          <p:cNvSpPr txBox="1"/>
          <p:nvPr/>
        </p:nvSpPr>
        <p:spPr>
          <a:xfrm>
            <a:off x="9748201" y="9688511"/>
            <a:ext cx="8632226" cy="855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345" name="IMG_1532.jpeg" descr="IMG_1532.jpeg"/>
          <p:cNvPicPr>
            <a:picLocks noChangeAspect="1"/>
          </p:cNvPicPr>
          <p:nvPr/>
        </p:nvPicPr>
        <p:blipFill>
          <a:blip r:embed="rId8">
            <a:alphaModFix amt="28571"/>
            <a:extLst/>
          </a:blip>
          <a:srcRect l="5878" t="1858" r="7774" b="5951"/>
          <a:stretch>
            <a:fillRect/>
          </a:stretch>
        </p:blipFill>
        <p:spPr>
          <a:xfrm>
            <a:off x="7787067" y="7966128"/>
            <a:ext cx="1960776" cy="1956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516" fill="norm" stroke="1" extrusionOk="0">
                <a:moveTo>
                  <a:pt x="10729" y="0"/>
                </a:moveTo>
                <a:cubicBezTo>
                  <a:pt x="8985" y="3"/>
                  <a:pt x="8705" y="39"/>
                  <a:pt x="7747" y="336"/>
                </a:cubicBezTo>
                <a:cubicBezTo>
                  <a:pt x="3592" y="1620"/>
                  <a:pt x="901" y="4709"/>
                  <a:pt x="152" y="9031"/>
                </a:cubicBezTo>
                <a:cubicBezTo>
                  <a:pt x="58" y="9573"/>
                  <a:pt x="3" y="10122"/>
                  <a:pt x="0" y="10672"/>
                </a:cubicBezTo>
                <a:cubicBezTo>
                  <a:pt x="-11" y="12322"/>
                  <a:pt x="379" y="13982"/>
                  <a:pt x="1165" y="15586"/>
                </a:cubicBezTo>
                <a:cubicBezTo>
                  <a:pt x="2215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8" y="21477"/>
                  <a:pt x="13394" y="21208"/>
                </a:cubicBezTo>
                <a:cubicBezTo>
                  <a:pt x="17168" y="20237"/>
                  <a:pt x="20060" y="17431"/>
                  <a:pt x="21124" y="13714"/>
                </a:cubicBezTo>
                <a:cubicBezTo>
                  <a:pt x="21458" y="12546"/>
                  <a:pt x="21589" y="10053"/>
                  <a:pt x="21372" y="8830"/>
                </a:cubicBezTo>
                <a:cubicBezTo>
                  <a:pt x="20623" y="4610"/>
                  <a:pt x="17659" y="1395"/>
                  <a:pt x="13442" y="218"/>
                </a:cubicBezTo>
                <a:cubicBezTo>
                  <a:pt x="12836" y="48"/>
                  <a:pt x="12221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6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7293511" y="5263716"/>
            <a:ext cx="10728014" cy="368083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لاتنسوني من دعواتكم الصادقة"/>
          <p:cNvSpPr txBox="1"/>
          <p:nvPr/>
        </p:nvSpPr>
        <p:spPr>
          <a:xfrm>
            <a:off x="6979646" y="6418986"/>
            <a:ext cx="11563191" cy="228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 rtl="0">
              <a:defRPr sz="8000">
                <a:blipFill rotWithShape="1">
                  <a:blip r:embed="rId10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348" name="IMG_7841.png" descr="IMG_7841.png"/>
          <p:cNvPicPr>
            <a:picLocks noChangeAspect="1"/>
          </p:cNvPicPr>
          <p:nvPr/>
        </p:nvPicPr>
        <p:blipFill>
          <a:blip r:embed="rId11">
            <a:extLst/>
          </a:blip>
          <a:srcRect l="64508" t="31844" r="3203" b="6109"/>
          <a:stretch>
            <a:fillRect/>
          </a:stretch>
        </p:blipFill>
        <p:spPr>
          <a:xfrm>
            <a:off x="15905149" y="4538231"/>
            <a:ext cx="1203567" cy="1174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5" h="21584" fill="norm" stroke="1" extrusionOk="0">
                <a:moveTo>
                  <a:pt x="3938" y="0"/>
                </a:moveTo>
                <a:cubicBezTo>
                  <a:pt x="3900" y="3"/>
                  <a:pt x="3959" y="234"/>
                  <a:pt x="4096" y="693"/>
                </a:cubicBezTo>
                <a:cubicBezTo>
                  <a:pt x="4254" y="1224"/>
                  <a:pt x="4403" y="1936"/>
                  <a:pt x="4425" y="2275"/>
                </a:cubicBezTo>
                <a:cubicBezTo>
                  <a:pt x="4453" y="2719"/>
                  <a:pt x="4535" y="2714"/>
                  <a:pt x="4713" y="2253"/>
                </a:cubicBezTo>
                <a:cubicBezTo>
                  <a:pt x="4848" y="1902"/>
                  <a:pt x="4698" y="1189"/>
                  <a:pt x="4384" y="671"/>
                </a:cubicBezTo>
                <a:cubicBezTo>
                  <a:pt x="4112" y="223"/>
                  <a:pt x="3975" y="-3"/>
                  <a:pt x="3938" y="0"/>
                </a:cubicBezTo>
                <a:close/>
                <a:moveTo>
                  <a:pt x="8710" y="642"/>
                </a:moveTo>
                <a:cubicBezTo>
                  <a:pt x="8637" y="677"/>
                  <a:pt x="8529" y="802"/>
                  <a:pt x="8381" y="1043"/>
                </a:cubicBezTo>
                <a:cubicBezTo>
                  <a:pt x="8115" y="1478"/>
                  <a:pt x="7907" y="2190"/>
                  <a:pt x="7922" y="2625"/>
                </a:cubicBezTo>
                <a:cubicBezTo>
                  <a:pt x="7940" y="3146"/>
                  <a:pt x="8098" y="3058"/>
                  <a:pt x="8381" y="2363"/>
                </a:cubicBezTo>
                <a:cubicBezTo>
                  <a:pt x="8824" y="1276"/>
                  <a:pt x="8932" y="537"/>
                  <a:pt x="8710" y="642"/>
                </a:cubicBezTo>
                <a:close/>
                <a:moveTo>
                  <a:pt x="674" y="3697"/>
                </a:moveTo>
                <a:cubicBezTo>
                  <a:pt x="383" y="3707"/>
                  <a:pt x="700" y="4056"/>
                  <a:pt x="1387" y="4470"/>
                </a:cubicBezTo>
                <a:cubicBezTo>
                  <a:pt x="3004" y="5446"/>
                  <a:pt x="3401" y="5440"/>
                  <a:pt x="2169" y="4455"/>
                </a:cubicBezTo>
                <a:cubicBezTo>
                  <a:pt x="1636" y="4030"/>
                  <a:pt x="965" y="3687"/>
                  <a:pt x="674" y="3697"/>
                </a:cubicBezTo>
                <a:close/>
                <a:moveTo>
                  <a:pt x="12221" y="4397"/>
                </a:moveTo>
                <a:cubicBezTo>
                  <a:pt x="11974" y="4136"/>
                  <a:pt x="9376" y="5128"/>
                  <a:pt x="9376" y="5483"/>
                </a:cubicBezTo>
                <a:cubicBezTo>
                  <a:pt x="9376" y="5620"/>
                  <a:pt x="10067" y="5478"/>
                  <a:pt x="10905" y="5170"/>
                </a:cubicBezTo>
                <a:cubicBezTo>
                  <a:pt x="11743" y="4862"/>
                  <a:pt x="12335" y="4517"/>
                  <a:pt x="12221" y="4397"/>
                </a:cubicBezTo>
                <a:close/>
                <a:moveTo>
                  <a:pt x="5906" y="5279"/>
                </a:moveTo>
                <a:cubicBezTo>
                  <a:pt x="5319" y="5192"/>
                  <a:pt x="4884" y="5537"/>
                  <a:pt x="4884" y="6344"/>
                </a:cubicBezTo>
                <a:cubicBezTo>
                  <a:pt x="4884" y="6938"/>
                  <a:pt x="5672" y="8717"/>
                  <a:pt x="6633" y="10303"/>
                </a:cubicBezTo>
                <a:cubicBezTo>
                  <a:pt x="7594" y="11889"/>
                  <a:pt x="8381" y="13307"/>
                  <a:pt x="8381" y="13453"/>
                </a:cubicBezTo>
                <a:cubicBezTo>
                  <a:pt x="8381" y="13600"/>
                  <a:pt x="7820" y="13943"/>
                  <a:pt x="7133" y="14219"/>
                </a:cubicBezTo>
                <a:cubicBezTo>
                  <a:pt x="5108" y="15032"/>
                  <a:pt x="5683" y="16130"/>
                  <a:pt x="9005" y="17785"/>
                </a:cubicBezTo>
                <a:cubicBezTo>
                  <a:pt x="10722" y="18639"/>
                  <a:pt x="12687" y="19841"/>
                  <a:pt x="13373" y="20453"/>
                </a:cubicBezTo>
                <a:cubicBezTo>
                  <a:pt x="14060" y="21066"/>
                  <a:pt x="14734" y="21574"/>
                  <a:pt x="14875" y="21584"/>
                </a:cubicBezTo>
                <a:cubicBezTo>
                  <a:pt x="15070" y="21597"/>
                  <a:pt x="19881" y="18363"/>
                  <a:pt x="20765" y="17624"/>
                </a:cubicBezTo>
                <a:cubicBezTo>
                  <a:pt x="21080" y="17362"/>
                  <a:pt x="18850" y="10900"/>
                  <a:pt x="17865" y="9217"/>
                </a:cubicBezTo>
                <a:cubicBezTo>
                  <a:pt x="16512" y="6906"/>
                  <a:pt x="15921" y="6739"/>
                  <a:pt x="12105" y="7583"/>
                </a:cubicBezTo>
                <a:lnTo>
                  <a:pt x="8861" y="8298"/>
                </a:lnTo>
                <a:lnTo>
                  <a:pt x="7840" y="6781"/>
                </a:lnTo>
                <a:cubicBezTo>
                  <a:pt x="7234" y="5884"/>
                  <a:pt x="6493" y="5367"/>
                  <a:pt x="5906" y="5279"/>
                </a:cubicBezTo>
                <a:close/>
                <a:moveTo>
                  <a:pt x="1888" y="7941"/>
                </a:moveTo>
                <a:cubicBezTo>
                  <a:pt x="1476" y="7925"/>
                  <a:pt x="805" y="8141"/>
                  <a:pt x="393" y="8422"/>
                </a:cubicBezTo>
                <a:cubicBezTo>
                  <a:pt x="-520" y="9045"/>
                  <a:pt x="268" y="9045"/>
                  <a:pt x="1641" y="8422"/>
                </a:cubicBezTo>
                <a:cubicBezTo>
                  <a:pt x="2299" y="8123"/>
                  <a:pt x="2381" y="7960"/>
                  <a:pt x="1888" y="7941"/>
                </a:cubicBezTo>
                <a:close/>
                <a:moveTo>
                  <a:pt x="4267" y="10026"/>
                </a:moveTo>
                <a:cubicBezTo>
                  <a:pt x="4222" y="10022"/>
                  <a:pt x="4147" y="10188"/>
                  <a:pt x="4027" y="10529"/>
                </a:cubicBezTo>
                <a:cubicBezTo>
                  <a:pt x="3874" y="10964"/>
                  <a:pt x="3546" y="11794"/>
                  <a:pt x="3293" y="12374"/>
                </a:cubicBezTo>
                <a:cubicBezTo>
                  <a:pt x="2841" y="13411"/>
                  <a:pt x="2845" y="13417"/>
                  <a:pt x="3609" y="12411"/>
                </a:cubicBezTo>
                <a:cubicBezTo>
                  <a:pt x="4036" y="11848"/>
                  <a:pt x="4371" y="11018"/>
                  <a:pt x="4349" y="10566"/>
                </a:cubicBezTo>
                <a:cubicBezTo>
                  <a:pt x="4332" y="10211"/>
                  <a:pt x="4312" y="10031"/>
                  <a:pt x="4267" y="100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9" name="IMG_7841.png" descr="IMG_7841.png"/>
          <p:cNvPicPr>
            <a:picLocks noChangeAspect="1"/>
          </p:cNvPicPr>
          <p:nvPr/>
        </p:nvPicPr>
        <p:blipFill>
          <a:blip r:embed="rId11">
            <a:extLst/>
          </a:blip>
          <a:srcRect l="64508" t="31844" r="3203" b="6109"/>
          <a:stretch>
            <a:fillRect/>
          </a:stretch>
        </p:blipFill>
        <p:spPr>
          <a:xfrm>
            <a:off x="16137905" y="10149137"/>
            <a:ext cx="1203568" cy="1174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5" h="21584" fill="norm" stroke="1" extrusionOk="0">
                <a:moveTo>
                  <a:pt x="3938" y="0"/>
                </a:moveTo>
                <a:cubicBezTo>
                  <a:pt x="3900" y="3"/>
                  <a:pt x="3959" y="234"/>
                  <a:pt x="4096" y="693"/>
                </a:cubicBezTo>
                <a:cubicBezTo>
                  <a:pt x="4254" y="1224"/>
                  <a:pt x="4403" y="1936"/>
                  <a:pt x="4425" y="2275"/>
                </a:cubicBezTo>
                <a:cubicBezTo>
                  <a:pt x="4453" y="2719"/>
                  <a:pt x="4535" y="2714"/>
                  <a:pt x="4713" y="2253"/>
                </a:cubicBezTo>
                <a:cubicBezTo>
                  <a:pt x="4848" y="1902"/>
                  <a:pt x="4698" y="1189"/>
                  <a:pt x="4384" y="671"/>
                </a:cubicBezTo>
                <a:cubicBezTo>
                  <a:pt x="4112" y="223"/>
                  <a:pt x="3975" y="-3"/>
                  <a:pt x="3938" y="0"/>
                </a:cubicBezTo>
                <a:close/>
                <a:moveTo>
                  <a:pt x="8710" y="642"/>
                </a:moveTo>
                <a:cubicBezTo>
                  <a:pt x="8637" y="677"/>
                  <a:pt x="8529" y="802"/>
                  <a:pt x="8381" y="1043"/>
                </a:cubicBezTo>
                <a:cubicBezTo>
                  <a:pt x="8115" y="1478"/>
                  <a:pt x="7907" y="2190"/>
                  <a:pt x="7922" y="2625"/>
                </a:cubicBezTo>
                <a:cubicBezTo>
                  <a:pt x="7940" y="3146"/>
                  <a:pt x="8098" y="3058"/>
                  <a:pt x="8381" y="2363"/>
                </a:cubicBezTo>
                <a:cubicBezTo>
                  <a:pt x="8824" y="1276"/>
                  <a:pt x="8932" y="537"/>
                  <a:pt x="8710" y="642"/>
                </a:cubicBezTo>
                <a:close/>
                <a:moveTo>
                  <a:pt x="674" y="3697"/>
                </a:moveTo>
                <a:cubicBezTo>
                  <a:pt x="383" y="3707"/>
                  <a:pt x="700" y="4056"/>
                  <a:pt x="1387" y="4470"/>
                </a:cubicBezTo>
                <a:cubicBezTo>
                  <a:pt x="3004" y="5446"/>
                  <a:pt x="3401" y="5440"/>
                  <a:pt x="2169" y="4455"/>
                </a:cubicBezTo>
                <a:cubicBezTo>
                  <a:pt x="1636" y="4030"/>
                  <a:pt x="965" y="3687"/>
                  <a:pt x="674" y="3697"/>
                </a:cubicBezTo>
                <a:close/>
                <a:moveTo>
                  <a:pt x="12221" y="4397"/>
                </a:moveTo>
                <a:cubicBezTo>
                  <a:pt x="11974" y="4136"/>
                  <a:pt x="9376" y="5128"/>
                  <a:pt x="9376" y="5483"/>
                </a:cubicBezTo>
                <a:cubicBezTo>
                  <a:pt x="9376" y="5620"/>
                  <a:pt x="10067" y="5478"/>
                  <a:pt x="10905" y="5170"/>
                </a:cubicBezTo>
                <a:cubicBezTo>
                  <a:pt x="11743" y="4862"/>
                  <a:pt x="12335" y="4517"/>
                  <a:pt x="12221" y="4397"/>
                </a:cubicBezTo>
                <a:close/>
                <a:moveTo>
                  <a:pt x="5906" y="5279"/>
                </a:moveTo>
                <a:cubicBezTo>
                  <a:pt x="5319" y="5192"/>
                  <a:pt x="4884" y="5537"/>
                  <a:pt x="4884" y="6344"/>
                </a:cubicBezTo>
                <a:cubicBezTo>
                  <a:pt x="4884" y="6938"/>
                  <a:pt x="5672" y="8717"/>
                  <a:pt x="6633" y="10303"/>
                </a:cubicBezTo>
                <a:cubicBezTo>
                  <a:pt x="7594" y="11889"/>
                  <a:pt x="8381" y="13307"/>
                  <a:pt x="8381" y="13453"/>
                </a:cubicBezTo>
                <a:cubicBezTo>
                  <a:pt x="8381" y="13600"/>
                  <a:pt x="7820" y="13943"/>
                  <a:pt x="7133" y="14219"/>
                </a:cubicBezTo>
                <a:cubicBezTo>
                  <a:pt x="5108" y="15032"/>
                  <a:pt x="5683" y="16130"/>
                  <a:pt x="9005" y="17785"/>
                </a:cubicBezTo>
                <a:cubicBezTo>
                  <a:pt x="10722" y="18639"/>
                  <a:pt x="12687" y="19841"/>
                  <a:pt x="13373" y="20453"/>
                </a:cubicBezTo>
                <a:cubicBezTo>
                  <a:pt x="14060" y="21066"/>
                  <a:pt x="14734" y="21574"/>
                  <a:pt x="14875" y="21584"/>
                </a:cubicBezTo>
                <a:cubicBezTo>
                  <a:pt x="15070" y="21597"/>
                  <a:pt x="19881" y="18363"/>
                  <a:pt x="20765" y="17624"/>
                </a:cubicBezTo>
                <a:cubicBezTo>
                  <a:pt x="21080" y="17362"/>
                  <a:pt x="18850" y="10900"/>
                  <a:pt x="17865" y="9217"/>
                </a:cubicBezTo>
                <a:cubicBezTo>
                  <a:pt x="16512" y="6906"/>
                  <a:pt x="15921" y="6739"/>
                  <a:pt x="12105" y="7583"/>
                </a:cubicBezTo>
                <a:lnTo>
                  <a:pt x="8861" y="8298"/>
                </a:lnTo>
                <a:lnTo>
                  <a:pt x="7840" y="6781"/>
                </a:lnTo>
                <a:cubicBezTo>
                  <a:pt x="7234" y="5884"/>
                  <a:pt x="6493" y="5367"/>
                  <a:pt x="5906" y="5279"/>
                </a:cubicBezTo>
                <a:close/>
                <a:moveTo>
                  <a:pt x="1888" y="7941"/>
                </a:moveTo>
                <a:cubicBezTo>
                  <a:pt x="1476" y="7925"/>
                  <a:pt x="805" y="8141"/>
                  <a:pt x="393" y="8422"/>
                </a:cubicBezTo>
                <a:cubicBezTo>
                  <a:pt x="-520" y="9045"/>
                  <a:pt x="268" y="9045"/>
                  <a:pt x="1641" y="8422"/>
                </a:cubicBezTo>
                <a:cubicBezTo>
                  <a:pt x="2299" y="8123"/>
                  <a:pt x="2381" y="7960"/>
                  <a:pt x="1888" y="7941"/>
                </a:cubicBezTo>
                <a:close/>
                <a:moveTo>
                  <a:pt x="4267" y="10026"/>
                </a:moveTo>
                <a:cubicBezTo>
                  <a:pt x="4222" y="10022"/>
                  <a:pt x="4147" y="10188"/>
                  <a:pt x="4027" y="10529"/>
                </a:cubicBezTo>
                <a:cubicBezTo>
                  <a:pt x="3874" y="10964"/>
                  <a:pt x="3546" y="11794"/>
                  <a:pt x="3293" y="12374"/>
                </a:cubicBezTo>
                <a:cubicBezTo>
                  <a:pt x="2841" y="13411"/>
                  <a:pt x="2845" y="13417"/>
                  <a:pt x="3609" y="12411"/>
                </a:cubicBezTo>
                <a:cubicBezTo>
                  <a:pt x="4036" y="11848"/>
                  <a:pt x="4371" y="11018"/>
                  <a:pt x="4349" y="10566"/>
                </a:cubicBezTo>
                <a:cubicBezTo>
                  <a:pt x="4332" y="10211"/>
                  <a:pt x="4312" y="10031"/>
                  <a:pt x="4267" y="1002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736;p24"/>
          <p:cNvSpPr txBox="1"/>
          <p:nvPr/>
        </p:nvSpPr>
        <p:spPr>
          <a:xfrm>
            <a:off x="1751776" y="8456822"/>
            <a:ext cx="4905197" cy="2889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72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72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83" name="IMG_0588.jpeg" descr="IMG_05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8394" y="1051960"/>
            <a:ext cx="4702607" cy="35426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4" name="النشيد الوطني بدون موسيقى.mp4" descr="النشيد الوطني بدون موسيقى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33250">
            <a:off x="5663222" y="5066915"/>
            <a:ext cx="5186815" cy="2917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178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"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مرحبًا بكم…"/>
          <p:cNvSpPr txBox="1"/>
          <p:nvPr>
            <p:ph type="body" sz="half" idx="4294967295"/>
          </p:nvPr>
        </p:nvSpPr>
        <p:spPr>
          <a:xfrm>
            <a:off x="5901644" y="3980800"/>
            <a:ext cx="12580712" cy="8174227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marL="0" indent="0" algn="ctr" defTabSz="813816">
              <a:spcBef>
                <a:spcPts val="0"/>
              </a:spcBef>
              <a:buSzTx/>
              <a:buNone/>
              <a:defRPr b="1" sz="6853">
                <a:solidFill>
                  <a:srgbClr val="6E66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مرحبًا بكم</a:t>
            </a:r>
          </a:p>
          <a:p>
            <a:pPr marL="0" indent="0" algn="ctr" defTabSz="813816">
              <a:spcBef>
                <a:spcPts val="0"/>
              </a:spcBef>
              <a:buSzTx/>
              <a:buNone/>
              <a:defRPr b="1" sz="6853">
                <a:solidFill>
                  <a:srgbClr val="6E66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صناع المستقبل</a:t>
            </a:r>
          </a:p>
          <a:p>
            <a:pPr marL="0" indent="0" algn="ctr" defTabSz="813816">
              <a:spcBef>
                <a:spcPts val="0"/>
              </a:spcBef>
              <a:buSzTx/>
              <a:buNone/>
              <a:defRPr b="1" sz="6853">
                <a:solidFill>
                  <a:srgbClr val="6E66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في رحلة جديدة يملئها الابداع والانجاز</a:t>
            </a:r>
          </a:p>
          <a:p>
            <a:pPr marL="0" indent="0" algn="ctr" defTabSz="813816">
              <a:spcBef>
                <a:spcPts val="0"/>
              </a:spcBef>
              <a:buSzTx/>
              <a:buNone/>
              <a:defRPr b="1" sz="6853">
                <a:solidFill>
                  <a:srgbClr val="6E66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لبناء الذات وبناء الوطن</a:t>
            </a:r>
          </a:p>
          <a:p>
            <a:pPr marL="0" indent="0" algn="ctr" defTabSz="813816">
              <a:spcBef>
                <a:spcPts val="0"/>
              </a:spcBef>
              <a:buSzTx/>
              <a:buNone/>
              <a:defRPr b="1" sz="6853">
                <a:solidFill>
                  <a:srgbClr val="6E66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وابارك لكم نجاحكم في الفصل الدراسي الاول  </a:t>
            </a:r>
          </a:p>
          <a:p>
            <a:pPr marL="0" indent="0" algn="ctr" defTabSz="813816">
              <a:spcBef>
                <a:spcPts val="0"/>
              </a:spcBef>
              <a:buSzTx/>
              <a:buNone/>
              <a:defRPr b="1" sz="6853">
                <a:solidFill>
                  <a:srgbClr val="6E66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وخالص دعواتي لكم بالتوفيق والسداد في هذا الفصل   </a:t>
            </a:r>
          </a:p>
        </p:txBody>
      </p:sp>
      <p:sp>
        <p:nvSpPr>
          <p:cNvPr id="187" name="Google Shape;1768;p26"/>
          <p:cNvSpPr txBox="1"/>
          <p:nvPr/>
        </p:nvSpPr>
        <p:spPr>
          <a:xfrm>
            <a:off x="7887645" y="1741203"/>
            <a:ext cx="8968814" cy="28125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832104" rtl="0">
              <a:lnSpc>
                <a:spcPct val="80000"/>
              </a:lnSpc>
              <a:defRPr sz="14196">
                <a:solidFill>
                  <a:srgbClr val="668A8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الترحيب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4215;p44"/>
          <p:cNvSpPr txBox="1"/>
          <p:nvPr/>
        </p:nvSpPr>
        <p:spPr>
          <a:xfrm>
            <a:off x="7560500" y="1914801"/>
            <a:ext cx="10501226" cy="24706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 rtl="0">
              <a:lnSpc>
                <a:spcPct val="80000"/>
              </a:lnSpc>
              <a:defRPr b="1" sz="62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الانظمة والقوانين </a:t>
            </a:r>
          </a:p>
        </p:txBody>
      </p:sp>
      <p:sp>
        <p:nvSpPr>
          <p:cNvPr id="190" name="الاحترام والتقدير بين الجميع…"/>
          <p:cNvSpPr txBox="1"/>
          <p:nvPr/>
        </p:nvSpPr>
        <p:spPr>
          <a:xfrm>
            <a:off x="5720639" y="3877965"/>
            <a:ext cx="13159084" cy="6870701"/>
          </a:xfrm>
          <a:prstGeom prst="rect">
            <a:avLst/>
          </a:prstGeom>
          <a:solidFill>
            <a:srgbClr val="FEFCDF"/>
          </a:solidFill>
          <a:ln w="12700">
            <a:solidFill>
              <a:srgbClr val="B67176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defTabSz="914400" rtl="0">
              <a:defRPr sz="90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الاحترام والتقدير بين الجميع</a:t>
            </a:r>
          </a:p>
          <a:p>
            <a:pPr algn="r" defTabSz="914400" rtl="0">
              <a:defRPr sz="90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الاقتداء بأخلاقيات الرسول صلى الله عليه وسلم </a:t>
            </a:r>
          </a:p>
          <a:p>
            <a:pPr algn="r" defTabSz="914400" rtl="0">
              <a:defRPr sz="90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الاصغاء والانتباه لمعلمتك وزميلاتك </a:t>
            </a:r>
          </a:p>
          <a:p>
            <a:pPr algn="r" defTabSz="914400" rtl="0">
              <a:defRPr sz="90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الاجتهاد في حل الأنشطة </a:t>
            </a:r>
          </a:p>
          <a:p>
            <a:pPr algn="r" defTabSz="914400" rtl="0">
              <a:defRPr sz="90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إحضار الادوات المدرسية والكتاب المدرسي يوميًا  والحافظ عليه مع الالتزام بوقت الحصة </a:t>
            </a:r>
          </a:p>
        </p:txBody>
      </p:sp>
      <p:grpSp>
        <p:nvGrpSpPr>
          <p:cNvPr id="206" name="Google Shape;1848;p53"/>
          <p:cNvGrpSpPr/>
          <p:nvPr/>
        </p:nvGrpSpPr>
        <p:grpSpPr>
          <a:xfrm>
            <a:off x="3058469" y="5311259"/>
            <a:ext cx="1026341" cy="970040"/>
            <a:chOff x="62" y="0"/>
            <a:chExt cx="1026340" cy="970038"/>
          </a:xfrm>
        </p:grpSpPr>
        <p:sp>
          <p:nvSpPr>
            <p:cNvPr id="191" name="Google Shape;1849;p53"/>
            <p:cNvSpPr/>
            <p:nvPr/>
          </p:nvSpPr>
          <p:spPr>
            <a:xfrm>
              <a:off x="16148" y="220406"/>
              <a:ext cx="768961" cy="65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Google Shape;1850;p53"/>
            <p:cNvSpPr/>
            <p:nvPr/>
          </p:nvSpPr>
          <p:spPr>
            <a:xfrm>
              <a:off x="722384" y="220406"/>
              <a:ext cx="178571" cy="65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Google Shape;1851;p53"/>
            <p:cNvSpPr/>
            <p:nvPr/>
          </p:nvSpPr>
          <p:spPr>
            <a:xfrm>
              <a:off x="16148" y="86915"/>
              <a:ext cx="768961" cy="14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Google Shape;1852;p53"/>
            <p:cNvSpPr/>
            <p:nvPr/>
          </p:nvSpPr>
          <p:spPr>
            <a:xfrm>
              <a:off x="773823" y="86915"/>
              <a:ext cx="127132" cy="14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Google Shape;1853;p53"/>
            <p:cNvSpPr/>
            <p:nvPr/>
          </p:nvSpPr>
          <p:spPr>
            <a:xfrm>
              <a:off x="122330" y="16086"/>
              <a:ext cx="93276" cy="14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Google Shape;1854;p53"/>
            <p:cNvSpPr/>
            <p:nvPr/>
          </p:nvSpPr>
          <p:spPr>
            <a:xfrm>
              <a:off x="701435" y="16086"/>
              <a:ext cx="93338" cy="14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Google Shape;1855;p53"/>
            <p:cNvSpPr/>
            <p:nvPr/>
          </p:nvSpPr>
          <p:spPr>
            <a:xfrm>
              <a:off x="114287" y="341053"/>
              <a:ext cx="688530" cy="41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Google Shape;1856;p53"/>
            <p:cNvSpPr/>
            <p:nvPr/>
          </p:nvSpPr>
          <p:spPr>
            <a:xfrm>
              <a:off x="485892" y="431148"/>
              <a:ext cx="524425" cy="5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Google Shape;1857;p53"/>
            <p:cNvSpPr/>
            <p:nvPr/>
          </p:nvSpPr>
          <p:spPr>
            <a:xfrm>
              <a:off x="546994" y="490692"/>
              <a:ext cx="403779" cy="403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Google Shape;1858;p53"/>
            <p:cNvSpPr/>
            <p:nvPr/>
          </p:nvSpPr>
          <p:spPr>
            <a:xfrm>
              <a:off x="685349" y="490692"/>
              <a:ext cx="265424" cy="403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Google Shape;1859;p53"/>
            <p:cNvSpPr/>
            <p:nvPr/>
          </p:nvSpPr>
          <p:spPr>
            <a:xfrm>
              <a:off x="715900" y="659598"/>
              <a:ext cx="65967" cy="65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Google Shape;1860;p53"/>
            <p:cNvSpPr/>
            <p:nvPr/>
          </p:nvSpPr>
          <p:spPr>
            <a:xfrm>
              <a:off x="62" y="-1"/>
              <a:ext cx="916979" cy="89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Google Shape;1861;p53"/>
            <p:cNvSpPr/>
            <p:nvPr/>
          </p:nvSpPr>
          <p:spPr>
            <a:xfrm>
              <a:off x="99759" y="326588"/>
              <a:ext cx="926644" cy="64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1862;p53"/>
            <p:cNvSpPr/>
            <p:nvPr/>
          </p:nvSpPr>
          <p:spPr>
            <a:xfrm>
              <a:off x="530908" y="476165"/>
              <a:ext cx="434392" cy="434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Google Shape;1863;p53"/>
            <p:cNvSpPr/>
            <p:nvPr/>
          </p:nvSpPr>
          <p:spPr>
            <a:xfrm>
              <a:off x="696634" y="561459"/>
              <a:ext cx="99698" cy="220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8" name="Google Shape;1635;p53"/>
          <p:cNvGrpSpPr/>
          <p:nvPr/>
        </p:nvGrpSpPr>
        <p:grpSpPr>
          <a:xfrm>
            <a:off x="5009082" y="3459691"/>
            <a:ext cx="1410415" cy="1851569"/>
            <a:chOff x="112" y="0"/>
            <a:chExt cx="1410413" cy="1851568"/>
          </a:xfrm>
        </p:grpSpPr>
        <p:sp>
          <p:nvSpPr>
            <p:cNvPr id="207" name="Google Shape;1636;p53"/>
            <p:cNvSpPr/>
            <p:nvPr/>
          </p:nvSpPr>
          <p:spPr>
            <a:xfrm>
              <a:off x="293240" y="1564289"/>
              <a:ext cx="214730" cy="261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00"/>
                  </a:lnTo>
                  <a:lnTo>
                    <a:pt x="283" y="20884"/>
                  </a:lnTo>
                  <a:lnTo>
                    <a:pt x="577" y="21358"/>
                  </a:lnTo>
                  <a:lnTo>
                    <a:pt x="1460" y="21600"/>
                  </a:lnTo>
                  <a:lnTo>
                    <a:pt x="2037" y="21358"/>
                  </a:lnTo>
                  <a:lnTo>
                    <a:pt x="10217" y="17758"/>
                  </a:lnTo>
                  <a:lnTo>
                    <a:pt x="10794" y="17516"/>
                  </a:lnTo>
                  <a:lnTo>
                    <a:pt x="11383" y="17758"/>
                  </a:lnTo>
                  <a:lnTo>
                    <a:pt x="19552" y="21358"/>
                  </a:lnTo>
                  <a:lnTo>
                    <a:pt x="20140" y="21600"/>
                  </a:lnTo>
                  <a:lnTo>
                    <a:pt x="20729" y="21358"/>
                  </a:lnTo>
                  <a:lnTo>
                    <a:pt x="21306" y="20884"/>
                  </a:lnTo>
                  <a:lnTo>
                    <a:pt x="21600" y="20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Google Shape;1637;p53"/>
            <p:cNvSpPr/>
            <p:nvPr/>
          </p:nvSpPr>
          <p:spPr>
            <a:xfrm>
              <a:off x="1201534" y="191557"/>
              <a:ext cx="179972" cy="29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022"/>
                  </a:lnTo>
                  <a:lnTo>
                    <a:pt x="21249" y="1942"/>
                  </a:lnTo>
                  <a:lnTo>
                    <a:pt x="20210" y="862"/>
                  </a:lnTo>
                  <a:lnTo>
                    <a:pt x="18819" y="218"/>
                  </a:lnTo>
                  <a:lnTo>
                    <a:pt x="17078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1638;p53"/>
            <p:cNvSpPr/>
            <p:nvPr/>
          </p:nvSpPr>
          <p:spPr>
            <a:xfrm>
              <a:off x="1201534" y="481761"/>
              <a:ext cx="179972" cy="287280"/>
            </a:xfrm>
            <a:prstGeom prst="rect">
              <a:avLst/>
            </a:pr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Google Shape;1639;p53"/>
            <p:cNvSpPr/>
            <p:nvPr/>
          </p:nvSpPr>
          <p:spPr>
            <a:xfrm>
              <a:off x="1201534" y="769040"/>
              <a:ext cx="179972" cy="29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078" y="21600"/>
                  </a:lnTo>
                  <a:lnTo>
                    <a:pt x="18819" y="21391"/>
                  </a:lnTo>
                  <a:lnTo>
                    <a:pt x="20210" y="20738"/>
                  </a:lnTo>
                  <a:lnTo>
                    <a:pt x="21249" y="19658"/>
                  </a:lnTo>
                  <a:lnTo>
                    <a:pt x="21600" y="185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" name="Google Shape;1640;p53"/>
            <p:cNvSpPr/>
            <p:nvPr/>
          </p:nvSpPr>
          <p:spPr>
            <a:xfrm>
              <a:off x="156800" y="72551"/>
              <a:ext cx="896821" cy="1601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0" y="0"/>
                  </a:moveTo>
                  <a:lnTo>
                    <a:pt x="0" y="431"/>
                  </a:lnTo>
                  <a:lnTo>
                    <a:pt x="0" y="21169"/>
                  </a:lnTo>
                  <a:lnTo>
                    <a:pt x="840" y="21600"/>
                  </a:lnTo>
                  <a:lnTo>
                    <a:pt x="21318" y="21600"/>
                  </a:lnTo>
                  <a:lnTo>
                    <a:pt x="21600" y="21404"/>
                  </a:lnTo>
                  <a:lnTo>
                    <a:pt x="21600" y="117"/>
                  </a:lnTo>
                  <a:lnTo>
                    <a:pt x="2131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Google Shape;1641;p53"/>
            <p:cNvSpPr/>
            <p:nvPr/>
          </p:nvSpPr>
          <p:spPr>
            <a:xfrm>
              <a:off x="1041922" y="72551"/>
              <a:ext cx="229352" cy="1601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858" y="21600"/>
                  </a:lnTo>
                  <a:lnTo>
                    <a:pt x="17225" y="21523"/>
                  </a:lnTo>
                  <a:lnTo>
                    <a:pt x="18316" y="21444"/>
                  </a:lnTo>
                  <a:lnTo>
                    <a:pt x="20233" y="21169"/>
                  </a:lnTo>
                  <a:lnTo>
                    <a:pt x="21049" y="20974"/>
                  </a:lnTo>
                  <a:lnTo>
                    <a:pt x="21600" y="20582"/>
                  </a:lnTo>
                  <a:lnTo>
                    <a:pt x="21600" y="1018"/>
                  </a:lnTo>
                  <a:lnTo>
                    <a:pt x="21049" y="626"/>
                  </a:lnTo>
                  <a:lnTo>
                    <a:pt x="20233" y="431"/>
                  </a:lnTo>
                  <a:lnTo>
                    <a:pt x="19407" y="275"/>
                  </a:lnTo>
                  <a:lnTo>
                    <a:pt x="18316" y="156"/>
                  </a:lnTo>
                  <a:lnTo>
                    <a:pt x="17225" y="79"/>
                  </a:lnTo>
                  <a:lnTo>
                    <a:pt x="1585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Google Shape;1642;p53"/>
            <p:cNvSpPr/>
            <p:nvPr/>
          </p:nvSpPr>
          <p:spPr>
            <a:xfrm>
              <a:off x="26208" y="72551"/>
              <a:ext cx="165462" cy="1601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59" y="0"/>
                  </a:moveTo>
                  <a:lnTo>
                    <a:pt x="6064" y="79"/>
                  </a:lnTo>
                  <a:lnTo>
                    <a:pt x="4552" y="156"/>
                  </a:lnTo>
                  <a:lnTo>
                    <a:pt x="3025" y="275"/>
                  </a:lnTo>
                  <a:lnTo>
                    <a:pt x="1894" y="431"/>
                  </a:lnTo>
                  <a:lnTo>
                    <a:pt x="749" y="626"/>
                  </a:lnTo>
                  <a:lnTo>
                    <a:pt x="382" y="822"/>
                  </a:lnTo>
                  <a:lnTo>
                    <a:pt x="0" y="1018"/>
                  </a:lnTo>
                  <a:lnTo>
                    <a:pt x="0" y="20582"/>
                  </a:lnTo>
                  <a:lnTo>
                    <a:pt x="382" y="20778"/>
                  </a:lnTo>
                  <a:lnTo>
                    <a:pt x="749" y="20974"/>
                  </a:lnTo>
                  <a:lnTo>
                    <a:pt x="1894" y="21169"/>
                  </a:lnTo>
                  <a:lnTo>
                    <a:pt x="3025" y="21288"/>
                  </a:lnTo>
                  <a:lnTo>
                    <a:pt x="4552" y="21444"/>
                  </a:lnTo>
                  <a:lnTo>
                    <a:pt x="6064" y="21523"/>
                  </a:lnTo>
                  <a:lnTo>
                    <a:pt x="795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4" name="Google Shape;1643;p53"/>
            <p:cNvSpPr/>
            <p:nvPr/>
          </p:nvSpPr>
          <p:spPr>
            <a:xfrm>
              <a:off x="322261" y="374340"/>
              <a:ext cx="731360" cy="33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3" y="0"/>
                  </a:moveTo>
                  <a:lnTo>
                    <a:pt x="684" y="191"/>
                  </a:lnTo>
                  <a:lnTo>
                    <a:pt x="342" y="764"/>
                  </a:lnTo>
                  <a:lnTo>
                    <a:pt x="83" y="1520"/>
                  </a:lnTo>
                  <a:lnTo>
                    <a:pt x="0" y="2276"/>
                  </a:lnTo>
                  <a:lnTo>
                    <a:pt x="0" y="19324"/>
                  </a:lnTo>
                  <a:lnTo>
                    <a:pt x="83" y="20271"/>
                  </a:lnTo>
                  <a:lnTo>
                    <a:pt x="342" y="21027"/>
                  </a:lnTo>
                  <a:lnTo>
                    <a:pt x="684" y="21409"/>
                  </a:lnTo>
                  <a:lnTo>
                    <a:pt x="1113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Google Shape;1644;p53"/>
            <p:cNvSpPr/>
            <p:nvPr/>
          </p:nvSpPr>
          <p:spPr>
            <a:xfrm>
              <a:off x="1041922" y="374340"/>
              <a:ext cx="98760" cy="33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334" y="21600"/>
                  </a:lnTo>
                  <a:lnTo>
                    <a:pt x="16508" y="21409"/>
                  </a:lnTo>
                  <a:lnTo>
                    <a:pt x="19041" y="21027"/>
                  </a:lnTo>
                  <a:lnTo>
                    <a:pt x="20960" y="20271"/>
                  </a:lnTo>
                  <a:lnTo>
                    <a:pt x="21600" y="19324"/>
                  </a:lnTo>
                  <a:lnTo>
                    <a:pt x="21600" y="2276"/>
                  </a:lnTo>
                  <a:lnTo>
                    <a:pt x="20960" y="1520"/>
                  </a:lnTo>
                  <a:lnTo>
                    <a:pt x="19041" y="764"/>
                  </a:lnTo>
                  <a:lnTo>
                    <a:pt x="16508" y="191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Google Shape;1645;p53"/>
            <p:cNvSpPr/>
            <p:nvPr/>
          </p:nvSpPr>
          <p:spPr>
            <a:xfrm>
              <a:off x="824269" y="29020"/>
              <a:ext cx="127780" cy="1686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94" y="0"/>
                  </a:moveTo>
                  <a:lnTo>
                    <a:pt x="4411" y="37"/>
                  </a:lnTo>
                  <a:lnTo>
                    <a:pt x="1958" y="148"/>
                  </a:lnTo>
                  <a:lnTo>
                    <a:pt x="494" y="334"/>
                  </a:lnTo>
                  <a:lnTo>
                    <a:pt x="0" y="447"/>
                  </a:lnTo>
                  <a:lnTo>
                    <a:pt x="0" y="21155"/>
                  </a:lnTo>
                  <a:lnTo>
                    <a:pt x="494" y="21266"/>
                  </a:lnTo>
                  <a:lnTo>
                    <a:pt x="1958" y="21414"/>
                  </a:lnTo>
                  <a:lnTo>
                    <a:pt x="4411" y="21564"/>
                  </a:lnTo>
                  <a:lnTo>
                    <a:pt x="5894" y="21600"/>
                  </a:lnTo>
                  <a:lnTo>
                    <a:pt x="15706" y="21600"/>
                  </a:lnTo>
                  <a:lnTo>
                    <a:pt x="17170" y="21564"/>
                  </a:lnTo>
                  <a:lnTo>
                    <a:pt x="19623" y="21414"/>
                  </a:lnTo>
                  <a:lnTo>
                    <a:pt x="21106" y="21266"/>
                  </a:lnTo>
                  <a:lnTo>
                    <a:pt x="21600" y="21155"/>
                  </a:lnTo>
                  <a:lnTo>
                    <a:pt x="21600" y="447"/>
                  </a:lnTo>
                  <a:lnTo>
                    <a:pt x="21106" y="334"/>
                  </a:lnTo>
                  <a:lnTo>
                    <a:pt x="19623" y="148"/>
                  </a:lnTo>
                  <a:lnTo>
                    <a:pt x="17170" y="37"/>
                  </a:lnTo>
                  <a:lnTo>
                    <a:pt x="1570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" name="Google Shape;1646;p53"/>
            <p:cNvSpPr/>
            <p:nvPr/>
          </p:nvSpPr>
          <p:spPr>
            <a:xfrm>
              <a:off x="112" y="-1"/>
              <a:ext cx="1410415" cy="185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3" y="2573"/>
                  </a:moveTo>
                  <a:lnTo>
                    <a:pt x="20711" y="2607"/>
                  </a:lnTo>
                  <a:lnTo>
                    <a:pt x="20756" y="2674"/>
                  </a:lnTo>
                  <a:lnTo>
                    <a:pt x="20756" y="5316"/>
                  </a:lnTo>
                  <a:lnTo>
                    <a:pt x="19867" y="5316"/>
                  </a:lnTo>
                  <a:lnTo>
                    <a:pt x="19867" y="2573"/>
                  </a:lnTo>
                  <a:close/>
                  <a:moveTo>
                    <a:pt x="12222" y="4673"/>
                  </a:moveTo>
                  <a:lnTo>
                    <a:pt x="12222" y="7922"/>
                  </a:lnTo>
                  <a:lnTo>
                    <a:pt x="5511" y="7922"/>
                  </a:lnTo>
                  <a:lnTo>
                    <a:pt x="5421" y="7889"/>
                  </a:lnTo>
                  <a:lnTo>
                    <a:pt x="5378" y="7821"/>
                  </a:lnTo>
                  <a:lnTo>
                    <a:pt x="5378" y="4774"/>
                  </a:lnTo>
                  <a:lnTo>
                    <a:pt x="5421" y="4706"/>
                  </a:lnTo>
                  <a:lnTo>
                    <a:pt x="5511" y="4673"/>
                  </a:lnTo>
                  <a:close/>
                  <a:moveTo>
                    <a:pt x="16889" y="4673"/>
                  </a:moveTo>
                  <a:lnTo>
                    <a:pt x="17023" y="4706"/>
                  </a:lnTo>
                  <a:lnTo>
                    <a:pt x="17066" y="4774"/>
                  </a:lnTo>
                  <a:lnTo>
                    <a:pt x="17066" y="7821"/>
                  </a:lnTo>
                  <a:lnTo>
                    <a:pt x="17023" y="7889"/>
                  </a:lnTo>
                  <a:lnTo>
                    <a:pt x="16889" y="7922"/>
                  </a:lnTo>
                  <a:lnTo>
                    <a:pt x="15023" y="7922"/>
                  </a:lnTo>
                  <a:lnTo>
                    <a:pt x="15023" y="4673"/>
                  </a:lnTo>
                  <a:close/>
                  <a:moveTo>
                    <a:pt x="20756" y="5925"/>
                  </a:moveTo>
                  <a:lnTo>
                    <a:pt x="20756" y="8667"/>
                  </a:lnTo>
                  <a:lnTo>
                    <a:pt x="19867" y="8667"/>
                  </a:lnTo>
                  <a:lnTo>
                    <a:pt x="19867" y="5925"/>
                  </a:lnTo>
                  <a:close/>
                  <a:moveTo>
                    <a:pt x="20756" y="9310"/>
                  </a:moveTo>
                  <a:lnTo>
                    <a:pt x="20756" y="11951"/>
                  </a:lnTo>
                  <a:lnTo>
                    <a:pt x="20711" y="11986"/>
                  </a:lnTo>
                  <a:lnTo>
                    <a:pt x="20623" y="12018"/>
                  </a:lnTo>
                  <a:lnTo>
                    <a:pt x="19867" y="12018"/>
                  </a:lnTo>
                  <a:lnTo>
                    <a:pt x="19867" y="9310"/>
                  </a:lnTo>
                  <a:close/>
                  <a:moveTo>
                    <a:pt x="2532" y="1151"/>
                  </a:moveTo>
                  <a:lnTo>
                    <a:pt x="2532" y="19230"/>
                  </a:lnTo>
                  <a:lnTo>
                    <a:pt x="1600" y="19230"/>
                  </a:lnTo>
                  <a:lnTo>
                    <a:pt x="1421" y="19196"/>
                  </a:lnTo>
                  <a:lnTo>
                    <a:pt x="1289" y="19162"/>
                  </a:lnTo>
                  <a:lnTo>
                    <a:pt x="1156" y="19129"/>
                  </a:lnTo>
                  <a:lnTo>
                    <a:pt x="1066" y="19061"/>
                  </a:lnTo>
                  <a:lnTo>
                    <a:pt x="977" y="18960"/>
                  </a:lnTo>
                  <a:lnTo>
                    <a:pt x="889" y="18858"/>
                  </a:lnTo>
                  <a:lnTo>
                    <a:pt x="844" y="18756"/>
                  </a:lnTo>
                  <a:lnTo>
                    <a:pt x="844" y="1624"/>
                  </a:lnTo>
                  <a:lnTo>
                    <a:pt x="889" y="1489"/>
                  </a:lnTo>
                  <a:lnTo>
                    <a:pt x="977" y="1422"/>
                  </a:lnTo>
                  <a:lnTo>
                    <a:pt x="1066" y="1320"/>
                  </a:lnTo>
                  <a:lnTo>
                    <a:pt x="1156" y="1253"/>
                  </a:lnTo>
                  <a:lnTo>
                    <a:pt x="1289" y="1185"/>
                  </a:lnTo>
                  <a:lnTo>
                    <a:pt x="1421" y="1151"/>
                  </a:lnTo>
                  <a:close/>
                  <a:moveTo>
                    <a:pt x="13912" y="643"/>
                  </a:moveTo>
                  <a:lnTo>
                    <a:pt x="14000" y="677"/>
                  </a:lnTo>
                  <a:lnTo>
                    <a:pt x="14089" y="711"/>
                  </a:lnTo>
                  <a:lnTo>
                    <a:pt x="14177" y="778"/>
                  </a:lnTo>
                  <a:lnTo>
                    <a:pt x="14177" y="19500"/>
                  </a:lnTo>
                  <a:lnTo>
                    <a:pt x="14134" y="19569"/>
                  </a:lnTo>
                  <a:lnTo>
                    <a:pt x="14089" y="19637"/>
                  </a:lnTo>
                  <a:lnTo>
                    <a:pt x="14000" y="19670"/>
                  </a:lnTo>
                  <a:lnTo>
                    <a:pt x="13200" y="19670"/>
                  </a:lnTo>
                  <a:lnTo>
                    <a:pt x="13111" y="19637"/>
                  </a:lnTo>
                  <a:lnTo>
                    <a:pt x="13021" y="19500"/>
                  </a:lnTo>
                  <a:lnTo>
                    <a:pt x="13021" y="846"/>
                  </a:lnTo>
                  <a:lnTo>
                    <a:pt x="13066" y="778"/>
                  </a:lnTo>
                  <a:lnTo>
                    <a:pt x="13111" y="711"/>
                  </a:lnTo>
                  <a:lnTo>
                    <a:pt x="13200" y="677"/>
                  </a:lnTo>
                  <a:lnTo>
                    <a:pt x="13288" y="643"/>
                  </a:lnTo>
                  <a:close/>
                  <a:moveTo>
                    <a:pt x="7333" y="19839"/>
                  </a:moveTo>
                  <a:lnTo>
                    <a:pt x="7333" y="20856"/>
                  </a:lnTo>
                  <a:lnTo>
                    <a:pt x="6444" y="20449"/>
                  </a:lnTo>
                  <a:lnTo>
                    <a:pt x="6267" y="20415"/>
                  </a:lnTo>
                  <a:lnTo>
                    <a:pt x="5955" y="20415"/>
                  </a:lnTo>
                  <a:lnTo>
                    <a:pt x="5822" y="20449"/>
                  </a:lnTo>
                  <a:lnTo>
                    <a:pt x="4889" y="20856"/>
                  </a:lnTo>
                  <a:lnTo>
                    <a:pt x="4889" y="19839"/>
                  </a:lnTo>
                  <a:close/>
                  <a:moveTo>
                    <a:pt x="13288" y="0"/>
                  </a:moveTo>
                  <a:lnTo>
                    <a:pt x="12978" y="68"/>
                  </a:lnTo>
                  <a:lnTo>
                    <a:pt x="12666" y="169"/>
                  </a:lnTo>
                  <a:lnTo>
                    <a:pt x="12444" y="304"/>
                  </a:lnTo>
                  <a:lnTo>
                    <a:pt x="12312" y="508"/>
                  </a:lnTo>
                  <a:lnTo>
                    <a:pt x="6889" y="508"/>
                  </a:lnTo>
                  <a:lnTo>
                    <a:pt x="6711" y="542"/>
                  </a:lnTo>
                  <a:lnTo>
                    <a:pt x="6577" y="609"/>
                  </a:lnTo>
                  <a:lnTo>
                    <a:pt x="6489" y="711"/>
                  </a:lnTo>
                  <a:lnTo>
                    <a:pt x="6489" y="947"/>
                  </a:lnTo>
                  <a:lnTo>
                    <a:pt x="6577" y="1050"/>
                  </a:lnTo>
                  <a:lnTo>
                    <a:pt x="6711" y="1117"/>
                  </a:lnTo>
                  <a:lnTo>
                    <a:pt x="6889" y="1151"/>
                  </a:lnTo>
                  <a:lnTo>
                    <a:pt x="12222" y="1151"/>
                  </a:lnTo>
                  <a:lnTo>
                    <a:pt x="12222" y="4063"/>
                  </a:lnTo>
                  <a:lnTo>
                    <a:pt x="5288" y="4063"/>
                  </a:lnTo>
                  <a:lnTo>
                    <a:pt x="5111" y="4097"/>
                  </a:lnTo>
                  <a:lnTo>
                    <a:pt x="4977" y="4165"/>
                  </a:lnTo>
                  <a:lnTo>
                    <a:pt x="4799" y="4266"/>
                  </a:lnTo>
                  <a:lnTo>
                    <a:pt x="4711" y="4367"/>
                  </a:lnTo>
                  <a:lnTo>
                    <a:pt x="4622" y="4503"/>
                  </a:lnTo>
                  <a:lnTo>
                    <a:pt x="4532" y="4639"/>
                  </a:lnTo>
                  <a:lnTo>
                    <a:pt x="4532" y="7956"/>
                  </a:lnTo>
                  <a:lnTo>
                    <a:pt x="4622" y="8091"/>
                  </a:lnTo>
                  <a:lnTo>
                    <a:pt x="4711" y="8227"/>
                  </a:lnTo>
                  <a:lnTo>
                    <a:pt x="4799" y="8328"/>
                  </a:lnTo>
                  <a:lnTo>
                    <a:pt x="4977" y="8430"/>
                  </a:lnTo>
                  <a:lnTo>
                    <a:pt x="5111" y="8498"/>
                  </a:lnTo>
                  <a:lnTo>
                    <a:pt x="5288" y="8532"/>
                  </a:lnTo>
                  <a:lnTo>
                    <a:pt x="5511" y="8566"/>
                  </a:lnTo>
                  <a:lnTo>
                    <a:pt x="12222" y="8566"/>
                  </a:lnTo>
                  <a:lnTo>
                    <a:pt x="12222" y="19230"/>
                  </a:lnTo>
                  <a:lnTo>
                    <a:pt x="3378" y="19230"/>
                  </a:lnTo>
                  <a:lnTo>
                    <a:pt x="3378" y="1151"/>
                  </a:lnTo>
                  <a:lnTo>
                    <a:pt x="4934" y="1151"/>
                  </a:lnTo>
                  <a:lnTo>
                    <a:pt x="5111" y="1117"/>
                  </a:lnTo>
                  <a:lnTo>
                    <a:pt x="5244" y="1050"/>
                  </a:lnTo>
                  <a:lnTo>
                    <a:pt x="5333" y="947"/>
                  </a:lnTo>
                  <a:lnTo>
                    <a:pt x="5378" y="846"/>
                  </a:lnTo>
                  <a:lnTo>
                    <a:pt x="5333" y="711"/>
                  </a:lnTo>
                  <a:lnTo>
                    <a:pt x="5244" y="609"/>
                  </a:lnTo>
                  <a:lnTo>
                    <a:pt x="5111" y="542"/>
                  </a:lnTo>
                  <a:lnTo>
                    <a:pt x="4934" y="508"/>
                  </a:lnTo>
                  <a:lnTo>
                    <a:pt x="1600" y="508"/>
                  </a:lnTo>
                  <a:lnTo>
                    <a:pt x="1289" y="542"/>
                  </a:lnTo>
                  <a:lnTo>
                    <a:pt x="977" y="609"/>
                  </a:lnTo>
                  <a:lnTo>
                    <a:pt x="710" y="711"/>
                  </a:lnTo>
                  <a:lnTo>
                    <a:pt x="444" y="880"/>
                  </a:lnTo>
                  <a:lnTo>
                    <a:pt x="265" y="1050"/>
                  </a:lnTo>
                  <a:lnTo>
                    <a:pt x="133" y="1253"/>
                  </a:lnTo>
                  <a:lnTo>
                    <a:pt x="43" y="1489"/>
                  </a:lnTo>
                  <a:lnTo>
                    <a:pt x="0" y="1727"/>
                  </a:lnTo>
                  <a:lnTo>
                    <a:pt x="0" y="18654"/>
                  </a:lnTo>
                  <a:lnTo>
                    <a:pt x="43" y="18892"/>
                  </a:lnTo>
                  <a:lnTo>
                    <a:pt x="133" y="19129"/>
                  </a:lnTo>
                  <a:lnTo>
                    <a:pt x="265" y="19331"/>
                  </a:lnTo>
                  <a:lnTo>
                    <a:pt x="444" y="19500"/>
                  </a:lnTo>
                  <a:lnTo>
                    <a:pt x="710" y="19637"/>
                  </a:lnTo>
                  <a:lnTo>
                    <a:pt x="977" y="19772"/>
                  </a:lnTo>
                  <a:lnTo>
                    <a:pt x="1289" y="19839"/>
                  </a:lnTo>
                  <a:lnTo>
                    <a:pt x="4088" y="19839"/>
                  </a:lnTo>
                  <a:lnTo>
                    <a:pt x="4088" y="21227"/>
                  </a:lnTo>
                  <a:lnTo>
                    <a:pt x="4177" y="21364"/>
                  </a:lnTo>
                  <a:lnTo>
                    <a:pt x="4267" y="21465"/>
                  </a:lnTo>
                  <a:lnTo>
                    <a:pt x="4400" y="21533"/>
                  </a:lnTo>
                  <a:lnTo>
                    <a:pt x="4532" y="21566"/>
                  </a:lnTo>
                  <a:lnTo>
                    <a:pt x="4711" y="21600"/>
                  </a:lnTo>
                  <a:lnTo>
                    <a:pt x="4844" y="21566"/>
                  </a:lnTo>
                  <a:lnTo>
                    <a:pt x="5021" y="21533"/>
                  </a:lnTo>
                  <a:lnTo>
                    <a:pt x="6133" y="21058"/>
                  </a:lnTo>
                  <a:lnTo>
                    <a:pt x="7244" y="21533"/>
                  </a:lnTo>
                  <a:lnTo>
                    <a:pt x="7423" y="21566"/>
                  </a:lnTo>
                  <a:lnTo>
                    <a:pt x="7555" y="21600"/>
                  </a:lnTo>
                  <a:lnTo>
                    <a:pt x="7733" y="21566"/>
                  </a:lnTo>
                  <a:lnTo>
                    <a:pt x="7867" y="21533"/>
                  </a:lnTo>
                  <a:lnTo>
                    <a:pt x="8000" y="21465"/>
                  </a:lnTo>
                  <a:lnTo>
                    <a:pt x="8089" y="21364"/>
                  </a:lnTo>
                  <a:lnTo>
                    <a:pt x="8177" y="21227"/>
                  </a:lnTo>
                  <a:lnTo>
                    <a:pt x="8177" y="19839"/>
                  </a:lnTo>
                  <a:lnTo>
                    <a:pt x="12312" y="19839"/>
                  </a:lnTo>
                  <a:lnTo>
                    <a:pt x="12489" y="20042"/>
                  </a:lnTo>
                  <a:lnTo>
                    <a:pt x="12711" y="20178"/>
                  </a:lnTo>
                  <a:lnTo>
                    <a:pt x="12978" y="20280"/>
                  </a:lnTo>
                  <a:lnTo>
                    <a:pt x="13288" y="20314"/>
                  </a:lnTo>
                  <a:lnTo>
                    <a:pt x="13912" y="20314"/>
                  </a:lnTo>
                  <a:lnTo>
                    <a:pt x="14222" y="20280"/>
                  </a:lnTo>
                  <a:lnTo>
                    <a:pt x="14489" y="20178"/>
                  </a:lnTo>
                  <a:lnTo>
                    <a:pt x="14711" y="20042"/>
                  </a:lnTo>
                  <a:lnTo>
                    <a:pt x="14889" y="19839"/>
                  </a:lnTo>
                  <a:lnTo>
                    <a:pt x="18579" y="19839"/>
                  </a:lnTo>
                  <a:lnTo>
                    <a:pt x="18889" y="19772"/>
                  </a:lnTo>
                  <a:lnTo>
                    <a:pt x="19156" y="19637"/>
                  </a:lnTo>
                  <a:lnTo>
                    <a:pt x="19423" y="19500"/>
                  </a:lnTo>
                  <a:lnTo>
                    <a:pt x="19600" y="19331"/>
                  </a:lnTo>
                  <a:lnTo>
                    <a:pt x="19733" y="19129"/>
                  </a:lnTo>
                  <a:lnTo>
                    <a:pt x="19822" y="18892"/>
                  </a:lnTo>
                  <a:lnTo>
                    <a:pt x="19867" y="18654"/>
                  </a:lnTo>
                  <a:lnTo>
                    <a:pt x="19867" y="18180"/>
                  </a:lnTo>
                  <a:lnTo>
                    <a:pt x="19822" y="18079"/>
                  </a:lnTo>
                  <a:lnTo>
                    <a:pt x="19733" y="17977"/>
                  </a:lnTo>
                  <a:lnTo>
                    <a:pt x="19600" y="17910"/>
                  </a:lnTo>
                  <a:lnTo>
                    <a:pt x="19467" y="17876"/>
                  </a:lnTo>
                  <a:lnTo>
                    <a:pt x="19288" y="17910"/>
                  </a:lnTo>
                  <a:lnTo>
                    <a:pt x="19156" y="17977"/>
                  </a:lnTo>
                  <a:lnTo>
                    <a:pt x="19066" y="18079"/>
                  </a:lnTo>
                  <a:lnTo>
                    <a:pt x="19023" y="18180"/>
                  </a:lnTo>
                  <a:lnTo>
                    <a:pt x="19023" y="18756"/>
                  </a:lnTo>
                  <a:lnTo>
                    <a:pt x="18978" y="18858"/>
                  </a:lnTo>
                  <a:lnTo>
                    <a:pt x="18889" y="18960"/>
                  </a:lnTo>
                  <a:lnTo>
                    <a:pt x="18801" y="19061"/>
                  </a:lnTo>
                  <a:lnTo>
                    <a:pt x="18711" y="19129"/>
                  </a:lnTo>
                  <a:lnTo>
                    <a:pt x="18579" y="19162"/>
                  </a:lnTo>
                  <a:lnTo>
                    <a:pt x="18444" y="19196"/>
                  </a:lnTo>
                  <a:lnTo>
                    <a:pt x="18267" y="19230"/>
                  </a:lnTo>
                  <a:lnTo>
                    <a:pt x="15023" y="19230"/>
                  </a:lnTo>
                  <a:lnTo>
                    <a:pt x="15023" y="8566"/>
                  </a:lnTo>
                  <a:lnTo>
                    <a:pt x="16889" y="8566"/>
                  </a:lnTo>
                  <a:lnTo>
                    <a:pt x="17111" y="8532"/>
                  </a:lnTo>
                  <a:lnTo>
                    <a:pt x="17288" y="8498"/>
                  </a:lnTo>
                  <a:lnTo>
                    <a:pt x="17467" y="8430"/>
                  </a:lnTo>
                  <a:lnTo>
                    <a:pt x="17600" y="8328"/>
                  </a:lnTo>
                  <a:lnTo>
                    <a:pt x="17690" y="8227"/>
                  </a:lnTo>
                  <a:lnTo>
                    <a:pt x="17822" y="8091"/>
                  </a:lnTo>
                  <a:lnTo>
                    <a:pt x="17867" y="7956"/>
                  </a:lnTo>
                  <a:lnTo>
                    <a:pt x="17867" y="4639"/>
                  </a:lnTo>
                  <a:lnTo>
                    <a:pt x="17822" y="4503"/>
                  </a:lnTo>
                  <a:lnTo>
                    <a:pt x="17690" y="4367"/>
                  </a:lnTo>
                  <a:lnTo>
                    <a:pt x="17600" y="4266"/>
                  </a:lnTo>
                  <a:lnTo>
                    <a:pt x="17467" y="4165"/>
                  </a:lnTo>
                  <a:lnTo>
                    <a:pt x="17288" y="4097"/>
                  </a:lnTo>
                  <a:lnTo>
                    <a:pt x="17111" y="4063"/>
                  </a:lnTo>
                  <a:lnTo>
                    <a:pt x="15023" y="4063"/>
                  </a:lnTo>
                  <a:lnTo>
                    <a:pt x="15023" y="1151"/>
                  </a:lnTo>
                  <a:lnTo>
                    <a:pt x="18444" y="1151"/>
                  </a:lnTo>
                  <a:lnTo>
                    <a:pt x="18579" y="1185"/>
                  </a:lnTo>
                  <a:lnTo>
                    <a:pt x="18711" y="1253"/>
                  </a:lnTo>
                  <a:lnTo>
                    <a:pt x="18801" y="1320"/>
                  </a:lnTo>
                  <a:lnTo>
                    <a:pt x="18889" y="1422"/>
                  </a:lnTo>
                  <a:lnTo>
                    <a:pt x="18978" y="1489"/>
                  </a:lnTo>
                  <a:lnTo>
                    <a:pt x="19023" y="1624"/>
                  </a:lnTo>
                  <a:lnTo>
                    <a:pt x="19023" y="16725"/>
                  </a:lnTo>
                  <a:lnTo>
                    <a:pt x="19066" y="16826"/>
                  </a:lnTo>
                  <a:lnTo>
                    <a:pt x="19156" y="16929"/>
                  </a:lnTo>
                  <a:lnTo>
                    <a:pt x="19288" y="16996"/>
                  </a:lnTo>
                  <a:lnTo>
                    <a:pt x="19467" y="17030"/>
                  </a:lnTo>
                  <a:lnTo>
                    <a:pt x="19600" y="16996"/>
                  </a:lnTo>
                  <a:lnTo>
                    <a:pt x="19733" y="16929"/>
                  </a:lnTo>
                  <a:lnTo>
                    <a:pt x="19822" y="16826"/>
                  </a:lnTo>
                  <a:lnTo>
                    <a:pt x="19867" y="16725"/>
                  </a:lnTo>
                  <a:lnTo>
                    <a:pt x="19867" y="12663"/>
                  </a:lnTo>
                  <a:lnTo>
                    <a:pt x="20756" y="12663"/>
                  </a:lnTo>
                  <a:lnTo>
                    <a:pt x="20978" y="12594"/>
                  </a:lnTo>
                  <a:lnTo>
                    <a:pt x="21156" y="12526"/>
                  </a:lnTo>
                  <a:lnTo>
                    <a:pt x="21290" y="12425"/>
                  </a:lnTo>
                  <a:lnTo>
                    <a:pt x="21423" y="12324"/>
                  </a:lnTo>
                  <a:lnTo>
                    <a:pt x="21512" y="12188"/>
                  </a:lnTo>
                  <a:lnTo>
                    <a:pt x="21555" y="12052"/>
                  </a:lnTo>
                  <a:lnTo>
                    <a:pt x="21600" y="11883"/>
                  </a:lnTo>
                  <a:lnTo>
                    <a:pt x="21600" y="2708"/>
                  </a:lnTo>
                  <a:lnTo>
                    <a:pt x="21555" y="2573"/>
                  </a:lnTo>
                  <a:lnTo>
                    <a:pt x="21512" y="2404"/>
                  </a:lnTo>
                  <a:lnTo>
                    <a:pt x="21423" y="2269"/>
                  </a:lnTo>
                  <a:lnTo>
                    <a:pt x="21290" y="2166"/>
                  </a:lnTo>
                  <a:lnTo>
                    <a:pt x="21156" y="2065"/>
                  </a:lnTo>
                  <a:lnTo>
                    <a:pt x="20978" y="1997"/>
                  </a:lnTo>
                  <a:lnTo>
                    <a:pt x="20756" y="1963"/>
                  </a:lnTo>
                  <a:lnTo>
                    <a:pt x="20534" y="1930"/>
                  </a:lnTo>
                  <a:lnTo>
                    <a:pt x="19867" y="1930"/>
                  </a:lnTo>
                  <a:lnTo>
                    <a:pt x="19867" y="1727"/>
                  </a:lnTo>
                  <a:lnTo>
                    <a:pt x="19822" y="1489"/>
                  </a:lnTo>
                  <a:lnTo>
                    <a:pt x="19733" y="1253"/>
                  </a:lnTo>
                  <a:lnTo>
                    <a:pt x="19600" y="1050"/>
                  </a:lnTo>
                  <a:lnTo>
                    <a:pt x="19423" y="880"/>
                  </a:lnTo>
                  <a:lnTo>
                    <a:pt x="19156" y="711"/>
                  </a:lnTo>
                  <a:lnTo>
                    <a:pt x="18889" y="609"/>
                  </a:lnTo>
                  <a:lnTo>
                    <a:pt x="18579" y="542"/>
                  </a:lnTo>
                  <a:lnTo>
                    <a:pt x="18267" y="508"/>
                  </a:lnTo>
                  <a:lnTo>
                    <a:pt x="14933" y="508"/>
                  </a:lnTo>
                  <a:lnTo>
                    <a:pt x="14756" y="304"/>
                  </a:lnTo>
                  <a:lnTo>
                    <a:pt x="14534" y="169"/>
                  </a:lnTo>
                  <a:lnTo>
                    <a:pt x="14267" y="68"/>
                  </a:lnTo>
                  <a:lnTo>
                    <a:pt x="139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حسب لائحة الطالب الجديدة  ستكون فترة واحدة فقط"/>
          <p:cNvSpPr txBox="1"/>
          <p:nvPr>
            <p:ph type="title"/>
          </p:nvPr>
        </p:nvSpPr>
        <p:spPr>
          <a:xfrm>
            <a:off x="7679873" y="3316685"/>
            <a:ext cx="9835195" cy="1808924"/>
          </a:xfrm>
          <a:prstGeom prst="rect">
            <a:avLst/>
          </a:prstGeom>
        </p:spPr>
        <p:txBody>
          <a:bodyPr lIns="91424" tIns="91424" rIns="91424" bIns="91424"/>
          <a:lstStyle>
            <a:lvl1pPr defTabSz="832104" rtl="0">
              <a:lnSpc>
                <a:spcPct val="80000"/>
              </a:lnSpc>
              <a:defRPr b="1" sz="5096">
                <a:solidFill>
                  <a:srgbClr val="B92D5D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حسب لائحة الطالب الجديدة  ستكون فترة واحدة فقط</a:t>
            </a:r>
          </a:p>
        </p:txBody>
      </p:sp>
      <p:sp>
        <p:nvSpPr>
          <p:cNvPr id="221" name="Google Shape;1731;p23"/>
          <p:cNvSpPr txBox="1"/>
          <p:nvPr/>
        </p:nvSpPr>
        <p:spPr>
          <a:xfrm>
            <a:off x="7758810" y="8631379"/>
            <a:ext cx="10316218" cy="16075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832104" rtl="0">
              <a:defRPr b="1" sz="5915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بقوة البدايات تكون روعه النهايات </a:t>
            </a:r>
          </a:p>
        </p:txBody>
      </p:sp>
      <p:pic>
        <p:nvPicPr>
          <p:cNvPr id="222" name="Google Shape;1076;p40" descr="Google Shape;1076;p40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5396" y="1585902"/>
            <a:ext cx="6901676" cy="164778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aphicFrame>
        <p:nvGraphicFramePr>
          <p:cNvPr id="223" name="الجدول ١"/>
          <p:cNvGraphicFramePr/>
          <p:nvPr/>
        </p:nvGraphicFramePr>
        <p:xfrm>
          <a:off x="17761928" y="5431607"/>
          <a:ext cx="10094757" cy="403372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{CF821DB8-F4EB-4A41-A1BA-3FCAFE7338EE}</a:tableStyleId>
              </a:tblPr>
              <a:tblGrid>
                <a:gridCol w="1265332"/>
                <a:gridCol w="1368083"/>
                <a:gridCol w="1397441"/>
                <a:gridCol w="2659814"/>
                <a:gridCol w="2136870"/>
                <a:gridCol w="1254513"/>
              </a:tblGrid>
              <a:tr h="1065673">
                <a:tc>
                  <a:txBody>
                    <a:bodyPr/>
                    <a:lstStyle/>
                    <a:p>
                      <a:pPr defTabSz="914400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blipFill rotWithShape="1">
                            <a:blip r:embed="rId3"/>
                            <a:srcRect l="0" t="0" r="0" b="0"/>
                            <a:tile tx="0" ty="0" sx="100000" sy="100000" flip="none" algn="tl"/>
                          </a:blipFill>
                          <a:latin typeface="Arial"/>
                          <a:ea typeface="Arial"/>
                          <a:cs typeface="Arial"/>
                          <a:sym typeface="Arial"/>
                        </a:rPr>
                        <a:t>المشاركة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blipFill rotWithShape="1">
                            <a:blip r:embed="rId3"/>
                            <a:srcRect l="0" t="0" r="0" b="0"/>
                            <a:tile tx="0" ty="0" sx="100000" sy="100000" flip="none" algn="tl"/>
                          </a:blipFill>
                          <a:latin typeface="Arial"/>
                          <a:ea typeface="Arial"/>
                          <a:cs typeface="Arial"/>
                          <a:sym typeface="Arial"/>
                        </a:rPr>
                        <a:t>الواجبات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blipFill rotWithShape="1">
                            <a:blip r:embed="rId3"/>
                            <a:srcRect l="0" t="0" r="0" b="0"/>
                            <a:tile tx="0" ty="0" sx="100000" sy="100000" flip="none" algn="tl"/>
                          </a:blipFill>
                          <a:latin typeface="Arial"/>
                          <a:ea typeface="Arial"/>
                          <a:cs typeface="Arial"/>
                          <a:sym typeface="Arial"/>
                        </a:rPr>
                        <a:t>الاختبارات القصيرة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blipFill rotWithShape="1">
                            <a:blip r:embed="rId3"/>
                            <a:srcRect l="0" t="0" r="0" b="0"/>
                            <a:tile tx="0" ty="0" sx="100000" sy="100000" flip="none" algn="tl"/>
                          </a:blipFill>
                          <a:latin typeface="Arial"/>
                          <a:ea typeface="Arial"/>
                          <a:cs typeface="Arial"/>
                          <a:sym typeface="Arial"/>
                        </a:rPr>
                        <a:t>المهام الادائية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blipFill rotWithShape="1">
                            <a:blip r:embed="rId3"/>
                            <a:srcRect l="0" t="0" r="0" b="0"/>
                            <a:tile tx="0" ty="0" sx="100000" sy="100000" flip="none" algn="tl"/>
                          </a:blipFill>
                          <a:latin typeface="Arial"/>
                          <a:ea typeface="Arial"/>
                          <a:cs typeface="Arial"/>
                          <a:sym typeface="Arial"/>
                        </a:rPr>
                        <a:t>الاختبار النهائي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blipFill rotWithShape="1">
                            <a:blip r:embed="rId3"/>
                            <a:srcRect l="0" t="0" r="0" b="0"/>
                            <a:tile tx="0" ty="0" sx="100000" sy="100000" flip="none" algn="tl"/>
                          </a:blipFill>
                          <a:latin typeface="Arial"/>
                          <a:ea typeface="Arial"/>
                          <a:cs typeface="Arial"/>
                          <a:sym typeface="Arial"/>
                        </a:rPr>
                        <a:t>المجموع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DBD8"/>
                    </a:solidFill>
                  </a:tcPr>
                </a:tc>
              </a:tr>
              <a:tr h="1632878">
                <a:tc>
                  <a:txBody>
                    <a:bodyPr/>
                    <a:lstStyle/>
                    <a:p>
                      <a:pPr defTabSz="914400" rtl="0">
                        <a:defRPr sz="4500">
                          <a:solidFill>
                            <a:srgbClr val="E2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١٠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4500">
                          <a:solidFill>
                            <a:srgbClr val="E2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١٠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4500">
                          <a:solidFill>
                            <a:srgbClr val="E2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٢٠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4500">
                          <a:solidFill>
                            <a:srgbClr val="E2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٢٠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4500">
                          <a:solidFill>
                            <a:srgbClr val="E2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٤٠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4500">
                          <a:solidFill>
                            <a:srgbClr val="E2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١٠٠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FEED4"/>
                    </a:solidFill>
                  </a:tcPr>
                </a:tc>
              </a:tr>
            </a:tbl>
          </a:graphicData>
        </a:graphic>
      </p:graphicFrame>
      <p:grpSp>
        <p:nvGrpSpPr>
          <p:cNvPr id="251" name="Google Shape;1820;p53"/>
          <p:cNvGrpSpPr/>
          <p:nvPr/>
        </p:nvGrpSpPr>
        <p:grpSpPr>
          <a:xfrm>
            <a:off x="8037601" y="1870589"/>
            <a:ext cx="920992" cy="1078407"/>
            <a:chOff x="65" y="65"/>
            <a:chExt cx="920991" cy="1078405"/>
          </a:xfrm>
        </p:grpSpPr>
        <p:sp>
          <p:nvSpPr>
            <p:cNvPr id="224" name="Google Shape;1821;p53"/>
            <p:cNvSpPr/>
            <p:nvPr/>
          </p:nvSpPr>
          <p:spPr>
            <a:xfrm>
              <a:off x="16994" y="113450"/>
              <a:ext cx="746584" cy="94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5" name="Google Shape;1822;p53"/>
            <p:cNvSpPr/>
            <p:nvPr/>
          </p:nvSpPr>
          <p:spPr>
            <a:xfrm>
              <a:off x="83004" y="113450"/>
              <a:ext cx="614564" cy="84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Google Shape;1823;p53"/>
            <p:cNvSpPr/>
            <p:nvPr/>
          </p:nvSpPr>
          <p:spPr>
            <a:xfrm>
              <a:off x="563841" y="113450"/>
              <a:ext cx="133727" cy="84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7" name="Google Shape;1824;p53"/>
            <p:cNvSpPr/>
            <p:nvPr/>
          </p:nvSpPr>
          <p:spPr>
            <a:xfrm>
              <a:off x="343764" y="15288"/>
              <a:ext cx="93110" cy="10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8" name="Google Shape;1825;p53"/>
            <p:cNvSpPr/>
            <p:nvPr/>
          </p:nvSpPr>
          <p:spPr>
            <a:xfrm>
              <a:off x="230313" y="94881"/>
              <a:ext cx="319946" cy="87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Google Shape;1826;p53"/>
            <p:cNvSpPr/>
            <p:nvPr/>
          </p:nvSpPr>
          <p:spPr>
            <a:xfrm>
              <a:off x="821188" y="279394"/>
              <a:ext cx="82941" cy="93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Google Shape;1827;p53"/>
            <p:cNvSpPr/>
            <p:nvPr/>
          </p:nvSpPr>
          <p:spPr>
            <a:xfrm>
              <a:off x="788971" y="326769"/>
              <a:ext cx="101575" cy="94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Google Shape;1828;p53"/>
            <p:cNvSpPr/>
            <p:nvPr/>
          </p:nvSpPr>
          <p:spPr>
            <a:xfrm>
              <a:off x="513054" y="428343"/>
              <a:ext cx="326705" cy="53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1829;p53"/>
            <p:cNvSpPr/>
            <p:nvPr/>
          </p:nvSpPr>
          <p:spPr>
            <a:xfrm>
              <a:off x="487660" y="922697"/>
              <a:ext cx="104922" cy="14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Google Shape;1830;p53"/>
            <p:cNvSpPr/>
            <p:nvPr/>
          </p:nvSpPr>
          <p:spPr>
            <a:xfrm>
              <a:off x="758525" y="375916"/>
              <a:ext cx="111745" cy="9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Google Shape;1831;p53"/>
            <p:cNvSpPr/>
            <p:nvPr/>
          </p:nvSpPr>
          <p:spPr>
            <a:xfrm>
              <a:off x="150720" y="252294"/>
              <a:ext cx="162533" cy="16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Google Shape;1832;p53"/>
            <p:cNvSpPr/>
            <p:nvPr/>
          </p:nvSpPr>
          <p:spPr>
            <a:xfrm>
              <a:off x="150720" y="492713"/>
              <a:ext cx="162533" cy="16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6" name="Google Shape;1833;p53"/>
            <p:cNvSpPr/>
            <p:nvPr/>
          </p:nvSpPr>
          <p:spPr>
            <a:xfrm>
              <a:off x="150720" y="733131"/>
              <a:ext cx="162533" cy="162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Google Shape;1834;p53"/>
            <p:cNvSpPr/>
            <p:nvPr/>
          </p:nvSpPr>
          <p:spPr>
            <a:xfrm>
              <a:off x="65" y="98227"/>
              <a:ext cx="920992" cy="98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Google Shape;1835;p53"/>
            <p:cNvSpPr/>
            <p:nvPr/>
          </p:nvSpPr>
          <p:spPr>
            <a:xfrm>
              <a:off x="186284" y="292911"/>
              <a:ext cx="84646" cy="76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9" name="Google Shape;1836;p53"/>
            <p:cNvSpPr/>
            <p:nvPr/>
          </p:nvSpPr>
          <p:spPr>
            <a:xfrm>
              <a:off x="186284" y="533329"/>
              <a:ext cx="84646" cy="76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0" name="Google Shape;1837;p53"/>
            <p:cNvSpPr/>
            <p:nvPr/>
          </p:nvSpPr>
          <p:spPr>
            <a:xfrm>
              <a:off x="186284" y="775454"/>
              <a:ext cx="84646" cy="7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1" name="Google Shape;1838;p53"/>
            <p:cNvSpPr/>
            <p:nvPr/>
          </p:nvSpPr>
          <p:spPr>
            <a:xfrm>
              <a:off x="213384" y="65"/>
              <a:ext cx="352164" cy="19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2" name="Google Shape;1839;p53"/>
            <p:cNvSpPr/>
            <p:nvPr/>
          </p:nvSpPr>
          <p:spPr>
            <a:xfrm>
              <a:off x="133791" y="235365"/>
              <a:ext cx="194685" cy="19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3" name="Google Shape;1840;p53"/>
            <p:cNvSpPr/>
            <p:nvPr/>
          </p:nvSpPr>
          <p:spPr>
            <a:xfrm>
              <a:off x="133791" y="477490"/>
              <a:ext cx="194685" cy="19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4" name="Google Shape;1841;p53"/>
            <p:cNvSpPr/>
            <p:nvPr/>
          </p:nvSpPr>
          <p:spPr>
            <a:xfrm>
              <a:off x="133791" y="717843"/>
              <a:ext cx="194685" cy="19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" name="Google Shape;1842;p53"/>
            <p:cNvSpPr/>
            <p:nvPr/>
          </p:nvSpPr>
          <p:spPr>
            <a:xfrm>
              <a:off x="369157" y="277097"/>
              <a:ext cx="258989" cy="3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Google Shape;1843;p53"/>
            <p:cNvSpPr/>
            <p:nvPr/>
          </p:nvSpPr>
          <p:spPr>
            <a:xfrm>
              <a:off x="369157" y="351605"/>
              <a:ext cx="147244" cy="3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7" name="Google Shape;1844;p53"/>
            <p:cNvSpPr/>
            <p:nvPr/>
          </p:nvSpPr>
          <p:spPr>
            <a:xfrm>
              <a:off x="369157" y="522568"/>
              <a:ext cx="258989" cy="3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Google Shape;1845;p53"/>
            <p:cNvSpPr/>
            <p:nvPr/>
          </p:nvSpPr>
          <p:spPr>
            <a:xfrm>
              <a:off x="369157" y="597076"/>
              <a:ext cx="147244" cy="3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9" name="Google Shape;1846;p53"/>
            <p:cNvSpPr/>
            <p:nvPr/>
          </p:nvSpPr>
          <p:spPr>
            <a:xfrm>
              <a:off x="369157" y="768072"/>
              <a:ext cx="147244" cy="3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0" name="Google Shape;1847;p53"/>
            <p:cNvSpPr/>
            <p:nvPr/>
          </p:nvSpPr>
          <p:spPr>
            <a:xfrm>
              <a:off x="369157" y="842579"/>
              <a:ext cx="101575" cy="3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54" name="تجميع"/>
          <p:cNvGrpSpPr/>
          <p:nvPr/>
        </p:nvGrpSpPr>
        <p:grpSpPr>
          <a:xfrm>
            <a:off x="6934503" y="10733775"/>
            <a:ext cx="1478039" cy="1213788"/>
            <a:chOff x="0" y="0"/>
            <a:chExt cx="1478037" cy="1213787"/>
          </a:xfrm>
        </p:grpSpPr>
        <p:sp>
          <p:nvSpPr>
            <p:cNvPr id="252" name="بيضاوي"/>
            <p:cNvSpPr/>
            <p:nvPr/>
          </p:nvSpPr>
          <p:spPr>
            <a:xfrm>
              <a:off x="167811" y="0"/>
              <a:ext cx="1142415" cy="121378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2201333" rtl="0">
                <a:defRPr sz="8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253" name="IMG_2367.png" descr="IMG_236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78038" cy="1182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3" grpId="2"/>
      <p:bldP build="whole" bldLvl="1" animBg="1" rev="0" advAuto="0" spid="221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28;p33" descr="Google Shape;228;p33"/>
          <p:cNvPicPr>
            <a:picLocks noChangeAspect="1"/>
          </p:cNvPicPr>
          <p:nvPr/>
        </p:nvPicPr>
        <p:blipFill>
          <a:blip r:embed="rId2">
            <a:alphaModFix amt="80000"/>
            <a:extLst/>
          </a:blip>
          <a:stretch>
            <a:fillRect/>
          </a:stretch>
        </p:blipFill>
        <p:spPr>
          <a:xfrm flipH="1" rot="10338762">
            <a:off x="14479449" y="7430880"/>
            <a:ext cx="2247091" cy="10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مستطيل"/>
          <p:cNvSpPr/>
          <p:nvPr/>
        </p:nvSpPr>
        <p:spPr>
          <a:xfrm>
            <a:off x="14914672" y="8342274"/>
            <a:ext cx="4581681" cy="1739501"/>
          </a:xfrm>
          <a:prstGeom prst="rect">
            <a:avLst/>
          </a:prstGeom>
          <a:solidFill>
            <a:srgbClr val="F1C232"/>
          </a:solidFill>
          <a:ln w="25400">
            <a:solidFill>
              <a:srgbClr val="F1C232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8" name="مستطيل"/>
          <p:cNvSpPr/>
          <p:nvPr/>
        </p:nvSpPr>
        <p:spPr>
          <a:xfrm>
            <a:off x="3088296" y="4837779"/>
            <a:ext cx="5348093" cy="1914703"/>
          </a:xfrm>
          <a:prstGeom prst="rect">
            <a:avLst/>
          </a:prstGeom>
          <a:solidFill>
            <a:srgbClr val="F1C232"/>
          </a:solidFill>
          <a:ln w="25400">
            <a:solidFill>
              <a:srgbClr val="F1C232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9" name="Google Shape;226;p33"/>
          <p:cNvSpPr/>
          <p:nvPr/>
        </p:nvSpPr>
        <p:spPr>
          <a:xfrm rot="19451191">
            <a:off x="2450183" y="4911476"/>
            <a:ext cx="1679614" cy="55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0" y="0"/>
                </a:moveTo>
                <a:lnTo>
                  <a:pt x="21600" y="5166"/>
                </a:lnTo>
                <a:cubicBezTo>
                  <a:pt x="21600" y="5166"/>
                  <a:pt x="20750" y="6452"/>
                  <a:pt x="20707" y="7668"/>
                </a:cubicBezTo>
                <a:cubicBezTo>
                  <a:pt x="20665" y="8874"/>
                  <a:pt x="21409" y="10499"/>
                  <a:pt x="21409" y="10499"/>
                </a:cubicBezTo>
                <a:cubicBezTo>
                  <a:pt x="21409" y="10499"/>
                  <a:pt x="20509" y="12014"/>
                  <a:pt x="20568" y="13245"/>
                </a:cubicBezTo>
                <a:cubicBezTo>
                  <a:pt x="20623" y="14484"/>
                  <a:pt x="21006" y="16109"/>
                  <a:pt x="21006" y="16109"/>
                </a:cubicBezTo>
                <a:cubicBezTo>
                  <a:pt x="21006" y="16109"/>
                  <a:pt x="19708" y="18760"/>
                  <a:pt x="20811" y="21600"/>
                </a:cubicBezTo>
                <a:lnTo>
                  <a:pt x="0" y="16471"/>
                </a:lnTo>
                <a:cubicBezTo>
                  <a:pt x="0" y="16471"/>
                  <a:pt x="801" y="14688"/>
                  <a:pt x="834" y="13719"/>
                </a:cubicBezTo>
                <a:cubicBezTo>
                  <a:pt x="870" y="12756"/>
                  <a:pt x="198" y="10980"/>
                  <a:pt x="198" y="10980"/>
                </a:cubicBezTo>
                <a:cubicBezTo>
                  <a:pt x="198" y="10980"/>
                  <a:pt x="1123" y="9387"/>
                  <a:pt x="1178" y="7936"/>
                </a:cubicBezTo>
                <a:cubicBezTo>
                  <a:pt x="1230" y="6477"/>
                  <a:pt x="545" y="5033"/>
                  <a:pt x="545" y="5033"/>
                </a:cubicBezTo>
                <a:cubicBezTo>
                  <a:pt x="545" y="5033"/>
                  <a:pt x="1201" y="4204"/>
                  <a:pt x="1246" y="2831"/>
                </a:cubicBezTo>
                <a:cubicBezTo>
                  <a:pt x="1295" y="1458"/>
                  <a:pt x="590" y="0"/>
                  <a:pt x="590" y="0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31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0" name="Google Shape;227;p33"/>
          <p:cNvSpPr/>
          <p:nvPr/>
        </p:nvSpPr>
        <p:spPr>
          <a:xfrm>
            <a:off x="18596646" y="8061688"/>
            <a:ext cx="1178541" cy="1068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524" y="0"/>
                </a:moveTo>
                <a:cubicBezTo>
                  <a:pt x="7524" y="0"/>
                  <a:pt x="7417" y="912"/>
                  <a:pt x="6791" y="1194"/>
                </a:cubicBezTo>
                <a:cubicBezTo>
                  <a:pt x="6603" y="1279"/>
                  <a:pt x="6395" y="1309"/>
                  <a:pt x="6196" y="1309"/>
                </a:cubicBezTo>
                <a:cubicBezTo>
                  <a:pt x="5734" y="1309"/>
                  <a:pt x="5322" y="1149"/>
                  <a:pt x="5322" y="1149"/>
                </a:cubicBezTo>
                <a:cubicBezTo>
                  <a:pt x="5322" y="1149"/>
                  <a:pt x="5214" y="2039"/>
                  <a:pt x="4547" y="2340"/>
                </a:cubicBezTo>
                <a:cubicBezTo>
                  <a:pt x="4356" y="2427"/>
                  <a:pt x="4106" y="2457"/>
                  <a:pt x="3846" y="2457"/>
                </a:cubicBezTo>
                <a:cubicBezTo>
                  <a:pt x="3204" y="2457"/>
                  <a:pt x="2507" y="2270"/>
                  <a:pt x="2507" y="2270"/>
                </a:cubicBezTo>
                <a:cubicBezTo>
                  <a:pt x="2507" y="2270"/>
                  <a:pt x="2249" y="3230"/>
                  <a:pt x="1807" y="3428"/>
                </a:cubicBezTo>
                <a:cubicBezTo>
                  <a:pt x="1670" y="3491"/>
                  <a:pt x="1444" y="3512"/>
                  <a:pt x="1197" y="3512"/>
                </a:cubicBezTo>
                <a:cubicBezTo>
                  <a:pt x="650" y="3512"/>
                  <a:pt x="0" y="3406"/>
                  <a:pt x="0" y="3406"/>
                </a:cubicBezTo>
                <a:lnTo>
                  <a:pt x="13950" y="21600"/>
                </a:lnTo>
                <a:cubicBezTo>
                  <a:pt x="14207" y="20592"/>
                  <a:pt x="15187" y="20415"/>
                  <a:pt x="15843" y="20415"/>
                </a:cubicBezTo>
                <a:cubicBezTo>
                  <a:pt x="16197" y="20415"/>
                  <a:pt x="16457" y="20467"/>
                  <a:pt x="16457" y="20467"/>
                </a:cubicBezTo>
                <a:cubicBezTo>
                  <a:pt x="16457" y="20467"/>
                  <a:pt x="16869" y="19776"/>
                  <a:pt x="17357" y="19440"/>
                </a:cubicBezTo>
                <a:cubicBezTo>
                  <a:pt x="17510" y="19334"/>
                  <a:pt x="17747" y="19297"/>
                  <a:pt x="17999" y="19297"/>
                </a:cubicBezTo>
                <a:cubicBezTo>
                  <a:pt x="18547" y="19297"/>
                  <a:pt x="19168" y="19469"/>
                  <a:pt x="19168" y="19469"/>
                </a:cubicBezTo>
                <a:cubicBezTo>
                  <a:pt x="19168" y="19469"/>
                  <a:pt x="19309" y="18486"/>
                  <a:pt x="19863" y="18236"/>
                </a:cubicBezTo>
                <a:cubicBezTo>
                  <a:pt x="20000" y="18174"/>
                  <a:pt x="20175" y="18150"/>
                  <a:pt x="20363" y="18150"/>
                </a:cubicBezTo>
                <a:cubicBezTo>
                  <a:pt x="20929" y="18150"/>
                  <a:pt x="21600" y="18364"/>
                  <a:pt x="21600" y="18364"/>
                </a:cubicBezTo>
                <a:lnTo>
                  <a:pt x="7524" y="0"/>
                </a:ln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1" name="الجبر والدوال"/>
          <p:cNvSpPr txBox="1"/>
          <p:nvPr/>
        </p:nvSpPr>
        <p:spPr>
          <a:xfrm>
            <a:off x="15669749" y="8783462"/>
            <a:ext cx="3575958" cy="857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الجبر والدوال </a:t>
            </a:r>
          </a:p>
        </p:txBody>
      </p:sp>
      <p:sp>
        <p:nvSpPr>
          <p:cNvPr id="262" name="الاعداد الصحية"/>
          <p:cNvSpPr txBox="1"/>
          <p:nvPr/>
        </p:nvSpPr>
        <p:spPr>
          <a:xfrm>
            <a:off x="3743008" y="5366568"/>
            <a:ext cx="4038670" cy="857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الاعداد الصحية </a:t>
            </a:r>
          </a:p>
        </p:txBody>
      </p:sp>
      <p:sp>
        <p:nvSpPr>
          <p:cNvPr id="263" name="مستطيل"/>
          <p:cNvSpPr/>
          <p:nvPr/>
        </p:nvSpPr>
        <p:spPr>
          <a:xfrm>
            <a:off x="3225298" y="8796162"/>
            <a:ext cx="6944233" cy="1849108"/>
          </a:xfrm>
          <a:prstGeom prst="rect">
            <a:avLst/>
          </a:prstGeom>
          <a:solidFill>
            <a:srgbClr val="F1C232"/>
          </a:solidFill>
          <a:ln w="25400">
            <a:solidFill>
              <a:srgbClr val="F1C232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4" name="المعادلات الخطية والدوال"/>
          <p:cNvSpPr txBox="1"/>
          <p:nvPr/>
        </p:nvSpPr>
        <p:spPr>
          <a:xfrm>
            <a:off x="3587441" y="9237350"/>
            <a:ext cx="6219947" cy="857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المعادلات الخطية والدوال </a:t>
            </a:r>
          </a:p>
        </p:txBody>
      </p:sp>
      <p:sp>
        <p:nvSpPr>
          <p:cNvPr id="265" name="Google Shape;226;p33"/>
          <p:cNvSpPr/>
          <p:nvPr/>
        </p:nvSpPr>
        <p:spPr>
          <a:xfrm rot="19451191">
            <a:off x="2829453" y="8856583"/>
            <a:ext cx="1527363" cy="472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0" y="0"/>
                </a:moveTo>
                <a:lnTo>
                  <a:pt x="21600" y="5166"/>
                </a:lnTo>
                <a:cubicBezTo>
                  <a:pt x="21600" y="5166"/>
                  <a:pt x="20750" y="6452"/>
                  <a:pt x="20707" y="7668"/>
                </a:cubicBezTo>
                <a:cubicBezTo>
                  <a:pt x="20665" y="8874"/>
                  <a:pt x="21409" y="10499"/>
                  <a:pt x="21409" y="10499"/>
                </a:cubicBezTo>
                <a:cubicBezTo>
                  <a:pt x="21409" y="10499"/>
                  <a:pt x="20509" y="12014"/>
                  <a:pt x="20568" y="13245"/>
                </a:cubicBezTo>
                <a:cubicBezTo>
                  <a:pt x="20623" y="14484"/>
                  <a:pt x="21006" y="16109"/>
                  <a:pt x="21006" y="16109"/>
                </a:cubicBezTo>
                <a:cubicBezTo>
                  <a:pt x="21006" y="16109"/>
                  <a:pt x="19708" y="18760"/>
                  <a:pt x="20811" y="21600"/>
                </a:cubicBezTo>
                <a:lnTo>
                  <a:pt x="0" y="16471"/>
                </a:lnTo>
                <a:cubicBezTo>
                  <a:pt x="0" y="16471"/>
                  <a:pt x="801" y="14688"/>
                  <a:pt x="834" y="13719"/>
                </a:cubicBezTo>
                <a:cubicBezTo>
                  <a:pt x="870" y="12756"/>
                  <a:pt x="198" y="10980"/>
                  <a:pt x="198" y="10980"/>
                </a:cubicBezTo>
                <a:cubicBezTo>
                  <a:pt x="198" y="10980"/>
                  <a:pt x="1123" y="9387"/>
                  <a:pt x="1178" y="7936"/>
                </a:cubicBezTo>
                <a:cubicBezTo>
                  <a:pt x="1230" y="6477"/>
                  <a:pt x="545" y="5033"/>
                  <a:pt x="545" y="5033"/>
                </a:cubicBezTo>
                <a:cubicBezTo>
                  <a:pt x="545" y="5033"/>
                  <a:pt x="1201" y="4204"/>
                  <a:pt x="1246" y="2831"/>
                </a:cubicBezTo>
                <a:cubicBezTo>
                  <a:pt x="1295" y="1458"/>
                  <a:pt x="590" y="0"/>
                  <a:pt x="590" y="0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31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IMG_7868.jpeg"/>
          <p:cNvGrpSpPr/>
          <p:nvPr/>
        </p:nvGrpSpPr>
        <p:grpSpPr>
          <a:xfrm>
            <a:off x="572586" y="371140"/>
            <a:ext cx="23002300" cy="13126120"/>
            <a:chOff x="0" y="0"/>
            <a:chExt cx="23002299" cy="13126119"/>
          </a:xfrm>
        </p:grpSpPr>
        <p:pic>
          <p:nvPicPr>
            <p:cNvPr id="268" name="IMG_7868.jpeg" descr="IMG_7868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22748300" cy="127959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IMG_7868.jpeg" descr="IMG_7868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3002300" cy="13126121"/>
            </a:xfrm>
            <a:prstGeom prst="rect">
              <a:avLst/>
            </a:prstGeom>
            <a:effectLst/>
          </p:spPr>
        </p:pic>
      </p:grpSp>
      <p:pic>
        <p:nvPicPr>
          <p:cNvPr id="270" name="Google Shape;1076;p40" descr="Google Shape;1076;p40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2113" y="6921500"/>
            <a:ext cx="4422117" cy="234121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1076;p40" descr="Google Shape;1076;p40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162" y="1585902"/>
            <a:ext cx="6901676" cy="164778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273" name="Google Shape;9381;p64"/>
          <p:cNvSpPr/>
          <p:nvPr/>
        </p:nvSpPr>
        <p:spPr>
          <a:xfrm>
            <a:off x="12923160" y="3937172"/>
            <a:ext cx="4741562" cy="385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DFEED4"/>
          </a:solidFill>
          <a:ln w="254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b="1" sz="14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4" name="الفصل الرابع…"/>
          <p:cNvSpPr txBox="1"/>
          <p:nvPr/>
        </p:nvSpPr>
        <p:spPr>
          <a:xfrm>
            <a:off x="13363824" y="4704124"/>
            <a:ext cx="3734079" cy="231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الرابع  </a:t>
            </a:r>
          </a:p>
          <a:p>
            <a:pPr defTabSz="914400" rtl="0">
              <a:defRPr b="1" sz="45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النسبة والتناسب</a:t>
            </a:r>
          </a:p>
        </p:txBody>
      </p:sp>
      <p:sp>
        <p:nvSpPr>
          <p:cNvPr id="275" name="Google Shape;9381;p64"/>
          <p:cNvSpPr/>
          <p:nvPr/>
        </p:nvSpPr>
        <p:spPr>
          <a:xfrm rot="10800000">
            <a:off x="8099286" y="3937172"/>
            <a:ext cx="4741562" cy="385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CCEAE9"/>
          </a:solidFill>
          <a:ln w="25400">
            <a:solidFill>
              <a:srgbClr val="016E8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b="1" sz="14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76" name="Google Shape;567;p53" descr="Google Shape;567;p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667091">
            <a:off x="14461143" y="2990630"/>
            <a:ext cx="2338210" cy="106064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Google Shape;9386;p64"/>
          <p:cNvSpPr/>
          <p:nvPr/>
        </p:nvSpPr>
        <p:spPr>
          <a:xfrm flipH="1">
            <a:off x="10602756" y="6011869"/>
            <a:ext cx="4615407" cy="3578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7" y="1"/>
                  <a:pt x="10576" y="38"/>
                  <a:pt x="10507" y="104"/>
                </a:cubicBezTo>
                <a:lnTo>
                  <a:pt x="8028" y="2591"/>
                </a:lnTo>
                <a:lnTo>
                  <a:pt x="8028" y="2588"/>
                </a:lnTo>
                <a:lnTo>
                  <a:pt x="6302" y="4319"/>
                </a:lnTo>
                <a:cubicBezTo>
                  <a:pt x="6229" y="4390"/>
                  <a:pt x="6136" y="4425"/>
                  <a:pt x="6042" y="4425"/>
                </a:cubicBezTo>
                <a:cubicBezTo>
                  <a:pt x="5947" y="4425"/>
                  <a:pt x="5851" y="4388"/>
                  <a:pt x="5778" y="4315"/>
                </a:cubicBezTo>
                <a:lnTo>
                  <a:pt x="5731" y="4268"/>
                </a:lnTo>
                <a:cubicBezTo>
                  <a:pt x="5586" y="4121"/>
                  <a:pt x="5450" y="3831"/>
                  <a:pt x="5428" y="3625"/>
                </a:cubicBezTo>
                <a:cubicBezTo>
                  <a:pt x="5428" y="3625"/>
                  <a:pt x="5373" y="3047"/>
                  <a:pt x="5017" y="2689"/>
                </a:cubicBezTo>
                <a:cubicBezTo>
                  <a:pt x="4701" y="2369"/>
                  <a:pt x="4285" y="2209"/>
                  <a:pt x="3869" y="2209"/>
                </a:cubicBezTo>
                <a:cubicBezTo>
                  <a:pt x="3463" y="2209"/>
                  <a:pt x="3057" y="2361"/>
                  <a:pt x="2743" y="2668"/>
                </a:cubicBezTo>
                <a:cubicBezTo>
                  <a:pt x="2107" y="3288"/>
                  <a:pt x="2088" y="4308"/>
                  <a:pt x="2701" y="4950"/>
                </a:cubicBezTo>
                <a:cubicBezTo>
                  <a:pt x="3057" y="5309"/>
                  <a:pt x="3634" y="5366"/>
                  <a:pt x="3634" y="5366"/>
                </a:cubicBezTo>
                <a:cubicBezTo>
                  <a:pt x="3839" y="5384"/>
                  <a:pt x="4127" y="5523"/>
                  <a:pt x="4274" y="5669"/>
                </a:cubicBezTo>
                <a:lnTo>
                  <a:pt x="4350" y="5743"/>
                </a:lnTo>
                <a:cubicBezTo>
                  <a:pt x="4495" y="5892"/>
                  <a:pt x="4495" y="6130"/>
                  <a:pt x="4350" y="6278"/>
                </a:cubicBezTo>
                <a:lnTo>
                  <a:pt x="2173" y="8462"/>
                </a:lnTo>
                <a:lnTo>
                  <a:pt x="159" y="10482"/>
                </a:lnTo>
                <a:lnTo>
                  <a:pt x="110" y="10533"/>
                </a:lnTo>
                <a:cubicBezTo>
                  <a:pt x="-37" y="10680"/>
                  <a:pt x="-37" y="10919"/>
                  <a:pt x="110" y="11066"/>
                </a:cubicBezTo>
                <a:lnTo>
                  <a:pt x="4351" y="15322"/>
                </a:lnTo>
                <a:cubicBezTo>
                  <a:pt x="4497" y="15470"/>
                  <a:pt x="4497" y="15708"/>
                  <a:pt x="4351" y="15856"/>
                </a:cubicBezTo>
                <a:lnTo>
                  <a:pt x="4347" y="15860"/>
                </a:lnTo>
                <a:cubicBezTo>
                  <a:pt x="4200" y="16008"/>
                  <a:pt x="3912" y="16144"/>
                  <a:pt x="3706" y="16162"/>
                </a:cubicBezTo>
                <a:cubicBezTo>
                  <a:pt x="3706" y="16162"/>
                  <a:pt x="3130" y="16220"/>
                  <a:pt x="2773" y="16578"/>
                </a:cubicBezTo>
                <a:cubicBezTo>
                  <a:pt x="2166" y="17196"/>
                  <a:pt x="2171" y="18192"/>
                  <a:pt x="2783" y="18806"/>
                </a:cubicBezTo>
                <a:cubicBezTo>
                  <a:pt x="3091" y="19115"/>
                  <a:pt x="3495" y="19270"/>
                  <a:pt x="3899" y="19270"/>
                </a:cubicBezTo>
                <a:cubicBezTo>
                  <a:pt x="4299" y="19270"/>
                  <a:pt x="4698" y="19120"/>
                  <a:pt x="5005" y="18817"/>
                </a:cubicBezTo>
                <a:cubicBezTo>
                  <a:pt x="5363" y="18458"/>
                  <a:pt x="5417" y="17882"/>
                  <a:pt x="5417" y="17882"/>
                </a:cubicBezTo>
                <a:cubicBezTo>
                  <a:pt x="5439" y="17673"/>
                  <a:pt x="5575" y="17383"/>
                  <a:pt x="5721" y="17237"/>
                </a:cubicBezTo>
                <a:lnTo>
                  <a:pt x="5722" y="17235"/>
                </a:lnTo>
                <a:cubicBezTo>
                  <a:pt x="5795" y="17164"/>
                  <a:pt x="5890" y="17125"/>
                  <a:pt x="5990" y="17125"/>
                </a:cubicBezTo>
                <a:cubicBezTo>
                  <a:pt x="6089" y="17125"/>
                  <a:pt x="6185" y="17164"/>
                  <a:pt x="6255" y="17235"/>
                </a:cubicBezTo>
                <a:lnTo>
                  <a:pt x="10496" y="21491"/>
                </a:lnTo>
                <a:cubicBezTo>
                  <a:pt x="10571" y="21564"/>
                  <a:pt x="10667" y="21600"/>
                  <a:pt x="10763" y="21600"/>
                </a:cubicBezTo>
                <a:cubicBezTo>
                  <a:pt x="10860" y="21600"/>
                  <a:pt x="10957" y="21564"/>
                  <a:pt x="11031" y="21491"/>
                </a:cubicBezTo>
                <a:lnTo>
                  <a:pt x="15273" y="17235"/>
                </a:lnTo>
                <a:cubicBezTo>
                  <a:pt x="15418" y="17086"/>
                  <a:pt x="15418" y="16849"/>
                  <a:pt x="15273" y="16700"/>
                </a:cubicBezTo>
                <a:lnTo>
                  <a:pt x="15222" y="16653"/>
                </a:lnTo>
                <a:cubicBezTo>
                  <a:pt x="15077" y="16507"/>
                  <a:pt x="14788" y="16369"/>
                  <a:pt x="14583" y="16349"/>
                </a:cubicBezTo>
                <a:cubicBezTo>
                  <a:pt x="14583" y="16349"/>
                  <a:pt x="14009" y="16294"/>
                  <a:pt x="13650" y="15935"/>
                </a:cubicBezTo>
                <a:cubicBezTo>
                  <a:pt x="13032" y="15318"/>
                  <a:pt x="13036" y="14314"/>
                  <a:pt x="13650" y="13696"/>
                </a:cubicBezTo>
                <a:cubicBezTo>
                  <a:pt x="13958" y="13387"/>
                  <a:pt x="14363" y="13232"/>
                  <a:pt x="14766" y="13232"/>
                </a:cubicBezTo>
                <a:cubicBezTo>
                  <a:pt x="15171" y="13232"/>
                  <a:pt x="15574" y="13387"/>
                  <a:pt x="15883" y="13696"/>
                </a:cubicBezTo>
                <a:cubicBezTo>
                  <a:pt x="16238" y="14054"/>
                  <a:pt x="16296" y="14634"/>
                  <a:pt x="16296" y="14634"/>
                </a:cubicBezTo>
                <a:cubicBezTo>
                  <a:pt x="16314" y="14838"/>
                  <a:pt x="16452" y="15128"/>
                  <a:pt x="16598" y="15275"/>
                </a:cubicBezTo>
                <a:lnTo>
                  <a:pt x="16644" y="15322"/>
                </a:lnTo>
                <a:cubicBezTo>
                  <a:pt x="16715" y="15392"/>
                  <a:pt x="16810" y="15431"/>
                  <a:pt x="16911" y="15431"/>
                </a:cubicBezTo>
                <a:cubicBezTo>
                  <a:pt x="17009" y="15431"/>
                  <a:pt x="17105" y="15392"/>
                  <a:pt x="17176" y="15322"/>
                </a:cubicBezTo>
                <a:lnTo>
                  <a:pt x="21417" y="11066"/>
                </a:lnTo>
                <a:cubicBezTo>
                  <a:pt x="21563" y="10918"/>
                  <a:pt x="21562" y="10680"/>
                  <a:pt x="21415" y="10533"/>
                </a:cubicBezTo>
                <a:lnTo>
                  <a:pt x="17848" y="6954"/>
                </a:lnTo>
                <a:lnTo>
                  <a:pt x="17175" y="6278"/>
                </a:lnTo>
                <a:cubicBezTo>
                  <a:pt x="17104" y="6207"/>
                  <a:pt x="17008" y="6168"/>
                  <a:pt x="16908" y="6168"/>
                </a:cubicBezTo>
                <a:cubicBezTo>
                  <a:pt x="16809" y="6168"/>
                  <a:pt x="16713" y="6207"/>
                  <a:pt x="16642" y="6278"/>
                </a:cubicBezTo>
                <a:lnTo>
                  <a:pt x="16598" y="6323"/>
                </a:lnTo>
                <a:cubicBezTo>
                  <a:pt x="16452" y="6470"/>
                  <a:pt x="16316" y="6759"/>
                  <a:pt x="16294" y="6968"/>
                </a:cubicBezTo>
                <a:cubicBezTo>
                  <a:pt x="16294" y="6968"/>
                  <a:pt x="16240" y="7544"/>
                  <a:pt x="15883" y="7903"/>
                </a:cubicBezTo>
                <a:cubicBezTo>
                  <a:pt x="15587" y="8200"/>
                  <a:pt x="15186" y="8366"/>
                  <a:pt x="14767" y="8366"/>
                </a:cubicBezTo>
                <a:cubicBezTo>
                  <a:pt x="14759" y="8366"/>
                  <a:pt x="14753" y="8365"/>
                  <a:pt x="14745" y="8365"/>
                </a:cubicBezTo>
                <a:cubicBezTo>
                  <a:pt x="14735" y="8365"/>
                  <a:pt x="14723" y="8368"/>
                  <a:pt x="14712" y="8368"/>
                </a:cubicBezTo>
                <a:cubicBezTo>
                  <a:pt x="14073" y="8368"/>
                  <a:pt x="13496" y="7981"/>
                  <a:pt x="13253" y="7390"/>
                </a:cubicBezTo>
                <a:cubicBezTo>
                  <a:pt x="13008" y="6797"/>
                  <a:pt x="13143" y="6116"/>
                  <a:pt x="13595" y="5664"/>
                </a:cubicBezTo>
                <a:cubicBezTo>
                  <a:pt x="13951" y="5306"/>
                  <a:pt x="14529" y="5250"/>
                  <a:pt x="14529" y="5250"/>
                </a:cubicBezTo>
                <a:cubicBezTo>
                  <a:pt x="14733" y="5231"/>
                  <a:pt x="15022" y="5093"/>
                  <a:pt x="15168" y="4946"/>
                </a:cubicBezTo>
                <a:lnTo>
                  <a:pt x="15245" y="4871"/>
                </a:lnTo>
                <a:cubicBezTo>
                  <a:pt x="15389" y="4725"/>
                  <a:pt x="15390" y="4491"/>
                  <a:pt x="15248" y="4343"/>
                </a:cubicBezTo>
                <a:lnTo>
                  <a:pt x="14764" y="3857"/>
                </a:lnTo>
                <a:lnTo>
                  <a:pt x="11029" y="111"/>
                </a:lnTo>
                <a:cubicBezTo>
                  <a:pt x="10958" y="41"/>
                  <a:pt x="10863" y="0"/>
                  <a:pt x="10763" y="0"/>
                </a:cubicBezTo>
                <a:close/>
              </a:path>
            </a:pathLst>
          </a:custGeom>
          <a:solidFill>
            <a:srgbClr val="FFECD4"/>
          </a:solidFill>
          <a:ln w="254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8" name="الفصل الخامس…"/>
          <p:cNvSpPr txBox="1"/>
          <p:nvPr/>
        </p:nvSpPr>
        <p:spPr>
          <a:xfrm>
            <a:off x="11348024" y="7021637"/>
            <a:ext cx="3124872" cy="22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41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E22400"/>
                </a:solidFill>
              </a:rPr>
              <a:t>الفصل الخامس</a:t>
            </a:r>
            <a:r>
              <a:t>   </a:t>
            </a:r>
          </a:p>
          <a:p>
            <a:pPr defTabSz="914400" rtl="0">
              <a:defRPr b="1" sz="41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تطبيقات النسبة المئوية</a:t>
            </a:r>
          </a:p>
        </p:txBody>
      </p:sp>
      <p:sp>
        <p:nvSpPr>
          <p:cNvPr id="279" name="الفصل السادس…"/>
          <p:cNvSpPr txBox="1"/>
          <p:nvPr/>
        </p:nvSpPr>
        <p:spPr>
          <a:xfrm>
            <a:off x="8445159" y="5431607"/>
            <a:ext cx="3876421" cy="212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39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E22400"/>
                </a:solidFill>
              </a:rPr>
              <a:t>الفصل السادس</a:t>
            </a:r>
            <a:r>
              <a:t> </a:t>
            </a:r>
          </a:p>
          <a:p>
            <a:pPr defTabSz="914400" rtl="0">
              <a:defRPr b="1" sz="39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الاحصاء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3"/>
      <p:bldP build="whole" bldLvl="1" animBg="1" rev="0" advAuto="0" spid="277" grpId="2"/>
      <p:bldP build="whole" bldLvl="1" animBg="1" rev="0" advAuto="0" spid="273" grpId="1"/>
      <p:bldP build="whole" bldLvl="1" animBg="1" rev="0" advAuto="0" spid="274" grpId="4"/>
      <p:bldP build="whole" bldLvl="1" animBg="1" rev="0" advAuto="0" spid="278" grpId="5"/>
      <p:bldP build="whole" bldLvl="1" animBg="1" rev="0" advAuto="0" spid="279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صفحة…"/>
          <p:cNvSpPr txBox="1"/>
          <p:nvPr/>
        </p:nvSpPr>
        <p:spPr>
          <a:xfrm>
            <a:off x="1062316" y="5332684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defTabSz="914400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٣٤</a:t>
            </a:r>
          </a:p>
        </p:txBody>
      </p:sp>
      <p:pic>
        <p:nvPicPr>
          <p:cNvPr id="282" name="IMG_7865.png" descr="IMG_7865.png"/>
          <p:cNvPicPr>
            <a:picLocks noChangeAspect="1"/>
          </p:cNvPicPr>
          <p:nvPr/>
        </p:nvPicPr>
        <p:blipFill>
          <a:blip r:embed="rId2">
            <a:extLst/>
          </a:blip>
          <a:srcRect l="61539" t="30178" r="26910" b="51595"/>
          <a:stretch>
            <a:fillRect/>
          </a:stretch>
        </p:blipFill>
        <p:spPr>
          <a:xfrm>
            <a:off x="14619099" y="4625704"/>
            <a:ext cx="5988909" cy="708772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3" name="IMG_7866.png" descr="IMG_7866.png"/>
          <p:cNvPicPr>
            <a:picLocks noChangeAspect="1"/>
          </p:cNvPicPr>
          <p:nvPr/>
        </p:nvPicPr>
        <p:blipFill>
          <a:blip r:embed="rId3">
            <a:extLst/>
          </a:blip>
          <a:srcRect l="29398" t="27512" r="36941" b="27512"/>
          <a:stretch>
            <a:fillRect/>
          </a:stretch>
        </p:blipFill>
        <p:spPr>
          <a:xfrm>
            <a:off x="2167729" y="3225925"/>
            <a:ext cx="8469495" cy="848750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284" name="IMG_7866.png" descr="IMG_7866.png"/>
          <p:cNvPicPr>
            <a:picLocks noChangeAspect="1"/>
          </p:cNvPicPr>
          <p:nvPr/>
        </p:nvPicPr>
        <p:blipFill>
          <a:blip r:embed="rId3">
            <a:extLst/>
          </a:blip>
          <a:srcRect l="46908" t="20403" r="35761" b="72850"/>
          <a:stretch>
            <a:fillRect/>
          </a:stretch>
        </p:blipFill>
        <p:spPr>
          <a:xfrm>
            <a:off x="14412328" y="2211266"/>
            <a:ext cx="6402275" cy="1869435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2"/>
      <p:bldP build="whole" bldLvl="1" animBg="1" rev="0" advAuto="0" spid="283" grpId="3"/>
      <p:bldP build="whole" bldLvl="1" animBg="1" rev="0" advAuto="0" spid="28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