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5"/>
  </p:notesMasterIdLst>
  <p:sldIdLst>
    <p:sldId id="258" r:id="rId3"/>
    <p:sldId id="304" r:id="rId4"/>
    <p:sldId id="256" r:id="rId5"/>
    <p:sldId id="305" r:id="rId6"/>
    <p:sldId id="257" r:id="rId7"/>
    <p:sldId id="303" r:id="rId8"/>
    <p:sldId id="307" r:id="rId9"/>
    <p:sldId id="312" r:id="rId10"/>
    <p:sldId id="313" r:id="rId11"/>
    <p:sldId id="310" r:id="rId12"/>
    <p:sldId id="309" r:id="rId13"/>
    <p:sldId id="311" r:id="rId14"/>
    <p:sldId id="314" r:id="rId15"/>
    <p:sldId id="315" r:id="rId16"/>
    <p:sldId id="316" r:id="rId17"/>
    <p:sldId id="317" r:id="rId18"/>
    <p:sldId id="318" r:id="rId19"/>
    <p:sldId id="319" r:id="rId20"/>
    <p:sldId id="306" r:id="rId21"/>
    <p:sldId id="308" r:id="rId22"/>
    <p:sldId id="261" r:id="rId23"/>
    <p:sldId id="260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56" autoAdjust="0"/>
  </p:normalViewPr>
  <p:slideViewPr>
    <p:cSldViewPr snapToGrid="0">
      <p:cViewPr>
        <p:scale>
          <a:sx n="125" d="100"/>
          <a:sy n="125" d="100"/>
        </p:scale>
        <p:origin x="77" y="-60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4446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2845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1677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7226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0150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9021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7186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1139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063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788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510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2db3138c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b2db3138c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2db3138c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2db3138c3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776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093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93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724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575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245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487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2528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110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1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1335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6291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52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982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462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844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26930-3E2E-4B6D-9407-EE5BD1374FD4}" type="datetimeFigureOut">
              <a:rPr lang="ar-SA" smtClean="0"/>
              <a:t>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19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1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defTabSz="6858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8.jpe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2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0.jpeg"/><Relationship Id="rId5" Type="http://schemas.openxmlformats.org/officeDocument/2006/relationships/image" Target="../media/image3.png"/><Relationship Id="rId15" Type="http://schemas.openxmlformats.org/officeDocument/2006/relationships/image" Target="../media/image3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jpe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2.jpg"/><Relationship Id="rId5" Type="http://schemas.openxmlformats.org/officeDocument/2006/relationships/image" Target="../media/image3.pn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5" Type="http://schemas.openxmlformats.org/officeDocument/2006/relationships/image" Target="../media/image40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5" Type="http://schemas.openxmlformats.org/officeDocument/2006/relationships/image" Target="../media/image42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2.jp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175" y="406700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9518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4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7325" y="2242950"/>
            <a:ext cx="1337500" cy="100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 descr="hand pointer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6684537" y="1838275"/>
            <a:ext cx="2427175" cy="33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09A35D6-D746-4B63-8F14-44F9082BE9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2551" y="770519"/>
            <a:ext cx="3811624" cy="1578679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40E93A4-34F7-4241-A318-854D8059B03F}"/>
              </a:ext>
            </a:extLst>
          </p:cNvPr>
          <p:cNvSpPr txBox="1"/>
          <p:nvPr/>
        </p:nvSpPr>
        <p:spPr>
          <a:xfrm>
            <a:off x="2327053" y="2284332"/>
            <a:ext cx="455354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مادة : </a:t>
            </a:r>
            <a:r>
              <a:rPr lang="ar-SA" sz="3200" b="1">
                <a:solidFill>
                  <a:srgbClr val="C00000"/>
                </a:solidFill>
              </a:rPr>
              <a:t>التربية الاسرية</a:t>
            </a:r>
            <a:r>
              <a:rPr lang="ar-SA" sz="32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ar-SA" sz="3200" b="1" dirty="0">
                <a:solidFill>
                  <a:srgbClr val="7030A0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943" y="-120472"/>
            <a:ext cx="8917524" cy="562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234692" y="3651875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939907" y="3702677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351468" y="2250377"/>
            <a:ext cx="2230847" cy="29877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16077B1-C293-45D0-98BE-A53516D76340}"/>
              </a:ext>
            </a:extLst>
          </p:cNvPr>
          <p:cNvSpPr txBox="1"/>
          <p:nvPr/>
        </p:nvSpPr>
        <p:spPr>
          <a:xfrm>
            <a:off x="5683239" y="1253795"/>
            <a:ext cx="23495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من هم العلماء ؟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1BA6175-6E68-406F-A81D-4D3342CA2BDA}"/>
              </a:ext>
            </a:extLst>
          </p:cNvPr>
          <p:cNvSpPr txBox="1"/>
          <p:nvPr/>
        </p:nvSpPr>
        <p:spPr>
          <a:xfrm>
            <a:off x="1278040" y="317108"/>
            <a:ext cx="3426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سوف نعمل مثل العلماء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179DA272-2A79-4711-90B9-DB293C66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93" y="1290667"/>
            <a:ext cx="2920207" cy="20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8BD6981-3F55-4DE2-9E68-A95CF9AB0AEF}"/>
              </a:ext>
            </a:extLst>
          </p:cNvPr>
          <p:cNvSpPr txBox="1"/>
          <p:nvPr/>
        </p:nvSpPr>
        <p:spPr>
          <a:xfrm>
            <a:off x="4867060" y="394400"/>
            <a:ext cx="3888302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خطوات الطريقة العلمية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A5D94DA-A126-4841-8003-833BE4151ED1}"/>
              </a:ext>
            </a:extLst>
          </p:cNvPr>
          <p:cNvSpPr txBox="1"/>
          <p:nvPr/>
        </p:nvSpPr>
        <p:spPr>
          <a:xfrm>
            <a:off x="4506544" y="1993157"/>
            <a:ext cx="395320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العلماء هم الأشخاص الذين تلقوا تعليما</a:t>
            </a:r>
            <a:r>
              <a:rPr lang="ar-SA" sz="2400" b="1" dirty="0">
                <a:solidFill>
                  <a:schemeClr val="tx1"/>
                </a:solidFill>
              </a:rPr>
              <a:t>ً في مجالات العلوم وفي مجال العلوم الطبيعية خصوصاً </a:t>
            </a:r>
            <a:r>
              <a:rPr lang="ar-SA" sz="2800" b="1" dirty="0">
                <a:solidFill>
                  <a:schemeClr val="accent1">
                    <a:lumMod val="50000"/>
                  </a:schemeClr>
                </a:solidFill>
              </a:rPr>
              <a:t>وهم يستخدمون الطريقة العلمية لحل المشكلات</a:t>
            </a:r>
            <a:endParaRPr kumimoji="0" lang="ar-SA" sz="11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70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8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68" y="-198676"/>
            <a:ext cx="9074460" cy="578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198066" y="354358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900545" y="3592445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1468" y="1849021"/>
            <a:ext cx="2076997" cy="33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3CC333F-94A2-4144-BAAF-E73BFB8612EB}"/>
              </a:ext>
            </a:extLst>
          </p:cNvPr>
          <p:cNvSpPr txBox="1"/>
          <p:nvPr/>
        </p:nvSpPr>
        <p:spPr>
          <a:xfrm>
            <a:off x="5014598" y="487250"/>
            <a:ext cx="3888302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خطوات الطريقة العلمية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4660691-48CD-4485-AE79-220631B8AFF6}"/>
              </a:ext>
            </a:extLst>
          </p:cNvPr>
          <p:cNvSpPr txBox="1"/>
          <p:nvPr/>
        </p:nvSpPr>
        <p:spPr>
          <a:xfrm>
            <a:off x="4733517" y="1821000"/>
            <a:ext cx="49798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فيم نستخدم حواسنا الخمس ؟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A310B60-DF41-413B-A763-CCFD914E059C}"/>
              </a:ext>
            </a:extLst>
          </p:cNvPr>
          <p:cNvSpPr txBox="1"/>
          <p:nvPr/>
        </p:nvSpPr>
        <p:spPr>
          <a:xfrm>
            <a:off x="2105061" y="3079213"/>
            <a:ext cx="64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rgbClr val="7030A0"/>
                </a:solidFill>
              </a:rPr>
              <a:t>في السمع والبصر والتذوق واللمس والشم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0C4945C6-DE9E-4AF9-A58F-CFCA59BE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36" y="654697"/>
            <a:ext cx="3100558" cy="23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53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5772" y="-106967"/>
            <a:ext cx="8062139" cy="562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6647" y="3987484"/>
            <a:ext cx="7646056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9869" y="3539596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927437" y="373815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023294F7-CBF7-4896-95F1-91F6C4CA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82" y="299152"/>
            <a:ext cx="2296890" cy="185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2F86AF2-B530-4879-A38B-6EE0FF9249CB}"/>
              </a:ext>
            </a:extLst>
          </p:cNvPr>
          <p:cNvSpPr txBox="1"/>
          <p:nvPr/>
        </p:nvSpPr>
        <p:spPr>
          <a:xfrm>
            <a:off x="4143854" y="1420382"/>
            <a:ext cx="49224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rgbClr val="C00000"/>
                </a:solidFill>
              </a:rPr>
              <a:t>ان اول خطوة لنا في الطريقة العلمية تبنى على حواسنا الخمس .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A9F8858-9FC0-420D-9B18-254A8B1FC9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4181" y="300702"/>
            <a:ext cx="4188315" cy="104250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8A3B0E1-478B-4E29-A08F-1268BED0D5C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307" t="11162" r="6540" b="8333"/>
          <a:stretch/>
        </p:blipFill>
        <p:spPr>
          <a:xfrm>
            <a:off x="77708" y="212336"/>
            <a:ext cx="1868997" cy="362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260410" y="2984600"/>
            <a:ext cx="1648475" cy="21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1A4177A-A478-4B3A-8E36-38D114A438EE}"/>
              </a:ext>
            </a:extLst>
          </p:cNvPr>
          <p:cNvSpPr txBox="1"/>
          <p:nvPr/>
        </p:nvSpPr>
        <p:spPr>
          <a:xfrm>
            <a:off x="7154666" y="2535525"/>
            <a:ext cx="1656256" cy="40011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الخطوة الأولى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1EA76EB-6981-4742-AC25-5BB44E6E0013}"/>
              </a:ext>
            </a:extLst>
          </p:cNvPr>
          <p:cNvSpPr txBox="1"/>
          <p:nvPr/>
        </p:nvSpPr>
        <p:spPr>
          <a:xfrm>
            <a:off x="5125553" y="2719322"/>
            <a:ext cx="1791418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1 - ألاحظ</a:t>
            </a:r>
          </a:p>
        </p:txBody>
      </p:sp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84B3EA2A-B709-40A0-8FD5-4BF2D4F5E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8"/>
          <a:stretch/>
        </p:blipFill>
        <p:spPr bwMode="auto">
          <a:xfrm>
            <a:off x="2236125" y="2111434"/>
            <a:ext cx="2092660" cy="1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051D067-CBA3-4458-8419-474138CB6083}"/>
              </a:ext>
            </a:extLst>
          </p:cNvPr>
          <p:cNvSpPr txBox="1"/>
          <p:nvPr/>
        </p:nvSpPr>
        <p:spPr>
          <a:xfrm>
            <a:off x="4688177" y="3342022"/>
            <a:ext cx="1898839" cy="4001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ظهور مرض جديد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190372C-226A-48AA-B5E8-D88E0D97A65D}"/>
              </a:ext>
            </a:extLst>
          </p:cNvPr>
          <p:cNvSpPr txBox="1"/>
          <p:nvPr/>
        </p:nvSpPr>
        <p:spPr>
          <a:xfrm>
            <a:off x="7205008" y="1143382"/>
            <a:ext cx="1643239" cy="276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200" b="1" dirty="0"/>
              <a:t>نذكر قصة الطبيب الصيني</a:t>
            </a:r>
          </a:p>
        </p:txBody>
      </p:sp>
    </p:spTree>
    <p:extLst>
      <p:ext uri="{BB962C8B-B14F-4D97-AF65-F5344CB8AC3E}">
        <p14:creationId xmlns:p14="http://schemas.microsoft.com/office/powerpoint/2010/main" val="400559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9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937" y="0"/>
            <a:ext cx="8159826" cy="562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339869" y="3539596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927437" y="373815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A9F8858-9FC0-420D-9B18-254A8B1FC9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1999" y="342019"/>
            <a:ext cx="4188315" cy="104250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8A3B0E1-478B-4E29-A08F-1268BED0D5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07" t="11162" r="6540" b="8333"/>
          <a:stretch/>
        </p:blipFill>
        <p:spPr>
          <a:xfrm>
            <a:off x="85824" y="428735"/>
            <a:ext cx="1738489" cy="362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253478" y="3186876"/>
            <a:ext cx="1799645" cy="20198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1A4177A-A478-4B3A-8E36-38D114A438EE}"/>
              </a:ext>
            </a:extLst>
          </p:cNvPr>
          <p:cNvSpPr txBox="1"/>
          <p:nvPr/>
        </p:nvSpPr>
        <p:spPr>
          <a:xfrm>
            <a:off x="6764833" y="1470465"/>
            <a:ext cx="1898839" cy="52322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الخطوة الثانية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1EA76EB-6981-4742-AC25-5BB44E6E0013}"/>
              </a:ext>
            </a:extLst>
          </p:cNvPr>
          <p:cNvSpPr txBox="1"/>
          <p:nvPr/>
        </p:nvSpPr>
        <p:spPr>
          <a:xfrm>
            <a:off x="6224530" y="2266105"/>
            <a:ext cx="1898839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2 - أسأل</a:t>
            </a:r>
          </a:p>
        </p:txBody>
      </p:sp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1C6EAC37-7670-417A-9FC0-316D41FD3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712"/>
          <a:stretch/>
        </p:blipFill>
        <p:spPr bwMode="auto">
          <a:xfrm>
            <a:off x="5242509" y="1307340"/>
            <a:ext cx="1180407" cy="8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مشاهدة صورة المصدر">
            <a:extLst>
              <a:ext uri="{FF2B5EF4-FFF2-40B4-BE49-F238E27FC236}">
                <a16:creationId xmlns:a16="http://schemas.microsoft.com/office/drawing/2014/main" id="{4A8A6888-2AC6-43B3-8970-6F25D1172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t="15557" r="3766"/>
          <a:stretch/>
        </p:blipFill>
        <p:spPr bwMode="auto">
          <a:xfrm>
            <a:off x="2184077" y="1511443"/>
            <a:ext cx="3278547" cy="17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01A1F136-8876-4D44-8DF3-DB3DE4CC2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13" y="332233"/>
            <a:ext cx="1791417" cy="143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004E96E-0B6D-4F8B-9605-5F267B7505FD}"/>
              </a:ext>
            </a:extLst>
          </p:cNvPr>
          <p:cNvSpPr txBox="1"/>
          <p:nvPr/>
        </p:nvSpPr>
        <p:spPr>
          <a:xfrm>
            <a:off x="2378962" y="3169994"/>
            <a:ext cx="4797860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أسأل عن اعراض هذا المرض الجديد ؟ وهل تختلف عن اعراض الامراض الأخرى ؟</a:t>
            </a:r>
          </a:p>
        </p:txBody>
      </p:sp>
    </p:spTree>
    <p:extLst>
      <p:ext uri="{BB962C8B-B14F-4D97-AF65-F5344CB8AC3E}">
        <p14:creationId xmlns:p14="http://schemas.microsoft.com/office/powerpoint/2010/main" val="179550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8064" y="-106967"/>
            <a:ext cx="8139847" cy="562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9869" y="3814971"/>
            <a:ext cx="1567000" cy="129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927437" y="373815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A9F8858-9FC0-420D-9B18-254A8B1FC9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1999" y="342019"/>
            <a:ext cx="4188315" cy="104250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8A3B0E1-478B-4E29-A08F-1268BED0D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07" t="11162" r="6540" b="8333"/>
          <a:stretch/>
        </p:blipFill>
        <p:spPr>
          <a:xfrm>
            <a:off x="83526" y="225484"/>
            <a:ext cx="1758002" cy="362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260410" y="2984600"/>
            <a:ext cx="1648475" cy="21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1A4177A-A478-4B3A-8E36-38D114A438EE}"/>
              </a:ext>
            </a:extLst>
          </p:cNvPr>
          <p:cNvSpPr txBox="1"/>
          <p:nvPr/>
        </p:nvSpPr>
        <p:spPr>
          <a:xfrm>
            <a:off x="6483927" y="1470465"/>
            <a:ext cx="2179745" cy="52322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الخطوة الثالثة</a:t>
            </a:r>
            <a:endParaRPr lang="ar-SA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1EA76EB-6981-4742-AC25-5BB44E6E0013}"/>
              </a:ext>
            </a:extLst>
          </p:cNvPr>
          <p:cNvSpPr txBox="1"/>
          <p:nvPr/>
        </p:nvSpPr>
        <p:spPr>
          <a:xfrm>
            <a:off x="2344218" y="1554637"/>
            <a:ext cx="3898400" cy="6463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– أكون فرضية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42D8242-7CF5-49BD-9815-C049DAF55635}"/>
              </a:ext>
            </a:extLst>
          </p:cNvPr>
          <p:cNvSpPr txBox="1"/>
          <p:nvPr/>
        </p:nvSpPr>
        <p:spPr>
          <a:xfrm>
            <a:off x="2374136" y="2648878"/>
            <a:ext cx="2503865" cy="10156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وهي أتوقع أن المرض جديد </a:t>
            </a:r>
            <a:r>
              <a:rPr lang="ar-SA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وخطيروليس</a:t>
            </a: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كالانفلونزا</a:t>
            </a: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العادية</a:t>
            </a:r>
          </a:p>
        </p:txBody>
      </p:sp>
      <p:pic>
        <p:nvPicPr>
          <p:cNvPr id="20" name="Picture 6" descr="مشاهدة صورة المصدر">
            <a:extLst>
              <a:ext uri="{FF2B5EF4-FFF2-40B4-BE49-F238E27FC236}">
                <a16:creationId xmlns:a16="http://schemas.microsoft.com/office/drawing/2014/main" id="{9C4D7FDF-7DE5-4AED-BADE-4B946465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39" y="2265924"/>
            <a:ext cx="4060575" cy="165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1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5412" y="-106967"/>
            <a:ext cx="8075590" cy="562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9869" y="3539596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927437" y="373815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A9F8858-9FC0-420D-9B18-254A8B1FC9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1999" y="342019"/>
            <a:ext cx="4188315" cy="104250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8A3B0E1-478B-4E29-A08F-1268BED0D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07" t="11162" r="6540" b="8333"/>
          <a:stretch/>
        </p:blipFill>
        <p:spPr>
          <a:xfrm>
            <a:off x="83525" y="221866"/>
            <a:ext cx="1812331" cy="362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193063" y="3116081"/>
            <a:ext cx="1648475" cy="21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1A4177A-A478-4B3A-8E36-38D114A438EE}"/>
              </a:ext>
            </a:extLst>
          </p:cNvPr>
          <p:cNvSpPr txBox="1"/>
          <p:nvPr/>
        </p:nvSpPr>
        <p:spPr>
          <a:xfrm>
            <a:off x="6895189" y="1472988"/>
            <a:ext cx="2011680" cy="52322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الخطوة الرابعة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1EA76EB-6981-4742-AC25-5BB44E6E0013}"/>
              </a:ext>
            </a:extLst>
          </p:cNvPr>
          <p:cNvSpPr txBox="1"/>
          <p:nvPr/>
        </p:nvSpPr>
        <p:spPr>
          <a:xfrm>
            <a:off x="3133343" y="1216414"/>
            <a:ext cx="3070167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– </a:t>
            </a:r>
            <a:r>
              <a:rPr lang="ar-SA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اختبرالفرضية</a:t>
            </a:r>
            <a:endParaRPr lang="ar-SA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CE5EB96A-1AD6-4A21-A065-B456BF0C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59" y="1965530"/>
            <a:ext cx="3802345" cy="1927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3A9B490-9A40-4652-B417-326378245F32}"/>
              </a:ext>
            </a:extLst>
          </p:cNvPr>
          <p:cNvSpPr txBox="1"/>
          <p:nvPr/>
        </p:nvSpPr>
        <p:spPr>
          <a:xfrm>
            <a:off x="7181048" y="2361994"/>
            <a:ext cx="1643239" cy="9233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 dirty="0"/>
              <a:t>اختبر الفرضية </a:t>
            </a:r>
            <a:r>
              <a:rPr lang="ar-SA" sz="1800" b="1" dirty="0" err="1"/>
              <a:t>باجراء</a:t>
            </a:r>
            <a:r>
              <a:rPr lang="ar-SA" sz="1800" b="1" dirty="0"/>
              <a:t> الاختبارات والتحاليل </a:t>
            </a:r>
          </a:p>
        </p:txBody>
      </p:sp>
    </p:spTree>
    <p:extLst>
      <p:ext uri="{BB962C8B-B14F-4D97-AF65-F5344CB8AC3E}">
        <p14:creationId xmlns:p14="http://schemas.microsoft.com/office/powerpoint/2010/main" val="33815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1154" y="-105191"/>
            <a:ext cx="8139847" cy="562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9869" y="3539596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927437" y="373815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A9F8858-9FC0-420D-9B18-254A8B1FC9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1999" y="342019"/>
            <a:ext cx="4188315" cy="104250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8A3B0E1-478B-4E29-A08F-1268BED0D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07" t="11162" r="6540" b="8333"/>
          <a:stretch/>
        </p:blipFill>
        <p:spPr>
          <a:xfrm>
            <a:off x="77708" y="212336"/>
            <a:ext cx="1828405" cy="362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193063" y="3116081"/>
            <a:ext cx="1648475" cy="21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1A4177A-A478-4B3A-8E36-38D114A438EE}"/>
              </a:ext>
            </a:extLst>
          </p:cNvPr>
          <p:cNvSpPr txBox="1"/>
          <p:nvPr/>
        </p:nvSpPr>
        <p:spPr>
          <a:xfrm>
            <a:off x="6894034" y="1176579"/>
            <a:ext cx="1885873" cy="461665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الخطوة الخامسة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1EA76EB-6981-4742-AC25-5BB44E6E0013}"/>
              </a:ext>
            </a:extLst>
          </p:cNvPr>
          <p:cNvSpPr txBox="1"/>
          <p:nvPr/>
        </p:nvSpPr>
        <p:spPr>
          <a:xfrm>
            <a:off x="3246441" y="1314760"/>
            <a:ext cx="3551062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– تسجيل النتائج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878E258-2D87-4049-AC2F-F85A60AEE750}"/>
              </a:ext>
            </a:extLst>
          </p:cNvPr>
          <p:cNvSpPr txBox="1"/>
          <p:nvPr/>
        </p:nvSpPr>
        <p:spPr>
          <a:xfrm>
            <a:off x="5964283" y="2056762"/>
            <a:ext cx="2018689" cy="6463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نتائج </a:t>
            </a:r>
          </a:p>
          <a:p>
            <a:pPr algn="ctr"/>
            <a:r>
              <a:rPr lang="ar-SA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تدعم الفرضية</a:t>
            </a:r>
            <a:endParaRPr lang="ar-SA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00D8202-3679-433B-9B87-C9E9976397AC}"/>
              </a:ext>
            </a:extLst>
          </p:cNvPr>
          <p:cNvSpPr txBox="1"/>
          <p:nvPr/>
        </p:nvSpPr>
        <p:spPr>
          <a:xfrm>
            <a:off x="2435504" y="2067840"/>
            <a:ext cx="1944562" cy="6463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نتائج </a:t>
            </a:r>
          </a:p>
          <a:p>
            <a:pPr algn="ctr"/>
            <a:r>
              <a:rPr lang="ar-SA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تعارض الفرضية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8ADE456-4D91-4065-834B-F2B5915055FC}"/>
              </a:ext>
            </a:extLst>
          </p:cNvPr>
          <p:cNvSpPr txBox="1"/>
          <p:nvPr/>
        </p:nvSpPr>
        <p:spPr>
          <a:xfrm>
            <a:off x="7504140" y="2940363"/>
            <a:ext cx="1213658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1800" b="1" dirty="0"/>
              <a:t>ان هذا مرض جديد وخطير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E0980CE-4B43-4F28-A0C5-BF2194F85D47}"/>
              </a:ext>
            </a:extLst>
          </p:cNvPr>
          <p:cNvSpPr txBox="1"/>
          <p:nvPr/>
        </p:nvSpPr>
        <p:spPr>
          <a:xfrm>
            <a:off x="3558446" y="2968456"/>
            <a:ext cx="1643239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 dirty="0"/>
              <a:t>ان هذا مرض عادي مثل الانفلونزا</a:t>
            </a:r>
          </a:p>
        </p:txBody>
      </p:sp>
      <p:pic>
        <p:nvPicPr>
          <p:cNvPr id="5124" name="Picture 4" descr="مشاهدة صورة المصدر">
            <a:extLst>
              <a:ext uri="{FF2B5EF4-FFF2-40B4-BE49-F238E27FC236}">
                <a16:creationId xmlns:a16="http://schemas.microsoft.com/office/drawing/2014/main" id="{5D1DB1B2-C641-4DF5-AE8C-24A0E14A9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44" y="2931501"/>
            <a:ext cx="1447194" cy="881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مشاهدة صورة المصدر">
            <a:extLst>
              <a:ext uri="{FF2B5EF4-FFF2-40B4-BE49-F238E27FC236}">
                <a16:creationId xmlns:a16="http://schemas.microsoft.com/office/drawing/2014/main" id="{EACFB18D-4BDD-454A-9D11-A17052CCD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29" y="2849583"/>
            <a:ext cx="1320872" cy="975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24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16" grpId="0" animBg="1"/>
      <p:bldP spid="17" grpId="0" animBg="1"/>
      <p:bldP spid="6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8064" y="-131906"/>
            <a:ext cx="8139847" cy="562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927437" y="373815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A9F8858-9FC0-420D-9B18-254A8B1FC9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1999" y="342019"/>
            <a:ext cx="4188315" cy="104250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8A3B0E1-478B-4E29-A08F-1268BED0D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07" t="11162" r="6540" b="8333"/>
          <a:stretch/>
        </p:blipFill>
        <p:spPr>
          <a:xfrm>
            <a:off x="77708" y="212336"/>
            <a:ext cx="1868997" cy="362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193063" y="3116081"/>
            <a:ext cx="1648475" cy="21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1A4177A-A478-4B3A-8E36-38D114A438EE}"/>
              </a:ext>
            </a:extLst>
          </p:cNvPr>
          <p:cNvSpPr txBox="1"/>
          <p:nvPr/>
        </p:nvSpPr>
        <p:spPr>
          <a:xfrm>
            <a:off x="6434051" y="1318065"/>
            <a:ext cx="2229621" cy="52322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الخطوة السادسة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1EA76EB-6981-4742-AC25-5BB44E6E0013}"/>
              </a:ext>
            </a:extLst>
          </p:cNvPr>
          <p:cNvSpPr txBox="1"/>
          <p:nvPr/>
        </p:nvSpPr>
        <p:spPr>
          <a:xfrm>
            <a:off x="2566889" y="1955966"/>
            <a:ext cx="545692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– استخلص النتيجة وأطرح الأسئلة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A8B219D-5A2D-4855-AACF-FCDA865747B4}"/>
              </a:ext>
            </a:extLst>
          </p:cNvPr>
          <p:cNvSpPr txBox="1"/>
          <p:nvPr/>
        </p:nvSpPr>
        <p:spPr>
          <a:xfrm>
            <a:off x="6315254" y="2646542"/>
            <a:ext cx="1643239" cy="120032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 dirty="0"/>
              <a:t>النتيجة اكتشاف مرض كورونا وخطورته على البشر </a:t>
            </a:r>
          </a:p>
        </p:txBody>
      </p:sp>
      <p:pic>
        <p:nvPicPr>
          <p:cNvPr id="6146" name="Picture 2" descr="مشاهدة صورة المصدر">
            <a:extLst>
              <a:ext uri="{FF2B5EF4-FFF2-40B4-BE49-F238E27FC236}">
                <a16:creationId xmlns:a16="http://schemas.microsoft.com/office/drawing/2014/main" id="{8F1003F8-0B46-4CDE-8F27-01BD614E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45" y="2647799"/>
            <a:ext cx="1566999" cy="1223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مشاهدة صورة المصدر">
            <a:extLst>
              <a:ext uri="{FF2B5EF4-FFF2-40B4-BE49-F238E27FC236}">
                <a16:creationId xmlns:a16="http://schemas.microsoft.com/office/drawing/2014/main" id="{32C9FBD6-4450-4F34-AB9B-2871F427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70" y="2646542"/>
            <a:ext cx="2154048" cy="1208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4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8064" y="-131906"/>
            <a:ext cx="8139847" cy="562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9869" y="3539596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927437" y="373815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93063" y="3116081"/>
            <a:ext cx="1648475" cy="21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430EDD3-9603-47C0-A570-F2E6C0B1AC9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71" t="15706" r="6543" b="44421"/>
          <a:stretch/>
        </p:blipFill>
        <p:spPr>
          <a:xfrm>
            <a:off x="3007253" y="349112"/>
            <a:ext cx="4095486" cy="36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40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4908" y="-83900"/>
            <a:ext cx="8656979" cy="532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7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811783" y="2984599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351468" y="2264569"/>
            <a:ext cx="2165981" cy="2973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الطريقة العلمية">
            <a:hlinkClick r:id="" action="ppaction://media"/>
            <a:extLst>
              <a:ext uri="{FF2B5EF4-FFF2-40B4-BE49-F238E27FC236}">
                <a16:creationId xmlns:a16="http://schemas.microsoft.com/office/drawing/2014/main" id="{CABD926B-0508-46EF-9B8A-246D2B930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62100" y="220005"/>
            <a:ext cx="7435700" cy="366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908" y="-83900"/>
            <a:ext cx="8656979" cy="48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1468" y="1849021"/>
            <a:ext cx="2427175" cy="33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0;p14">
            <a:extLst>
              <a:ext uri="{FF2B5EF4-FFF2-40B4-BE49-F238E27FC236}">
                <a16:creationId xmlns:a16="http://schemas.microsoft.com/office/drawing/2014/main" id="{3EE49F3F-5D49-4199-AF9D-46F41221E8A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908" y="-52599"/>
            <a:ext cx="8656979" cy="48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D5108D2-378C-4A4C-861D-6C30FC4053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3680" y="392690"/>
            <a:ext cx="3465514" cy="3033018"/>
          </a:xfrm>
          <a:prstGeom prst="rect">
            <a:avLst/>
          </a:prstGeom>
        </p:spPr>
      </p:pic>
      <p:pic>
        <p:nvPicPr>
          <p:cNvPr id="17" name="Picture 2" descr="طفلة جميلة تدعو الله">
            <a:extLst>
              <a:ext uri="{FF2B5EF4-FFF2-40B4-BE49-F238E27FC236}">
                <a16:creationId xmlns:a16="http://schemas.microsoft.com/office/drawing/2014/main" id="{C60F31D4-CE05-469E-AA63-4AC48934D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8000" l="5556" r="94127">
                        <a14:foregroundMark x1="26349" y1="14333" x2="24444" y2="92000"/>
                        <a14:foregroundMark x1="21111" y1="87667" x2="13651" y2="8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27" y="937918"/>
            <a:ext cx="4283573" cy="21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29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821" y="-98117"/>
            <a:ext cx="8917524" cy="562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351467" y="2660073"/>
            <a:ext cx="1972450" cy="257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D5E8CD7-2D80-41E5-A529-1D49056D09E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07" t="11162" r="6540" b="8333"/>
          <a:stretch/>
        </p:blipFill>
        <p:spPr>
          <a:xfrm>
            <a:off x="1390541" y="302780"/>
            <a:ext cx="3252737" cy="3589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A97B968-D3C2-4362-8D96-D1A3833F05DF}"/>
              </a:ext>
            </a:extLst>
          </p:cNvPr>
          <p:cNvSpPr txBox="1"/>
          <p:nvPr/>
        </p:nvSpPr>
        <p:spPr>
          <a:xfrm>
            <a:off x="4786897" y="552048"/>
            <a:ext cx="3888302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خطوات الطريقة العلمية </a:t>
            </a:r>
          </a:p>
        </p:txBody>
      </p:sp>
    </p:spTree>
    <p:extLst>
      <p:ext uri="{BB962C8B-B14F-4D97-AF65-F5344CB8AC3E}">
        <p14:creationId xmlns:p14="http://schemas.microsoft.com/office/powerpoint/2010/main" val="357499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175" y="406700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7325" y="2242950"/>
            <a:ext cx="1337500" cy="100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 descr="any questions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62295" y="1098550"/>
            <a:ext cx="223650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175" y="406700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7325" y="2242950"/>
            <a:ext cx="1337500" cy="100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 descr="Bitmoji Image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86900" y="1098550"/>
            <a:ext cx="2356425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325" y="-83900"/>
            <a:ext cx="8095575" cy="458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7">
            <a:alphaModFix/>
          </a:blip>
          <a:srcRect r="15554"/>
          <a:stretch/>
        </p:blipFill>
        <p:spPr>
          <a:xfrm>
            <a:off x="118407" y="574125"/>
            <a:ext cx="1044350" cy="67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141050" y="3449414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867261" y="368807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197613" y="3132275"/>
            <a:ext cx="844350" cy="84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DF5B0A32-F770-4084-84C1-B485CBE25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5900" y="163709"/>
            <a:ext cx="6850775" cy="319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4908" y="-83900"/>
            <a:ext cx="8656979" cy="48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7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338679" y="2158900"/>
            <a:ext cx="2060324" cy="30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ترحيبيه">
            <a:hlinkClick r:id="" action="ppaction://media"/>
            <a:extLst>
              <a:ext uri="{FF2B5EF4-FFF2-40B4-BE49-F238E27FC236}">
                <a16:creationId xmlns:a16="http://schemas.microsoft.com/office/drawing/2014/main" id="{6BF9BF03-9711-4CC4-9B27-588F6DFC82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64884" y="132392"/>
            <a:ext cx="7432916" cy="35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9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908" y="-83900"/>
            <a:ext cx="8656979" cy="48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1468" y="1849021"/>
            <a:ext cx="2427175" cy="33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32D824A-40C8-44E9-992B-9BE0B127A9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6101" y="267010"/>
            <a:ext cx="7396671" cy="338912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F4AA275-96F6-447B-9673-BEAF56CF4F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26636" y="1785887"/>
            <a:ext cx="5909923" cy="18046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227C937-5A47-4BF3-B103-7E565EF8E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5" t="21695" r="11019" b="14282"/>
          <a:stretch/>
        </p:blipFill>
        <p:spPr>
          <a:xfrm>
            <a:off x="393701" y="221456"/>
            <a:ext cx="8750299" cy="4922043"/>
          </a:xfrm>
          <a:prstGeom prst="rect">
            <a:avLst/>
          </a:prstGeom>
        </p:spPr>
      </p:pic>
      <p:sp>
        <p:nvSpPr>
          <p:cNvPr id="9" name="مربع نص 2">
            <a:extLst>
              <a:ext uri="{FF2B5EF4-FFF2-40B4-BE49-F238E27FC236}">
                <a16:creationId xmlns:a16="http://schemas.microsoft.com/office/drawing/2014/main" id="{CD7F99C0-3B90-4CC1-9B17-1FBA370C6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4732" y="818046"/>
            <a:ext cx="22995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700" b="1" kern="1200" dirty="0">
                <a:solidFill>
                  <a:srgbClr val="FF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قوانين التعلم عن بعد</a:t>
            </a:r>
          </a:p>
        </p:txBody>
      </p:sp>
      <p:pic>
        <p:nvPicPr>
          <p:cNvPr id="12" name="Picture 11" descr="Picture 11">
            <a:extLst>
              <a:ext uri="{FF2B5EF4-FFF2-40B4-BE49-F238E27FC236}">
                <a16:creationId xmlns:a16="http://schemas.microsoft.com/office/drawing/2014/main" id="{C2D31635-D15B-4AB0-A6B3-F55B9BA8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13" y="1363891"/>
            <a:ext cx="332411" cy="36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C206C469-4208-473B-A3FB-5284B802E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1748" y="1860893"/>
            <a:ext cx="779279" cy="62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</a:t>
            </a:r>
          </a:p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المايك</a:t>
            </a:r>
          </a:p>
        </p:txBody>
      </p:sp>
      <p:pic>
        <p:nvPicPr>
          <p:cNvPr id="14" name="Picture 12" descr="Picture 12">
            <a:extLst>
              <a:ext uri="{FF2B5EF4-FFF2-40B4-BE49-F238E27FC236}">
                <a16:creationId xmlns:a16="http://schemas.microsoft.com/office/drawing/2014/main" id="{3892ACCC-E441-4E71-808B-9819D565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24" y="1314780"/>
            <a:ext cx="309071" cy="40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E5847788-DF95-4937-B4BA-105069957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238" y="1855985"/>
            <a:ext cx="821311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</a:t>
            </a:r>
          </a:p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للمشاركة</a:t>
            </a:r>
          </a:p>
        </p:txBody>
      </p:sp>
      <p:pic>
        <p:nvPicPr>
          <p:cNvPr id="16" name="Picture 14" descr="Picture 14">
            <a:extLst>
              <a:ext uri="{FF2B5EF4-FFF2-40B4-BE49-F238E27FC236}">
                <a16:creationId xmlns:a16="http://schemas.microsoft.com/office/drawing/2014/main" id="{7878B38C-6F46-4A6B-B8F2-9EFF62B1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09" y="2633821"/>
            <a:ext cx="502460" cy="40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E5604B23-77AF-436B-BE03-80D9894B0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849" y="3207854"/>
            <a:ext cx="946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</a:t>
            </a:r>
          </a:p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بوقت الحصة</a:t>
            </a:r>
          </a:p>
        </p:txBody>
      </p:sp>
      <p:pic>
        <p:nvPicPr>
          <p:cNvPr id="18" name="Picture 13" descr="Picture 13">
            <a:extLst>
              <a:ext uri="{FF2B5EF4-FFF2-40B4-BE49-F238E27FC236}">
                <a16:creationId xmlns:a16="http://schemas.microsoft.com/office/drawing/2014/main" id="{EC9FEBCD-8B86-427F-B0FE-C9A2A40CA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62" y="2534656"/>
            <a:ext cx="517841" cy="53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E4D1C8-0AC1-4482-B5F5-8F43C93C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815" y="3269014"/>
            <a:ext cx="1024010" cy="72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قبل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تاريخ الاستحقاق</a:t>
            </a:r>
          </a:p>
        </p:txBody>
      </p:sp>
      <p:sp>
        <p:nvSpPr>
          <p:cNvPr id="21" name="مربع نص 4">
            <a:extLst>
              <a:ext uri="{FF2B5EF4-FFF2-40B4-BE49-F238E27FC236}">
                <a16:creationId xmlns:a16="http://schemas.microsoft.com/office/drawing/2014/main" id="{878C1E2D-52A2-4DE7-A789-E245C0231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64" y="840890"/>
            <a:ext cx="244065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700" b="1" kern="1200" dirty="0">
                <a:solidFill>
                  <a:srgbClr val="00B05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كيف أكون مميزة؟</a:t>
            </a:r>
          </a:p>
        </p:txBody>
      </p:sp>
      <p:pic>
        <p:nvPicPr>
          <p:cNvPr id="22" name="Picture 6" descr="Picture 6">
            <a:extLst>
              <a:ext uri="{FF2B5EF4-FFF2-40B4-BE49-F238E27FC236}">
                <a16:creationId xmlns:a16="http://schemas.microsoft.com/office/drawing/2014/main" id="{86E030B8-8E2B-44B8-ABCB-ADA1ACCC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19" y="1507986"/>
            <a:ext cx="249521" cy="49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0E9BFAD0-1057-42EE-ABC4-19B9936B5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844" y="2159992"/>
            <a:ext cx="1155533" cy="27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جهز</a:t>
            </a:r>
          </a:p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أدواتك المدرسية</a:t>
            </a:r>
          </a:p>
        </p:txBody>
      </p:sp>
      <p:pic>
        <p:nvPicPr>
          <p:cNvPr id="24" name="Picture 5" descr="Picture 5">
            <a:extLst>
              <a:ext uri="{FF2B5EF4-FFF2-40B4-BE49-F238E27FC236}">
                <a16:creationId xmlns:a16="http://schemas.microsoft.com/office/drawing/2014/main" id="{4367F1DD-AF46-467E-AF83-FA83AF8DD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63" y="1519454"/>
            <a:ext cx="330700" cy="5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B0CD15EA-9866-45E4-816B-B010F1C31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810" y="2181789"/>
            <a:ext cx="1466927" cy="3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كتابك </a:t>
            </a:r>
          </a:p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المدرسي</a:t>
            </a:r>
          </a:p>
        </p:txBody>
      </p:sp>
      <p:pic>
        <p:nvPicPr>
          <p:cNvPr id="26" name="Picture 7" descr="Picture 7">
            <a:extLst>
              <a:ext uri="{FF2B5EF4-FFF2-40B4-BE49-F238E27FC236}">
                <a16:creationId xmlns:a16="http://schemas.microsoft.com/office/drawing/2014/main" id="{B408217D-1AA8-4E6C-98BA-4338AAE9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46" y="2711580"/>
            <a:ext cx="528094" cy="5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C66DAC44-5D6D-4E02-9585-7BD7F1277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334" y="3387822"/>
            <a:ext cx="681765" cy="46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دون ملاحظاتك</a:t>
            </a:r>
          </a:p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 err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المهمه</a:t>
            </a:r>
            <a:endParaRPr lang="ar-SA" altLang="ar-SA" sz="1350" b="1" kern="1200" dirty="0">
              <a:solidFill>
                <a:prstClr val="black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28" name="Picture 4" descr="Picture 4">
            <a:extLst>
              <a:ext uri="{FF2B5EF4-FFF2-40B4-BE49-F238E27FC236}">
                <a16:creationId xmlns:a16="http://schemas.microsoft.com/office/drawing/2014/main" id="{CA7724AF-DF32-40C4-B3CF-82E4C8B3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63" y="2820182"/>
            <a:ext cx="424698" cy="37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361B8A7F-FB3C-4311-B3DF-C3EB97963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216" y="3450599"/>
            <a:ext cx="87259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انتبه جيدا </a:t>
            </a:r>
          </a:p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للشرح</a:t>
            </a:r>
          </a:p>
        </p:txBody>
      </p:sp>
    </p:spTree>
    <p:extLst>
      <p:ext uri="{BB962C8B-B14F-4D97-AF65-F5344CB8AC3E}">
        <p14:creationId xmlns:p14="http://schemas.microsoft.com/office/powerpoint/2010/main" val="126304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257" y="-52599"/>
            <a:ext cx="8656979" cy="48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1468" y="1849021"/>
            <a:ext cx="2427175" cy="33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8183DA0-6BBF-47F6-B90B-BDB1D6754A16}"/>
              </a:ext>
            </a:extLst>
          </p:cNvPr>
          <p:cNvSpPr txBox="1"/>
          <p:nvPr/>
        </p:nvSpPr>
        <p:spPr>
          <a:xfrm>
            <a:off x="3536157" y="183793"/>
            <a:ext cx="405050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بسم الله الرحمن الرحيم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B07826A-16AB-4B7D-B990-D2C0812E2376}"/>
              </a:ext>
            </a:extLst>
          </p:cNvPr>
          <p:cNvSpPr txBox="1"/>
          <p:nvPr/>
        </p:nvSpPr>
        <p:spPr>
          <a:xfrm>
            <a:off x="1835733" y="1938801"/>
            <a:ext cx="455354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C00000"/>
                </a:solidFill>
              </a:rPr>
              <a:t>اسمك – اهتمامك – نجاح او عمل تفتخر فيه 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1FA86DE-0700-4934-8B4A-A9C08794E1AE}"/>
              </a:ext>
            </a:extLst>
          </p:cNvPr>
          <p:cNvSpPr txBox="1"/>
          <p:nvPr/>
        </p:nvSpPr>
        <p:spPr>
          <a:xfrm>
            <a:off x="3788513" y="929412"/>
            <a:ext cx="2667865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دعونا نتعارف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C11CD05-3CE4-4105-A771-DAEBFB5BDAB4}"/>
              </a:ext>
            </a:extLst>
          </p:cNvPr>
          <p:cNvSpPr txBox="1"/>
          <p:nvPr/>
        </p:nvSpPr>
        <p:spPr>
          <a:xfrm>
            <a:off x="3788513" y="2358265"/>
            <a:ext cx="455354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ماهي اهدافك في التعليم ؟ 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0E26109-D2DA-478C-8800-7E75971F158F}"/>
              </a:ext>
            </a:extLst>
          </p:cNvPr>
          <p:cNvSpPr txBox="1"/>
          <p:nvPr/>
        </p:nvSpPr>
        <p:spPr>
          <a:xfrm>
            <a:off x="2274669" y="2732120"/>
            <a:ext cx="29112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0070C0"/>
                </a:solidFill>
              </a:rPr>
              <a:t>ماهي عاداتك اليومية الجميلة ؟  </a:t>
            </a:r>
          </a:p>
        </p:txBody>
      </p:sp>
    </p:spTree>
    <p:extLst>
      <p:ext uri="{BB962C8B-B14F-4D97-AF65-F5344CB8AC3E}">
        <p14:creationId xmlns:p14="http://schemas.microsoft.com/office/powerpoint/2010/main" val="1675071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908" y="-83900"/>
            <a:ext cx="8656979" cy="48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1468" y="1849021"/>
            <a:ext cx="2427175" cy="33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8183DA0-6BBF-47F6-B90B-BDB1D6754A16}"/>
              </a:ext>
            </a:extLst>
          </p:cNvPr>
          <p:cNvSpPr txBox="1"/>
          <p:nvPr/>
        </p:nvSpPr>
        <p:spPr>
          <a:xfrm>
            <a:off x="3536157" y="183793"/>
            <a:ext cx="405050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بسم الله الرحمن الرحيم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B07826A-16AB-4B7D-B990-D2C0812E2376}"/>
              </a:ext>
            </a:extLst>
          </p:cNvPr>
          <p:cNvSpPr txBox="1"/>
          <p:nvPr/>
        </p:nvSpPr>
        <p:spPr>
          <a:xfrm>
            <a:off x="7172326" y="852468"/>
            <a:ext cx="14980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C00000"/>
                </a:solidFill>
              </a:rPr>
              <a:t>الدرس الأول :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1FA86DE-0700-4934-8B4A-A9C08794E1AE}"/>
              </a:ext>
            </a:extLst>
          </p:cNvPr>
          <p:cNvSpPr txBox="1"/>
          <p:nvPr/>
        </p:nvSpPr>
        <p:spPr>
          <a:xfrm>
            <a:off x="3788513" y="1509443"/>
            <a:ext cx="2667865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الطريقة العلمية </a:t>
            </a:r>
          </a:p>
        </p:txBody>
      </p:sp>
    </p:spTree>
    <p:extLst>
      <p:ext uri="{BB962C8B-B14F-4D97-AF65-F5344CB8AC3E}">
        <p14:creationId xmlns:p14="http://schemas.microsoft.com/office/powerpoint/2010/main" val="420119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908" y="-83900"/>
            <a:ext cx="8656979" cy="48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1468" y="1849021"/>
            <a:ext cx="2427175" cy="33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8183DA0-6BBF-47F6-B90B-BDB1D6754A16}"/>
              </a:ext>
            </a:extLst>
          </p:cNvPr>
          <p:cNvSpPr txBox="1"/>
          <p:nvPr/>
        </p:nvSpPr>
        <p:spPr>
          <a:xfrm>
            <a:off x="3536157" y="183793"/>
            <a:ext cx="405050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بسم الله الرحمن الرحيم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B07826A-16AB-4B7D-B990-D2C0812E2376}"/>
              </a:ext>
            </a:extLst>
          </p:cNvPr>
          <p:cNvSpPr txBox="1"/>
          <p:nvPr/>
        </p:nvSpPr>
        <p:spPr>
          <a:xfrm>
            <a:off x="7172326" y="852468"/>
            <a:ext cx="14980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C00000"/>
                </a:solidFill>
              </a:rPr>
              <a:t>الدرس الأول :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1FA86DE-0700-4934-8B4A-A9C08794E1AE}"/>
              </a:ext>
            </a:extLst>
          </p:cNvPr>
          <p:cNvSpPr txBox="1"/>
          <p:nvPr/>
        </p:nvSpPr>
        <p:spPr>
          <a:xfrm>
            <a:off x="3788513" y="1509443"/>
            <a:ext cx="2667865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الطريقة العلمية </a:t>
            </a:r>
          </a:p>
        </p:txBody>
      </p:sp>
    </p:spTree>
    <p:extLst>
      <p:ext uri="{BB962C8B-B14F-4D97-AF65-F5344CB8AC3E}">
        <p14:creationId xmlns:p14="http://schemas.microsoft.com/office/powerpoint/2010/main" val="139134580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233</Words>
  <Application>Microsoft Office PowerPoint</Application>
  <PresentationFormat>عرض على الشاشة (16:9)</PresentationFormat>
  <Paragraphs>65</Paragraphs>
  <Slides>22</Slides>
  <Notes>21</Notes>
  <HiddenSlides>0</HiddenSlides>
  <MMClips>3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22</vt:i4>
      </vt:variant>
    </vt:vector>
  </HeadingPairs>
  <TitlesOfParts>
    <vt:vector size="24" baseType="lpstr">
      <vt:lpstr>Simple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عبير الثقفي</cp:lastModifiedBy>
  <cp:revision>2</cp:revision>
  <dcterms:modified xsi:type="dcterms:W3CDTF">2021-09-09T03:43:37Z</dcterms:modified>
</cp:coreProperties>
</file>