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2" r:id="rId8"/>
    <p:sldId id="265" r:id="rId9"/>
    <p:sldId id="263" r:id="rId10"/>
    <p:sldId id="266" r:id="rId11"/>
  </p:sldIdLst>
  <p:sldSz cx="12192000" cy="6858000"/>
  <p:notesSz cx="6858000" cy="9144000"/>
  <p:custDataLst>
    <p:tags r:id="rId12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638A"/>
    <a:srgbClr val="DF2988"/>
    <a:srgbClr val="F5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نمط متوسط 1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505E3EF-67EA-436B-97B2-0124C06EBD24}" styleName="نمط متوسط 4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982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564" y="4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B31AC5-0BBD-44F5-9AC5-835B1BAC0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18C0A63-B442-4CCC-B00F-97F8B94C9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03E61D9-8700-44D1-8C80-7F678863F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D586-753F-45B5-8055-EEED5A240233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DFDEB5-0375-4DEE-89E6-1B4EFB1FF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3FEE30-B797-4CAF-A710-C04EED24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CA8B-336D-486E-A3C0-AEB3AB09EB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4527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B31AC5-0BBD-44F5-9AC5-835B1BAC0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18C0A63-B442-4CCC-B00F-97F8B94C9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03E61D9-8700-44D1-8C80-7F678863F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D586-753F-45B5-8055-EEED5A240233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DFDEB5-0375-4DEE-89E6-1B4EFB1FF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3FEE30-B797-4CAF-A710-C04EED24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CA8B-336D-486E-A3C0-AEB3AB09EB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427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B31AC5-0BBD-44F5-9AC5-835B1BAC0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18C0A63-B442-4CCC-B00F-97F8B94C9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03E61D9-8700-44D1-8C80-7F678863F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D586-753F-45B5-8055-EEED5A240233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DFDEB5-0375-4DEE-89E6-1B4EFB1FF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3FEE30-B797-4CAF-A710-C04EED24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CA8B-336D-486E-A3C0-AEB3AB09EB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1187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B31AC5-0BBD-44F5-9AC5-835B1BAC0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18C0A63-B442-4CCC-B00F-97F8B94C9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03E61D9-8700-44D1-8C80-7F678863F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D586-753F-45B5-8055-EEED5A240233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DFDEB5-0375-4DEE-89E6-1B4EFB1FF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3FEE30-B797-4CAF-A710-C04EED24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CA8B-336D-486E-A3C0-AEB3AB09EB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3838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B31AC5-0BBD-44F5-9AC5-835B1BAC0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18C0A63-B442-4CCC-B00F-97F8B94C9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03E61D9-8700-44D1-8C80-7F678863F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D586-753F-45B5-8055-EEED5A240233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DFDEB5-0375-4DEE-89E6-1B4EFB1FF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3FEE30-B797-4CAF-A710-C04EED24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CA8B-336D-486E-A3C0-AEB3AB09EB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2490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B31AC5-0BBD-44F5-9AC5-835B1BAC0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18C0A63-B442-4CCC-B00F-97F8B94C9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03E61D9-8700-44D1-8C80-7F678863F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D586-753F-45B5-8055-EEED5A240233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DFDEB5-0375-4DEE-89E6-1B4EFB1FF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3FEE30-B797-4CAF-A710-C04EED24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CA8B-336D-486E-A3C0-AEB3AB09EB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1421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B31AC5-0BBD-44F5-9AC5-835B1BAC0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18C0A63-B442-4CCC-B00F-97F8B94C9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03E61D9-8700-44D1-8C80-7F678863F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D586-753F-45B5-8055-EEED5A240233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DFDEB5-0375-4DEE-89E6-1B4EFB1FF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3FEE30-B797-4CAF-A710-C04EED24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CA8B-336D-486E-A3C0-AEB3AB09EB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6365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B31AC5-0BBD-44F5-9AC5-835B1BAC0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18C0A63-B442-4CCC-B00F-97F8B94C9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03E61D9-8700-44D1-8C80-7F678863F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D586-753F-45B5-8055-EEED5A240233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DFDEB5-0375-4DEE-89E6-1B4EFB1FF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3FEE30-B797-4CAF-A710-C04EED24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CA8B-336D-486E-A3C0-AEB3AB09EB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4205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B31AC5-0BBD-44F5-9AC5-835B1BAC0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18C0A63-B442-4CCC-B00F-97F8B94C9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03E61D9-8700-44D1-8C80-7F678863F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D586-753F-45B5-8055-EEED5A240233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DFDEB5-0375-4DEE-89E6-1B4EFB1FF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3FEE30-B797-4CAF-A710-C04EED24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CA8B-336D-486E-A3C0-AEB3AB09EB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1157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B31AC5-0BBD-44F5-9AC5-835B1BAC0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18C0A63-B442-4CCC-B00F-97F8B94C9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03E61D9-8700-44D1-8C80-7F678863F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D586-753F-45B5-8055-EEED5A240233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DFDEB5-0375-4DEE-89E6-1B4EFB1FF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3FEE30-B797-4CAF-A710-C04EED24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CA8B-336D-486E-A3C0-AEB3AB09EB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7020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B31AC5-0BBD-44F5-9AC5-835B1BAC0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18C0A63-B442-4CCC-B00F-97F8B94C9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03E61D9-8700-44D1-8C80-7F678863F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D586-753F-45B5-8055-EEED5A240233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DFDEB5-0375-4DEE-89E6-1B4EFB1FF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3FEE30-B797-4CAF-A710-C04EED24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CA8B-336D-486E-A3C0-AEB3AB09EB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86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B31AC5-0BBD-44F5-9AC5-835B1BAC0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18C0A63-B442-4CCC-B00F-97F8B94C9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03E61D9-8700-44D1-8C80-7F678863F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D586-753F-45B5-8055-EEED5A240233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DFDEB5-0375-4DEE-89E6-1B4EFB1FF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3FEE30-B797-4CAF-A710-C04EED24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CA8B-336D-486E-A3C0-AEB3AB09EB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06770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B31AC5-0BBD-44F5-9AC5-835B1BAC0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18C0A63-B442-4CCC-B00F-97F8B94C9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03E61D9-8700-44D1-8C80-7F678863F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D586-753F-45B5-8055-EEED5A240233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DFDEB5-0375-4DEE-89E6-1B4EFB1FF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3FEE30-B797-4CAF-A710-C04EED24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CA8B-336D-486E-A3C0-AEB3AB09EB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7641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B31AC5-0BBD-44F5-9AC5-835B1BAC0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18C0A63-B442-4CCC-B00F-97F8B94C9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03E61D9-8700-44D1-8C80-7F678863F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D586-753F-45B5-8055-EEED5A240233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DFDEB5-0375-4DEE-89E6-1B4EFB1FF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3FEE30-B797-4CAF-A710-C04EED24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CA8B-336D-486E-A3C0-AEB3AB09EB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8807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B31AC5-0BBD-44F5-9AC5-835B1BAC0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18C0A63-B442-4CCC-B00F-97F8B94C9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03E61D9-8700-44D1-8C80-7F678863F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D586-753F-45B5-8055-EEED5A240233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DFDEB5-0375-4DEE-89E6-1B4EFB1FF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3FEE30-B797-4CAF-A710-C04EED24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CA8B-336D-486E-A3C0-AEB3AB09EB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4253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B31AC5-0BBD-44F5-9AC5-835B1BAC0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18C0A63-B442-4CCC-B00F-97F8B94C9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03E61D9-8700-44D1-8C80-7F678863F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D586-753F-45B5-8055-EEED5A240233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DFDEB5-0375-4DEE-89E6-1B4EFB1FF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3FEE30-B797-4CAF-A710-C04EED24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CA8B-336D-486E-A3C0-AEB3AB09EB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80946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B31AC5-0BBD-44F5-9AC5-835B1BAC0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18C0A63-B442-4CCC-B00F-97F8B94C9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03E61D9-8700-44D1-8C80-7F678863F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D586-753F-45B5-8055-EEED5A240233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DFDEB5-0375-4DEE-89E6-1B4EFB1FF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3FEE30-B797-4CAF-A710-C04EED24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CA8B-336D-486E-A3C0-AEB3AB09EB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6942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B31AC5-0BBD-44F5-9AC5-835B1BAC0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18C0A63-B442-4CCC-B00F-97F8B94C9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03E61D9-8700-44D1-8C80-7F678863F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D586-753F-45B5-8055-EEED5A240233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DFDEB5-0375-4DEE-89E6-1B4EFB1FF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3FEE30-B797-4CAF-A710-C04EED24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CA8B-336D-486E-A3C0-AEB3AB09EB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05973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B31AC5-0BBD-44F5-9AC5-835B1BAC0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18C0A63-B442-4CCC-B00F-97F8B94C9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03E61D9-8700-44D1-8C80-7F678863F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D586-753F-45B5-8055-EEED5A240233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DFDEB5-0375-4DEE-89E6-1B4EFB1FF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3FEE30-B797-4CAF-A710-C04EED24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CA8B-336D-486E-A3C0-AEB3AB09EB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04398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B31AC5-0BBD-44F5-9AC5-835B1BAC0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18C0A63-B442-4CCC-B00F-97F8B94C9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03E61D9-8700-44D1-8C80-7F678863F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D586-753F-45B5-8055-EEED5A240233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DFDEB5-0375-4DEE-89E6-1B4EFB1FF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3FEE30-B797-4CAF-A710-C04EED24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CA8B-336D-486E-A3C0-AEB3AB09EB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53914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B31AC5-0BBD-44F5-9AC5-835B1BAC0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18C0A63-B442-4CCC-B00F-97F8B94C9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03E61D9-8700-44D1-8C80-7F678863F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D586-753F-45B5-8055-EEED5A240233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DFDEB5-0375-4DEE-89E6-1B4EFB1FF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3FEE30-B797-4CAF-A710-C04EED24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CA8B-336D-486E-A3C0-AEB3AB09EB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65740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B31AC5-0BBD-44F5-9AC5-835B1BAC0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18C0A63-B442-4CCC-B00F-97F8B94C9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03E61D9-8700-44D1-8C80-7F678863F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D586-753F-45B5-8055-EEED5A240233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DFDEB5-0375-4DEE-89E6-1B4EFB1FF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3FEE30-B797-4CAF-A710-C04EED24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CA8B-336D-486E-A3C0-AEB3AB09EB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9872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B31AC5-0BBD-44F5-9AC5-835B1BAC0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18C0A63-B442-4CCC-B00F-97F8B94C9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03E61D9-8700-44D1-8C80-7F678863F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D586-753F-45B5-8055-EEED5A240233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DFDEB5-0375-4DEE-89E6-1B4EFB1FF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3FEE30-B797-4CAF-A710-C04EED24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CA8B-336D-486E-A3C0-AEB3AB09EB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04382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B31AC5-0BBD-44F5-9AC5-835B1BAC0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18C0A63-B442-4CCC-B00F-97F8B94C9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03E61D9-8700-44D1-8C80-7F678863F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D586-753F-45B5-8055-EEED5A240233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DFDEB5-0375-4DEE-89E6-1B4EFB1FF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3FEE30-B797-4CAF-A710-C04EED24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CA8B-336D-486E-A3C0-AEB3AB09EB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2084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B31AC5-0BBD-44F5-9AC5-835B1BAC0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18C0A63-B442-4CCC-B00F-97F8B94C9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03E61D9-8700-44D1-8C80-7F678863F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D586-753F-45B5-8055-EEED5A240233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DFDEB5-0375-4DEE-89E6-1B4EFB1FF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3FEE30-B797-4CAF-A710-C04EED24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CA8B-336D-486E-A3C0-AEB3AB09EB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68646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B31AC5-0BBD-44F5-9AC5-835B1BAC0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18C0A63-B442-4CCC-B00F-97F8B94C9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03E61D9-8700-44D1-8C80-7F678863F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D586-753F-45B5-8055-EEED5A240233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DFDEB5-0375-4DEE-89E6-1B4EFB1FF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3FEE30-B797-4CAF-A710-C04EED24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CA8B-336D-486E-A3C0-AEB3AB09EB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0415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B31AC5-0BBD-44F5-9AC5-835B1BAC0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18C0A63-B442-4CCC-B00F-97F8B94C9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03E61D9-8700-44D1-8C80-7F678863F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D586-753F-45B5-8055-EEED5A240233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DFDEB5-0375-4DEE-89E6-1B4EFB1FF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3FEE30-B797-4CAF-A710-C04EED24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CA8B-336D-486E-A3C0-AEB3AB09EB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9504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B31AC5-0BBD-44F5-9AC5-835B1BAC0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18C0A63-B442-4CCC-B00F-97F8B94C9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03E61D9-8700-44D1-8C80-7F678863F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D586-753F-45B5-8055-EEED5A240233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DFDEB5-0375-4DEE-89E6-1B4EFB1FF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3FEE30-B797-4CAF-A710-C04EED24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CA8B-336D-486E-A3C0-AEB3AB09EB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5161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B31AC5-0BBD-44F5-9AC5-835B1BAC0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18C0A63-B442-4CCC-B00F-97F8B94C9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03E61D9-8700-44D1-8C80-7F678863F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D586-753F-45B5-8055-EEED5A240233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DFDEB5-0375-4DEE-89E6-1B4EFB1FF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3FEE30-B797-4CAF-A710-C04EED24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CA8B-336D-486E-A3C0-AEB3AB09EB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97554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B31AC5-0BBD-44F5-9AC5-835B1BAC0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18C0A63-B442-4CCC-B00F-97F8B94C9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03E61D9-8700-44D1-8C80-7F678863F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D586-753F-45B5-8055-EEED5A240233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DFDEB5-0375-4DEE-89E6-1B4EFB1FF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3FEE30-B797-4CAF-A710-C04EED24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CA8B-336D-486E-A3C0-AEB3AB09EB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351641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43669FF-6087-49A1-AF24-E54448F85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2A0C03A-DC6C-4F6C-B11A-76773F383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24D39B-944E-4B3E-97F6-4A3877DFA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D586-753F-45B5-8055-EEED5A240233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3330B20-D68B-470F-A08E-366B5EE54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37C3A36-4275-4985-91C2-A69F62369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CA8B-336D-486E-A3C0-AEB3AB09EB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70539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F5C7A26-E62E-4715-A0F2-0CF393344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25BD244-FFD9-446A-8272-912FC44D3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D347109-7553-4EA2-BA01-6A5808F7D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D586-753F-45B5-8055-EEED5A240233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42ECDA3-8182-419E-9855-0FEA3EA5D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75E74A-E2B1-4504-A643-0AD78DDFC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CA8B-336D-486E-A3C0-AEB3AB09EB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11114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CCA293-3806-4E81-AD4B-D146E3BB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8982544-980C-4B3F-B36C-9BD6FB01E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C9B6DB3-38D2-43E4-B32D-AF31BF8204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3343ABB-B01F-4AAF-AA73-9EDAAAC6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D586-753F-45B5-8055-EEED5A240233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A455F35-A2C9-42E1-BA65-4A199CD48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CACEA7D-CCB3-4526-BB4F-2A03D4A17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CA8B-336D-486E-A3C0-AEB3AB09EB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6895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B31AC5-0BBD-44F5-9AC5-835B1BAC0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18C0A63-B442-4CCC-B00F-97F8B94C9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03E61D9-8700-44D1-8C80-7F678863F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D586-753F-45B5-8055-EEED5A240233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DFDEB5-0375-4DEE-89E6-1B4EFB1FF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3FEE30-B797-4CAF-A710-C04EED24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CA8B-336D-486E-A3C0-AEB3AB09EB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11931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A2EDCF-4095-427A-8ECA-51700B190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D7AA06A-8F83-42F6-BF20-3AA12D007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29E2695-063E-4657-956B-32143719F7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0248978-FD8D-43DC-A7B5-C780E56044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42094AFB-CD27-4046-B0C6-A5B0277FE2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07C09BF8-72E4-4C6E-A23F-1F65713A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D586-753F-45B5-8055-EEED5A240233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9569B7B-FD19-4736-AC43-4A15CC2CC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3223D05-F514-4CC7-B1FA-F40D53E93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CA8B-336D-486E-A3C0-AEB3AB09EB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58966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2C3395B-8F58-4406-A152-6294C02EB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4F63B2D-AAA2-4A55-96D7-F6F03920C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D586-753F-45B5-8055-EEED5A240233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0E32A01A-D0E7-4D54-B7DF-FD4EDAE10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B633A53-1AB6-48A6-84A7-795677C6E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CA8B-336D-486E-A3C0-AEB3AB09EB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17923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0E5B049-4028-47F7-BDA8-A486F0522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D586-753F-45B5-8055-EEED5A240233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750A548-5F9F-4B7F-A6EB-8FE309B9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D5E6921-5ACC-4CB5-9861-C4D23BA96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CA8B-336D-486E-A3C0-AEB3AB09EB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28665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2E3FED8-1029-4CC1-BED6-A9DE02F9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7AEEEA0-E353-4F9F-9B61-12CB747B1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9E19581-0080-41A9-85C0-BA763496C8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48964FE-DB2F-4F23-84E9-9814B9C36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D586-753F-45B5-8055-EEED5A240233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658B0FD-C767-4111-95E3-AC334549F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F97BD78-676A-4B7E-81E1-C9C0D36A9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CA8B-336D-486E-A3C0-AEB3AB09EB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46788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D47E4D6-F15B-4BC0-9300-829D07729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4404FFE3-7F96-446E-ADC2-8235BC8888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3F18B77-709D-4BDE-A1C0-8E069B58F1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397A0A6-79C5-423C-8E4D-51CBA970E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D586-753F-45B5-8055-EEED5A240233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FE0479D-FD99-43C0-8291-65B28DCE8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8333C77-502D-40DA-8A1C-8BE3C4D0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CA8B-336D-486E-A3C0-AEB3AB09EB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73435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3DD01C2-2270-4381-AC33-79C19F19E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F054F03-2BB1-47C4-9303-9F1B93833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D39E408-4465-4211-9834-A098CBF58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D586-753F-45B5-8055-EEED5A240233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D9EFA80-4576-47DC-AB58-C82C78D37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F526C66-D1CC-4260-82F6-A495750F3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CA8B-336D-486E-A3C0-AEB3AB09EB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80235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4B47AE4-8FFB-41E6-9297-D3ADFD1B10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64C0AE9-238C-4A82-89A3-59597B017D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33A625-4CBD-4569-BAA1-A55646C3A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D586-753F-45B5-8055-EEED5A240233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C1AD553-0DBE-4E7F-B593-DF755979A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2DB77BC-8CEA-445A-BCE0-57B213B06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CA8B-336D-486E-A3C0-AEB3AB09EB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6097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B31AC5-0BBD-44F5-9AC5-835B1BAC0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18C0A63-B442-4CCC-B00F-97F8B94C9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03E61D9-8700-44D1-8C80-7F678863F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D586-753F-45B5-8055-EEED5A240233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DFDEB5-0375-4DEE-89E6-1B4EFB1FF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3FEE30-B797-4CAF-A710-C04EED24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CA8B-336D-486E-A3C0-AEB3AB09EB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2940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B31AC5-0BBD-44F5-9AC5-835B1BAC0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18C0A63-B442-4CCC-B00F-97F8B94C9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03E61D9-8700-44D1-8C80-7F678863F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D586-753F-45B5-8055-EEED5A240233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DFDEB5-0375-4DEE-89E6-1B4EFB1FF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3FEE30-B797-4CAF-A710-C04EED24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CA8B-336D-486E-A3C0-AEB3AB09EB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0357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0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B31AC5-0BBD-44F5-9AC5-835B1BAC0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18C0A63-B442-4CCC-B00F-97F8B94C9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03E61D9-8700-44D1-8C80-7F678863F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D586-753F-45B5-8055-EEED5A240233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DFDEB5-0375-4DEE-89E6-1B4EFB1FF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3FEE30-B797-4CAF-A710-C04EED24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CA8B-336D-486E-A3C0-AEB3AB09EB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026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B31AC5-0BBD-44F5-9AC5-835B1BAC0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18C0A63-B442-4CCC-B00F-97F8B94C9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03E61D9-8700-44D1-8C80-7F678863F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D586-753F-45B5-8055-EEED5A240233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DFDEB5-0375-4DEE-89E6-1B4EFB1FF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3FEE30-B797-4CAF-A710-C04EED24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CA8B-336D-486E-A3C0-AEB3AB09EB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549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B31AC5-0BBD-44F5-9AC5-835B1BAC0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18C0A63-B442-4CCC-B00F-97F8B94C9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03E61D9-8700-44D1-8C80-7F678863F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D586-753F-45B5-8055-EEED5A240233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DFDEB5-0375-4DEE-89E6-1B4EFB1FF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3FEE30-B797-4CAF-A710-C04EED24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CA8B-336D-486E-A3C0-AEB3AB09EB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0272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6EA44B7-A252-4B4B-9D0A-2221FD9CA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928D7F0-6699-4330-9820-CA2E8A280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9534627-768F-45B9-BB6F-6D7975E882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FD586-753F-45B5-8055-EEED5A240233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CEC07B6-BF76-419A-9E31-17C1E06F46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909D04B-686F-49A8-B282-8C47380A5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1CA8B-336D-486E-A3C0-AEB3AB09EB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56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  <p:sldLayoutId id="2147483684" r:id="rId12"/>
    <p:sldLayoutId id="2147483683" r:id="rId13"/>
    <p:sldLayoutId id="2147483682" r:id="rId14"/>
    <p:sldLayoutId id="2147483681" r:id="rId15"/>
    <p:sldLayoutId id="2147483680" r:id="rId16"/>
    <p:sldLayoutId id="2147483679" r:id="rId17"/>
    <p:sldLayoutId id="2147483678" r:id="rId18"/>
    <p:sldLayoutId id="2147483677" r:id="rId19"/>
    <p:sldLayoutId id="2147483676" r:id="rId20"/>
    <p:sldLayoutId id="2147483675" r:id="rId21"/>
    <p:sldLayoutId id="2147483674" r:id="rId22"/>
    <p:sldLayoutId id="2147483673" r:id="rId23"/>
    <p:sldLayoutId id="2147483672" r:id="rId24"/>
    <p:sldLayoutId id="2147483671" r:id="rId25"/>
    <p:sldLayoutId id="2147483670" r:id="rId26"/>
    <p:sldLayoutId id="2147483669" r:id="rId27"/>
    <p:sldLayoutId id="2147483668" r:id="rId28"/>
    <p:sldLayoutId id="2147483667" r:id="rId29"/>
    <p:sldLayoutId id="2147483666" r:id="rId30"/>
    <p:sldLayoutId id="2147483665" r:id="rId31"/>
    <p:sldLayoutId id="2147483664" r:id="rId32"/>
    <p:sldLayoutId id="2147483663" r:id="rId33"/>
    <p:sldLayoutId id="2147483662" r:id="rId34"/>
    <p:sldLayoutId id="2147483661" r:id="rId35"/>
    <p:sldLayoutId id="2147483660" r:id="rId36"/>
    <p:sldLayoutId id="2147483650" r:id="rId37"/>
    <p:sldLayoutId id="2147483651" r:id="rId38"/>
    <p:sldLayoutId id="2147483652" r:id="rId39"/>
    <p:sldLayoutId id="2147483653" r:id="rId40"/>
    <p:sldLayoutId id="2147483654" r:id="rId41"/>
    <p:sldLayoutId id="2147483655" r:id="rId42"/>
    <p:sldLayoutId id="2147483656" r:id="rId43"/>
    <p:sldLayoutId id="2147483657" r:id="rId44"/>
    <p:sldLayoutId id="2147483658" r:id="rId45"/>
    <p:sldLayoutId id="2147483659" r:id="rId46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مستطيل: زوايا قطرية مقصوصة 30">
            <a:extLst>
              <a:ext uri="{FF2B5EF4-FFF2-40B4-BE49-F238E27FC236}">
                <a16:creationId xmlns:a16="http://schemas.microsoft.com/office/drawing/2014/main" id="{CB5D1924-D7A3-416C-8F1D-A019F6E8C022}"/>
              </a:ext>
            </a:extLst>
          </p:cNvPr>
          <p:cNvSpPr/>
          <p:nvPr/>
        </p:nvSpPr>
        <p:spPr>
          <a:xfrm flipV="1">
            <a:off x="0" y="-3"/>
            <a:ext cx="12192000" cy="1276065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F5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: زوايا قطرية مقصوصة 31">
            <a:extLst>
              <a:ext uri="{FF2B5EF4-FFF2-40B4-BE49-F238E27FC236}">
                <a16:creationId xmlns:a16="http://schemas.microsoft.com/office/drawing/2014/main" id="{1F56CF24-9791-4ED4-AFE6-7788E968A4C5}"/>
              </a:ext>
            </a:extLst>
          </p:cNvPr>
          <p:cNvSpPr/>
          <p:nvPr/>
        </p:nvSpPr>
        <p:spPr>
          <a:xfrm flipV="1">
            <a:off x="0" y="5581933"/>
            <a:ext cx="12192000" cy="1276066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F5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F12CA7C1-3BE2-4D0B-AA48-E22857F1A8E4}"/>
              </a:ext>
            </a:extLst>
          </p:cNvPr>
          <p:cNvSpPr/>
          <p:nvPr/>
        </p:nvSpPr>
        <p:spPr>
          <a:xfrm>
            <a:off x="532263" y="436728"/>
            <a:ext cx="10959152" cy="5745708"/>
          </a:xfrm>
          <a:prstGeom prst="rect">
            <a:avLst/>
          </a:prstGeom>
          <a:noFill/>
          <a:ln w="38100">
            <a:solidFill>
              <a:srgbClr val="DF2988"/>
            </a:solidFill>
            <a:extLst>
              <a:ext uri="{C807C97D-BFC1-408E-A445-0C87EB9F89A2}">
                <ask:lineSketchStyleProps xmlns:ask="http://schemas.microsoft.com/office/drawing/2018/sketchyshapes" sd="3569556579">
                  <a:custGeom>
                    <a:avLst/>
                    <a:gdLst>
                      <a:gd name="connsiteX0" fmla="*/ 0 w 10959152"/>
                      <a:gd name="connsiteY0" fmla="*/ 0 h 5745708"/>
                      <a:gd name="connsiteX1" fmla="*/ 10959152 w 10959152"/>
                      <a:gd name="connsiteY1" fmla="*/ 0 h 5745708"/>
                      <a:gd name="connsiteX2" fmla="*/ 10959152 w 10959152"/>
                      <a:gd name="connsiteY2" fmla="*/ 5745708 h 5745708"/>
                      <a:gd name="connsiteX3" fmla="*/ 0 w 10959152"/>
                      <a:gd name="connsiteY3" fmla="*/ 5745708 h 5745708"/>
                      <a:gd name="connsiteX4" fmla="*/ 0 w 10959152"/>
                      <a:gd name="connsiteY4" fmla="*/ 0 h 5745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959152" h="5745708" extrusionOk="0">
                        <a:moveTo>
                          <a:pt x="0" y="0"/>
                        </a:moveTo>
                        <a:cubicBezTo>
                          <a:pt x="1341469" y="53737"/>
                          <a:pt x="8631332" y="-4795"/>
                          <a:pt x="10959152" y="0"/>
                        </a:cubicBezTo>
                        <a:cubicBezTo>
                          <a:pt x="11006884" y="1819779"/>
                          <a:pt x="10908632" y="3096718"/>
                          <a:pt x="10959152" y="5745708"/>
                        </a:cubicBezTo>
                        <a:cubicBezTo>
                          <a:pt x="8636625" y="5843127"/>
                          <a:pt x="1725763" y="5674630"/>
                          <a:pt x="0" y="5745708"/>
                        </a:cubicBezTo>
                        <a:cubicBezTo>
                          <a:pt x="-69548" y="3496815"/>
                          <a:pt x="127668" y="228835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5" name="رابط مستقيم 34">
            <a:extLst>
              <a:ext uri="{FF2B5EF4-FFF2-40B4-BE49-F238E27FC236}">
                <a16:creationId xmlns:a16="http://schemas.microsoft.com/office/drawing/2014/main" id="{7BB3CA4A-E841-4FE9-A44B-F21D230C2008}"/>
              </a:ext>
            </a:extLst>
          </p:cNvPr>
          <p:cNvCxnSpPr/>
          <p:nvPr/>
        </p:nvCxnSpPr>
        <p:spPr>
          <a:xfrm>
            <a:off x="11596046" y="-3"/>
            <a:ext cx="0" cy="4299048"/>
          </a:xfrm>
          <a:prstGeom prst="line">
            <a:avLst/>
          </a:prstGeom>
          <a:ln w="9525">
            <a:solidFill>
              <a:srgbClr val="DF29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مستقيم 35">
            <a:extLst>
              <a:ext uri="{FF2B5EF4-FFF2-40B4-BE49-F238E27FC236}">
                <a16:creationId xmlns:a16="http://schemas.microsoft.com/office/drawing/2014/main" id="{D38E74B6-D2C6-4A27-998B-DB9487EFF3E9}"/>
              </a:ext>
            </a:extLst>
          </p:cNvPr>
          <p:cNvCxnSpPr/>
          <p:nvPr/>
        </p:nvCxnSpPr>
        <p:spPr>
          <a:xfrm>
            <a:off x="429905" y="2568049"/>
            <a:ext cx="0" cy="4299048"/>
          </a:xfrm>
          <a:prstGeom prst="line">
            <a:avLst/>
          </a:prstGeom>
          <a:ln w="9525">
            <a:solidFill>
              <a:srgbClr val="DF29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صورة 37">
            <a:extLst>
              <a:ext uri="{FF2B5EF4-FFF2-40B4-BE49-F238E27FC236}">
                <a16:creationId xmlns:a16="http://schemas.microsoft.com/office/drawing/2014/main" id="{BA3E190F-9EC4-4242-A224-7EAEF151D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638" y="3903260"/>
            <a:ext cx="3738345" cy="3738345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9E7A8798-E977-461E-9046-A9652F241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803947" y="-783609"/>
            <a:ext cx="3738345" cy="3738345"/>
          </a:xfrm>
          <a:prstGeom prst="rect">
            <a:avLst/>
          </a:prstGeom>
        </p:spPr>
      </p:pic>
      <p:sp>
        <p:nvSpPr>
          <p:cNvPr id="40" name="مربع نص 39">
            <a:extLst>
              <a:ext uri="{FF2B5EF4-FFF2-40B4-BE49-F238E27FC236}">
                <a16:creationId xmlns:a16="http://schemas.microsoft.com/office/drawing/2014/main" id="{D7C534BD-F550-4A2F-AD06-BCD404F0D13F}"/>
              </a:ext>
            </a:extLst>
          </p:cNvPr>
          <p:cNvSpPr txBox="1"/>
          <p:nvPr/>
        </p:nvSpPr>
        <p:spPr>
          <a:xfrm>
            <a:off x="3562064" y="2032309"/>
            <a:ext cx="4465122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DF2988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المادة / الرياضيات</a:t>
            </a:r>
          </a:p>
          <a:p>
            <a:r>
              <a:rPr lang="ar-SA" sz="4000" dirty="0">
                <a:solidFill>
                  <a:srgbClr val="DF2988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الصف/ الرابع</a:t>
            </a:r>
          </a:p>
          <a:p>
            <a:r>
              <a:rPr lang="ar-SA" sz="4000" dirty="0">
                <a:solidFill>
                  <a:srgbClr val="DF2988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اليوم /</a:t>
            </a:r>
          </a:p>
          <a:p>
            <a:r>
              <a:rPr lang="ar-SA" sz="4000" dirty="0">
                <a:solidFill>
                  <a:srgbClr val="DF2988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التاريخ /</a:t>
            </a:r>
            <a:endParaRPr lang="ar-SA" sz="6000" dirty="0">
              <a:solidFill>
                <a:srgbClr val="DF2988"/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F38A19CE-30BE-4EF3-AD38-B81113C04A1D}"/>
              </a:ext>
            </a:extLst>
          </p:cNvPr>
          <p:cNvSpPr txBox="1"/>
          <p:nvPr/>
        </p:nvSpPr>
        <p:spPr>
          <a:xfrm>
            <a:off x="2273461" y="5572835"/>
            <a:ext cx="61801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2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معلمة المادة / مباركة الزبيدي</a:t>
            </a:r>
            <a:endParaRPr lang="ar-SA" sz="6000" dirty="0">
              <a:solidFill>
                <a:schemeClr val="accent2">
                  <a:lumMod val="50000"/>
                </a:schemeClr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2E7E9A41-F27E-42BD-9DE6-DADD6013B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837" y="1624058"/>
            <a:ext cx="5018325" cy="3541483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91E7ECB1-252E-8247-25B8-EE8A511195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76" y="333575"/>
            <a:ext cx="1204299" cy="96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78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مستطيل: زوايا قطرية مقصوصة 30">
            <a:extLst>
              <a:ext uri="{FF2B5EF4-FFF2-40B4-BE49-F238E27FC236}">
                <a16:creationId xmlns:a16="http://schemas.microsoft.com/office/drawing/2014/main" id="{CB5D1924-D7A3-416C-8F1D-A019F6E8C022}"/>
              </a:ext>
            </a:extLst>
          </p:cNvPr>
          <p:cNvSpPr/>
          <p:nvPr/>
        </p:nvSpPr>
        <p:spPr>
          <a:xfrm flipV="1">
            <a:off x="0" y="-3"/>
            <a:ext cx="12192000" cy="1276065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F5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: زوايا قطرية مقصوصة 31">
            <a:extLst>
              <a:ext uri="{FF2B5EF4-FFF2-40B4-BE49-F238E27FC236}">
                <a16:creationId xmlns:a16="http://schemas.microsoft.com/office/drawing/2014/main" id="{1F56CF24-9791-4ED4-AFE6-7788E968A4C5}"/>
              </a:ext>
            </a:extLst>
          </p:cNvPr>
          <p:cNvSpPr/>
          <p:nvPr/>
        </p:nvSpPr>
        <p:spPr>
          <a:xfrm flipV="1">
            <a:off x="0" y="5581933"/>
            <a:ext cx="12192000" cy="1276066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F5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F12CA7C1-3BE2-4D0B-AA48-E22857F1A8E4}"/>
              </a:ext>
            </a:extLst>
          </p:cNvPr>
          <p:cNvSpPr/>
          <p:nvPr/>
        </p:nvSpPr>
        <p:spPr>
          <a:xfrm>
            <a:off x="532263" y="436728"/>
            <a:ext cx="10959152" cy="5745708"/>
          </a:xfrm>
          <a:prstGeom prst="rect">
            <a:avLst/>
          </a:prstGeom>
          <a:noFill/>
          <a:ln w="38100">
            <a:solidFill>
              <a:srgbClr val="DF2988"/>
            </a:solidFill>
            <a:extLst>
              <a:ext uri="{C807C97D-BFC1-408E-A445-0C87EB9F89A2}">
                <ask:lineSketchStyleProps xmlns:ask="http://schemas.microsoft.com/office/drawing/2018/sketchyshapes" sd="3569556579">
                  <a:custGeom>
                    <a:avLst/>
                    <a:gdLst>
                      <a:gd name="connsiteX0" fmla="*/ 0 w 10959152"/>
                      <a:gd name="connsiteY0" fmla="*/ 0 h 5745708"/>
                      <a:gd name="connsiteX1" fmla="*/ 10959152 w 10959152"/>
                      <a:gd name="connsiteY1" fmla="*/ 0 h 5745708"/>
                      <a:gd name="connsiteX2" fmla="*/ 10959152 w 10959152"/>
                      <a:gd name="connsiteY2" fmla="*/ 5745708 h 5745708"/>
                      <a:gd name="connsiteX3" fmla="*/ 0 w 10959152"/>
                      <a:gd name="connsiteY3" fmla="*/ 5745708 h 5745708"/>
                      <a:gd name="connsiteX4" fmla="*/ 0 w 10959152"/>
                      <a:gd name="connsiteY4" fmla="*/ 0 h 5745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959152" h="5745708" extrusionOk="0">
                        <a:moveTo>
                          <a:pt x="0" y="0"/>
                        </a:moveTo>
                        <a:cubicBezTo>
                          <a:pt x="1341469" y="53737"/>
                          <a:pt x="8631332" y="-4795"/>
                          <a:pt x="10959152" y="0"/>
                        </a:cubicBezTo>
                        <a:cubicBezTo>
                          <a:pt x="11006884" y="1819779"/>
                          <a:pt x="10908632" y="3096718"/>
                          <a:pt x="10959152" y="5745708"/>
                        </a:cubicBezTo>
                        <a:cubicBezTo>
                          <a:pt x="8636625" y="5843127"/>
                          <a:pt x="1725763" y="5674630"/>
                          <a:pt x="0" y="5745708"/>
                        </a:cubicBezTo>
                        <a:cubicBezTo>
                          <a:pt x="-69548" y="3496815"/>
                          <a:pt x="127668" y="228835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5" name="رابط مستقيم 34">
            <a:extLst>
              <a:ext uri="{FF2B5EF4-FFF2-40B4-BE49-F238E27FC236}">
                <a16:creationId xmlns:a16="http://schemas.microsoft.com/office/drawing/2014/main" id="{7BB3CA4A-E841-4FE9-A44B-F21D230C2008}"/>
              </a:ext>
            </a:extLst>
          </p:cNvPr>
          <p:cNvCxnSpPr/>
          <p:nvPr/>
        </p:nvCxnSpPr>
        <p:spPr>
          <a:xfrm>
            <a:off x="11596046" y="-3"/>
            <a:ext cx="0" cy="4299048"/>
          </a:xfrm>
          <a:prstGeom prst="line">
            <a:avLst/>
          </a:prstGeom>
          <a:ln w="9525">
            <a:solidFill>
              <a:srgbClr val="DF29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مستقيم 35">
            <a:extLst>
              <a:ext uri="{FF2B5EF4-FFF2-40B4-BE49-F238E27FC236}">
                <a16:creationId xmlns:a16="http://schemas.microsoft.com/office/drawing/2014/main" id="{D38E74B6-D2C6-4A27-998B-DB9487EFF3E9}"/>
              </a:ext>
            </a:extLst>
          </p:cNvPr>
          <p:cNvCxnSpPr/>
          <p:nvPr/>
        </p:nvCxnSpPr>
        <p:spPr>
          <a:xfrm>
            <a:off x="429905" y="2568049"/>
            <a:ext cx="0" cy="4299048"/>
          </a:xfrm>
          <a:prstGeom prst="line">
            <a:avLst/>
          </a:prstGeom>
          <a:ln w="9525">
            <a:solidFill>
              <a:srgbClr val="DF29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صورة 37">
            <a:extLst>
              <a:ext uri="{FF2B5EF4-FFF2-40B4-BE49-F238E27FC236}">
                <a16:creationId xmlns:a16="http://schemas.microsoft.com/office/drawing/2014/main" id="{BA3E190F-9EC4-4242-A224-7EAEF151D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638" y="3903260"/>
            <a:ext cx="3738345" cy="3738345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9E7A8798-E977-461E-9046-A9652F241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803947" y="-783609"/>
            <a:ext cx="3738345" cy="3738345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B3E3CEE2-3FC7-4B2B-A801-028DF767899E}"/>
              </a:ext>
            </a:extLst>
          </p:cNvPr>
          <p:cNvSpPr txBox="1"/>
          <p:nvPr/>
        </p:nvSpPr>
        <p:spPr>
          <a:xfrm>
            <a:off x="2878715" y="2533042"/>
            <a:ext cx="4947138" cy="144655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400" b="1" u="sng" dirty="0">
                <a:ln/>
                <a:solidFill>
                  <a:schemeClr val="accent4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الواجب</a:t>
            </a:r>
          </a:p>
          <a:p>
            <a:pPr algn="ctr"/>
            <a:r>
              <a:rPr lang="ar-SA" sz="4400" b="1" dirty="0">
                <a:ln/>
                <a:solidFill>
                  <a:schemeClr val="accent4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رقم 8 صفحة 83</a:t>
            </a:r>
            <a:endParaRPr lang="ar-SA" sz="6600" b="1" dirty="0">
              <a:ln/>
              <a:solidFill>
                <a:schemeClr val="accent4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1CFE9B5-E4CC-4FD1-BA39-A561598911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1937" y="2059669"/>
            <a:ext cx="2181916" cy="2458023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FB3D779C-3FA7-C826-01C0-594215BB5B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76" y="333575"/>
            <a:ext cx="1204299" cy="96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5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FA1D41C1-FC60-4CC2-B87B-A8F697A1D0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447700"/>
              </p:ext>
            </p:extLst>
          </p:nvPr>
        </p:nvGraphicFramePr>
        <p:xfrm>
          <a:off x="1597166" y="3151665"/>
          <a:ext cx="3827440" cy="2286000"/>
        </p:xfrm>
        <a:graphic>
          <a:graphicData uri="http://schemas.openxmlformats.org/drawingml/2006/table">
            <a:tbl>
              <a:tblPr rtl="1" firstRow="1" bandRow="1">
                <a:tableStyleId>{B301B821-A1FF-4177-AEE7-76D212191A09}</a:tableStyleId>
              </a:tblPr>
              <a:tblGrid>
                <a:gridCol w="1913720">
                  <a:extLst>
                    <a:ext uri="{9D8B030D-6E8A-4147-A177-3AD203B41FA5}">
                      <a16:colId xmlns:a16="http://schemas.microsoft.com/office/drawing/2014/main" val="372043127"/>
                    </a:ext>
                  </a:extLst>
                </a:gridCol>
                <a:gridCol w="1913720">
                  <a:extLst>
                    <a:ext uri="{9D8B030D-6E8A-4147-A177-3AD203B41FA5}">
                      <a16:colId xmlns:a16="http://schemas.microsoft.com/office/drawing/2014/main" val="3463208339"/>
                    </a:ext>
                  </a:extLst>
                </a:gridCol>
              </a:tblGrid>
              <a:tr h="330780">
                <a:tc gridSpan="2">
                  <a:txBody>
                    <a:bodyPr/>
                    <a:lstStyle/>
                    <a:p>
                      <a:pPr rtl="1"/>
                      <a:endParaRPr lang="ar-SA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19341537"/>
                  </a:ext>
                </a:extLst>
              </a:tr>
              <a:tr h="330780">
                <a:tc>
                  <a:txBody>
                    <a:bodyPr/>
                    <a:lstStyle/>
                    <a:p>
                      <a:pPr rtl="1"/>
                      <a:endParaRPr lang="ar-SA" sz="2400" dirty="0"/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40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95287795"/>
                  </a:ext>
                </a:extLst>
              </a:tr>
              <a:tr h="330780">
                <a:tc>
                  <a:txBody>
                    <a:bodyPr/>
                    <a:lstStyle/>
                    <a:p>
                      <a:pPr rtl="1"/>
                      <a:endParaRPr lang="ar-SA" sz="2400" dirty="0"/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40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64925092"/>
                  </a:ext>
                </a:extLst>
              </a:tr>
              <a:tr h="330780">
                <a:tc>
                  <a:txBody>
                    <a:bodyPr/>
                    <a:lstStyle/>
                    <a:p>
                      <a:pPr rtl="1"/>
                      <a:endParaRPr lang="ar-SA" sz="2400" dirty="0"/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40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87740824"/>
                  </a:ext>
                </a:extLst>
              </a:tr>
              <a:tr h="330780">
                <a:tc>
                  <a:txBody>
                    <a:bodyPr/>
                    <a:lstStyle/>
                    <a:p>
                      <a:pPr rtl="1"/>
                      <a:endParaRPr lang="ar-SA" sz="2400"/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40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61642817"/>
                  </a:ext>
                </a:extLst>
              </a:tr>
            </a:tbl>
          </a:graphicData>
        </a:graphic>
      </p:graphicFrame>
      <p:sp>
        <p:nvSpPr>
          <p:cNvPr id="31" name="مستطيل: زوايا قطرية مقصوصة 30">
            <a:extLst>
              <a:ext uri="{FF2B5EF4-FFF2-40B4-BE49-F238E27FC236}">
                <a16:creationId xmlns:a16="http://schemas.microsoft.com/office/drawing/2014/main" id="{CB5D1924-D7A3-416C-8F1D-A019F6E8C022}"/>
              </a:ext>
            </a:extLst>
          </p:cNvPr>
          <p:cNvSpPr/>
          <p:nvPr/>
        </p:nvSpPr>
        <p:spPr>
          <a:xfrm flipV="1">
            <a:off x="0" y="-3"/>
            <a:ext cx="12192000" cy="1276065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F5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: زوايا قطرية مقصوصة 31">
            <a:extLst>
              <a:ext uri="{FF2B5EF4-FFF2-40B4-BE49-F238E27FC236}">
                <a16:creationId xmlns:a16="http://schemas.microsoft.com/office/drawing/2014/main" id="{1F56CF24-9791-4ED4-AFE6-7788E968A4C5}"/>
              </a:ext>
            </a:extLst>
          </p:cNvPr>
          <p:cNvSpPr/>
          <p:nvPr/>
        </p:nvSpPr>
        <p:spPr>
          <a:xfrm flipV="1">
            <a:off x="0" y="5581933"/>
            <a:ext cx="12192000" cy="1276066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F5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F12CA7C1-3BE2-4D0B-AA48-E22857F1A8E4}"/>
              </a:ext>
            </a:extLst>
          </p:cNvPr>
          <p:cNvSpPr/>
          <p:nvPr/>
        </p:nvSpPr>
        <p:spPr>
          <a:xfrm>
            <a:off x="532263" y="436728"/>
            <a:ext cx="10959152" cy="5745708"/>
          </a:xfrm>
          <a:prstGeom prst="rect">
            <a:avLst/>
          </a:prstGeom>
          <a:noFill/>
          <a:ln w="38100">
            <a:solidFill>
              <a:srgbClr val="DF2988"/>
            </a:solidFill>
            <a:extLst>
              <a:ext uri="{C807C97D-BFC1-408E-A445-0C87EB9F89A2}">
                <ask:lineSketchStyleProps xmlns:ask="http://schemas.microsoft.com/office/drawing/2018/sketchyshapes" sd="3569556579">
                  <a:custGeom>
                    <a:avLst/>
                    <a:gdLst>
                      <a:gd name="connsiteX0" fmla="*/ 0 w 10959152"/>
                      <a:gd name="connsiteY0" fmla="*/ 0 h 5745708"/>
                      <a:gd name="connsiteX1" fmla="*/ 10959152 w 10959152"/>
                      <a:gd name="connsiteY1" fmla="*/ 0 h 5745708"/>
                      <a:gd name="connsiteX2" fmla="*/ 10959152 w 10959152"/>
                      <a:gd name="connsiteY2" fmla="*/ 5745708 h 5745708"/>
                      <a:gd name="connsiteX3" fmla="*/ 0 w 10959152"/>
                      <a:gd name="connsiteY3" fmla="*/ 5745708 h 5745708"/>
                      <a:gd name="connsiteX4" fmla="*/ 0 w 10959152"/>
                      <a:gd name="connsiteY4" fmla="*/ 0 h 5745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959152" h="5745708" extrusionOk="0">
                        <a:moveTo>
                          <a:pt x="0" y="0"/>
                        </a:moveTo>
                        <a:cubicBezTo>
                          <a:pt x="1341469" y="53737"/>
                          <a:pt x="8631332" y="-4795"/>
                          <a:pt x="10959152" y="0"/>
                        </a:cubicBezTo>
                        <a:cubicBezTo>
                          <a:pt x="11006884" y="1819779"/>
                          <a:pt x="10908632" y="3096718"/>
                          <a:pt x="10959152" y="5745708"/>
                        </a:cubicBezTo>
                        <a:cubicBezTo>
                          <a:pt x="8636625" y="5843127"/>
                          <a:pt x="1725763" y="5674630"/>
                          <a:pt x="0" y="5745708"/>
                        </a:cubicBezTo>
                        <a:cubicBezTo>
                          <a:pt x="-69548" y="3496815"/>
                          <a:pt x="127668" y="228835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5" name="رابط مستقيم 34">
            <a:extLst>
              <a:ext uri="{FF2B5EF4-FFF2-40B4-BE49-F238E27FC236}">
                <a16:creationId xmlns:a16="http://schemas.microsoft.com/office/drawing/2014/main" id="{7BB3CA4A-E841-4FE9-A44B-F21D230C2008}"/>
              </a:ext>
            </a:extLst>
          </p:cNvPr>
          <p:cNvCxnSpPr/>
          <p:nvPr/>
        </p:nvCxnSpPr>
        <p:spPr>
          <a:xfrm>
            <a:off x="11596046" y="-3"/>
            <a:ext cx="0" cy="4299048"/>
          </a:xfrm>
          <a:prstGeom prst="line">
            <a:avLst/>
          </a:prstGeom>
          <a:ln w="9525">
            <a:solidFill>
              <a:srgbClr val="DF29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مستقيم 35">
            <a:extLst>
              <a:ext uri="{FF2B5EF4-FFF2-40B4-BE49-F238E27FC236}">
                <a16:creationId xmlns:a16="http://schemas.microsoft.com/office/drawing/2014/main" id="{D38E74B6-D2C6-4A27-998B-DB9487EFF3E9}"/>
              </a:ext>
            </a:extLst>
          </p:cNvPr>
          <p:cNvCxnSpPr/>
          <p:nvPr/>
        </p:nvCxnSpPr>
        <p:spPr>
          <a:xfrm>
            <a:off x="429905" y="2568049"/>
            <a:ext cx="0" cy="4299048"/>
          </a:xfrm>
          <a:prstGeom prst="line">
            <a:avLst/>
          </a:prstGeom>
          <a:ln w="9525">
            <a:solidFill>
              <a:srgbClr val="DF29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صورة 37">
            <a:extLst>
              <a:ext uri="{FF2B5EF4-FFF2-40B4-BE49-F238E27FC236}">
                <a16:creationId xmlns:a16="http://schemas.microsoft.com/office/drawing/2014/main" id="{BA3E190F-9EC4-4242-A224-7EAEF151D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638" y="3903260"/>
            <a:ext cx="3738345" cy="3738345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9E7A8798-E977-461E-9046-A9652F241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803947" y="-783609"/>
            <a:ext cx="3738345" cy="3738345"/>
          </a:xfrm>
          <a:prstGeom prst="rect">
            <a:avLst/>
          </a:prstGeom>
        </p:spPr>
      </p:pic>
      <p:sp>
        <p:nvSpPr>
          <p:cNvPr id="40" name="مربع نص 39">
            <a:extLst>
              <a:ext uri="{FF2B5EF4-FFF2-40B4-BE49-F238E27FC236}">
                <a16:creationId xmlns:a16="http://schemas.microsoft.com/office/drawing/2014/main" id="{D7C534BD-F550-4A2F-AD06-BCD404F0D13F}"/>
              </a:ext>
            </a:extLst>
          </p:cNvPr>
          <p:cNvSpPr txBox="1"/>
          <p:nvPr/>
        </p:nvSpPr>
        <p:spPr>
          <a:xfrm>
            <a:off x="6673755" y="636891"/>
            <a:ext cx="259622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0070C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مراجعة ما سبق</a:t>
            </a:r>
            <a:endParaRPr lang="ar-SA" sz="4800" dirty="0">
              <a:solidFill>
                <a:schemeClr val="accent6">
                  <a:lumMod val="75000"/>
                </a:schemeClr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2C7B05DA-380F-4543-A8B1-B0417DE6477F}"/>
              </a:ext>
            </a:extLst>
          </p:cNvPr>
          <p:cNvSpPr txBox="1"/>
          <p:nvPr/>
        </p:nvSpPr>
        <p:spPr>
          <a:xfrm>
            <a:off x="791561" y="1576790"/>
            <a:ext cx="10440555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accent2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أجرى سالم مسحاً حول الرياضة المفضلة لدى طلبة الصف .النتائج موجودة في الجدول أدناه . </a:t>
            </a:r>
            <a:r>
              <a:rPr lang="ar-SA" sz="3200" b="1" u="sng" dirty="0">
                <a:solidFill>
                  <a:schemeClr val="accent2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نظم بيانات الجدول في لوحة إشارات .</a:t>
            </a:r>
            <a:endParaRPr lang="ar-SA" sz="4800" b="1" u="sng" dirty="0">
              <a:solidFill>
                <a:schemeClr val="accent2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F81D7AFD-EB27-4799-9E13-B05D32C0567A}"/>
              </a:ext>
            </a:extLst>
          </p:cNvPr>
          <p:cNvSpPr/>
          <p:nvPr/>
        </p:nvSpPr>
        <p:spPr>
          <a:xfrm>
            <a:off x="5944170" y="2743194"/>
            <a:ext cx="5131558" cy="2988860"/>
          </a:xfrm>
          <a:prstGeom prst="roundRect">
            <a:avLst>
              <a:gd name="adj" fmla="val 10274"/>
            </a:avLst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3E88ED09-D2F3-4B87-A10C-C7BC8BDE651C}"/>
              </a:ext>
            </a:extLst>
          </p:cNvPr>
          <p:cNvSpPr/>
          <p:nvPr/>
        </p:nvSpPr>
        <p:spPr>
          <a:xfrm>
            <a:off x="6332560" y="2900339"/>
            <a:ext cx="4415621" cy="424025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DF2988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الرياضة المفضلة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05F21447-66BA-4A68-9B7F-ABED090550A2}"/>
              </a:ext>
            </a:extLst>
          </p:cNvPr>
          <p:cNvSpPr/>
          <p:nvPr/>
        </p:nvSpPr>
        <p:spPr>
          <a:xfrm>
            <a:off x="9456194" y="3474485"/>
            <a:ext cx="1407424" cy="21074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accent2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كرة القدم </a:t>
            </a:r>
          </a:p>
          <a:p>
            <a:pPr algn="ctr"/>
            <a:r>
              <a:rPr lang="ar-SA" b="1" dirty="0">
                <a:solidFill>
                  <a:schemeClr val="accent2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كرة القدم </a:t>
            </a:r>
          </a:p>
          <a:p>
            <a:pPr algn="ctr"/>
            <a:r>
              <a:rPr lang="ar-SA" b="1" dirty="0">
                <a:solidFill>
                  <a:schemeClr val="accent2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كرة القدم </a:t>
            </a:r>
          </a:p>
          <a:p>
            <a:pPr algn="ctr"/>
            <a:r>
              <a:rPr lang="ar-SA" b="1" dirty="0">
                <a:solidFill>
                  <a:schemeClr val="accent2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كرة القدم </a:t>
            </a:r>
          </a:p>
          <a:p>
            <a:pPr algn="ctr"/>
            <a:r>
              <a:rPr lang="ar-SA" b="1" dirty="0">
                <a:solidFill>
                  <a:schemeClr val="accent2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كرة القدم </a:t>
            </a:r>
          </a:p>
          <a:p>
            <a:pPr algn="ctr"/>
            <a:r>
              <a:rPr lang="ar-SA" b="1" dirty="0">
                <a:solidFill>
                  <a:schemeClr val="accent2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كرة القدم 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5FFE1454-FC80-443C-A5F4-D9F7F5DDF6F5}"/>
              </a:ext>
            </a:extLst>
          </p:cNvPr>
          <p:cNvSpPr/>
          <p:nvPr/>
        </p:nvSpPr>
        <p:spPr>
          <a:xfrm>
            <a:off x="7782639" y="3474485"/>
            <a:ext cx="1407424" cy="21074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كرة السلة </a:t>
            </a:r>
          </a:p>
          <a:p>
            <a:pPr algn="ctr"/>
            <a:r>
              <a:rPr lang="ar-SA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كرة السلة </a:t>
            </a:r>
          </a:p>
          <a:p>
            <a:pPr algn="ctr"/>
            <a:r>
              <a:rPr lang="ar-SA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كرة السلة </a:t>
            </a:r>
          </a:p>
          <a:p>
            <a:pPr algn="ctr"/>
            <a:r>
              <a:rPr lang="ar-SA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كرة السلة </a:t>
            </a:r>
          </a:p>
          <a:p>
            <a:pPr algn="ctr"/>
            <a:r>
              <a:rPr lang="ar-SA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كرة السلة </a:t>
            </a:r>
          </a:p>
          <a:p>
            <a:pPr algn="ctr"/>
            <a:endParaRPr lang="ar-SA" b="1" dirty="0">
              <a:solidFill>
                <a:schemeClr val="accent4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56DCA69B-F516-4064-895C-32815E8F2453}"/>
              </a:ext>
            </a:extLst>
          </p:cNvPr>
          <p:cNvSpPr/>
          <p:nvPr/>
        </p:nvSpPr>
        <p:spPr>
          <a:xfrm>
            <a:off x="6132682" y="3474485"/>
            <a:ext cx="1407424" cy="21074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كرة الطاولة</a:t>
            </a:r>
          </a:p>
          <a:p>
            <a:pPr algn="ctr"/>
            <a:r>
              <a:rPr lang="ar-SA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كرة الطاولة</a:t>
            </a:r>
          </a:p>
          <a:p>
            <a:pPr algn="ctr"/>
            <a:r>
              <a:rPr lang="ar-SA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كرة الطاولة</a:t>
            </a:r>
          </a:p>
          <a:p>
            <a:pPr algn="ctr"/>
            <a:r>
              <a:rPr lang="ar-SA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كرة الطاولة</a:t>
            </a:r>
          </a:p>
          <a:p>
            <a:pPr algn="ctr"/>
            <a:endParaRPr lang="ar-SA" b="1" dirty="0">
              <a:solidFill>
                <a:schemeClr val="accent4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ar-SA" b="1" dirty="0">
              <a:solidFill>
                <a:schemeClr val="accent4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9EDB2EC-676D-473F-A6B2-1F5D38FF8D64}"/>
              </a:ext>
            </a:extLst>
          </p:cNvPr>
          <p:cNvSpPr/>
          <p:nvPr/>
        </p:nvSpPr>
        <p:spPr>
          <a:xfrm>
            <a:off x="2718260" y="3145332"/>
            <a:ext cx="16674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800" b="1" cap="none" spc="0" dirty="0">
                <a:ln/>
                <a:solidFill>
                  <a:schemeClr val="bg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الرياضة المفضلة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C68BC1C3-2D88-43A8-AF2F-839AF6185426}"/>
              </a:ext>
            </a:extLst>
          </p:cNvPr>
          <p:cNvSpPr/>
          <p:nvPr/>
        </p:nvSpPr>
        <p:spPr>
          <a:xfrm>
            <a:off x="3991970" y="3632451"/>
            <a:ext cx="8771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800" b="1" cap="none" spc="0" dirty="0">
                <a:ln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الرياضة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43F1F74-748D-4F3D-BC6D-26A8309B9FF2}"/>
              </a:ext>
            </a:extLst>
          </p:cNvPr>
          <p:cNvSpPr/>
          <p:nvPr/>
        </p:nvSpPr>
        <p:spPr>
          <a:xfrm>
            <a:off x="2115778" y="3642271"/>
            <a:ext cx="10679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800" b="1" cap="none" spc="0" dirty="0">
                <a:ln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الإشارات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F13857AF-09A7-430C-B913-47B4FB680080}"/>
              </a:ext>
            </a:extLst>
          </p:cNvPr>
          <p:cNvSpPr/>
          <p:nvPr/>
        </p:nvSpPr>
        <p:spPr>
          <a:xfrm>
            <a:off x="3881951" y="4041090"/>
            <a:ext cx="1117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800" b="1" cap="none" spc="0" dirty="0">
                <a:ln/>
                <a:solidFill>
                  <a:srgbClr val="0070C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كرة القدم</a:t>
            </a: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98DA9F66-71F0-4DDB-8A42-45A08F6BEEBD}"/>
              </a:ext>
            </a:extLst>
          </p:cNvPr>
          <p:cNvCxnSpPr/>
          <p:nvPr/>
        </p:nvCxnSpPr>
        <p:spPr>
          <a:xfrm>
            <a:off x="2839806" y="4204120"/>
            <a:ext cx="0" cy="2086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مستقيم 25">
            <a:extLst>
              <a:ext uri="{FF2B5EF4-FFF2-40B4-BE49-F238E27FC236}">
                <a16:creationId xmlns:a16="http://schemas.microsoft.com/office/drawing/2014/main" id="{D9CEBEA1-14E0-48BE-B338-C68A667C24F7}"/>
              </a:ext>
            </a:extLst>
          </p:cNvPr>
          <p:cNvCxnSpPr/>
          <p:nvPr/>
        </p:nvCxnSpPr>
        <p:spPr>
          <a:xfrm>
            <a:off x="2778197" y="4208803"/>
            <a:ext cx="0" cy="2086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>
            <a:extLst>
              <a:ext uri="{FF2B5EF4-FFF2-40B4-BE49-F238E27FC236}">
                <a16:creationId xmlns:a16="http://schemas.microsoft.com/office/drawing/2014/main" id="{FCDBE6F5-5624-4D24-9D70-2CEEDFE38517}"/>
              </a:ext>
            </a:extLst>
          </p:cNvPr>
          <p:cNvCxnSpPr/>
          <p:nvPr/>
        </p:nvCxnSpPr>
        <p:spPr>
          <a:xfrm>
            <a:off x="2716589" y="4204120"/>
            <a:ext cx="0" cy="2086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58D85595-DB06-4324-A6E6-666376242902}"/>
              </a:ext>
            </a:extLst>
          </p:cNvPr>
          <p:cNvCxnSpPr/>
          <p:nvPr/>
        </p:nvCxnSpPr>
        <p:spPr>
          <a:xfrm>
            <a:off x="2648495" y="4204120"/>
            <a:ext cx="0" cy="2086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مستقيم 28">
            <a:extLst>
              <a:ext uri="{FF2B5EF4-FFF2-40B4-BE49-F238E27FC236}">
                <a16:creationId xmlns:a16="http://schemas.microsoft.com/office/drawing/2014/main" id="{9C75EAED-7CD9-4F82-89F7-0FA40D46E319}"/>
              </a:ext>
            </a:extLst>
          </p:cNvPr>
          <p:cNvCxnSpPr>
            <a:cxnSpLocks/>
          </p:cNvCxnSpPr>
          <p:nvPr/>
        </p:nvCxnSpPr>
        <p:spPr>
          <a:xfrm flipH="1">
            <a:off x="2584509" y="4231593"/>
            <a:ext cx="323767" cy="1249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>
            <a:extLst>
              <a:ext uri="{FF2B5EF4-FFF2-40B4-BE49-F238E27FC236}">
                <a16:creationId xmlns:a16="http://schemas.microsoft.com/office/drawing/2014/main" id="{B3E0F1BF-0197-4F4F-BB1C-F6768282A07C}"/>
              </a:ext>
            </a:extLst>
          </p:cNvPr>
          <p:cNvCxnSpPr/>
          <p:nvPr/>
        </p:nvCxnSpPr>
        <p:spPr>
          <a:xfrm>
            <a:off x="2500832" y="4189737"/>
            <a:ext cx="0" cy="2086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5D4BC396-17A3-4319-9853-415C9BB8B6AE}"/>
              </a:ext>
            </a:extLst>
          </p:cNvPr>
          <p:cNvSpPr/>
          <p:nvPr/>
        </p:nvSpPr>
        <p:spPr>
          <a:xfrm>
            <a:off x="3835565" y="4528209"/>
            <a:ext cx="11480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800" b="1" cap="none" spc="0" dirty="0">
                <a:ln/>
                <a:solidFill>
                  <a:srgbClr val="0070C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كرة السلة</a:t>
            </a:r>
          </a:p>
        </p:txBody>
      </p:sp>
      <p:cxnSp>
        <p:nvCxnSpPr>
          <p:cNvPr id="45" name="رابط مستقيم 44">
            <a:extLst>
              <a:ext uri="{FF2B5EF4-FFF2-40B4-BE49-F238E27FC236}">
                <a16:creationId xmlns:a16="http://schemas.microsoft.com/office/drawing/2014/main" id="{28A1D6D7-F006-4CE0-879D-450713C55A98}"/>
              </a:ext>
            </a:extLst>
          </p:cNvPr>
          <p:cNvCxnSpPr/>
          <p:nvPr/>
        </p:nvCxnSpPr>
        <p:spPr>
          <a:xfrm>
            <a:off x="2826951" y="4631945"/>
            <a:ext cx="0" cy="2086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مستقيم 45">
            <a:extLst>
              <a:ext uri="{FF2B5EF4-FFF2-40B4-BE49-F238E27FC236}">
                <a16:creationId xmlns:a16="http://schemas.microsoft.com/office/drawing/2014/main" id="{23ABBF76-A452-4001-A72B-894B31761EB1}"/>
              </a:ext>
            </a:extLst>
          </p:cNvPr>
          <p:cNvCxnSpPr/>
          <p:nvPr/>
        </p:nvCxnSpPr>
        <p:spPr>
          <a:xfrm>
            <a:off x="2765342" y="4636628"/>
            <a:ext cx="0" cy="2086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رابط مستقيم 46">
            <a:extLst>
              <a:ext uri="{FF2B5EF4-FFF2-40B4-BE49-F238E27FC236}">
                <a16:creationId xmlns:a16="http://schemas.microsoft.com/office/drawing/2014/main" id="{9DD1E004-0A6A-46F1-A51F-F8883112A6D5}"/>
              </a:ext>
            </a:extLst>
          </p:cNvPr>
          <p:cNvCxnSpPr/>
          <p:nvPr/>
        </p:nvCxnSpPr>
        <p:spPr>
          <a:xfrm>
            <a:off x="2703734" y="4631945"/>
            <a:ext cx="0" cy="2086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رابط مستقيم 47">
            <a:extLst>
              <a:ext uri="{FF2B5EF4-FFF2-40B4-BE49-F238E27FC236}">
                <a16:creationId xmlns:a16="http://schemas.microsoft.com/office/drawing/2014/main" id="{8F9E43EE-8CD7-41B6-8C27-DF28FB9A523B}"/>
              </a:ext>
            </a:extLst>
          </p:cNvPr>
          <p:cNvCxnSpPr/>
          <p:nvPr/>
        </p:nvCxnSpPr>
        <p:spPr>
          <a:xfrm>
            <a:off x="2635640" y="4631945"/>
            <a:ext cx="0" cy="2086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رابط مستقيم 48">
            <a:extLst>
              <a:ext uri="{FF2B5EF4-FFF2-40B4-BE49-F238E27FC236}">
                <a16:creationId xmlns:a16="http://schemas.microsoft.com/office/drawing/2014/main" id="{F1A12775-7AD4-4C9F-8274-708384D83C86}"/>
              </a:ext>
            </a:extLst>
          </p:cNvPr>
          <p:cNvCxnSpPr>
            <a:cxnSpLocks/>
          </p:cNvCxnSpPr>
          <p:nvPr/>
        </p:nvCxnSpPr>
        <p:spPr>
          <a:xfrm flipH="1">
            <a:off x="2571654" y="4659418"/>
            <a:ext cx="323767" cy="1249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782886AF-D704-44BE-965B-0F0F566A36AE}"/>
              </a:ext>
            </a:extLst>
          </p:cNvPr>
          <p:cNvSpPr/>
          <p:nvPr/>
        </p:nvSpPr>
        <p:spPr>
          <a:xfrm>
            <a:off x="3779540" y="4989689"/>
            <a:ext cx="12698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800" b="1" cap="none" spc="0" dirty="0">
                <a:ln/>
                <a:solidFill>
                  <a:srgbClr val="0070C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كرة الطاولة</a:t>
            </a:r>
          </a:p>
        </p:txBody>
      </p:sp>
      <p:cxnSp>
        <p:nvCxnSpPr>
          <p:cNvPr id="52" name="رابط مستقيم 51">
            <a:extLst>
              <a:ext uri="{FF2B5EF4-FFF2-40B4-BE49-F238E27FC236}">
                <a16:creationId xmlns:a16="http://schemas.microsoft.com/office/drawing/2014/main" id="{318C8AE2-921D-42EA-8B92-19454EC4DA2F}"/>
              </a:ext>
            </a:extLst>
          </p:cNvPr>
          <p:cNvCxnSpPr/>
          <p:nvPr/>
        </p:nvCxnSpPr>
        <p:spPr>
          <a:xfrm>
            <a:off x="2847147" y="5092821"/>
            <a:ext cx="0" cy="2086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رابط مستقيم 52">
            <a:extLst>
              <a:ext uri="{FF2B5EF4-FFF2-40B4-BE49-F238E27FC236}">
                <a16:creationId xmlns:a16="http://schemas.microsoft.com/office/drawing/2014/main" id="{6BB63F60-022B-4CF1-A869-F1583007353D}"/>
              </a:ext>
            </a:extLst>
          </p:cNvPr>
          <p:cNvCxnSpPr/>
          <p:nvPr/>
        </p:nvCxnSpPr>
        <p:spPr>
          <a:xfrm>
            <a:off x="2785538" y="5097504"/>
            <a:ext cx="0" cy="2086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رابط مستقيم 53">
            <a:extLst>
              <a:ext uri="{FF2B5EF4-FFF2-40B4-BE49-F238E27FC236}">
                <a16:creationId xmlns:a16="http://schemas.microsoft.com/office/drawing/2014/main" id="{66731D7C-40E9-4127-B40C-7BCB07A2EEAE}"/>
              </a:ext>
            </a:extLst>
          </p:cNvPr>
          <p:cNvCxnSpPr/>
          <p:nvPr/>
        </p:nvCxnSpPr>
        <p:spPr>
          <a:xfrm>
            <a:off x="2723930" y="5092821"/>
            <a:ext cx="0" cy="2086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رابط مستقيم 54">
            <a:extLst>
              <a:ext uri="{FF2B5EF4-FFF2-40B4-BE49-F238E27FC236}">
                <a16:creationId xmlns:a16="http://schemas.microsoft.com/office/drawing/2014/main" id="{6BF4005B-F9A4-4B22-937E-6812D7335E71}"/>
              </a:ext>
            </a:extLst>
          </p:cNvPr>
          <p:cNvCxnSpPr/>
          <p:nvPr/>
        </p:nvCxnSpPr>
        <p:spPr>
          <a:xfrm>
            <a:off x="2655836" y="5092821"/>
            <a:ext cx="0" cy="2086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صورة 5">
            <a:extLst>
              <a:ext uri="{FF2B5EF4-FFF2-40B4-BE49-F238E27FC236}">
                <a16:creationId xmlns:a16="http://schemas.microsoft.com/office/drawing/2014/main" id="{42494F17-3E58-5760-4DD2-C5B78EB0C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76" y="333575"/>
            <a:ext cx="1204299" cy="96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7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23" grpId="0"/>
      <p:bldP spid="44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مستطيل: زوايا قطرية مقصوصة 30">
            <a:extLst>
              <a:ext uri="{FF2B5EF4-FFF2-40B4-BE49-F238E27FC236}">
                <a16:creationId xmlns:a16="http://schemas.microsoft.com/office/drawing/2014/main" id="{CB5D1924-D7A3-416C-8F1D-A019F6E8C022}"/>
              </a:ext>
            </a:extLst>
          </p:cNvPr>
          <p:cNvSpPr/>
          <p:nvPr/>
        </p:nvSpPr>
        <p:spPr>
          <a:xfrm flipV="1">
            <a:off x="0" y="-3"/>
            <a:ext cx="12192000" cy="1276065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F5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: زوايا قطرية مقصوصة 31">
            <a:extLst>
              <a:ext uri="{FF2B5EF4-FFF2-40B4-BE49-F238E27FC236}">
                <a16:creationId xmlns:a16="http://schemas.microsoft.com/office/drawing/2014/main" id="{1F56CF24-9791-4ED4-AFE6-7788E968A4C5}"/>
              </a:ext>
            </a:extLst>
          </p:cNvPr>
          <p:cNvSpPr/>
          <p:nvPr/>
        </p:nvSpPr>
        <p:spPr>
          <a:xfrm flipV="1">
            <a:off x="0" y="5581933"/>
            <a:ext cx="12192000" cy="1276066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F5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F12CA7C1-3BE2-4D0B-AA48-E22857F1A8E4}"/>
              </a:ext>
            </a:extLst>
          </p:cNvPr>
          <p:cNvSpPr/>
          <p:nvPr/>
        </p:nvSpPr>
        <p:spPr>
          <a:xfrm>
            <a:off x="532263" y="436728"/>
            <a:ext cx="10959152" cy="5745708"/>
          </a:xfrm>
          <a:prstGeom prst="rect">
            <a:avLst/>
          </a:prstGeom>
          <a:noFill/>
          <a:ln w="38100">
            <a:solidFill>
              <a:srgbClr val="DF2988"/>
            </a:solidFill>
            <a:extLst>
              <a:ext uri="{C807C97D-BFC1-408E-A445-0C87EB9F89A2}">
                <ask:lineSketchStyleProps xmlns:ask="http://schemas.microsoft.com/office/drawing/2018/sketchyshapes" sd="3569556579">
                  <a:custGeom>
                    <a:avLst/>
                    <a:gdLst>
                      <a:gd name="connsiteX0" fmla="*/ 0 w 10959152"/>
                      <a:gd name="connsiteY0" fmla="*/ 0 h 5745708"/>
                      <a:gd name="connsiteX1" fmla="*/ 10959152 w 10959152"/>
                      <a:gd name="connsiteY1" fmla="*/ 0 h 5745708"/>
                      <a:gd name="connsiteX2" fmla="*/ 10959152 w 10959152"/>
                      <a:gd name="connsiteY2" fmla="*/ 5745708 h 5745708"/>
                      <a:gd name="connsiteX3" fmla="*/ 0 w 10959152"/>
                      <a:gd name="connsiteY3" fmla="*/ 5745708 h 5745708"/>
                      <a:gd name="connsiteX4" fmla="*/ 0 w 10959152"/>
                      <a:gd name="connsiteY4" fmla="*/ 0 h 5745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959152" h="5745708" extrusionOk="0">
                        <a:moveTo>
                          <a:pt x="0" y="0"/>
                        </a:moveTo>
                        <a:cubicBezTo>
                          <a:pt x="1341469" y="53737"/>
                          <a:pt x="8631332" y="-4795"/>
                          <a:pt x="10959152" y="0"/>
                        </a:cubicBezTo>
                        <a:cubicBezTo>
                          <a:pt x="11006884" y="1819779"/>
                          <a:pt x="10908632" y="3096718"/>
                          <a:pt x="10959152" y="5745708"/>
                        </a:cubicBezTo>
                        <a:cubicBezTo>
                          <a:pt x="8636625" y="5843127"/>
                          <a:pt x="1725763" y="5674630"/>
                          <a:pt x="0" y="5745708"/>
                        </a:cubicBezTo>
                        <a:cubicBezTo>
                          <a:pt x="-69548" y="3496815"/>
                          <a:pt x="127668" y="228835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5" name="رابط مستقيم 34">
            <a:extLst>
              <a:ext uri="{FF2B5EF4-FFF2-40B4-BE49-F238E27FC236}">
                <a16:creationId xmlns:a16="http://schemas.microsoft.com/office/drawing/2014/main" id="{7BB3CA4A-E841-4FE9-A44B-F21D230C2008}"/>
              </a:ext>
            </a:extLst>
          </p:cNvPr>
          <p:cNvCxnSpPr/>
          <p:nvPr/>
        </p:nvCxnSpPr>
        <p:spPr>
          <a:xfrm>
            <a:off x="11596046" y="-3"/>
            <a:ext cx="0" cy="4299048"/>
          </a:xfrm>
          <a:prstGeom prst="line">
            <a:avLst/>
          </a:prstGeom>
          <a:ln w="9525">
            <a:solidFill>
              <a:srgbClr val="DF29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مستقيم 35">
            <a:extLst>
              <a:ext uri="{FF2B5EF4-FFF2-40B4-BE49-F238E27FC236}">
                <a16:creationId xmlns:a16="http://schemas.microsoft.com/office/drawing/2014/main" id="{D38E74B6-D2C6-4A27-998B-DB9487EFF3E9}"/>
              </a:ext>
            </a:extLst>
          </p:cNvPr>
          <p:cNvCxnSpPr/>
          <p:nvPr/>
        </p:nvCxnSpPr>
        <p:spPr>
          <a:xfrm>
            <a:off x="429905" y="2568049"/>
            <a:ext cx="0" cy="4299048"/>
          </a:xfrm>
          <a:prstGeom prst="line">
            <a:avLst/>
          </a:prstGeom>
          <a:ln w="9525">
            <a:solidFill>
              <a:srgbClr val="DF29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صورة 37">
            <a:extLst>
              <a:ext uri="{FF2B5EF4-FFF2-40B4-BE49-F238E27FC236}">
                <a16:creationId xmlns:a16="http://schemas.microsoft.com/office/drawing/2014/main" id="{BA3E190F-9EC4-4242-A224-7EAEF151D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638" y="3903260"/>
            <a:ext cx="3738345" cy="3738345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9E7A8798-E977-461E-9046-A9652F241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803947" y="-783609"/>
            <a:ext cx="3738345" cy="3738345"/>
          </a:xfrm>
          <a:prstGeom prst="rect">
            <a:avLst/>
          </a:prstGeom>
        </p:spPr>
      </p:pic>
      <p:sp>
        <p:nvSpPr>
          <p:cNvPr id="40" name="مربع نص 39">
            <a:extLst>
              <a:ext uri="{FF2B5EF4-FFF2-40B4-BE49-F238E27FC236}">
                <a16:creationId xmlns:a16="http://schemas.microsoft.com/office/drawing/2014/main" id="{D7C534BD-F550-4A2F-AD06-BCD404F0D13F}"/>
              </a:ext>
            </a:extLst>
          </p:cNvPr>
          <p:cNvSpPr txBox="1"/>
          <p:nvPr/>
        </p:nvSpPr>
        <p:spPr>
          <a:xfrm>
            <a:off x="3149837" y="436728"/>
            <a:ext cx="572400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dirty="0">
                <a:solidFill>
                  <a:srgbClr val="0070C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خطوات حل المسألة </a:t>
            </a:r>
            <a:endParaRPr lang="ar-SA" sz="8800" dirty="0">
              <a:solidFill>
                <a:schemeClr val="accent6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3F4CA4B1-8C5E-47D1-9EBF-8C5B0C6BC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321" y="2475518"/>
            <a:ext cx="2484766" cy="1669551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774FF1E-E5D6-4598-A9F5-DCA3946C97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293" y="2474806"/>
            <a:ext cx="2484766" cy="1669551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C2B3A9A0-B222-4605-B7DF-EB5068326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25" y="2410001"/>
            <a:ext cx="2484766" cy="166955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3548445-0521-4C5B-AE12-B5B3112C0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527" y="2458642"/>
            <a:ext cx="2484766" cy="1669551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AE0CD17C-76B0-479E-BA25-F45E496F61B4}"/>
              </a:ext>
            </a:extLst>
          </p:cNvPr>
          <p:cNvSpPr/>
          <p:nvPr/>
        </p:nvSpPr>
        <p:spPr>
          <a:xfrm>
            <a:off x="9444283" y="2778443"/>
            <a:ext cx="9268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solidFill>
                  <a:srgbClr val="A5638A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أفهم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7F0D8C4-367A-4C11-A1BF-B9207E6E11E4}"/>
              </a:ext>
            </a:extLst>
          </p:cNvPr>
          <p:cNvSpPr/>
          <p:nvPr/>
        </p:nvSpPr>
        <p:spPr>
          <a:xfrm>
            <a:off x="6599480" y="2929143"/>
            <a:ext cx="1348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solidFill>
                  <a:srgbClr val="A5638A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أخطط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96C51732-FCC4-43C2-BE03-D84EFFBB7B3B}"/>
              </a:ext>
            </a:extLst>
          </p:cNvPr>
          <p:cNvSpPr/>
          <p:nvPr/>
        </p:nvSpPr>
        <p:spPr>
          <a:xfrm>
            <a:off x="4132571" y="2889255"/>
            <a:ext cx="952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solidFill>
                  <a:srgbClr val="A5638A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أحل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7CC7255A-CFA1-4C8C-BF7A-C857CA6491AB}"/>
              </a:ext>
            </a:extLst>
          </p:cNvPr>
          <p:cNvSpPr/>
          <p:nvPr/>
        </p:nvSpPr>
        <p:spPr>
          <a:xfrm>
            <a:off x="1434368" y="2874626"/>
            <a:ext cx="1133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solidFill>
                  <a:srgbClr val="A5638A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أتحقق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6BC25B0-8FEB-4A4F-AA6E-893FF44491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76" y="333575"/>
            <a:ext cx="1204299" cy="96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3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مستطيل: زوايا قطرية مقصوصة 30">
            <a:extLst>
              <a:ext uri="{FF2B5EF4-FFF2-40B4-BE49-F238E27FC236}">
                <a16:creationId xmlns:a16="http://schemas.microsoft.com/office/drawing/2014/main" id="{CB5D1924-D7A3-416C-8F1D-A019F6E8C022}"/>
              </a:ext>
            </a:extLst>
          </p:cNvPr>
          <p:cNvSpPr/>
          <p:nvPr/>
        </p:nvSpPr>
        <p:spPr>
          <a:xfrm flipV="1">
            <a:off x="0" y="-3"/>
            <a:ext cx="12192000" cy="1276065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F5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: زوايا قطرية مقصوصة 31">
            <a:extLst>
              <a:ext uri="{FF2B5EF4-FFF2-40B4-BE49-F238E27FC236}">
                <a16:creationId xmlns:a16="http://schemas.microsoft.com/office/drawing/2014/main" id="{1F56CF24-9791-4ED4-AFE6-7788E968A4C5}"/>
              </a:ext>
            </a:extLst>
          </p:cNvPr>
          <p:cNvSpPr/>
          <p:nvPr/>
        </p:nvSpPr>
        <p:spPr>
          <a:xfrm flipV="1">
            <a:off x="0" y="5581933"/>
            <a:ext cx="12192000" cy="1276066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F5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F12CA7C1-3BE2-4D0B-AA48-E22857F1A8E4}"/>
              </a:ext>
            </a:extLst>
          </p:cNvPr>
          <p:cNvSpPr/>
          <p:nvPr/>
        </p:nvSpPr>
        <p:spPr>
          <a:xfrm>
            <a:off x="532263" y="436728"/>
            <a:ext cx="10959152" cy="5745708"/>
          </a:xfrm>
          <a:prstGeom prst="rect">
            <a:avLst/>
          </a:prstGeom>
          <a:noFill/>
          <a:ln w="38100">
            <a:solidFill>
              <a:srgbClr val="DF2988"/>
            </a:solidFill>
            <a:extLst>
              <a:ext uri="{C807C97D-BFC1-408E-A445-0C87EB9F89A2}">
                <ask:lineSketchStyleProps xmlns:ask="http://schemas.microsoft.com/office/drawing/2018/sketchyshapes" sd="3569556579">
                  <a:custGeom>
                    <a:avLst/>
                    <a:gdLst>
                      <a:gd name="connsiteX0" fmla="*/ 0 w 10959152"/>
                      <a:gd name="connsiteY0" fmla="*/ 0 h 5745708"/>
                      <a:gd name="connsiteX1" fmla="*/ 10959152 w 10959152"/>
                      <a:gd name="connsiteY1" fmla="*/ 0 h 5745708"/>
                      <a:gd name="connsiteX2" fmla="*/ 10959152 w 10959152"/>
                      <a:gd name="connsiteY2" fmla="*/ 5745708 h 5745708"/>
                      <a:gd name="connsiteX3" fmla="*/ 0 w 10959152"/>
                      <a:gd name="connsiteY3" fmla="*/ 5745708 h 5745708"/>
                      <a:gd name="connsiteX4" fmla="*/ 0 w 10959152"/>
                      <a:gd name="connsiteY4" fmla="*/ 0 h 5745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959152" h="5745708" extrusionOk="0">
                        <a:moveTo>
                          <a:pt x="0" y="0"/>
                        </a:moveTo>
                        <a:cubicBezTo>
                          <a:pt x="1341469" y="53737"/>
                          <a:pt x="8631332" y="-4795"/>
                          <a:pt x="10959152" y="0"/>
                        </a:cubicBezTo>
                        <a:cubicBezTo>
                          <a:pt x="11006884" y="1819779"/>
                          <a:pt x="10908632" y="3096718"/>
                          <a:pt x="10959152" y="5745708"/>
                        </a:cubicBezTo>
                        <a:cubicBezTo>
                          <a:pt x="8636625" y="5843127"/>
                          <a:pt x="1725763" y="5674630"/>
                          <a:pt x="0" y="5745708"/>
                        </a:cubicBezTo>
                        <a:cubicBezTo>
                          <a:pt x="-69548" y="3496815"/>
                          <a:pt x="127668" y="228835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5" name="رابط مستقيم 34">
            <a:extLst>
              <a:ext uri="{FF2B5EF4-FFF2-40B4-BE49-F238E27FC236}">
                <a16:creationId xmlns:a16="http://schemas.microsoft.com/office/drawing/2014/main" id="{7BB3CA4A-E841-4FE9-A44B-F21D230C2008}"/>
              </a:ext>
            </a:extLst>
          </p:cNvPr>
          <p:cNvCxnSpPr/>
          <p:nvPr/>
        </p:nvCxnSpPr>
        <p:spPr>
          <a:xfrm>
            <a:off x="11596046" y="-3"/>
            <a:ext cx="0" cy="4299048"/>
          </a:xfrm>
          <a:prstGeom prst="line">
            <a:avLst/>
          </a:prstGeom>
          <a:ln w="9525">
            <a:solidFill>
              <a:srgbClr val="DF29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مستقيم 35">
            <a:extLst>
              <a:ext uri="{FF2B5EF4-FFF2-40B4-BE49-F238E27FC236}">
                <a16:creationId xmlns:a16="http://schemas.microsoft.com/office/drawing/2014/main" id="{D38E74B6-D2C6-4A27-998B-DB9487EFF3E9}"/>
              </a:ext>
            </a:extLst>
          </p:cNvPr>
          <p:cNvCxnSpPr/>
          <p:nvPr/>
        </p:nvCxnSpPr>
        <p:spPr>
          <a:xfrm>
            <a:off x="429905" y="2568049"/>
            <a:ext cx="0" cy="4299048"/>
          </a:xfrm>
          <a:prstGeom prst="line">
            <a:avLst/>
          </a:prstGeom>
          <a:ln w="9525">
            <a:solidFill>
              <a:srgbClr val="DF29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صورة 37">
            <a:extLst>
              <a:ext uri="{FF2B5EF4-FFF2-40B4-BE49-F238E27FC236}">
                <a16:creationId xmlns:a16="http://schemas.microsoft.com/office/drawing/2014/main" id="{BA3E190F-9EC4-4242-A224-7EAEF151D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638" y="3903260"/>
            <a:ext cx="3738345" cy="3738345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9E7A8798-E977-461E-9046-A9652F241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803947" y="-783609"/>
            <a:ext cx="3738345" cy="3738345"/>
          </a:xfrm>
          <a:prstGeom prst="rect">
            <a:avLst/>
          </a:prstGeom>
        </p:spPr>
      </p:pic>
      <p:sp>
        <p:nvSpPr>
          <p:cNvPr id="40" name="مربع نص 39">
            <a:extLst>
              <a:ext uri="{FF2B5EF4-FFF2-40B4-BE49-F238E27FC236}">
                <a16:creationId xmlns:a16="http://schemas.microsoft.com/office/drawing/2014/main" id="{D7C534BD-F550-4A2F-AD06-BCD404F0D13F}"/>
              </a:ext>
            </a:extLst>
          </p:cNvPr>
          <p:cNvSpPr txBox="1"/>
          <p:nvPr/>
        </p:nvSpPr>
        <p:spPr>
          <a:xfrm>
            <a:off x="4459989" y="638029"/>
            <a:ext cx="3272022" cy="76944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400" b="1" dirty="0">
                <a:ln/>
                <a:solidFill>
                  <a:schemeClr val="accent4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خطة حل المسألة</a:t>
            </a:r>
            <a:endParaRPr lang="ar-SA" sz="6600" b="1" dirty="0">
              <a:ln/>
              <a:solidFill>
                <a:schemeClr val="accent4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6F6C665-AAE7-405E-BF9A-91EDCCEAB257}"/>
              </a:ext>
            </a:extLst>
          </p:cNvPr>
          <p:cNvSpPr txBox="1"/>
          <p:nvPr/>
        </p:nvSpPr>
        <p:spPr>
          <a:xfrm>
            <a:off x="6985991" y="2034544"/>
            <a:ext cx="3272022" cy="76944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400" b="1" u="sng" dirty="0">
                <a:ln/>
                <a:solidFill>
                  <a:srgbClr val="A5638A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فكرة الدرس</a:t>
            </a:r>
            <a:endParaRPr lang="ar-SA" sz="6600" b="1" u="sng" dirty="0">
              <a:ln/>
              <a:solidFill>
                <a:srgbClr val="A5638A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68799A2-A059-4E86-9B2E-8B5DFAF42E52}"/>
              </a:ext>
            </a:extLst>
          </p:cNvPr>
          <p:cNvSpPr txBox="1"/>
          <p:nvPr/>
        </p:nvSpPr>
        <p:spPr>
          <a:xfrm>
            <a:off x="2683633" y="2968902"/>
            <a:ext cx="6495959" cy="76944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400" b="1" dirty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أستعمل خطة إنشاء جدول لأحل المسألة </a:t>
            </a:r>
            <a:endParaRPr lang="ar-SA" sz="6600" b="1" dirty="0">
              <a:ln/>
              <a:solidFill>
                <a:schemeClr val="accent3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D3125D2-68B3-631B-6D05-51D15A8EF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76" y="333575"/>
            <a:ext cx="1204299" cy="96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9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مستطيل: زوايا قطرية مقصوصة 30">
            <a:extLst>
              <a:ext uri="{FF2B5EF4-FFF2-40B4-BE49-F238E27FC236}">
                <a16:creationId xmlns:a16="http://schemas.microsoft.com/office/drawing/2014/main" id="{CB5D1924-D7A3-416C-8F1D-A019F6E8C022}"/>
              </a:ext>
            </a:extLst>
          </p:cNvPr>
          <p:cNvSpPr/>
          <p:nvPr/>
        </p:nvSpPr>
        <p:spPr>
          <a:xfrm flipV="1">
            <a:off x="0" y="-3"/>
            <a:ext cx="12192000" cy="1276065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F5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: زوايا قطرية مقصوصة 31">
            <a:extLst>
              <a:ext uri="{FF2B5EF4-FFF2-40B4-BE49-F238E27FC236}">
                <a16:creationId xmlns:a16="http://schemas.microsoft.com/office/drawing/2014/main" id="{1F56CF24-9791-4ED4-AFE6-7788E968A4C5}"/>
              </a:ext>
            </a:extLst>
          </p:cNvPr>
          <p:cNvSpPr/>
          <p:nvPr/>
        </p:nvSpPr>
        <p:spPr>
          <a:xfrm flipV="1">
            <a:off x="0" y="5581933"/>
            <a:ext cx="12192000" cy="1276066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F5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F12CA7C1-3BE2-4D0B-AA48-E22857F1A8E4}"/>
              </a:ext>
            </a:extLst>
          </p:cNvPr>
          <p:cNvSpPr/>
          <p:nvPr/>
        </p:nvSpPr>
        <p:spPr>
          <a:xfrm>
            <a:off x="532263" y="436728"/>
            <a:ext cx="10959152" cy="5745708"/>
          </a:xfrm>
          <a:prstGeom prst="rect">
            <a:avLst/>
          </a:prstGeom>
          <a:noFill/>
          <a:ln w="38100">
            <a:solidFill>
              <a:srgbClr val="DF2988"/>
            </a:solidFill>
            <a:extLst>
              <a:ext uri="{C807C97D-BFC1-408E-A445-0C87EB9F89A2}">
                <ask:lineSketchStyleProps xmlns:ask="http://schemas.microsoft.com/office/drawing/2018/sketchyshapes" sd="3569556579">
                  <a:custGeom>
                    <a:avLst/>
                    <a:gdLst>
                      <a:gd name="connsiteX0" fmla="*/ 0 w 10959152"/>
                      <a:gd name="connsiteY0" fmla="*/ 0 h 5745708"/>
                      <a:gd name="connsiteX1" fmla="*/ 10959152 w 10959152"/>
                      <a:gd name="connsiteY1" fmla="*/ 0 h 5745708"/>
                      <a:gd name="connsiteX2" fmla="*/ 10959152 w 10959152"/>
                      <a:gd name="connsiteY2" fmla="*/ 5745708 h 5745708"/>
                      <a:gd name="connsiteX3" fmla="*/ 0 w 10959152"/>
                      <a:gd name="connsiteY3" fmla="*/ 5745708 h 5745708"/>
                      <a:gd name="connsiteX4" fmla="*/ 0 w 10959152"/>
                      <a:gd name="connsiteY4" fmla="*/ 0 h 5745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959152" h="5745708" extrusionOk="0">
                        <a:moveTo>
                          <a:pt x="0" y="0"/>
                        </a:moveTo>
                        <a:cubicBezTo>
                          <a:pt x="1341469" y="53737"/>
                          <a:pt x="8631332" y="-4795"/>
                          <a:pt x="10959152" y="0"/>
                        </a:cubicBezTo>
                        <a:cubicBezTo>
                          <a:pt x="11006884" y="1819779"/>
                          <a:pt x="10908632" y="3096718"/>
                          <a:pt x="10959152" y="5745708"/>
                        </a:cubicBezTo>
                        <a:cubicBezTo>
                          <a:pt x="8636625" y="5843127"/>
                          <a:pt x="1725763" y="5674630"/>
                          <a:pt x="0" y="5745708"/>
                        </a:cubicBezTo>
                        <a:cubicBezTo>
                          <a:pt x="-69548" y="3496815"/>
                          <a:pt x="127668" y="228835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5" name="رابط مستقيم 34">
            <a:extLst>
              <a:ext uri="{FF2B5EF4-FFF2-40B4-BE49-F238E27FC236}">
                <a16:creationId xmlns:a16="http://schemas.microsoft.com/office/drawing/2014/main" id="{7BB3CA4A-E841-4FE9-A44B-F21D230C2008}"/>
              </a:ext>
            </a:extLst>
          </p:cNvPr>
          <p:cNvCxnSpPr/>
          <p:nvPr/>
        </p:nvCxnSpPr>
        <p:spPr>
          <a:xfrm>
            <a:off x="11596046" y="-3"/>
            <a:ext cx="0" cy="4299048"/>
          </a:xfrm>
          <a:prstGeom prst="line">
            <a:avLst/>
          </a:prstGeom>
          <a:ln w="9525">
            <a:solidFill>
              <a:srgbClr val="DF29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مستقيم 35">
            <a:extLst>
              <a:ext uri="{FF2B5EF4-FFF2-40B4-BE49-F238E27FC236}">
                <a16:creationId xmlns:a16="http://schemas.microsoft.com/office/drawing/2014/main" id="{D38E74B6-D2C6-4A27-998B-DB9487EFF3E9}"/>
              </a:ext>
            </a:extLst>
          </p:cNvPr>
          <p:cNvCxnSpPr/>
          <p:nvPr/>
        </p:nvCxnSpPr>
        <p:spPr>
          <a:xfrm>
            <a:off x="429905" y="2568049"/>
            <a:ext cx="0" cy="4299048"/>
          </a:xfrm>
          <a:prstGeom prst="line">
            <a:avLst/>
          </a:prstGeom>
          <a:ln w="9525">
            <a:solidFill>
              <a:srgbClr val="DF29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صورة 37">
            <a:extLst>
              <a:ext uri="{FF2B5EF4-FFF2-40B4-BE49-F238E27FC236}">
                <a16:creationId xmlns:a16="http://schemas.microsoft.com/office/drawing/2014/main" id="{BA3E190F-9EC4-4242-A224-7EAEF151D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638" y="3903260"/>
            <a:ext cx="3738345" cy="3738345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9E7A8798-E977-461E-9046-A9652F241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803947" y="-783609"/>
            <a:ext cx="3738345" cy="3738345"/>
          </a:xfrm>
          <a:prstGeom prst="rect">
            <a:avLst/>
          </a:prstGeom>
        </p:spPr>
      </p:pic>
      <p:sp>
        <p:nvSpPr>
          <p:cNvPr id="40" name="مربع نص 39">
            <a:extLst>
              <a:ext uri="{FF2B5EF4-FFF2-40B4-BE49-F238E27FC236}">
                <a16:creationId xmlns:a16="http://schemas.microsoft.com/office/drawing/2014/main" id="{D7C534BD-F550-4A2F-AD06-BCD404F0D13F}"/>
              </a:ext>
            </a:extLst>
          </p:cNvPr>
          <p:cNvSpPr txBox="1"/>
          <p:nvPr/>
        </p:nvSpPr>
        <p:spPr>
          <a:xfrm>
            <a:off x="4459989" y="638029"/>
            <a:ext cx="3272022" cy="76944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400" b="1" dirty="0">
                <a:ln/>
                <a:solidFill>
                  <a:schemeClr val="accent4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خطة حل المسألة</a:t>
            </a:r>
            <a:endParaRPr lang="ar-SA" sz="6600" b="1" dirty="0">
              <a:ln/>
              <a:solidFill>
                <a:schemeClr val="accent4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7921050-2C32-43FE-B376-6B1DD831B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186" y="1395374"/>
            <a:ext cx="3231627" cy="1294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مستطيل: زوايا علوية مستديرة 3">
            <a:extLst>
              <a:ext uri="{FF2B5EF4-FFF2-40B4-BE49-F238E27FC236}">
                <a16:creationId xmlns:a16="http://schemas.microsoft.com/office/drawing/2014/main" id="{B4BA89B6-EA6B-4544-8EA1-CE920F5958A1}"/>
              </a:ext>
            </a:extLst>
          </p:cNvPr>
          <p:cNvSpPr/>
          <p:nvPr/>
        </p:nvSpPr>
        <p:spPr>
          <a:xfrm>
            <a:off x="9610584" y="2943719"/>
            <a:ext cx="1793506" cy="2627197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u="sng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المعطيات/</a:t>
            </a:r>
          </a:p>
          <a:p>
            <a:pPr algn="ctr"/>
            <a:r>
              <a:rPr lang="ar-SA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-معلمين مرافقين لكل مجموعة من 9 طلاب</a:t>
            </a:r>
          </a:p>
          <a:p>
            <a:pPr marL="285750" indent="-285750" algn="ctr">
              <a:buFontTx/>
              <a:buChar char="-"/>
            </a:pPr>
            <a:r>
              <a:rPr lang="ar-SA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عدد المعلمين المرافقين 16 معلماَ</a:t>
            </a:r>
          </a:p>
          <a:p>
            <a:pPr algn="ctr"/>
            <a:r>
              <a:rPr lang="ar-SA" b="1" u="sng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المطلوب/</a:t>
            </a:r>
          </a:p>
          <a:p>
            <a:pPr algn="ctr"/>
            <a:r>
              <a:rPr lang="ar-SA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عدد الطلاب في تلك الرحلة ؟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DF7C0582-B1E3-43DA-9FA1-A03185F73F91}"/>
              </a:ext>
            </a:extLst>
          </p:cNvPr>
          <p:cNvSpPr/>
          <p:nvPr/>
        </p:nvSpPr>
        <p:spPr>
          <a:xfrm>
            <a:off x="10036955" y="2478585"/>
            <a:ext cx="9140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أفهم</a:t>
            </a:r>
          </a:p>
        </p:txBody>
      </p:sp>
      <p:sp>
        <p:nvSpPr>
          <p:cNvPr id="17" name="مستطيل: زوايا علوية مستديرة 16">
            <a:extLst>
              <a:ext uri="{FF2B5EF4-FFF2-40B4-BE49-F238E27FC236}">
                <a16:creationId xmlns:a16="http://schemas.microsoft.com/office/drawing/2014/main" id="{5D9A34E9-3E55-47CE-82BD-17FB6FFE0B09}"/>
              </a:ext>
            </a:extLst>
          </p:cNvPr>
          <p:cNvSpPr/>
          <p:nvPr/>
        </p:nvSpPr>
        <p:spPr>
          <a:xfrm>
            <a:off x="7954286" y="2947251"/>
            <a:ext cx="1604896" cy="2627197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u="sng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إنشاء جدول </a:t>
            </a:r>
          </a:p>
          <a:p>
            <a:pPr algn="ctr"/>
            <a:r>
              <a:rPr lang="ar-SA" b="1" u="sng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لحل المسألة </a:t>
            </a:r>
            <a:endParaRPr lang="ar-SA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A5F986D4-E669-4BB2-BCA5-DB779783DFEC}"/>
              </a:ext>
            </a:extLst>
          </p:cNvPr>
          <p:cNvSpPr/>
          <p:nvPr/>
        </p:nvSpPr>
        <p:spPr>
          <a:xfrm>
            <a:off x="8219346" y="2478585"/>
            <a:ext cx="12314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أخطط</a:t>
            </a:r>
          </a:p>
        </p:txBody>
      </p:sp>
      <p:sp>
        <p:nvSpPr>
          <p:cNvPr id="19" name="مستطيل: زوايا علوية مستديرة 18">
            <a:extLst>
              <a:ext uri="{FF2B5EF4-FFF2-40B4-BE49-F238E27FC236}">
                <a16:creationId xmlns:a16="http://schemas.microsoft.com/office/drawing/2014/main" id="{6CC28DB4-ED89-412B-ACF6-024B4C3EF4F0}"/>
              </a:ext>
            </a:extLst>
          </p:cNvPr>
          <p:cNvSpPr/>
          <p:nvPr/>
        </p:nvSpPr>
        <p:spPr>
          <a:xfrm>
            <a:off x="2354052" y="2945638"/>
            <a:ext cx="5533831" cy="2627197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E1405828-E35C-4041-8772-F4A911015361}"/>
              </a:ext>
            </a:extLst>
          </p:cNvPr>
          <p:cNvSpPr/>
          <p:nvPr/>
        </p:nvSpPr>
        <p:spPr>
          <a:xfrm>
            <a:off x="4676397" y="2468535"/>
            <a:ext cx="8867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أحل</a:t>
            </a:r>
          </a:p>
        </p:txBody>
      </p:sp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F8E00D49-0C47-4E92-BDD2-4A64FB9100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71180"/>
              </p:ext>
            </p:extLst>
          </p:nvPr>
        </p:nvGraphicFramePr>
        <p:xfrm>
          <a:off x="2387468" y="3739032"/>
          <a:ext cx="5449013" cy="741680"/>
        </p:xfrm>
        <a:graphic>
          <a:graphicData uri="http://schemas.openxmlformats.org/drawingml/2006/table">
            <a:tbl>
              <a:tblPr rtl="1" firstRow="1" bandRow="1">
                <a:tableStyleId>{0505E3EF-67EA-436B-97B2-0124C06EBD24}</a:tableStyleId>
              </a:tblPr>
              <a:tblGrid>
                <a:gridCol w="878853">
                  <a:extLst>
                    <a:ext uri="{9D8B030D-6E8A-4147-A177-3AD203B41FA5}">
                      <a16:colId xmlns:a16="http://schemas.microsoft.com/office/drawing/2014/main" val="40544026"/>
                    </a:ext>
                  </a:extLst>
                </a:gridCol>
                <a:gridCol w="571270">
                  <a:extLst>
                    <a:ext uri="{9D8B030D-6E8A-4147-A177-3AD203B41FA5}">
                      <a16:colId xmlns:a16="http://schemas.microsoft.com/office/drawing/2014/main" val="2385604761"/>
                    </a:ext>
                  </a:extLst>
                </a:gridCol>
                <a:gridCol w="571270">
                  <a:extLst>
                    <a:ext uri="{9D8B030D-6E8A-4147-A177-3AD203B41FA5}">
                      <a16:colId xmlns:a16="http://schemas.microsoft.com/office/drawing/2014/main" val="2331594201"/>
                    </a:ext>
                  </a:extLst>
                </a:gridCol>
                <a:gridCol w="571270">
                  <a:extLst>
                    <a:ext uri="{9D8B030D-6E8A-4147-A177-3AD203B41FA5}">
                      <a16:colId xmlns:a16="http://schemas.microsoft.com/office/drawing/2014/main" val="908020758"/>
                    </a:ext>
                  </a:extLst>
                </a:gridCol>
                <a:gridCol w="571270">
                  <a:extLst>
                    <a:ext uri="{9D8B030D-6E8A-4147-A177-3AD203B41FA5}">
                      <a16:colId xmlns:a16="http://schemas.microsoft.com/office/drawing/2014/main" val="3880262753"/>
                    </a:ext>
                  </a:extLst>
                </a:gridCol>
                <a:gridCol w="571270">
                  <a:extLst>
                    <a:ext uri="{9D8B030D-6E8A-4147-A177-3AD203B41FA5}">
                      <a16:colId xmlns:a16="http://schemas.microsoft.com/office/drawing/2014/main" val="304103574"/>
                    </a:ext>
                  </a:extLst>
                </a:gridCol>
                <a:gridCol w="571270">
                  <a:extLst>
                    <a:ext uri="{9D8B030D-6E8A-4147-A177-3AD203B41FA5}">
                      <a16:colId xmlns:a16="http://schemas.microsoft.com/office/drawing/2014/main" val="4064320293"/>
                    </a:ext>
                  </a:extLst>
                </a:gridCol>
                <a:gridCol w="571270">
                  <a:extLst>
                    <a:ext uri="{9D8B030D-6E8A-4147-A177-3AD203B41FA5}">
                      <a16:colId xmlns:a16="http://schemas.microsoft.com/office/drawing/2014/main" val="704740208"/>
                    </a:ext>
                  </a:extLst>
                </a:gridCol>
                <a:gridCol w="571270">
                  <a:extLst>
                    <a:ext uri="{9D8B030D-6E8A-4147-A177-3AD203B41FA5}">
                      <a16:colId xmlns:a16="http://schemas.microsoft.com/office/drawing/2014/main" val="40060470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عدد المعلمين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967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16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عدد الطلاب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945530"/>
                  </a:ext>
                </a:extLst>
              </a:tr>
            </a:tbl>
          </a:graphicData>
        </a:graphic>
      </p:graphicFrame>
      <p:sp>
        <p:nvSpPr>
          <p:cNvPr id="8" name="مستطيل 7">
            <a:extLst>
              <a:ext uri="{FF2B5EF4-FFF2-40B4-BE49-F238E27FC236}">
                <a16:creationId xmlns:a16="http://schemas.microsoft.com/office/drawing/2014/main" id="{11944F65-E127-4E27-96BE-36346D0F711F}"/>
              </a:ext>
            </a:extLst>
          </p:cNvPr>
          <p:cNvSpPr/>
          <p:nvPr/>
        </p:nvSpPr>
        <p:spPr>
          <a:xfrm>
            <a:off x="6470249" y="3574656"/>
            <a:ext cx="3397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lang="ar-SA" sz="4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923CACD-F3F1-422C-8A1B-ED8489ADE40D}"/>
              </a:ext>
            </a:extLst>
          </p:cNvPr>
          <p:cNvSpPr/>
          <p:nvPr/>
        </p:nvSpPr>
        <p:spPr>
          <a:xfrm>
            <a:off x="6470248" y="3943858"/>
            <a:ext cx="3397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9</a:t>
            </a:r>
            <a:endParaRPr lang="ar-SA" sz="40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" name="صورة 50">
            <a:extLst>
              <a:ext uri="{FF2B5EF4-FFF2-40B4-BE49-F238E27FC236}">
                <a16:creationId xmlns:a16="http://schemas.microsoft.com/office/drawing/2014/main" id="{2BBA3B34-49CC-4DF8-94A3-16CC0CE1F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217687" y="3536649"/>
            <a:ext cx="462764" cy="193809"/>
          </a:xfrm>
          <a:prstGeom prst="rect">
            <a:avLst/>
          </a:prstGeom>
        </p:spPr>
      </p:pic>
      <p:sp>
        <p:nvSpPr>
          <p:cNvPr id="53" name="مستطيل 52">
            <a:extLst>
              <a:ext uri="{FF2B5EF4-FFF2-40B4-BE49-F238E27FC236}">
                <a16:creationId xmlns:a16="http://schemas.microsoft.com/office/drawing/2014/main" id="{74A9F426-0E53-408E-B5EE-0B746EB49ECB}"/>
              </a:ext>
            </a:extLst>
          </p:cNvPr>
          <p:cNvSpPr/>
          <p:nvPr/>
        </p:nvSpPr>
        <p:spPr>
          <a:xfrm>
            <a:off x="6234167" y="3226073"/>
            <a:ext cx="7893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+2</a:t>
            </a:r>
            <a:endParaRPr lang="ar-SA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مستطيل 53">
            <a:extLst>
              <a:ext uri="{FF2B5EF4-FFF2-40B4-BE49-F238E27FC236}">
                <a16:creationId xmlns:a16="http://schemas.microsoft.com/office/drawing/2014/main" id="{9447DCF5-C1E7-4688-A5B6-A38866D32ACC}"/>
              </a:ext>
            </a:extLst>
          </p:cNvPr>
          <p:cNvSpPr/>
          <p:nvPr/>
        </p:nvSpPr>
        <p:spPr>
          <a:xfrm>
            <a:off x="5921634" y="3580788"/>
            <a:ext cx="3397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  <a:endParaRPr lang="ar-SA" sz="4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5" name="صورة 54">
            <a:extLst>
              <a:ext uri="{FF2B5EF4-FFF2-40B4-BE49-F238E27FC236}">
                <a16:creationId xmlns:a16="http://schemas.microsoft.com/office/drawing/2014/main" id="{A237D249-7BDA-4F87-9ABC-DE235E9CB5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28288" y="4484145"/>
            <a:ext cx="484464" cy="202897"/>
          </a:xfrm>
          <a:prstGeom prst="rect">
            <a:avLst/>
          </a:prstGeom>
        </p:spPr>
      </p:pic>
      <p:sp>
        <p:nvSpPr>
          <p:cNvPr id="56" name="مستطيل 55">
            <a:extLst>
              <a:ext uri="{FF2B5EF4-FFF2-40B4-BE49-F238E27FC236}">
                <a16:creationId xmlns:a16="http://schemas.microsoft.com/office/drawing/2014/main" id="{2336946D-13F5-4D9E-B9BD-7FB1DFEBFDDA}"/>
              </a:ext>
            </a:extLst>
          </p:cNvPr>
          <p:cNvSpPr/>
          <p:nvPr/>
        </p:nvSpPr>
        <p:spPr>
          <a:xfrm>
            <a:off x="6165839" y="4546920"/>
            <a:ext cx="7893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+9</a:t>
            </a:r>
            <a:endParaRPr lang="ar-SA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76287E30-0D21-4A70-9DD6-99C3210ECAC8}"/>
              </a:ext>
            </a:extLst>
          </p:cNvPr>
          <p:cNvSpPr/>
          <p:nvPr/>
        </p:nvSpPr>
        <p:spPr>
          <a:xfrm>
            <a:off x="5726729" y="3943858"/>
            <a:ext cx="70132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18</a:t>
            </a:r>
            <a:endParaRPr lang="ar-SA" sz="40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DDA4606F-8AB4-43C0-8BA1-D174BCC472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479622" y="3529392"/>
            <a:ext cx="489605" cy="205050"/>
          </a:xfrm>
          <a:prstGeom prst="rect">
            <a:avLst/>
          </a:prstGeom>
        </p:spPr>
      </p:pic>
      <p:sp>
        <p:nvSpPr>
          <p:cNvPr id="28" name="مستطيل 27">
            <a:extLst>
              <a:ext uri="{FF2B5EF4-FFF2-40B4-BE49-F238E27FC236}">
                <a16:creationId xmlns:a16="http://schemas.microsoft.com/office/drawing/2014/main" id="{64914AF2-D45B-46CA-8842-6B3877255FD4}"/>
              </a:ext>
            </a:extLst>
          </p:cNvPr>
          <p:cNvSpPr/>
          <p:nvPr/>
        </p:nvSpPr>
        <p:spPr>
          <a:xfrm>
            <a:off x="5538408" y="3192631"/>
            <a:ext cx="56391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+2</a:t>
            </a:r>
            <a:endParaRPr lang="ar-SA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EA29ADAD-C055-47EE-9BF2-986581D1BD02}"/>
              </a:ext>
            </a:extLst>
          </p:cNvPr>
          <p:cNvSpPr/>
          <p:nvPr/>
        </p:nvSpPr>
        <p:spPr>
          <a:xfrm>
            <a:off x="5372702" y="3570583"/>
            <a:ext cx="3397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  <a:endParaRPr lang="ar-SA" sz="4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9D303C4C-5B47-435D-92B2-A8466820B4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04404" y="4486865"/>
            <a:ext cx="484464" cy="202897"/>
          </a:xfrm>
          <a:prstGeom prst="rect">
            <a:avLst/>
          </a:prstGeom>
        </p:spPr>
      </p:pic>
      <p:sp>
        <p:nvSpPr>
          <p:cNvPr id="34" name="مستطيل 33">
            <a:extLst>
              <a:ext uri="{FF2B5EF4-FFF2-40B4-BE49-F238E27FC236}">
                <a16:creationId xmlns:a16="http://schemas.microsoft.com/office/drawing/2014/main" id="{E28CFB58-BC6F-4430-9A78-D4CADFDEF267}"/>
              </a:ext>
            </a:extLst>
          </p:cNvPr>
          <p:cNvSpPr/>
          <p:nvPr/>
        </p:nvSpPr>
        <p:spPr>
          <a:xfrm>
            <a:off x="5560827" y="4562161"/>
            <a:ext cx="55958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+9</a:t>
            </a:r>
            <a:endParaRPr lang="ar-SA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97F0431E-A410-44A9-B613-CE757E52B2EE}"/>
              </a:ext>
            </a:extLst>
          </p:cNvPr>
          <p:cNvSpPr/>
          <p:nvPr/>
        </p:nvSpPr>
        <p:spPr>
          <a:xfrm>
            <a:off x="5179668" y="3941275"/>
            <a:ext cx="70132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27</a:t>
            </a:r>
            <a:endParaRPr lang="ar-SA" sz="40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1" name="صورة 40">
            <a:extLst>
              <a:ext uri="{FF2B5EF4-FFF2-40B4-BE49-F238E27FC236}">
                <a16:creationId xmlns:a16="http://schemas.microsoft.com/office/drawing/2014/main" id="{21EE0CDB-F654-4536-AD83-053962AC95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852178" y="3517401"/>
            <a:ext cx="489605" cy="205050"/>
          </a:xfrm>
          <a:prstGeom prst="rect">
            <a:avLst/>
          </a:prstGeom>
        </p:spPr>
      </p:pic>
      <p:sp>
        <p:nvSpPr>
          <p:cNvPr id="42" name="مستطيل 41">
            <a:extLst>
              <a:ext uri="{FF2B5EF4-FFF2-40B4-BE49-F238E27FC236}">
                <a16:creationId xmlns:a16="http://schemas.microsoft.com/office/drawing/2014/main" id="{04E39798-3F23-4BBB-B52A-29C3F9C7E205}"/>
              </a:ext>
            </a:extLst>
          </p:cNvPr>
          <p:cNvSpPr/>
          <p:nvPr/>
        </p:nvSpPr>
        <p:spPr>
          <a:xfrm>
            <a:off x="4925047" y="3234040"/>
            <a:ext cx="46311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+2</a:t>
            </a:r>
            <a:endParaRPr lang="ar-SA" sz="2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BF5F3620-EB4D-4453-B32D-DF6AF61BB4E4}"/>
              </a:ext>
            </a:extLst>
          </p:cNvPr>
          <p:cNvSpPr/>
          <p:nvPr/>
        </p:nvSpPr>
        <p:spPr>
          <a:xfrm>
            <a:off x="4772020" y="3560626"/>
            <a:ext cx="3397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  <a:endParaRPr lang="ar-SA" sz="4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B07235A8-4941-4065-8783-E638CA2D546B}"/>
              </a:ext>
            </a:extLst>
          </p:cNvPr>
          <p:cNvSpPr/>
          <p:nvPr/>
        </p:nvSpPr>
        <p:spPr>
          <a:xfrm>
            <a:off x="4580475" y="3946609"/>
            <a:ext cx="70132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36</a:t>
            </a:r>
            <a:endParaRPr lang="ar-SA" sz="40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5" name="صورة 44">
            <a:extLst>
              <a:ext uri="{FF2B5EF4-FFF2-40B4-BE49-F238E27FC236}">
                <a16:creationId xmlns:a16="http://schemas.microsoft.com/office/drawing/2014/main" id="{6B86FB4C-2785-410C-B756-58BBB00B5A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60242" y="4489286"/>
            <a:ext cx="484464" cy="202897"/>
          </a:xfrm>
          <a:prstGeom prst="rect">
            <a:avLst/>
          </a:prstGeom>
        </p:spPr>
      </p:pic>
      <p:sp>
        <p:nvSpPr>
          <p:cNvPr id="46" name="مستطيل 45">
            <a:extLst>
              <a:ext uri="{FF2B5EF4-FFF2-40B4-BE49-F238E27FC236}">
                <a16:creationId xmlns:a16="http://schemas.microsoft.com/office/drawing/2014/main" id="{14E9E8AB-8801-4E70-A2CB-9E27C6B34E70}"/>
              </a:ext>
            </a:extLst>
          </p:cNvPr>
          <p:cNvSpPr/>
          <p:nvPr/>
        </p:nvSpPr>
        <p:spPr>
          <a:xfrm>
            <a:off x="4727621" y="4578282"/>
            <a:ext cx="78938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+9</a:t>
            </a:r>
            <a:endParaRPr lang="ar-SA" sz="2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7" name="صورة 46">
            <a:extLst>
              <a:ext uri="{FF2B5EF4-FFF2-40B4-BE49-F238E27FC236}">
                <a16:creationId xmlns:a16="http://schemas.microsoft.com/office/drawing/2014/main" id="{7A704BE6-086C-4108-8377-5C88CE6D99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310583" y="3521439"/>
            <a:ext cx="489605" cy="205050"/>
          </a:xfrm>
          <a:prstGeom prst="rect">
            <a:avLst/>
          </a:prstGeom>
        </p:spPr>
      </p:pic>
      <p:sp>
        <p:nvSpPr>
          <p:cNvPr id="48" name="مستطيل 47">
            <a:extLst>
              <a:ext uri="{FF2B5EF4-FFF2-40B4-BE49-F238E27FC236}">
                <a16:creationId xmlns:a16="http://schemas.microsoft.com/office/drawing/2014/main" id="{D55A436A-575C-4EB6-B5F8-3CDCF731217C}"/>
              </a:ext>
            </a:extLst>
          </p:cNvPr>
          <p:cNvSpPr/>
          <p:nvPr/>
        </p:nvSpPr>
        <p:spPr>
          <a:xfrm>
            <a:off x="4353496" y="3192630"/>
            <a:ext cx="4896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+2</a:t>
            </a:r>
            <a:endParaRPr lang="ar-SA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مستطيل 48">
            <a:extLst>
              <a:ext uri="{FF2B5EF4-FFF2-40B4-BE49-F238E27FC236}">
                <a16:creationId xmlns:a16="http://schemas.microsoft.com/office/drawing/2014/main" id="{12EB0D18-B107-4361-A40A-53E860793300}"/>
              </a:ext>
            </a:extLst>
          </p:cNvPr>
          <p:cNvSpPr/>
          <p:nvPr/>
        </p:nvSpPr>
        <p:spPr>
          <a:xfrm>
            <a:off x="4023253" y="3581095"/>
            <a:ext cx="7754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  <a:endParaRPr lang="ar-SA" sz="4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id="{55C318F9-354F-44CB-8468-7CA10DA939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3065" y="4487262"/>
            <a:ext cx="484464" cy="202897"/>
          </a:xfrm>
          <a:prstGeom prst="rect">
            <a:avLst/>
          </a:prstGeom>
        </p:spPr>
      </p:pic>
      <p:sp>
        <p:nvSpPr>
          <p:cNvPr id="52" name="مستطيل 51">
            <a:extLst>
              <a:ext uri="{FF2B5EF4-FFF2-40B4-BE49-F238E27FC236}">
                <a16:creationId xmlns:a16="http://schemas.microsoft.com/office/drawing/2014/main" id="{89CA0236-B829-433D-A3C7-83CC719CCE63}"/>
              </a:ext>
            </a:extLst>
          </p:cNvPr>
          <p:cNvSpPr/>
          <p:nvPr/>
        </p:nvSpPr>
        <p:spPr>
          <a:xfrm>
            <a:off x="4190907" y="4553359"/>
            <a:ext cx="7893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+9</a:t>
            </a:r>
            <a:endParaRPr lang="ar-SA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مستطيل 56">
            <a:extLst>
              <a:ext uri="{FF2B5EF4-FFF2-40B4-BE49-F238E27FC236}">
                <a16:creationId xmlns:a16="http://schemas.microsoft.com/office/drawing/2014/main" id="{19CB9956-FA41-414F-91F0-040BCD4EED87}"/>
              </a:ext>
            </a:extLst>
          </p:cNvPr>
          <p:cNvSpPr/>
          <p:nvPr/>
        </p:nvSpPr>
        <p:spPr>
          <a:xfrm>
            <a:off x="4039545" y="3937585"/>
            <a:ext cx="70132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45</a:t>
            </a:r>
            <a:endParaRPr lang="ar-SA" sz="40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8" name="صورة 57">
            <a:extLst>
              <a:ext uri="{FF2B5EF4-FFF2-40B4-BE49-F238E27FC236}">
                <a16:creationId xmlns:a16="http://schemas.microsoft.com/office/drawing/2014/main" id="{F74845C3-49CC-4410-9648-A0075FBE1F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734467" y="3529392"/>
            <a:ext cx="489605" cy="205050"/>
          </a:xfrm>
          <a:prstGeom prst="rect">
            <a:avLst/>
          </a:prstGeom>
        </p:spPr>
      </p:pic>
      <p:sp>
        <p:nvSpPr>
          <p:cNvPr id="59" name="مستطيل 58">
            <a:extLst>
              <a:ext uri="{FF2B5EF4-FFF2-40B4-BE49-F238E27FC236}">
                <a16:creationId xmlns:a16="http://schemas.microsoft.com/office/drawing/2014/main" id="{462EC29E-FC59-47A2-91A2-5194FEECF335}"/>
              </a:ext>
            </a:extLst>
          </p:cNvPr>
          <p:cNvSpPr/>
          <p:nvPr/>
        </p:nvSpPr>
        <p:spPr>
          <a:xfrm>
            <a:off x="3816312" y="3186197"/>
            <a:ext cx="4896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+2</a:t>
            </a:r>
            <a:endParaRPr lang="ar-SA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مستطيل 59">
            <a:extLst>
              <a:ext uri="{FF2B5EF4-FFF2-40B4-BE49-F238E27FC236}">
                <a16:creationId xmlns:a16="http://schemas.microsoft.com/office/drawing/2014/main" id="{034E7F6D-297C-4A84-AF32-2EF2AB303157}"/>
              </a:ext>
            </a:extLst>
          </p:cNvPr>
          <p:cNvSpPr/>
          <p:nvPr/>
        </p:nvSpPr>
        <p:spPr>
          <a:xfrm>
            <a:off x="3414263" y="3590817"/>
            <a:ext cx="7754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12</a:t>
            </a:r>
            <a:endParaRPr lang="ar-SA" sz="4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1" name="صورة 60">
            <a:extLst>
              <a:ext uri="{FF2B5EF4-FFF2-40B4-BE49-F238E27FC236}">
                <a16:creationId xmlns:a16="http://schemas.microsoft.com/office/drawing/2014/main" id="{DBB09225-8F08-4836-B0CD-D2824ADF84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26174" y="4476214"/>
            <a:ext cx="484464" cy="202897"/>
          </a:xfrm>
          <a:prstGeom prst="rect">
            <a:avLst/>
          </a:prstGeom>
        </p:spPr>
      </p:pic>
      <p:sp>
        <p:nvSpPr>
          <p:cNvPr id="62" name="مستطيل 61">
            <a:extLst>
              <a:ext uri="{FF2B5EF4-FFF2-40B4-BE49-F238E27FC236}">
                <a16:creationId xmlns:a16="http://schemas.microsoft.com/office/drawing/2014/main" id="{D802E758-773C-416C-8D68-19BB791125FA}"/>
              </a:ext>
            </a:extLst>
          </p:cNvPr>
          <p:cNvSpPr/>
          <p:nvPr/>
        </p:nvSpPr>
        <p:spPr>
          <a:xfrm>
            <a:off x="3622141" y="4562161"/>
            <a:ext cx="7893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+9</a:t>
            </a:r>
            <a:endParaRPr lang="ar-SA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3" name="مستطيل 62">
            <a:extLst>
              <a:ext uri="{FF2B5EF4-FFF2-40B4-BE49-F238E27FC236}">
                <a16:creationId xmlns:a16="http://schemas.microsoft.com/office/drawing/2014/main" id="{50E4D829-420F-4054-B8E6-B99E95A749D7}"/>
              </a:ext>
            </a:extLst>
          </p:cNvPr>
          <p:cNvSpPr/>
          <p:nvPr/>
        </p:nvSpPr>
        <p:spPr>
          <a:xfrm>
            <a:off x="3458357" y="3930902"/>
            <a:ext cx="70132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54</a:t>
            </a:r>
            <a:endParaRPr lang="ar-SA" sz="40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4" name="صورة 63">
            <a:extLst>
              <a:ext uri="{FF2B5EF4-FFF2-40B4-BE49-F238E27FC236}">
                <a16:creationId xmlns:a16="http://schemas.microsoft.com/office/drawing/2014/main" id="{94451AE2-10CE-4977-A4F5-47FC7AAF50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154172" y="3525344"/>
            <a:ext cx="489605" cy="205050"/>
          </a:xfrm>
          <a:prstGeom prst="rect">
            <a:avLst/>
          </a:prstGeom>
        </p:spPr>
      </p:pic>
      <p:sp>
        <p:nvSpPr>
          <p:cNvPr id="65" name="مستطيل 64">
            <a:extLst>
              <a:ext uri="{FF2B5EF4-FFF2-40B4-BE49-F238E27FC236}">
                <a16:creationId xmlns:a16="http://schemas.microsoft.com/office/drawing/2014/main" id="{A3F221B7-7D32-4519-AA4F-F5024017024F}"/>
              </a:ext>
            </a:extLst>
          </p:cNvPr>
          <p:cNvSpPr/>
          <p:nvPr/>
        </p:nvSpPr>
        <p:spPr>
          <a:xfrm>
            <a:off x="3111764" y="3179576"/>
            <a:ext cx="4896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+2</a:t>
            </a:r>
            <a:endParaRPr lang="ar-SA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6" name="مستطيل 65">
            <a:extLst>
              <a:ext uri="{FF2B5EF4-FFF2-40B4-BE49-F238E27FC236}">
                <a16:creationId xmlns:a16="http://schemas.microsoft.com/office/drawing/2014/main" id="{70BEF8B7-2293-491F-99B0-771DDC108FDF}"/>
              </a:ext>
            </a:extLst>
          </p:cNvPr>
          <p:cNvSpPr/>
          <p:nvPr/>
        </p:nvSpPr>
        <p:spPr>
          <a:xfrm>
            <a:off x="2795236" y="3560626"/>
            <a:ext cx="7754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14</a:t>
            </a:r>
            <a:endParaRPr lang="ar-SA" sz="4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7" name="صورة 66">
            <a:extLst>
              <a:ext uri="{FF2B5EF4-FFF2-40B4-BE49-F238E27FC236}">
                <a16:creationId xmlns:a16="http://schemas.microsoft.com/office/drawing/2014/main" id="{489E9B0C-FF59-44F0-BFD1-8314DFBC1A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57341" y="4483488"/>
            <a:ext cx="484464" cy="202897"/>
          </a:xfrm>
          <a:prstGeom prst="rect">
            <a:avLst/>
          </a:prstGeom>
        </p:spPr>
      </p:pic>
      <p:sp>
        <p:nvSpPr>
          <p:cNvPr id="68" name="مستطيل 67">
            <a:extLst>
              <a:ext uri="{FF2B5EF4-FFF2-40B4-BE49-F238E27FC236}">
                <a16:creationId xmlns:a16="http://schemas.microsoft.com/office/drawing/2014/main" id="{AFAF5943-9D8D-4664-841C-6D22BF09E215}"/>
              </a:ext>
            </a:extLst>
          </p:cNvPr>
          <p:cNvSpPr/>
          <p:nvPr/>
        </p:nvSpPr>
        <p:spPr>
          <a:xfrm>
            <a:off x="3037428" y="4590734"/>
            <a:ext cx="7893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+9</a:t>
            </a:r>
            <a:endParaRPr lang="ar-SA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9" name="مستطيل 68">
            <a:extLst>
              <a:ext uri="{FF2B5EF4-FFF2-40B4-BE49-F238E27FC236}">
                <a16:creationId xmlns:a16="http://schemas.microsoft.com/office/drawing/2014/main" id="{118359EA-1642-4B34-AE64-DD2E3E979D26}"/>
              </a:ext>
            </a:extLst>
          </p:cNvPr>
          <p:cNvSpPr/>
          <p:nvPr/>
        </p:nvSpPr>
        <p:spPr>
          <a:xfrm>
            <a:off x="2852703" y="3961341"/>
            <a:ext cx="70132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63</a:t>
            </a:r>
            <a:endParaRPr lang="ar-SA" sz="40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0" name="صورة 69">
            <a:extLst>
              <a:ext uri="{FF2B5EF4-FFF2-40B4-BE49-F238E27FC236}">
                <a16:creationId xmlns:a16="http://schemas.microsoft.com/office/drawing/2014/main" id="{4F1BB87F-BF3F-401C-8A62-B46444CF51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608050" y="3525344"/>
            <a:ext cx="489605" cy="205050"/>
          </a:xfrm>
          <a:prstGeom prst="rect">
            <a:avLst/>
          </a:prstGeom>
        </p:spPr>
      </p:pic>
      <p:sp>
        <p:nvSpPr>
          <p:cNvPr id="71" name="مستطيل 70">
            <a:extLst>
              <a:ext uri="{FF2B5EF4-FFF2-40B4-BE49-F238E27FC236}">
                <a16:creationId xmlns:a16="http://schemas.microsoft.com/office/drawing/2014/main" id="{19A3917A-525A-4098-82B8-1DD1833A536E}"/>
              </a:ext>
            </a:extLst>
          </p:cNvPr>
          <p:cNvSpPr/>
          <p:nvPr/>
        </p:nvSpPr>
        <p:spPr>
          <a:xfrm>
            <a:off x="2604732" y="3175814"/>
            <a:ext cx="4896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+2</a:t>
            </a:r>
            <a:endParaRPr lang="ar-SA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مستطيل 71">
            <a:extLst>
              <a:ext uri="{FF2B5EF4-FFF2-40B4-BE49-F238E27FC236}">
                <a16:creationId xmlns:a16="http://schemas.microsoft.com/office/drawing/2014/main" id="{189743D8-7B65-4959-B7C7-48C6603B7730}"/>
              </a:ext>
            </a:extLst>
          </p:cNvPr>
          <p:cNvSpPr/>
          <p:nvPr/>
        </p:nvSpPr>
        <p:spPr>
          <a:xfrm>
            <a:off x="2275727" y="3576834"/>
            <a:ext cx="7754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16</a:t>
            </a:r>
            <a:endParaRPr lang="ar-SA" sz="4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3" name="صورة 72">
            <a:extLst>
              <a:ext uri="{FF2B5EF4-FFF2-40B4-BE49-F238E27FC236}">
                <a16:creationId xmlns:a16="http://schemas.microsoft.com/office/drawing/2014/main" id="{8C52D644-FDF7-4A01-9376-871BF8DEC6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69500" y="4480712"/>
            <a:ext cx="484464" cy="202897"/>
          </a:xfrm>
          <a:prstGeom prst="rect">
            <a:avLst/>
          </a:prstGeom>
        </p:spPr>
      </p:pic>
      <p:sp>
        <p:nvSpPr>
          <p:cNvPr id="74" name="مستطيل 73">
            <a:extLst>
              <a:ext uri="{FF2B5EF4-FFF2-40B4-BE49-F238E27FC236}">
                <a16:creationId xmlns:a16="http://schemas.microsoft.com/office/drawing/2014/main" id="{0E54CAA3-E49F-4943-BCBB-B7EAD4F394F2}"/>
              </a:ext>
            </a:extLst>
          </p:cNvPr>
          <p:cNvSpPr/>
          <p:nvPr/>
        </p:nvSpPr>
        <p:spPr>
          <a:xfrm>
            <a:off x="2470437" y="4584936"/>
            <a:ext cx="7893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+9</a:t>
            </a:r>
            <a:endParaRPr lang="ar-SA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مستطيل 74">
            <a:extLst>
              <a:ext uri="{FF2B5EF4-FFF2-40B4-BE49-F238E27FC236}">
                <a16:creationId xmlns:a16="http://schemas.microsoft.com/office/drawing/2014/main" id="{7CCFA058-3EF1-4609-94CB-C13E31DFCF74}"/>
              </a:ext>
            </a:extLst>
          </p:cNvPr>
          <p:cNvSpPr/>
          <p:nvPr/>
        </p:nvSpPr>
        <p:spPr>
          <a:xfrm>
            <a:off x="2354053" y="3931039"/>
            <a:ext cx="70132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72</a:t>
            </a:r>
            <a:endParaRPr lang="ar-SA" sz="40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6" name="مستطيل: زوايا علوية مستديرة 75">
            <a:extLst>
              <a:ext uri="{FF2B5EF4-FFF2-40B4-BE49-F238E27FC236}">
                <a16:creationId xmlns:a16="http://schemas.microsoft.com/office/drawing/2014/main" id="{50D799A4-E6D8-4FDA-8D1D-4A23DDF5EB9D}"/>
              </a:ext>
            </a:extLst>
          </p:cNvPr>
          <p:cNvSpPr/>
          <p:nvPr/>
        </p:nvSpPr>
        <p:spPr>
          <a:xfrm>
            <a:off x="631338" y="2950783"/>
            <a:ext cx="1695519" cy="2627197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16 ÷ 2 = 8 مجموعات </a:t>
            </a:r>
          </a:p>
          <a:p>
            <a:pPr algn="ctr"/>
            <a:r>
              <a:rPr lang="ar-SA" sz="24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8×9 = 72</a:t>
            </a:r>
          </a:p>
        </p:txBody>
      </p:sp>
      <p:sp>
        <p:nvSpPr>
          <p:cNvPr id="77" name="مستطيل 76">
            <a:extLst>
              <a:ext uri="{FF2B5EF4-FFF2-40B4-BE49-F238E27FC236}">
                <a16:creationId xmlns:a16="http://schemas.microsoft.com/office/drawing/2014/main" id="{73A6BB37-CAE0-4E77-83E8-0BFA8189914A}"/>
              </a:ext>
            </a:extLst>
          </p:cNvPr>
          <p:cNvSpPr/>
          <p:nvPr/>
        </p:nvSpPr>
        <p:spPr>
          <a:xfrm>
            <a:off x="891734" y="2494958"/>
            <a:ext cx="10390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أتحقق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7A755CF9-F9DD-A30D-12A7-E150CF3F25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76" y="333575"/>
            <a:ext cx="1204299" cy="96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2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2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7" dur="5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9" grpId="0" animBg="1"/>
      <p:bldP spid="8" grpId="0"/>
      <p:bldP spid="23" grpId="0"/>
      <p:bldP spid="53" grpId="0"/>
      <p:bldP spid="54" grpId="0"/>
      <p:bldP spid="56" grpId="0"/>
      <p:bldP spid="26" grpId="0"/>
      <p:bldP spid="28" grpId="0"/>
      <p:bldP spid="29" grpId="0"/>
      <p:bldP spid="34" grpId="0"/>
      <p:bldP spid="37" grpId="0"/>
      <p:bldP spid="42" grpId="0"/>
      <p:bldP spid="43" grpId="0"/>
      <p:bldP spid="44" grpId="0"/>
      <p:bldP spid="46" grpId="0"/>
      <p:bldP spid="48" grpId="0"/>
      <p:bldP spid="49" grpId="0"/>
      <p:bldP spid="52" grpId="0"/>
      <p:bldP spid="57" grpId="0"/>
      <p:bldP spid="59" grpId="0"/>
      <p:bldP spid="60" grpId="0"/>
      <p:bldP spid="62" grpId="0"/>
      <p:bldP spid="63" grpId="0"/>
      <p:bldP spid="65" grpId="0"/>
      <p:bldP spid="66" grpId="0"/>
      <p:bldP spid="68" grpId="0"/>
      <p:bldP spid="69" grpId="0"/>
      <p:bldP spid="71" grpId="0"/>
      <p:bldP spid="72" grpId="0"/>
      <p:bldP spid="74" grpId="0"/>
      <p:bldP spid="75" grpId="0"/>
      <p:bldP spid="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مستطيل: زوايا قطرية مقصوصة 30">
            <a:extLst>
              <a:ext uri="{FF2B5EF4-FFF2-40B4-BE49-F238E27FC236}">
                <a16:creationId xmlns:a16="http://schemas.microsoft.com/office/drawing/2014/main" id="{CB5D1924-D7A3-416C-8F1D-A019F6E8C022}"/>
              </a:ext>
            </a:extLst>
          </p:cNvPr>
          <p:cNvSpPr/>
          <p:nvPr/>
        </p:nvSpPr>
        <p:spPr>
          <a:xfrm flipV="1">
            <a:off x="0" y="-3"/>
            <a:ext cx="12192000" cy="1276065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F5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: زوايا قطرية مقصوصة 31">
            <a:extLst>
              <a:ext uri="{FF2B5EF4-FFF2-40B4-BE49-F238E27FC236}">
                <a16:creationId xmlns:a16="http://schemas.microsoft.com/office/drawing/2014/main" id="{1F56CF24-9791-4ED4-AFE6-7788E968A4C5}"/>
              </a:ext>
            </a:extLst>
          </p:cNvPr>
          <p:cNvSpPr/>
          <p:nvPr/>
        </p:nvSpPr>
        <p:spPr>
          <a:xfrm flipV="1">
            <a:off x="0" y="5581933"/>
            <a:ext cx="12192000" cy="1276066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F5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F12CA7C1-3BE2-4D0B-AA48-E22857F1A8E4}"/>
              </a:ext>
            </a:extLst>
          </p:cNvPr>
          <p:cNvSpPr/>
          <p:nvPr/>
        </p:nvSpPr>
        <p:spPr>
          <a:xfrm>
            <a:off x="532263" y="436728"/>
            <a:ext cx="10959152" cy="5745708"/>
          </a:xfrm>
          <a:prstGeom prst="rect">
            <a:avLst/>
          </a:prstGeom>
          <a:noFill/>
          <a:ln w="38100">
            <a:solidFill>
              <a:srgbClr val="DF2988"/>
            </a:solidFill>
            <a:extLst>
              <a:ext uri="{C807C97D-BFC1-408E-A445-0C87EB9F89A2}">
                <ask:lineSketchStyleProps xmlns:ask="http://schemas.microsoft.com/office/drawing/2018/sketchyshapes" sd="3569556579">
                  <a:custGeom>
                    <a:avLst/>
                    <a:gdLst>
                      <a:gd name="connsiteX0" fmla="*/ 0 w 10959152"/>
                      <a:gd name="connsiteY0" fmla="*/ 0 h 5745708"/>
                      <a:gd name="connsiteX1" fmla="*/ 10959152 w 10959152"/>
                      <a:gd name="connsiteY1" fmla="*/ 0 h 5745708"/>
                      <a:gd name="connsiteX2" fmla="*/ 10959152 w 10959152"/>
                      <a:gd name="connsiteY2" fmla="*/ 5745708 h 5745708"/>
                      <a:gd name="connsiteX3" fmla="*/ 0 w 10959152"/>
                      <a:gd name="connsiteY3" fmla="*/ 5745708 h 5745708"/>
                      <a:gd name="connsiteX4" fmla="*/ 0 w 10959152"/>
                      <a:gd name="connsiteY4" fmla="*/ 0 h 5745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959152" h="5745708" extrusionOk="0">
                        <a:moveTo>
                          <a:pt x="0" y="0"/>
                        </a:moveTo>
                        <a:cubicBezTo>
                          <a:pt x="1341469" y="53737"/>
                          <a:pt x="8631332" y="-4795"/>
                          <a:pt x="10959152" y="0"/>
                        </a:cubicBezTo>
                        <a:cubicBezTo>
                          <a:pt x="11006884" y="1819779"/>
                          <a:pt x="10908632" y="3096718"/>
                          <a:pt x="10959152" y="5745708"/>
                        </a:cubicBezTo>
                        <a:cubicBezTo>
                          <a:pt x="8636625" y="5843127"/>
                          <a:pt x="1725763" y="5674630"/>
                          <a:pt x="0" y="5745708"/>
                        </a:cubicBezTo>
                        <a:cubicBezTo>
                          <a:pt x="-69548" y="3496815"/>
                          <a:pt x="127668" y="228835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5" name="رابط مستقيم 34">
            <a:extLst>
              <a:ext uri="{FF2B5EF4-FFF2-40B4-BE49-F238E27FC236}">
                <a16:creationId xmlns:a16="http://schemas.microsoft.com/office/drawing/2014/main" id="{7BB3CA4A-E841-4FE9-A44B-F21D230C2008}"/>
              </a:ext>
            </a:extLst>
          </p:cNvPr>
          <p:cNvCxnSpPr/>
          <p:nvPr/>
        </p:nvCxnSpPr>
        <p:spPr>
          <a:xfrm>
            <a:off x="11596046" y="-3"/>
            <a:ext cx="0" cy="4299048"/>
          </a:xfrm>
          <a:prstGeom prst="line">
            <a:avLst/>
          </a:prstGeom>
          <a:ln w="9525">
            <a:solidFill>
              <a:srgbClr val="DF29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مستقيم 35">
            <a:extLst>
              <a:ext uri="{FF2B5EF4-FFF2-40B4-BE49-F238E27FC236}">
                <a16:creationId xmlns:a16="http://schemas.microsoft.com/office/drawing/2014/main" id="{D38E74B6-D2C6-4A27-998B-DB9487EFF3E9}"/>
              </a:ext>
            </a:extLst>
          </p:cNvPr>
          <p:cNvCxnSpPr/>
          <p:nvPr/>
        </p:nvCxnSpPr>
        <p:spPr>
          <a:xfrm>
            <a:off x="429905" y="2568049"/>
            <a:ext cx="0" cy="4299048"/>
          </a:xfrm>
          <a:prstGeom prst="line">
            <a:avLst/>
          </a:prstGeom>
          <a:ln w="9525">
            <a:solidFill>
              <a:srgbClr val="DF29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صورة 37">
            <a:extLst>
              <a:ext uri="{FF2B5EF4-FFF2-40B4-BE49-F238E27FC236}">
                <a16:creationId xmlns:a16="http://schemas.microsoft.com/office/drawing/2014/main" id="{BA3E190F-9EC4-4242-A224-7EAEF151D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638" y="3903260"/>
            <a:ext cx="3738345" cy="3738345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9E7A8798-E977-461E-9046-A9652F241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803947" y="-783609"/>
            <a:ext cx="3738345" cy="373834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187DB9C-C33B-4586-94D7-51545D88C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146" y="866536"/>
            <a:ext cx="2901489" cy="1832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مستطيل: زوايا علوية مستديرة 14">
            <a:extLst>
              <a:ext uri="{FF2B5EF4-FFF2-40B4-BE49-F238E27FC236}">
                <a16:creationId xmlns:a16="http://schemas.microsoft.com/office/drawing/2014/main" id="{974E7AFB-3E45-40F5-94E0-80CF3289249B}"/>
              </a:ext>
            </a:extLst>
          </p:cNvPr>
          <p:cNvSpPr/>
          <p:nvPr/>
        </p:nvSpPr>
        <p:spPr>
          <a:xfrm>
            <a:off x="3270116" y="2775036"/>
            <a:ext cx="5533831" cy="2806897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17" name="جدول 7">
            <a:extLst>
              <a:ext uri="{FF2B5EF4-FFF2-40B4-BE49-F238E27FC236}">
                <a16:creationId xmlns:a16="http://schemas.microsoft.com/office/drawing/2014/main" id="{686F0114-E180-42F4-9318-638C5C365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343013"/>
              </p:ext>
            </p:extLst>
          </p:nvPr>
        </p:nvGraphicFramePr>
        <p:xfrm>
          <a:off x="3567680" y="3353495"/>
          <a:ext cx="5132013" cy="954648"/>
        </p:xfrm>
        <a:graphic>
          <a:graphicData uri="http://schemas.openxmlformats.org/drawingml/2006/table">
            <a:tbl>
              <a:tblPr rtl="1" firstRow="1" bandRow="1">
                <a:tableStyleId>{0505E3EF-67EA-436B-97B2-0124C06EBD24}</a:tableStyleId>
              </a:tblPr>
              <a:tblGrid>
                <a:gridCol w="1047327">
                  <a:extLst>
                    <a:ext uri="{9D8B030D-6E8A-4147-A177-3AD203B41FA5}">
                      <a16:colId xmlns:a16="http://schemas.microsoft.com/office/drawing/2014/main" val="40544026"/>
                    </a:ext>
                  </a:extLst>
                </a:gridCol>
                <a:gridCol w="680781">
                  <a:extLst>
                    <a:ext uri="{9D8B030D-6E8A-4147-A177-3AD203B41FA5}">
                      <a16:colId xmlns:a16="http://schemas.microsoft.com/office/drawing/2014/main" val="2385604761"/>
                    </a:ext>
                  </a:extLst>
                </a:gridCol>
                <a:gridCol w="680781">
                  <a:extLst>
                    <a:ext uri="{9D8B030D-6E8A-4147-A177-3AD203B41FA5}">
                      <a16:colId xmlns:a16="http://schemas.microsoft.com/office/drawing/2014/main" val="2331594201"/>
                    </a:ext>
                  </a:extLst>
                </a:gridCol>
                <a:gridCol w="680781">
                  <a:extLst>
                    <a:ext uri="{9D8B030D-6E8A-4147-A177-3AD203B41FA5}">
                      <a16:colId xmlns:a16="http://schemas.microsoft.com/office/drawing/2014/main" val="908020758"/>
                    </a:ext>
                  </a:extLst>
                </a:gridCol>
                <a:gridCol w="680781">
                  <a:extLst>
                    <a:ext uri="{9D8B030D-6E8A-4147-A177-3AD203B41FA5}">
                      <a16:colId xmlns:a16="http://schemas.microsoft.com/office/drawing/2014/main" val="3880262753"/>
                    </a:ext>
                  </a:extLst>
                </a:gridCol>
                <a:gridCol w="680781">
                  <a:extLst>
                    <a:ext uri="{9D8B030D-6E8A-4147-A177-3AD203B41FA5}">
                      <a16:colId xmlns:a16="http://schemas.microsoft.com/office/drawing/2014/main" val="304103574"/>
                    </a:ext>
                  </a:extLst>
                </a:gridCol>
                <a:gridCol w="680781">
                  <a:extLst>
                    <a:ext uri="{9D8B030D-6E8A-4147-A177-3AD203B41FA5}">
                      <a16:colId xmlns:a16="http://schemas.microsoft.com/office/drawing/2014/main" val="4064320293"/>
                    </a:ext>
                  </a:extLst>
                </a:gridCol>
              </a:tblGrid>
              <a:tr h="477324">
                <a:tc>
                  <a:txBody>
                    <a:bodyPr/>
                    <a:lstStyle/>
                    <a:p>
                      <a:pPr rtl="1"/>
                      <a:r>
                        <a:rPr lang="ar-SA" sz="1800" b="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عدد الساعات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0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0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00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00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00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0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967770"/>
                  </a:ext>
                </a:extLst>
              </a:tr>
              <a:tr h="477324">
                <a:tc>
                  <a:txBody>
                    <a:bodyPr/>
                    <a:lstStyle/>
                    <a:p>
                      <a:pPr rtl="1"/>
                      <a:r>
                        <a:rPr lang="ar-SA" sz="20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عدد الدقائق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0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0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0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0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0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0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945530"/>
                  </a:ext>
                </a:extLst>
              </a:tr>
            </a:tbl>
          </a:graphicData>
        </a:graphic>
      </p:graphicFrame>
      <p:sp>
        <p:nvSpPr>
          <p:cNvPr id="18" name="مستطيل 17">
            <a:extLst>
              <a:ext uri="{FF2B5EF4-FFF2-40B4-BE49-F238E27FC236}">
                <a16:creationId xmlns:a16="http://schemas.microsoft.com/office/drawing/2014/main" id="{76D88496-D5B1-4141-8890-D3D910E9AA61}"/>
              </a:ext>
            </a:extLst>
          </p:cNvPr>
          <p:cNvSpPr/>
          <p:nvPr/>
        </p:nvSpPr>
        <p:spPr>
          <a:xfrm>
            <a:off x="7139125" y="3200507"/>
            <a:ext cx="3397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endParaRPr lang="ar-SA" sz="4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3A615A4F-5578-425C-AAA3-EB3011C59282}"/>
              </a:ext>
            </a:extLst>
          </p:cNvPr>
          <p:cNvSpPr/>
          <p:nvPr/>
        </p:nvSpPr>
        <p:spPr>
          <a:xfrm>
            <a:off x="6924631" y="3712894"/>
            <a:ext cx="75328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60</a:t>
            </a:r>
            <a:endParaRPr lang="ar-SA" sz="40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3F63B205-7230-4246-A7C5-3CC2681C7A89}"/>
              </a:ext>
            </a:extLst>
          </p:cNvPr>
          <p:cNvSpPr/>
          <p:nvPr/>
        </p:nvSpPr>
        <p:spPr>
          <a:xfrm>
            <a:off x="6449504" y="3184188"/>
            <a:ext cx="3397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lang="ar-SA" sz="4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BB39D4BA-5D60-4730-A64F-417DF26424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06492" y="4319332"/>
            <a:ext cx="484464" cy="202897"/>
          </a:xfrm>
          <a:prstGeom prst="rect">
            <a:avLst/>
          </a:prstGeom>
        </p:spPr>
      </p:pic>
      <p:sp>
        <p:nvSpPr>
          <p:cNvPr id="24" name="مستطيل 23">
            <a:extLst>
              <a:ext uri="{FF2B5EF4-FFF2-40B4-BE49-F238E27FC236}">
                <a16:creationId xmlns:a16="http://schemas.microsoft.com/office/drawing/2014/main" id="{C81BB858-6297-4F40-B98D-0B411694469A}"/>
              </a:ext>
            </a:extLst>
          </p:cNvPr>
          <p:cNvSpPr/>
          <p:nvPr/>
        </p:nvSpPr>
        <p:spPr>
          <a:xfrm>
            <a:off x="6902985" y="4402530"/>
            <a:ext cx="7893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+60</a:t>
            </a:r>
            <a:endParaRPr lang="ar-SA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722050DB-B0FC-47B5-AD73-585EDCE0456A}"/>
              </a:ext>
            </a:extLst>
          </p:cNvPr>
          <p:cNvSpPr/>
          <p:nvPr/>
        </p:nvSpPr>
        <p:spPr>
          <a:xfrm>
            <a:off x="6088686" y="3735696"/>
            <a:ext cx="10560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120</a:t>
            </a:r>
            <a:endParaRPr lang="ar-SA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6B2CEA36-E928-4D2D-9F18-7A1B918F727C}"/>
              </a:ext>
            </a:extLst>
          </p:cNvPr>
          <p:cNvSpPr/>
          <p:nvPr/>
        </p:nvSpPr>
        <p:spPr>
          <a:xfrm>
            <a:off x="5757648" y="3216708"/>
            <a:ext cx="3397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  <a:endParaRPr lang="ar-SA" sz="4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C714DA7D-A09B-4EB1-A040-22D0F8505A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88650" y="4310862"/>
            <a:ext cx="484464" cy="202897"/>
          </a:xfrm>
          <a:prstGeom prst="rect">
            <a:avLst/>
          </a:prstGeom>
        </p:spPr>
      </p:pic>
      <p:sp>
        <p:nvSpPr>
          <p:cNvPr id="30" name="مستطيل 29">
            <a:extLst>
              <a:ext uri="{FF2B5EF4-FFF2-40B4-BE49-F238E27FC236}">
                <a16:creationId xmlns:a16="http://schemas.microsoft.com/office/drawing/2014/main" id="{5E7C4329-5C3B-4A00-8FF6-5A21DE19ECE0}"/>
              </a:ext>
            </a:extLst>
          </p:cNvPr>
          <p:cNvSpPr/>
          <p:nvPr/>
        </p:nvSpPr>
        <p:spPr>
          <a:xfrm>
            <a:off x="5944418" y="4457516"/>
            <a:ext cx="7347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+60</a:t>
            </a:r>
            <a:endParaRPr lang="ar-SA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02008E70-FD32-451B-A644-33CCDE47DB4B}"/>
              </a:ext>
            </a:extLst>
          </p:cNvPr>
          <p:cNvSpPr/>
          <p:nvPr/>
        </p:nvSpPr>
        <p:spPr>
          <a:xfrm>
            <a:off x="5487164" y="3777564"/>
            <a:ext cx="8674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180</a:t>
            </a:r>
            <a:endParaRPr lang="ar-SA" sz="32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69A4AC50-62CE-4956-9C4F-CA8ED1ABF62B}"/>
              </a:ext>
            </a:extLst>
          </p:cNvPr>
          <p:cNvSpPr/>
          <p:nvPr/>
        </p:nvSpPr>
        <p:spPr>
          <a:xfrm>
            <a:off x="5068027" y="3184188"/>
            <a:ext cx="3397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  <a:endParaRPr lang="ar-SA" sz="4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F80D614D-DA87-46E2-A61A-2FD317DA6B38}"/>
              </a:ext>
            </a:extLst>
          </p:cNvPr>
          <p:cNvSpPr/>
          <p:nvPr/>
        </p:nvSpPr>
        <p:spPr>
          <a:xfrm>
            <a:off x="4908607" y="3805227"/>
            <a:ext cx="70132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240</a:t>
            </a:r>
            <a:endParaRPr lang="ar-SA" sz="28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EBED0BBC-286E-4BAC-88B9-43531A31A4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65614" y="4324944"/>
            <a:ext cx="484464" cy="202897"/>
          </a:xfrm>
          <a:prstGeom prst="rect">
            <a:avLst/>
          </a:prstGeom>
        </p:spPr>
      </p:pic>
      <p:sp>
        <p:nvSpPr>
          <p:cNvPr id="45" name="مستطيل 44">
            <a:extLst>
              <a:ext uri="{FF2B5EF4-FFF2-40B4-BE49-F238E27FC236}">
                <a16:creationId xmlns:a16="http://schemas.microsoft.com/office/drawing/2014/main" id="{7867314D-F291-4F43-AEB2-77A6727F34D4}"/>
              </a:ext>
            </a:extLst>
          </p:cNvPr>
          <p:cNvSpPr/>
          <p:nvPr/>
        </p:nvSpPr>
        <p:spPr>
          <a:xfrm>
            <a:off x="5233092" y="4457894"/>
            <a:ext cx="78938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+60</a:t>
            </a:r>
            <a:endParaRPr lang="ar-SA" sz="2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مستطيل 47">
            <a:extLst>
              <a:ext uri="{FF2B5EF4-FFF2-40B4-BE49-F238E27FC236}">
                <a16:creationId xmlns:a16="http://schemas.microsoft.com/office/drawing/2014/main" id="{F0F2E4CD-D72C-40FC-BD96-6FC5F339A69F}"/>
              </a:ext>
            </a:extLst>
          </p:cNvPr>
          <p:cNvSpPr/>
          <p:nvPr/>
        </p:nvSpPr>
        <p:spPr>
          <a:xfrm>
            <a:off x="4154966" y="3216708"/>
            <a:ext cx="7754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  <a:endParaRPr lang="ar-SA" sz="4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9" name="صورة 48">
            <a:extLst>
              <a:ext uri="{FF2B5EF4-FFF2-40B4-BE49-F238E27FC236}">
                <a16:creationId xmlns:a16="http://schemas.microsoft.com/office/drawing/2014/main" id="{E885E4FC-362E-4A02-A235-EFB344A0BE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54288" y="4300248"/>
            <a:ext cx="484464" cy="202897"/>
          </a:xfrm>
          <a:prstGeom prst="rect">
            <a:avLst/>
          </a:prstGeom>
        </p:spPr>
      </p:pic>
      <p:sp>
        <p:nvSpPr>
          <p:cNvPr id="50" name="مستطيل 49">
            <a:extLst>
              <a:ext uri="{FF2B5EF4-FFF2-40B4-BE49-F238E27FC236}">
                <a16:creationId xmlns:a16="http://schemas.microsoft.com/office/drawing/2014/main" id="{74E4FAD6-005B-488A-8323-11DDDEC0F9D3}"/>
              </a:ext>
            </a:extLst>
          </p:cNvPr>
          <p:cNvSpPr/>
          <p:nvPr/>
        </p:nvSpPr>
        <p:spPr>
          <a:xfrm>
            <a:off x="4606872" y="4419708"/>
            <a:ext cx="7893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+60</a:t>
            </a:r>
            <a:endParaRPr lang="ar-SA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C7A8A7F8-744A-4A8E-B895-E976F49412A6}"/>
              </a:ext>
            </a:extLst>
          </p:cNvPr>
          <p:cNvSpPr/>
          <p:nvPr/>
        </p:nvSpPr>
        <p:spPr>
          <a:xfrm>
            <a:off x="4124728" y="3755334"/>
            <a:ext cx="8854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300</a:t>
            </a:r>
            <a:endParaRPr lang="ar-SA" sz="32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مستطيل 53">
            <a:extLst>
              <a:ext uri="{FF2B5EF4-FFF2-40B4-BE49-F238E27FC236}">
                <a16:creationId xmlns:a16="http://schemas.microsoft.com/office/drawing/2014/main" id="{CB10AF2A-97BE-46A0-8C85-2645E2995A1A}"/>
              </a:ext>
            </a:extLst>
          </p:cNvPr>
          <p:cNvSpPr/>
          <p:nvPr/>
        </p:nvSpPr>
        <p:spPr>
          <a:xfrm>
            <a:off x="3424064" y="3221136"/>
            <a:ext cx="7754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  <a:endParaRPr lang="ar-SA" sz="4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5" name="صورة 54">
            <a:extLst>
              <a:ext uri="{FF2B5EF4-FFF2-40B4-BE49-F238E27FC236}">
                <a16:creationId xmlns:a16="http://schemas.microsoft.com/office/drawing/2014/main" id="{448FC367-4391-4BE7-BD2F-8C48676446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316" y="4330536"/>
            <a:ext cx="484464" cy="202897"/>
          </a:xfrm>
          <a:prstGeom prst="rect">
            <a:avLst/>
          </a:prstGeom>
        </p:spPr>
      </p:pic>
      <p:sp>
        <p:nvSpPr>
          <p:cNvPr id="56" name="مستطيل 55">
            <a:extLst>
              <a:ext uri="{FF2B5EF4-FFF2-40B4-BE49-F238E27FC236}">
                <a16:creationId xmlns:a16="http://schemas.microsoft.com/office/drawing/2014/main" id="{848CDEAF-C1DE-43E9-836C-47F02BDAB97C}"/>
              </a:ext>
            </a:extLst>
          </p:cNvPr>
          <p:cNvSpPr/>
          <p:nvPr/>
        </p:nvSpPr>
        <p:spPr>
          <a:xfrm>
            <a:off x="3906287" y="4463570"/>
            <a:ext cx="7893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+60</a:t>
            </a:r>
            <a:endParaRPr lang="ar-SA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مستطيل 56">
            <a:extLst>
              <a:ext uri="{FF2B5EF4-FFF2-40B4-BE49-F238E27FC236}">
                <a16:creationId xmlns:a16="http://schemas.microsoft.com/office/drawing/2014/main" id="{67B1F635-DA61-4CD8-8775-C07E0F7D5BBA}"/>
              </a:ext>
            </a:extLst>
          </p:cNvPr>
          <p:cNvSpPr/>
          <p:nvPr/>
        </p:nvSpPr>
        <p:spPr>
          <a:xfrm>
            <a:off x="3495185" y="3755334"/>
            <a:ext cx="79361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360</a:t>
            </a:r>
            <a:endParaRPr lang="ar-SA" sz="28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مستطيل 71">
            <a:extLst>
              <a:ext uri="{FF2B5EF4-FFF2-40B4-BE49-F238E27FC236}">
                <a16:creationId xmlns:a16="http://schemas.microsoft.com/office/drawing/2014/main" id="{FD261647-D627-4395-9EB3-D38A92AB4FB7}"/>
              </a:ext>
            </a:extLst>
          </p:cNvPr>
          <p:cNvSpPr/>
          <p:nvPr/>
        </p:nvSpPr>
        <p:spPr>
          <a:xfrm>
            <a:off x="4096626" y="4951166"/>
            <a:ext cx="451594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اليوم الدراسي في مدرسة أمنه </a:t>
            </a:r>
            <a:r>
              <a:rPr lang="ar-SA" sz="2400" b="0" u="sng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أطول</a:t>
            </a:r>
            <a:r>
              <a:rPr lang="ar-SA" sz="24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من 300 دقيقة</a:t>
            </a:r>
            <a:endParaRPr lang="ar-SA" sz="2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2DE91FFB-322A-9DA1-4869-2168086865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76" y="333575"/>
            <a:ext cx="1204299" cy="96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6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19" grpId="0"/>
      <p:bldP spid="22" grpId="0"/>
      <p:bldP spid="24" grpId="0"/>
      <p:bldP spid="25" grpId="0"/>
      <p:bldP spid="28" grpId="0"/>
      <p:bldP spid="30" grpId="0"/>
      <p:bldP spid="34" grpId="0"/>
      <p:bldP spid="42" grpId="0"/>
      <p:bldP spid="43" grpId="0"/>
      <p:bldP spid="45" grpId="0"/>
      <p:bldP spid="48" grpId="0"/>
      <p:bldP spid="50" grpId="0"/>
      <p:bldP spid="51" grpId="0"/>
      <p:bldP spid="54" grpId="0"/>
      <p:bldP spid="56" grpId="0"/>
      <p:bldP spid="57" grpId="0"/>
      <p:bldP spid="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مستطيل: زوايا قطرية مقصوصة 30">
            <a:extLst>
              <a:ext uri="{FF2B5EF4-FFF2-40B4-BE49-F238E27FC236}">
                <a16:creationId xmlns:a16="http://schemas.microsoft.com/office/drawing/2014/main" id="{CB5D1924-D7A3-416C-8F1D-A019F6E8C022}"/>
              </a:ext>
            </a:extLst>
          </p:cNvPr>
          <p:cNvSpPr/>
          <p:nvPr/>
        </p:nvSpPr>
        <p:spPr>
          <a:xfrm flipV="1">
            <a:off x="0" y="-3"/>
            <a:ext cx="12192000" cy="1276065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F5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: زوايا قطرية مقصوصة 31">
            <a:extLst>
              <a:ext uri="{FF2B5EF4-FFF2-40B4-BE49-F238E27FC236}">
                <a16:creationId xmlns:a16="http://schemas.microsoft.com/office/drawing/2014/main" id="{1F56CF24-9791-4ED4-AFE6-7788E968A4C5}"/>
              </a:ext>
            </a:extLst>
          </p:cNvPr>
          <p:cNvSpPr/>
          <p:nvPr/>
        </p:nvSpPr>
        <p:spPr>
          <a:xfrm flipV="1">
            <a:off x="0" y="5581933"/>
            <a:ext cx="12192000" cy="1276066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F5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F12CA7C1-3BE2-4D0B-AA48-E22857F1A8E4}"/>
              </a:ext>
            </a:extLst>
          </p:cNvPr>
          <p:cNvSpPr/>
          <p:nvPr/>
        </p:nvSpPr>
        <p:spPr>
          <a:xfrm>
            <a:off x="532263" y="436728"/>
            <a:ext cx="10959152" cy="5745708"/>
          </a:xfrm>
          <a:prstGeom prst="rect">
            <a:avLst/>
          </a:prstGeom>
          <a:noFill/>
          <a:ln w="38100">
            <a:solidFill>
              <a:srgbClr val="DF2988"/>
            </a:solidFill>
            <a:extLst>
              <a:ext uri="{C807C97D-BFC1-408E-A445-0C87EB9F89A2}">
                <ask:lineSketchStyleProps xmlns:ask="http://schemas.microsoft.com/office/drawing/2018/sketchyshapes" sd="3569556579">
                  <a:custGeom>
                    <a:avLst/>
                    <a:gdLst>
                      <a:gd name="connsiteX0" fmla="*/ 0 w 10959152"/>
                      <a:gd name="connsiteY0" fmla="*/ 0 h 5745708"/>
                      <a:gd name="connsiteX1" fmla="*/ 10959152 w 10959152"/>
                      <a:gd name="connsiteY1" fmla="*/ 0 h 5745708"/>
                      <a:gd name="connsiteX2" fmla="*/ 10959152 w 10959152"/>
                      <a:gd name="connsiteY2" fmla="*/ 5745708 h 5745708"/>
                      <a:gd name="connsiteX3" fmla="*/ 0 w 10959152"/>
                      <a:gd name="connsiteY3" fmla="*/ 5745708 h 5745708"/>
                      <a:gd name="connsiteX4" fmla="*/ 0 w 10959152"/>
                      <a:gd name="connsiteY4" fmla="*/ 0 h 5745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959152" h="5745708" extrusionOk="0">
                        <a:moveTo>
                          <a:pt x="0" y="0"/>
                        </a:moveTo>
                        <a:cubicBezTo>
                          <a:pt x="1341469" y="53737"/>
                          <a:pt x="8631332" y="-4795"/>
                          <a:pt x="10959152" y="0"/>
                        </a:cubicBezTo>
                        <a:cubicBezTo>
                          <a:pt x="11006884" y="1819779"/>
                          <a:pt x="10908632" y="3096718"/>
                          <a:pt x="10959152" y="5745708"/>
                        </a:cubicBezTo>
                        <a:cubicBezTo>
                          <a:pt x="8636625" y="5843127"/>
                          <a:pt x="1725763" y="5674630"/>
                          <a:pt x="0" y="5745708"/>
                        </a:cubicBezTo>
                        <a:cubicBezTo>
                          <a:pt x="-69548" y="3496815"/>
                          <a:pt x="127668" y="228835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5" name="رابط مستقيم 34">
            <a:extLst>
              <a:ext uri="{FF2B5EF4-FFF2-40B4-BE49-F238E27FC236}">
                <a16:creationId xmlns:a16="http://schemas.microsoft.com/office/drawing/2014/main" id="{7BB3CA4A-E841-4FE9-A44B-F21D230C2008}"/>
              </a:ext>
            </a:extLst>
          </p:cNvPr>
          <p:cNvCxnSpPr/>
          <p:nvPr/>
        </p:nvCxnSpPr>
        <p:spPr>
          <a:xfrm>
            <a:off x="11596046" y="-3"/>
            <a:ext cx="0" cy="4299048"/>
          </a:xfrm>
          <a:prstGeom prst="line">
            <a:avLst/>
          </a:prstGeom>
          <a:ln w="9525">
            <a:solidFill>
              <a:srgbClr val="DF29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مستقيم 35">
            <a:extLst>
              <a:ext uri="{FF2B5EF4-FFF2-40B4-BE49-F238E27FC236}">
                <a16:creationId xmlns:a16="http://schemas.microsoft.com/office/drawing/2014/main" id="{D38E74B6-D2C6-4A27-998B-DB9487EFF3E9}"/>
              </a:ext>
            </a:extLst>
          </p:cNvPr>
          <p:cNvCxnSpPr/>
          <p:nvPr/>
        </p:nvCxnSpPr>
        <p:spPr>
          <a:xfrm>
            <a:off x="429905" y="2568049"/>
            <a:ext cx="0" cy="4299048"/>
          </a:xfrm>
          <a:prstGeom prst="line">
            <a:avLst/>
          </a:prstGeom>
          <a:ln w="9525">
            <a:solidFill>
              <a:srgbClr val="DF29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صورة 37">
            <a:extLst>
              <a:ext uri="{FF2B5EF4-FFF2-40B4-BE49-F238E27FC236}">
                <a16:creationId xmlns:a16="http://schemas.microsoft.com/office/drawing/2014/main" id="{BA3E190F-9EC4-4242-A224-7EAEF151D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817" y="3877772"/>
            <a:ext cx="3738345" cy="3738345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9E7A8798-E977-461E-9046-A9652F241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803947" y="-783609"/>
            <a:ext cx="3738345" cy="373834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DAF69D5-4087-4FBA-B8A2-C3BF7BE38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337" y="1022267"/>
            <a:ext cx="3274957" cy="1132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7" name="جدول 7">
            <a:extLst>
              <a:ext uri="{FF2B5EF4-FFF2-40B4-BE49-F238E27FC236}">
                <a16:creationId xmlns:a16="http://schemas.microsoft.com/office/drawing/2014/main" id="{09059CA8-36D8-4DE3-9312-BF522561E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503179"/>
              </p:ext>
            </p:extLst>
          </p:nvPr>
        </p:nvGraphicFramePr>
        <p:xfrm>
          <a:off x="6096000" y="2980223"/>
          <a:ext cx="5431254" cy="789987"/>
        </p:xfrm>
        <a:graphic>
          <a:graphicData uri="http://schemas.openxmlformats.org/drawingml/2006/table">
            <a:tbl>
              <a:tblPr rtl="1" firstRow="1" bandRow="1">
                <a:tableStyleId>{0505E3EF-67EA-436B-97B2-0124C06EBD24}</a:tableStyleId>
              </a:tblPr>
              <a:tblGrid>
                <a:gridCol w="990917">
                  <a:extLst>
                    <a:ext uri="{9D8B030D-6E8A-4147-A177-3AD203B41FA5}">
                      <a16:colId xmlns:a16="http://schemas.microsoft.com/office/drawing/2014/main" val="40544026"/>
                    </a:ext>
                  </a:extLst>
                </a:gridCol>
                <a:gridCol w="566147">
                  <a:extLst>
                    <a:ext uri="{9D8B030D-6E8A-4147-A177-3AD203B41FA5}">
                      <a16:colId xmlns:a16="http://schemas.microsoft.com/office/drawing/2014/main" val="4254577196"/>
                    </a:ext>
                  </a:extLst>
                </a:gridCol>
                <a:gridCol w="524114">
                  <a:extLst>
                    <a:ext uri="{9D8B030D-6E8A-4147-A177-3AD203B41FA5}">
                      <a16:colId xmlns:a16="http://schemas.microsoft.com/office/drawing/2014/main" val="3928174361"/>
                    </a:ext>
                  </a:extLst>
                </a:gridCol>
                <a:gridCol w="558346">
                  <a:extLst>
                    <a:ext uri="{9D8B030D-6E8A-4147-A177-3AD203B41FA5}">
                      <a16:colId xmlns:a16="http://schemas.microsoft.com/office/drawing/2014/main" val="2385604761"/>
                    </a:ext>
                  </a:extLst>
                </a:gridCol>
                <a:gridCol w="558346">
                  <a:extLst>
                    <a:ext uri="{9D8B030D-6E8A-4147-A177-3AD203B41FA5}">
                      <a16:colId xmlns:a16="http://schemas.microsoft.com/office/drawing/2014/main" val="2331594201"/>
                    </a:ext>
                  </a:extLst>
                </a:gridCol>
                <a:gridCol w="558346">
                  <a:extLst>
                    <a:ext uri="{9D8B030D-6E8A-4147-A177-3AD203B41FA5}">
                      <a16:colId xmlns:a16="http://schemas.microsoft.com/office/drawing/2014/main" val="908020758"/>
                    </a:ext>
                  </a:extLst>
                </a:gridCol>
                <a:gridCol w="558346">
                  <a:extLst>
                    <a:ext uri="{9D8B030D-6E8A-4147-A177-3AD203B41FA5}">
                      <a16:colId xmlns:a16="http://schemas.microsoft.com/office/drawing/2014/main" val="3880262753"/>
                    </a:ext>
                  </a:extLst>
                </a:gridCol>
                <a:gridCol w="558346">
                  <a:extLst>
                    <a:ext uri="{9D8B030D-6E8A-4147-A177-3AD203B41FA5}">
                      <a16:colId xmlns:a16="http://schemas.microsoft.com/office/drawing/2014/main" val="304103574"/>
                    </a:ext>
                  </a:extLst>
                </a:gridCol>
                <a:gridCol w="558346">
                  <a:extLst>
                    <a:ext uri="{9D8B030D-6E8A-4147-A177-3AD203B41FA5}">
                      <a16:colId xmlns:a16="http://schemas.microsoft.com/office/drawing/2014/main" val="4064320293"/>
                    </a:ext>
                  </a:extLst>
                </a:gridCol>
              </a:tblGrid>
              <a:tr h="393747"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عدد الشطائر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967770"/>
                  </a:ext>
                </a:extLst>
              </a:tr>
              <a:tr h="393747"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السعر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945530"/>
                  </a:ext>
                </a:extLst>
              </a:tr>
            </a:tbl>
          </a:graphicData>
        </a:graphic>
      </p:graphicFrame>
      <p:sp>
        <p:nvSpPr>
          <p:cNvPr id="18" name="مستطيل 17">
            <a:extLst>
              <a:ext uri="{FF2B5EF4-FFF2-40B4-BE49-F238E27FC236}">
                <a16:creationId xmlns:a16="http://schemas.microsoft.com/office/drawing/2014/main" id="{92531948-737D-488A-9648-FCADD801AACA}"/>
              </a:ext>
            </a:extLst>
          </p:cNvPr>
          <p:cNvSpPr/>
          <p:nvPr/>
        </p:nvSpPr>
        <p:spPr>
          <a:xfrm>
            <a:off x="10099342" y="2830587"/>
            <a:ext cx="3397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endParaRPr lang="ar-SA" sz="4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3C69E081-FA98-46F0-AFCB-324616457F48}"/>
              </a:ext>
            </a:extLst>
          </p:cNvPr>
          <p:cNvSpPr/>
          <p:nvPr/>
        </p:nvSpPr>
        <p:spPr>
          <a:xfrm>
            <a:off x="9901059" y="3202520"/>
            <a:ext cx="75328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lang="ar-SA" sz="40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BB62DF4-C73D-457C-B33A-CF9B20EFF9F8}"/>
              </a:ext>
            </a:extLst>
          </p:cNvPr>
          <p:cNvSpPr/>
          <p:nvPr/>
        </p:nvSpPr>
        <p:spPr>
          <a:xfrm>
            <a:off x="9552226" y="2824615"/>
            <a:ext cx="3397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lang="ar-SA" sz="4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A49F4FED-20D2-4F55-9C53-C69DB1B8F8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7671" y="3806016"/>
            <a:ext cx="484464" cy="202897"/>
          </a:xfrm>
          <a:prstGeom prst="rect">
            <a:avLst/>
          </a:prstGeom>
        </p:spPr>
      </p:pic>
      <p:sp>
        <p:nvSpPr>
          <p:cNvPr id="22" name="مستطيل 21">
            <a:extLst>
              <a:ext uri="{FF2B5EF4-FFF2-40B4-BE49-F238E27FC236}">
                <a16:creationId xmlns:a16="http://schemas.microsoft.com/office/drawing/2014/main" id="{607C0A84-CDBB-44A9-83E8-6A21B931B654}"/>
              </a:ext>
            </a:extLst>
          </p:cNvPr>
          <p:cNvSpPr/>
          <p:nvPr/>
        </p:nvSpPr>
        <p:spPr>
          <a:xfrm>
            <a:off x="9773315" y="3916819"/>
            <a:ext cx="7893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+2</a:t>
            </a:r>
            <a:endParaRPr lang="ar-SA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82260CF1-D2B5-4DAF-AC2D-8D0BC16BB8F8}"/>
              </a:ext>
            </a:extLst>
          </p:cNvPr>
          <p:cNvSpPr/>
          <p:nvPr/>
        </p:nvSpPr>
        <p:spPr>
          <a:xfrm>
            <a:off x="9414196" y="3261134"/>
            <a:ext cx="6146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  <a:endParaRPr lang="ar-SA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3588A9B9-14A8-4C08-8B88-1444658F8589}"/>
              </a:ext>
            </a:extLst>
          </p:cNvPr>
          <p:cNvSpPr/>
          <p:nvPr/>
        </p:nvSpPr>
        <p:spPr>
          <a:xfrm>
            <a:off x="8984122" y="2808608"/>
            <a:ext cx="3397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  <a:endParaRPr lang="ar-SA" sz="4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C99FAE67-CB31-47DD-B2B1-4A2C578467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77362" y="3800264"/>
            <a:ext cx="484464" cy="202897"/>
          </a:xfrm>
          <a:prstGeom prst="rect">
            <a:avLst/>
          </a:prstGeom>
        </p:spPr>
      </p:pic>
      <p:sp>
        <p:nvSpPr>
          <p:cNvPr id="26" name="مستطيل 25">
            <a:extLst>
              <a:ext uri="{FF2B5EF4-FFF2-40B4-BE49-F238E27FC236}">
                <a16:creationId xmlns:a16="http://schemas.microsoft.com/office/drawing/2014/main" id="{CE8E64CC-9172-49DD-BD1C-F9A71DA00ECE}"/>
              </a:ext>
            </a:extLst>
          </p:cNvPr>
          <p:cNvSpPr/>
          <p:nvPr/>
        </p:nvSpPr>
        <p:spPr>
          <a:xfrm>
            <a:off x="9134711" y="3960116"/>
            <a:ext cx="7347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+2</a:t>
            </a:r>
            <a:endParaRPr lang="ar-SA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4D10DCEB-270D-4FB8-AA63-9E8BAE583130}"/>
              </a:ext>
            </a:extLst>
          </p:cNvPr>
          <p:cNvSpPr/>
          <p:nvPr/>
        </p:nvSpPr>
        <p:spPr>
          <a:xfrm>
            <a:off x="8839945" y="3277126"/>
            <a:ext cx="6001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  <a:endParaRPr lang="ar-SA" sz="32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A52E4078-B3A3-45DA-B83B-3D8480F0F5E9}"/>
              </a:ext>
            </a:extLst>
          </p:cNvPr>
          <p:cNvSpPr/>
          <p:nvPr/>
        </p:nvSpPr>
        <p:spPr>
          <a:xfrm>
            <a:off x="8448463" y="2788343"/>
            <a:ext cx="3397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  <a:endParaRPr lang="ar-SA" sz="4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D89E62D3-E33E-46A4-B8C8-2F3D37F06099}"/>
              </a:ext>
            </a:extLst>
          </p:cNvPr>
          <p:cNvSpPr/>
          <p:nvPr/>
        </p:nvSpPr>
        <p:spPr>
          <a:xfrm>
            <a:off x="8275571" y="3334101"/>
            <a:ext cx="70132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  <a:endParaRPr lang="ar-SA" sz="28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0EF6FB86-CF24-476D-81A0-4FB1EB60A0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93190" y="3800264"/>
            <a:ext cx="484464" cy="202897"/>
          </a:xfrm>
          <a:prstGeom prst="rect">
            <a:avLst/>
          </a:prstGeom>
        </p:spPr>
      </p:pic>
      <p:sp>
        <p:nvSpPr>
          <p:cNvPr id="34" name="مستطيل 33">
            <a:extLst>
              <a:ext uri="{FF2B5EF4-FFF2-40B4-BE49-F238E27FC236}">
                <a16:creationId xmlns:a16="http://schemas.microsoft.com/office/drawing/2014/main" id="{45BB41AA-804E-47B4-BADD-D0B298A5A3FF}"/>
              </a:ext>
            </a:extLst>
          </p:cNvPr>
          <p:cNvSpPr/>
          <p:nvPr/>
        </p:nvSpPr>
        <p:spPr>
          <a:xfrm>
            <a:off x="8484130" y="3971398"/>
            <a:ext cx="78938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+2</a:t>
            </a:r>
            <a:endParaRPr lang="ar-SA" sz="2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F5863896-13C8-473C-A6D3-A1B3292074B6}"/>
              </a:ext>
            </a:extLst>
          </p:cNvPr>
          <p:cNvSpPr/>
          <p:nvPr/>
        </p:nvSpPr>
        <p:spPr>
          <a:xfrm>
            <a:off x="7622642" y="2807293"/>
            <a:ext cx="7754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  <a:endParaRPr lang="ar-SA" sz="4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1" name="صورة 40">
            <a:extLst>
              <a:ext uri="{FF2B5EF4-FFF2-40B4-BE49-F238E27FC236}">
                <a16:creationId xmlns:a16="http://schemas.microsoft.com/office/drawing/2014/main" id="{C52A298B-F143-426E-9C1E-2BC7CEB7A3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3294" y="3786272"/>
            <a:ext cx="484464" cy="202897"/>
          </a:xfrm>
          <a:prstGeom prst="rect">
            <a:avLst/>
          </a:prstGeom>
        </p:spPr>
      </p:pic>
      <p:sp>
        <p:nvSpPr>
          <p:cNvPr id="42" name="مستطيل 41">
            <a:extLst>
              <a:ext uri="{FF2B5EF4-FFF2-40B4-BE49-F238E27FC236}">
                <a16:creationId xmlns:a16="http://schemas.microsoft.com/office/drawing/2014/main" id="{67417399-6DA7-468E-9EE9-4D54EA391C0A}"/>
              </a:ext>
            </a:extLst>
          </p:cNvPr>
          <p:cNvSpPr/>
          <p:nvPr/>
        </p:nvSpPr>
        <p:spPr>
          <a:xfrm>
            <a:off x="7845526" y="3945773"/>
            <a:ext cx="7893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+2</a:t>
            </a:r>
            <a:endParaRPr lang="ar-SA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F8C4D3DD-FF8A-4D9D-830C-417C7531863B}"/>
              </a:ext>
            </a:extLst>
          </p:cNvPr>
          <p:cNvSpPr/>
          <p:nvPr/>
        </p:nvSpPr>
        <p:spPr>
          <a:xfrm>
            <a:off x="7570073" y="3218519"/>
            <a:ext cx="8854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  <a:endParaRPr lang="ar-SA" sz="32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7BB8A550-1169-45F1-A674-4846B39F1A02}"/>
              </a:ext>
            </a:extLst>
          </p:cNvPr>
          <p:cNvSpPr/>
          <p:nvPr/>
        </p:nvSpPr>
        <p:spPr>
          <a:xfrm>
            <a:off x="7109038" y="2848577"/>
            <a:ext cx="7754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  <a:endParaRPr lang="ar-SA" sz="4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5" name="صورة 44">
            <a:extLst>
              <a:ext uri="{FF2B5EF4-FFF2-40B4-BE49-F238E27FC236}">
                <a16:creationId xmlns:a16="http://schemas.microsoft.com/office/drawing/2014/main" id="{2F1CC1B1-0CB4-446F-9F24-A900142523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11760" y="3779328"/>
            <a:ext cx="484464" cy="202897"/>
          </a:xfrm>
          <a:prstGeom prst="rect">
            <a:avLst/>
          </a:prstGeom>
        </p:spPr>
      </p:pic>
      <p:sp>
        <p:nvSpPr>
          <p:cNvPr id="46" name="مستطيل 45">
            <a:extLst>
              <a:ext uri="{FF2B5EF4-FFF2-40B4-BE49-F238E27FC236}">
                <a16:creationId xmlns:a16="http://schemas.microsoft.com/office/drawing/2014/main" id="{4B7D5CA6-42E6-4954-8516-2F8EC1E5BFB8}"/>
              </a:ext>
            </a:extLst>
          </p:cNvPr>
          <p:cNvSpPr/>
          <p:nvPr/>
        </p:nvSpPr>
        <p:spPr>
          <a:xfrm>
            <a:off x="7353370" y="3939412"/>
            <a:ext cx="7893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+2</a:t>
            </a:r>
            <a:endParaRPr lang="ar-SA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مستطيل 46">
            <a:extLst>
              <a:ext uri="{FF2B5EF4-FFF2-40B4-BE49-F238E27FC236}">
                <a16:creationId xmlns:a16="http://schemas.microsoft.com/office/drawing/2014/main" id="{2232BC63-C71A-413D-8C8D-B686CA51687E}"/>
              </a:ext>
            </a:extLst>
          </p:cNvPr>
          <p:cNvSpPr/>
          <p:nvPr/>
        </p:nvSpPr>
        <p:spPr>
          <a:xfrm>
            <a:off x="7104253" y="3294031"/>
            <a:ext cx="79361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12</a:t>
            </a:r>
            <a:endParaRPr lang="ar-SA" sz="28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مستطيل 49">
            <a:extLst>
              <a:ext uri="{FF2B5EF4-FFF2-40B4-BE49-F238E27FC236}">
                <a16:creationId xmlns:a16="http://schemas.microsoft.com/office/drawing/2014/main" id="{76EAEEDD-54AE-4D9F-A448-36F236FBB93B}"/>
              </a:ext>
            </a:extLst>
          </p:cNvPr>
          <p:cNvSpPr/>
          <p:nvPr/>
        </p:nvSpPr>
        <p:spPr>
          <a:xfrm>
            <a:off x="6441842" y="4465328"/>
            <a:ext cx="451594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تشتري رزان 8 شطائر بـ 16 ريال والباقي ريال واحد</a:t>
            </a:r>
            <a:endParaRPr lang="ar-SA" sz="2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296433DF-F2CE-4C72-B5EA-6DA7A4DC9133}"/>
              </a:ext>
            </a:extLst>
          </p:cNvPr>
          <p:cNvSpPr/>
          <p:nvPr/>
        </p:nvSpPr>
        <p:spPr>
          <a:xfrm>
            <a:off x="6548257" y="2785324"/>
            <a:ext cx="7754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7</a:t>
            </a:r>
            <a:endParaRPr lang="ar-SA" sz="4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2" name="صورة 51">
            <a:extLst>
              <a:ext uri="{FF2B5EF4-FFF2-40B4-BE49-F238E27FC236}">
                <a16:creationId xmlns:a16="http://schemas.microsoft.com/office/drawing/2014/main" id="{3EB5912F-0930-453A-8D5B-9A22D00AFA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90542" y="3792690"/>
            <a:ext cx="484464" cy="202897"/>
          </a:xfrm>
          <a:prstGeom prst="rect">
            <a:avLst/>
          </a:prstGeom>
        </p:spPr>
      </p:pic>
      <p:sp>
        <p:nvSpPr>
          <p:cNvPr id="53" name="مستطيل 52">
            <a:extLst>
              <a:ext uri="{FF2B5EF4-FFF2-40B4-BE49-F238E27FC236}">
                <a16:creationId xmlns:a16="http://schemas.microsoft.com/office/drawing/2014/main" id="{800D938D-CA03-40E7-AFF5-EE0DA172B83D}"/>
              </a:ext>
            </a:extLst>
          </p:cNvPr>
          <p:cNvSpPr/>
          <p:nvPr/>
        </p:nvSpPr>
        <p:spPr>
          <a:xfrm>
            <a:off x="6744400" y="3887720"/>
            <a:ext cx="7893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+2</a:t>
            </a:r>
            <a:endParaRPr lang="ar-SA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مستطيل 53">
            <a:extLst>
              <a:ext uri="{FF2B5EF4-FFF2-40B4-BE49-F238E27FC236}">
                <a16:creationId xmlns:a16="http://schemas.microsoft.com/office/drawing/2014/main" id="{F8C61F07-AAF0-4F41-AC77-093A45B40EBB}"/>
              </a:ext>
            </a:extLst>
          </p:cNvPr>
          <p:cNvSpPr/>
          <p:nvPr/>
        </p:nvSpPr>
        <p:spPr>
          <a:xfrm>
            <a:off x="6520037" y="3242660"/>
            <a:ext cx="79361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14</a:t>
            </a:r>
            <a:endParaRPr lang="ar-SA" sz="28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مستطيل 54">
            <a:extLst>
              <a:ext uri="{FF2B5EF4-FFF2-40B4-BE49-F238E27FC236}">
                <a16:creationId xmlns:a16="http://schemas.microsoft.com/office/drawing/2014/main" id="{0079E539-0FB7-4091-A489-A861ECCE3DFA}"/>
              </a:ext>
            </a:extLst>
          </p:cNvPr>
          <p:cNvSpPr/>
          <p:nvPr/>
        </p:nvSpPr>
        <p:spPr>
          <a:xfrm>
            <a:off x="5991054" y="2796056"/>
            <a:ext cx="7754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  <a:endParaRPr lang="ar-SA" sz="4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7" name="صورة 56">
            <a:extLst>
              <a:ext uri="{FF2B5EF4-FFF2-40B4-BE49-F238E27FC236}">
                <a16:creationId xmlns:a16="http://schemas.microsoft.com/office/drawing/2014/main" id="{C330E3A4-4BA0-42E0-B565-5B56A91363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6025" y="3831174"/>
            <a:ext cx="484464" cy="202897"/>
          </a:xfrm>
          <a:prstGeom prst="rect">
            <a:avLst/>
          </a:prstGeom>
        </p:spPr>
      </p:pic>
      <p:sp>
        <p:nvSpPr>
          <p:cNvPr id="58" name="مستطيل 57">
            <a:extLst>
              <a:ext uri="{FF2B5EF4-FFF2-40B4-BE49-F238E27FC236}">
                <a16:creationId xmlns:a16="http://schemas.microsoft.com/office/drawing/2014/main" id="{FC051FE6-1F61-4A4A-B69F-EBAAA94349E9}"/>
              </a:ext>
            </a:extLst>
          </p:cNvPr>
          <p:cNvSpPr/>
          <p:nvPr/>
        </p:nvSpPr>
        <p:spPr>
          <a:xfrm>
            <a:off x="6211067" y="3924474"/>
            <a:ext cx="7893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+2</a:t>
            </a:r>
            <a:endParaRPr lang="ar-SA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9" name="مستطيل 58">
            <a:extLst>
              <a:ext uri="{FF2B5EF4-FFF2-40B4-BE49-F238E27FC236}">
                <a16:creationId xmlns:a16="http://schemas.microsoft.com/office/drawing/2014/main" id="{A80DE518-3E17-4AC7-A0EF-C3F114CAC0BE}"/>
              </a:ext>
            </a:extLst>
          </p:cNvPr>
          <p:cNvSpPr/>
          <p:nvPr/>
        </p:nvSpPr>
        <p:spPr>
          <a:xfrm>
            <a:off x="5936247" y="3269082"/>
            <a:ext cx="79361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16</a:t>
            </a:r>
            <a:endParaRPr lang="ar-SA" sz="28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1C7ADA79-265C-48B8-8A74-C88640E7516F}"/>
              </a:ext>
            </a:extLst>
          </p:cNvPr>
          <p:cNvSpPr/>
          <p:nvPr/>
        </p:nvSpPr>
        <p:spPr>
          <a:xfrm>
            <a:off x="6131519" y="2919259"/>
            <a:ext cx="472505" cy="46368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1" name="صورة 60">
            <a:extLst>
              <a:ext uri="{FF2B5EF4-FFF2-40B4-BE49-F238E27FC236}">
                <a16:creationId xmlns:a16="http://schemas.microsoft.com/office/drawing/2014/main" id="{A06E0EFD-5BDC-4A6E-AFFE-21D3E5FEA9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0627" y="1007047"/>
            <a:ext cx="3301891" cy="1160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62" name="جدول 7">
            <a:extLst>
              <a:ext uri="{FF2B5EF4-FFF2-40B4-BE49-F238E27FC236}">
                <a16:creationId xmlns:a16="http://schemas.microsoft.com/office/drawing/2014/main" id="{03AA1590-F790-407F-934E-05D7B921DC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569609"/>
              </p:ext>
            </p:extLst>
          </p:nvPr>
        </p:nvGraphicFramePr>
        <p:xfrm>
          <a:off x="532374" y="2988890"/>
          <a:ext cx="5431254" cy="787494"/>
        </p:xfrm>
        <a:graphic>
          <a:graphicData uri="http://schemas.openxmlformats.org/drawingml/2006/table">
            <a:tbl>
              <a:tblPr rtl="1" firstRow="1" bandRow="1">
                <a:tableStyleId>{0505E3EF-67EA-436B-97B2-0124C06EBD24}</a:tableStyleId>
              </a:tblPr>
              <a:tblGrid>
                <a:gridCol w="990917">
                  <a:extLst>
                    <a:ext uri="{9D8B030D-6E8A-4147-A177-3AD203B41FA5}">
                      <a16:colId xmlns:a16="http://schemas.microsoft.com/office/drawing/2014/main" val="40544026"/>
                    </a:ext>
                  </a:extLst>
                </a:gridCol>
                <a:gridCol w="566147">
                  <a:extLst>
                    <a:ext uri="{9D8B030D-6E8A-4147-A177-3AD203B41FA5}">
                      <a16:colId xmlns:a16="http://schemas.microsoft.com/office/drawing/2014/main" val="4254577196"/>
                    </a:ext>
                  </a:extLst>
                </a:gridCol>
                <a:gridCol w="524114">
                  <a:extLst>
                    <a:ext uri="{9D8B030D-6E8A-4147-A177-3AD203B41FA5}">
                      <a16:colId xmlns:a16="http://schemas.microsoft.com/office/drawing/2014/main" val="3928174361"/>
                    </a:ext>
                  </a:extLst>
                </a:gridCol>
                <a:gridCol w="558346">
                  <a:extLst>
                    <a:ext uri="{9D8B030D-6E8A-4147-A177-3AD203B41FA5}">
                      <a16:colId xmlns:a16="http://schemas.microsoft.com/office/drawing/2014/main" val="2385604761"/>
                    </a:ext>
                  </a:extLst>
                </a:gridCol>
                <a:gridCol w="558346">
                  <a:extLst>
                    <a:ext uri="{9D8B030D-6E8A-4147-A177-3AD203B41FA5}">
                      <a16:colId xmlns:a16="http://schemas.microsoft.com/office/drawing/2014/main" val="2331594201"/>
                    </a:ext>
                  </a:extLst>
                </a:gridCol>
                <a:gridCol w="558346">
                  <a:extLst>
                    <a:ext uri="{9D8B030D-6E8A-4147-A177-3AD203B41FA5}">
                      <a16:colId xmlns:a16="http://schemas.microsoft.com/office/drawing/2014/main" val="908020758"/>
                    </a:ext>
                  </a:extLst>
                </a:gridCol>
                <a:gridCol w="558346">
                  <a:extLst>
                    <a:ext uri="{9D8B030D-6E8A-4147-A177-3AD203B41FA5}">
                      <a16:colId xmlns:a16="http://schemas.microsoft.com/office/drawing/2014/main" val="3880262753"/>
                    </a:ext>
                  </a:extLst>
                </a:gridCol>
                <a:gridCol w="558346">
                  <a:extLst>
                    <a:ext uri="{9D8B030D-6E8A-4147-A177-3AD203B41FA5}">
                      <a16:colId xmlns:a16="http://schemas.microsoft.com/office/drawing/2014/main" val="304103574"/>
                    </a:ext>
                  </a:extLst>
                </a:gridCol>
                <a:gridCol w="558346">
                  <a:extLst>
                    <a:ext uri="{9D8B030D-6E8A-4147-A177-3AD203B41FA5}">
                      <a16:colId xmlns:a16="http://schemas.microsoft.com/office/drawing/2014/main" val="4064320293"/>
                    </a:ext>
                  </a:extLst>
                </a:gridCol>
              </a:tblGrid>
              <a:tr h="393747"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عدد الكتب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967770"/>
                  </a:ext>
                </a:extLst>
              </a:tr>
              <a:tr h="393747"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سعر الشحن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945530"/>
                  </a:ext>
                </a:extLst>
              </a:tr>
            </a:tbl>
          </a:graphicData>
        </a:graphic>
      </p:graphicFrame>
      <p:sp>
        <p:nvSpPr>
          <p:cNvPr id="63" name="مستطيل 62">
            <a:extLst>
              <a:ext uri="{FF2B5EF4-FFF2-40B4-BE49-F238E27FC236}">
                <a16:creationId xmlns:a16="http://schemas.microsoft.com/office/drawing/2014/main" id="{063C4B95-218E-4E8D-93C4-C4E133E300BB}"/>
              </a:ext>
            </a:extLst>
          </p:cNvPr>
          <p:cNvSpPr/>
          <p:nvPr/>
        </p:nvSpPr>
        <p:spPr>
          <a:xfrm>
            <a:off x="4535716" y="2839254"/>
            <a:ext cx="3397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endParaRPr lang="ar-SA" sz="4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4" name="مستطيل 63">
            <a:extLst>
              <a:ext uri="{FF2B5EF4-FFF2-40B4-BE49-F238E27FC236}">
                <a16:creationId xmlns:a16="http://schemas.microsoft.com/office/drawing/2014/main" id="{E5D7C205-9ED4-4A7C-BAFE-208BC1CCC714}"/>
              </a:ext>
            </a:extLst>
          </p:cNvPr>
          <p:cNvSpPr/>
          <p:nvPr/>
        </p:nvSpPr>
        <p:spPr>
          <a:xfrm>
            <a:off x="4337433" y="3211187"/>
            <a:ext cx="75328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  <a:endParaRPr lang="ar-SA" sz="40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مستطيل 64">
            <a:extLst>
              <a:ext uri="{FF2B5EF4-FFF2-40B4-BE49-F238E27FC236}">
                <a16:creationId xmlns:a16="http://schemas.microsoft.com/office/drawing/2014/main" id="{837F8A52-D142-4276-B430-C6775665061C}"/>
              </a:ext>
            </a:extLst>
          </p:cNvPr>
          <p:cNvSpPr/>
          <p:nvPr/>
        </p:nvSpPr>
        <p:spPr>
          <a:xfrm>
            <a:off x="3988600" y="2833282"/>
            <a:ext cx="3397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lang="ar-SA" sz="4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6" name="صورة 65">
            <a:extLst>
              <a:ext uri="{FF2B5EF4-FFF2-40B4-BE49-F238E27FC236}">
                <a16:creationId xmlns:a16="http://schemas.microsoft.com/office/drawing/2014/main" id="{F7D9CE97-4B86-4057-AE69-16835665E5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94045" y="3814683"/>
            <a:ext cx="484464" cy="202897"/>
          </a:xfrm>
          <a:prstGeom prst="rect">
            <a:avLst/>
          </a:prstGeom>
        </p:spPr>
      </p:pic>
      <p:sp>
        <p:nvSpPr>
          <p:cNvPr id="67" name="مستطيل 66">
            <a:extLst>
              <a:ext uri="{FF2B5EF4-FFF2-40B4-BE49-F238E27FC236}">
                <a16:creationId xmlns:a16="http://schemas.microsoft.com/office/drawing/2014/main" id="{58C2C0D9-DA1C-4D09-9234-AD21ECA9CAB9}"/>
              </a:ext>
            </a:extLst>
          </p:cNvPr>
          <p:cNvSpPr/>
          <p:nvPr/>
        </p:nvSpPr>
        <p:spPr>
          <a:xfrm>
            <a:off x="4209689" y="3925486"/>
            <a:ext cx="7893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+4</a:t>
            </a:r>
            <a:endParaRPr lang="ar-SA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8" name="مستطيل 67">
            <a:extLst>
              <a:ext uri="{FF2B5EF4-FFF2-40B4-BE49-F238E27FC236}">
                <a16:creationId xmlns:a16="http://schemas.microsoft.com/office/drawing/2014/main" id="{2079FC5B-EE0F-4201-9298-DBB7A7B155A2}"/>
              </a:ext>
            </a:extLst>
          </p:cNvPr>
          <p:cNvSpPr/>
          <p:nvPr/>
        </p:nvSpPr>
        <p:spPr>
          <a:xfrm>
            <a:off x="3850570" y="3269801"/>
            <a:ext cx="6146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  <a:endParaRPr lang="ar-SA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9" name="مستطيل 68">
            <a:extLst>
              <a:ext uri="{FF2B5EF4-FFF2-40B4-BE49-F238E27FC236}">
                <a16:creationId xmlns:a16="http://schemas.microsoft.com/office/drawing/2014/main" id="{921EB0C0-9CE8-4CBB-B8CD-BBFC0CB4A808}"/>
              </a:ext>
            </a:extLst>
          </p:cNvPr>
          <p:cNvSpPr/>
          <p:nvPr/>
        </p:nvSpPr>
        <p:spPr>
          <a:xfrm>
            <a:off x="3420496" y="2817275"/>
            <a:ext cx="3397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  <a:endParaRPr lang="ar-SA" sz="4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0" name="صورة 69">
            <a:extLst>
              <a:ext uri="{FF2B5EF4-FFF2-40B4-BE49-F238E27FC236}">
                <a16:creationId xmlns:a16="http://schemas.microsoft.com/office/drawing/2014/main" id="{3C9822C7-2CFE-487C-B160-07AC1BB70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13736" y="3808931"/>
            <a:ext cx="484464" cy="202897"/>
          </a:xfrm>
          <a:prstGeom prst="rect">
            <a:avLst/>
          </a:prstGeom>
        </p:spPr>
      </p:pic>
      <p:sp>
        <p:nvSpPr>
          <p:cNvPr id="71" name="مستطيل 70">
            <a:extLst>
              <a:ext uri="{FF2B5EF4-FFF2-40B4-BE49-F238E27FC236}">
                <a16:creationId xmlns:a16="http://schemas.microsoft.com/office/drawing/2014/main" id="{7DC150B1-E0C6-436E-858D-D264279F6E89}"/>
              </a:ext>
            </a:extLst>
          </p:cNvPr>
          <p:cNvSpPr/>
          <p:nvPr/>
        </p:nvSpPr>
        <p:spPr>
          <a:xfrm>
            <a:off x="3571085" y="3968783"/>
            <a:ext cx="7347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+4</a:t>
            </a:r>
            <a:endParaRPr lang="ar-SA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مستطيل 71">
            <a:extLst>
              <a:ext uri="{FF2B5EF4-FFF2-40B4-BE49-F238E27FC236}">
                <a16:creationId xmlns:a16="http://schemas.microsoft.com/office/drawing/2014/main" id="{4F26BE99-265F-4CDB-BC95-604ABD757785}"/>
              </a:ext>
            </a:extLst>
          </p:cNvPr>
          <p:cNvSpPr/>
          <p:nvPr/>
        </p:nvSpPr>
        <p:spPr>
          <a:xfrm>
            <a:off x="3276319" y="3285793"/>
            <a:ext cx="6001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12</a:t>
            </a:r>
            <a:endParaRPr lang="ar-SA" sz="32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مستطيل 72">
            <a:extLst>
              <a:ext uri="{FF2B5EF4-FFF2-40B4-BE49-F238E27FC236}">
                <a16:creationId xmlns:a16="http://schemas.microsoft.com/office/drawing/2014/main" id="{1E239D33-815C-48C6-9B8A-019A7B6740A1}"/>
              </a:ext>
            </a:extLst>
          </p:cNvPr>
          <p:cNvSpPr/>
          <p:nvPr/>
        </p:nvSpPr>
        <p:spPr>
          <a:xfrm>
            <a:off x="2884837" y="2797010"/>
            <a:ext cx="3397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  <a:endParaRPr lang="ar-SA" sz="4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مستطيل 73">
            <a:extLst>
              <a:ext uri="{FF2B5EF4-FFF2-40B4-BE49-F238E27FC236}">
                <a16:creationId xmlns:a16="http://schemas.microsoft.com/office/drawing/2014/main" id="{F31193EF-7179-47E6-B4AB-75BB311F1877}"/>
              </a:ext>
            </a:extLst>
          </p:cNvPr>
          <p:cNvSpPr/>
          <p:nvPr/>
        </p:nvSpPr>
        <p:spPr>
          <a:xfrm>
            <a:off x="2711945" y="3342768"/>
            <a:ext cx="70132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16</a:t>
            </a:r>
            <a:endParaRPr lang="ar-SA" sz="28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5" name="صورة 74">
            <a:extLst>
              <a:ext uri="{FF2B5EF4-FFF2-40B4-BE49-F238E27FC236}">
                <a16:creationId xmlns:a16="http://schemas.microsoft.com/office/drawing/2014/main" id="{5D37D263-4406-4704-9CD0-30C6D82DF8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29564" y="3808931"/>
            <a:ext cx="484464" cy="202897"/>
          </a:xfrm>
          <a:prstGeom prst="rect">
            <a:avLst/>
          </a:prstGeom>
        </p:spPr>
      </p:pic>
      <p:sp>
        <p:nvSpPr>
          <p:cNvPr id="76" name="مستطيل 75">
            <a:extLst>
              <a:ext uri="{FF2B5EF4-FFF2-40B4-BE49-F238E27FC236}">
                <a16:creationId xmlns:a16="http://schemas.microsoft.com/office/drawing/2014/main" id="{814767E5-3DEB-43B9-9CA3-32CDF257AB03}"/>
              </a:ext>
            </a:extLst>
          </p:cNvPr>
          <p:cNvSpPr/>
          <p:nvPr/>
        </p:nvSpPr>
        <p:spPr>
          <a:xfrm>
            <a:off x="2920504" y="3980065"/>
            <a:ext cx="78938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+4</a:t>
            </a:r>
            <a:endParaRPr lang="ar-SA" sz="2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7" name="مستطيل 76">
            <a:extLst>
              <a:ext uri="{FF2B5EF4-FFF2-40B4-BE49-F238E27FC236}">
                <a16:creationId xmlns:a16="http://schemas.microsoft.com/office/drawing/2014/main" id="{B54F7F22-C386-4CC0-B1BC-DC529189BBE6}"/>
              </a:ext>
            </a:extLst>
          </p:cNvPr>
          <p:cNvSpPr/>
          <p:nvPr/>
        </p:nvSpPr>
        <p:spPr>
          <a:xfrm>
            <a:off x="2059016" y="2815960"/>
            <a:ext cx="7754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  <a:endParaRPr lang="ar-SA" sz="4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8" name="صورة 77">
            <a:extLst>
              <a:ext uri="{FF2B5EF4-FFF2-40B4-BE49-F238E27FC236}">
                <a16:creationId xmlns:a16="http://schemas.microsoft.com/office/drawing/2014/main" id="{11FBC04C-B8BD-4F62-8155-34325A828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09668" y="3794939"/>
            <a:ext cx="484464" cy="202897"/>
          </a:xfrm>
          <a:prstGeom prst="rect">
            <a:avLst/>
          </a:prstGeom>
        </p:spPr>
      </p:pic>
      <p:sp>
        <p:nvSpPr>
          <p:cNvPr id="79" name="مستطيل 78">
            <a:extLst>
              <a:ext uri="{FF2B5EF4-FFF2-40B4-BE49-F238E27FC236}">
                <a16:creationId xmlns:a16="http://schemas.microsoft.com/office/drawing/2014/main" id="{4D2321DD-3E6E-486A-9AA7-9AD5EAA96E4E}"/>
              </a:ext>
            </a:extLst>
          </p:cNvPr>
          <p:cNvSpPr/>
          <p:nvPr/>
        </p:nvSpPr>
        <p:spPr>
          <a:xfrm>
            <a:off x="2281900" y="3954440"/>
            <a:ext cx="7893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+4</a:t>
            </a:r>
            <a:endParaRPr lang="ar-SA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0" name="مستطيل 79">
            <a:extLst>
              <a:ext uri="{FF2B5EF4-FFF2-40B4-BE49-F238E27FC236}">
                <a16:creationId xmlns:a16="http://schemas.microsoft.com/office/drawing/2014/main" id="{1470CA87-0AAE-4C5D-B183-B599C16C7C2A}"/>
              </a:ext>
            </a:extLst>
          </p:cNvPr>
          <p:cNvSpPr/>
          <p:nvPr/>
        </p:nvSpPr>
        <p:spPr>
          <a:xfrm>
            <a:off x="2006447" y="3227186"/>
            <a:ext cx="8854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20</a:t>
            </a:r>
            <a:endParaRPr lang="ar-SA" sz="32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1" name="مستطيل 80">
            <a:extLst>
              <a:ext uri="{FF2B5EF4-FFF2-40B4-BE49-F238E27FC236}">
                <a16:creationId xmlns:a16="http://schemas.microsoft.com/office/drawing/2014/main" id="{4A8E0EC4-C9EB-4E9F-B312-4836542E2AB4}"/>
              </a:ext>
            </a:extLst>
          </p:cNvPr>
          <p:cNvSpPr/>
          <p:nvPr/>
        </p:nvSpPr>
        <p:spPr>
          <a:xfrm>
            <a:off x="1545412" y="2857244"/>
            <a:ext cx="7754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  <a:endParaRPr lang="ar-SA" sz="4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2" name="صورة 81">
            <a:extLst>
              <a:ext uri="{FF2B5EF4-FFF2-40B4-BE49-F238E27FC236}">
                <a16:creationId xmlns:a16="http://schemas.microsoft.com/office/drawing/2014/main" id="{6D8448DF-B16B-4355-B63D-73A0258796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48134" y="3787995"/>
            <a:ext cx="484464" cy="202897"/>
          </a:xfrm>
          <a:prstGeom prst="rect">
            <a:avLst/>
          </a:prstGeom>
        </p:spPr>
      </p:pic>
      <p:sp>
        <p:nvSpPr>
          <p:cNvPr id="83" name="مستطيل 82">
            <a:extLst>
              <a:ext uri="{FF2B5EF4-FFF2-40B4-BE49-F238E27FC236}">
                <a16:creationId xmlns:a16="http://schemas.microsoft.com/office/drawing/2014/main" id="{EE9F4470-DC06-4970-9BD1-5244D99717DC}"/>
              </a:ext>
            </a:extLst>
          </p:cNvPr>
          <p:cNvSpPr/>
          <p:nvPr/>
        </p:nvSpPr>
        <p:spPr>
          <a:xfrm>
            <a:off x="1789744" y="3948079"/>
            <a:ext cx="7893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+4</a:t>
            </a:r>
            <a:endParaRPr lang="ar-SA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4" name="مستطيل 83">
            <a:extLst>
              <a:ext uri="{FF2B5EF4-FFF2-40B4-BE49-F238E27FC236}">
                <a16:creationId xmlns:a16="http://schemas.microsoft.com/office/drawing/2014/main" id="{EFCA32BC-9591-465A-AAB1-A36AEF3E47D2}"/>
              </a:ext>
            </a:extLst>
          </p:cNvPr>
          <p:cNvSpPr/>
          <p:nvPr/>
        </p:nvSpPr>
        <p:spPr>
          <a:xfrm>
            <a:off x="1540627" y="3302698"/>
            <a:ext cx="79361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24</a:t>
            </a:r>
            <a:endParaRPr lang="ar-SA" sz="28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5" name="مستطيل 84">
            <a:extLst>
              <a:ext uri="{FF2B5EF4-FFF2-40B4-BE49-F238E27FC236}">
                <a16:creationId xmlns:a16="http://schemas.microsoft.com/office/drawing/2014/main" id="{C6C58966-A4DE-41AB-9D62-7360B75A2E1E}"/>
              </a:ext>
            </a:extLst>
          </p:cNvPr>
          <p:cNvSpPr/>
          <p:nvPr/>
        </p:nvSpPr>
        <p:spPr>
          <a:xfrm>
            <a:off x="1009709" y="4473386"/>
            <a:ext cx="3446031" cy="4765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يمكن شحن 8 كتب </a:t>
            </a:r>
            <a:endParaRPr lang="ar-SA" sz="2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6" name="مستطيل 85">
            <a:extLst>
              <a:ext uri="{FF2B5EF4-FFF2-40B4-BE49-F238E27FC236}">
                <a16:creationId xmlns:a16="http://schemas.microsoft.com/office/drawing/2014/main" id="{534F02BC-3B84-48AA-9210-566B72E07128}"/>
              </a:ext>
            </a:extLst>
          </p:cNvPr>
          <p:cNvSpPr/>
          <p:nvPr/>
        </p:nvSpPr>
        <p:spPr>
          <a:xfrm>
            <a:off x="984631" y="2793991"/>
            <a:ext cx="7754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7</a:t>
            </a:r>
            <a:endParaRPr lang="ar-SA" sz="4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7" name="صورة 86">
            <a:extLst>
              <a:ext uri="{FF2B5EF4-FFF2-40B4-BE49-F238E27FC236}">
                <a16:creationId xmlns:a16="http://schemas.microsoft.com/office/drawing/2014/main" id="{1CDC91E9-05F2-466D-BC6A-C4CAB65836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6916" y="3801357"/>
            <a:ext cx="484464" cy="202897"/>
          </a:xfrm>
          <a:prstGeom prst="rect">
            <a:avLst/>
          </a:prstGeom>
        </p:spPr>
      </p:pic>
      <p:sp>
        <p:nvSpPr>
          <p:cNvPr id="88" name="مستطيل 87">
            <a:extLst>
              <a:ext uri="{FF2B5EF4-FFF2-40B4-BE49-F238E27FC236}">
                <a16:creationId xmlns:a16="http://schemas.microsoft.com/office/drawing/2014/main" id="{D3D4DBCF-8A86-4F33-957C-AF61E1D97087}"/>
              </a:ext>
            </a:extLst>
          </p:cNvPr>
          <p:cNvSpPr/>
          <p:nvPr/>
        </p:nvSpPr>
        <p:spPr>
          <a:xfrm>
            <a:off x="1180774" y="3896387"/>
            <a:ext cx="7893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+4</a:t>
            </a:r>
            <a:endParaRPr lang="ar-SA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9" name="مستطيل 88">
            <a:extLst>
              <a:ext uri="{FF2B5EF4-FFF2-40B4-BE49-F238E27FC236}">
                <a16:creationId xmlns:a16="http://schemas.microsoft.com/office/drawing/2014/main" id="{2C56B32A-A11C-4AD9-AC7B-C93F916CE27F}"/>
              </a:ext>
            </a:extLst>
          </p:cNvPr>
          <p:cNvSpPr/>
          <p:nvPr/>
        </p:nvSpPr>
        <p:spPr>
          <a:xfrm>
            <a:off x="956411" y="3251327"/>
            <a:ext cx="79361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28</a:t>
            </a:r>
            <a:endParaRPr lang="ar-SA" sz="28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0" name="مستطيل 89">
            <a:extLst>
              <a:ext uri="{FF2B5EF4-FFF2-40B4-BE49-F238E27FC236}">
                <a16:creationId xmlns:a16="http://schemas.microsoft.com/office/drawing/2014/main" id="{A7B6D939-79ED-4DD7-8F79-FA17E3156C62}"/>
              </a:ext>
            </a:extLst>
          </p:cNvPr>
          <p:cNvSpPr/>
          <p:nvPr/>
        </p:nvSpPr>
        <p:spPr>
          <a:xfrm>
            <a:off x="427428" y="2804723"/>
            <a:ext cx="7754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  <a:endParaRPr lang="ar-SA" sz="4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1" name="صورة 90">
            <a:extLst>
              <a:ext uri="{FF2B5EF4-FFF2-40B4-BE49-F238E27FC236}">
                <a16:creationId xmlns:a16="http://schemas.microsoft.com/office/drawing/2014/main" id="{913DBB82-B652-401B-8E5D-23A51F79CB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2399" y="3839841"/>
            <a:ext cx="484464" cy="202897"/>
          </a:xfrm>
          <a:prstGeom prst="rect">
            <a:avLst/>
          </a:prstGeom>
        </p:spPr>
      </p:pic>
      <p:sp>
        <p:nvSpPr>
          <p:cNvPr id="92" name="مستطيل 91">
            <a:extLst>
              <a:ext uri="{FF2B5EF4-FFF2-40B4-BE49-F238E27FC236}">
                <a16:creationId xmlns:a16="http://schemas.microsoft.com/office/drawing/2014/main" id="{43E6C087-D8E1-49D0-ABAB-31E952E56379}"/>
              </a:ext>
            </a:extLst>
          </p:cNvPr>
          <p:cNvSpPr/>
          <p:nvPr/>
        </p:nvSpPr>
        <p:spPr>
          <a:xfrm>
            <a:off x="647441" y="3933141"/>
            <a:ext cx="7893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+4</a:t>
            </a:r>
            <a:endParaRPr lang="ar-SA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مستطيل 92">
            <a:extLst>
              <a:ext uri="{FF2B5EF4-FFF2-40B4-BE49-F238E27FC236}">
                <a16:creationId xmlns:a16="http://schemas.microsoft.com/office/drawing/2014/main" id="{927973F8-DAAC-436C-955B-2ED37A697A2D}"/>
              </a:ext>
            </a:extLst>
          </p:cNvPr>
          <p:cNvSpPr/>
          <p:nvPr/>
        </p:nvSpPr>
        <p:spPr>
          <a:xfrm>
            <a:off x="372621" y="3277749"/>
            <a:ext cx="79361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32</a:t>
            </a:r>
            <a:endParaRPr lang="ar-SA" sz="28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شكل بيضاوي 93">
            <a:extLst>
              <a:ext uri="{FF2B5EF4-FFF2-40B4-BE49-F238E27FC236}">
                <a16:creationId xmlns:a16="http://schemas.microsoft.com/office/drawing/2014/main" id="{C8834619-A757-47AD-ACE1-B6DDD7177AAA}"/>
              </a:ext>
            </a:extLst>
          </p:cNvPr>
          <p:cNvSpPr/>
          <p:nvPr/>
        </p:nvSpPr>
        <p:spPr>
          <a:xfrm>
            <a:off x="592058" y="2915115"/>
            <a:ext cx="472505" cy="46368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5" name="مستطيل: زوايا علوية مستديرة 94">
            <a:extLst>
              <a:ext uri="{FF2B5EF4-FFF2-40B4-BE49-F238E27FC236}">
                <a16:creationId xmlns:a16="http://schemas.microsoft.com/office/drawing/2014/main" id="{16B33F66-57B4-4EE6-AC15-6EBF165C219A}"/>
              </a:ext>
            </a:extLst>
          </p:cNvPr>
          <p:cNvSpPr/>
          <p:nvPr/>
        </p:nvSpPr>
        <p:spPr>
          <a:xfrm>
            <a:off x="6053914" y="2217647"/>
            <a:ext cx="5464927" cy="3364286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6" name="مستطيل: زوايا علوية مستديرة 95">
            <a:extLst>
              <a:ext uri="{FF2B5EF4-FFF2-40B4-BE49-F238E27FC236}">
                <a16:creationId xmlns:a16="http://schemas.microsoft.com/office/drawing/2014/main" id="{282EB557-71A2-49E0-9A82-F176CDE7150B}"/>
              </a:ext>
            </a:extLst>
          </p:cNvPr>
          <p:cNvSpPr/>
          <p:nvPr/>
        </p:nvSpPr>
        <p:spPr>
          <a:xfrm>
            <a:off x="555773" y="2228729"/>
            <a:ext cx="5464927" cy="3364286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C794F4D-A9AC-72B5-51B0-C49C0C6B98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76" y="333575"/>
            <a:ext cx="1204299" cy="96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2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4" grpId="0"/>
      <p:bldP spid="37" grpId="0"/>
      <p:bldP spid="42" grpId="0"/>
      <p:bldP spid="43" grpId="0"/>
      <p:bldP spid="44" grpId="0"/>
      <p:bldP spid="46" grpId="0"/>
      <p:bldP spid="47" grpId="0"/>
      <p:bldP spid="50" grpId="0"/>
      <p:bldP spid="51" grpId="0"/>
      <p:bldP spid="53" grpId="0"/>
      <p:bldP spid="54" grpId="0"/>
      <p:bldP spid="55" grpId="0"/>
      <p:bldP spid="58" grpId="0"/>
      <p:bldP spid="59" grpId="0"/>
      <p:bldP spid="2" grpId="0" animBg="1"/>
      <p:bldP spid="63" grpId="0"/>
      <p:bldP spid="64" grpId="0"/>
      <p:bldP spid="65" grpId="0"/>
      <p:bldP spid="67" grpId="0"/>
      <p:bldP spid="68" grpId="0"/>
      <p:bldP spid="69" grpId="0"/>
      <p:bldP spid="71" grpId="0"/>
      <p:bldP spid="72" grpId="0"/>
      <p:bldP spid="73" grpId="0"/>
      <p:bldP spid="74" grpId="0"/>
      <p:bldP spid="76" grpId="0"/>
      <p:bldP spid="77" grpId="0"/>
      <p:bldP spid="79" grpId="0"/>
      <p:bldP spid="80" grpId="0"/>
      <p:bldP spid="81" grpId="0"/>
      <p:bldP spid="83" grpId="0"/>
      <p:bldP spid="84" grpId="0"/>
      <p:bldP spid="85" grpId="0"/>
      <p:bldP spid="86" grpId="0"/>
      <p:bldP spid="88" grpId="0"/>
      <p:bldP spid="89" grpId="0"/>
      <p:bldP spid="90" grpId="0"/>
      <p:bldP spid="92" grpId="0"/>
      <p:bldP spid="93" grpId="0"/>
      <p:bldP spid="9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مستطيل: زوايا قطرية مقصوصة 30">
            <a:extLst>
              <a:ext uri="{FF2B5EF4-FFF2-40B4-BE49-F238E27FC236}">
                <a16:creationId xmlns:a16="http://schemas.microsoft.com/office/drawing/2014/main" id="{CB5D1924-D7A3-416C-8F1D-A019F6E8C022}"/>
              </a:ext>
            </a:extLst>
          </p:cNvPr>
          <p:cNvSpPr/>
          <p:nvPr/>
        </p:nvSpPr>
        <p:spPr>
          <a:xfrm flipV="1">
            <a:off x="0" y="-3"/>
            <a:ext cx="12192000" cy="1276065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F5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: زوايا قطرية مقصوصة 31">
            <a:extLst>
              <a:ext uri="{FF2B5EF4-FFF2-40B4-BE49-F238E27FC236}">
                <a16:creationId xmlns:a16="http://schemas.microsoft.com/office/drawing/2014/main" id="{1F56CF24-9791-4ED4-AFE6-7788E968A4C5}"/>
              </a:ext>
            </a:extLst>
          </p:cNvPr>
          <p:cNvSpPr/>
          <p:nvPr/>
        </p:nvSpPr>
        <p:spPr>
          <a:xfrm flipV="1">
            <a:off x="0" y="5581933"/>
            <a:ext cx="12192000" cy="1276066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F5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F12CA7C1-3BE2-4D0B-AA48-E22857F1A8E4}"/>
              </a:ext>
            </a:extLst>
          </p:cNvPr>
          <p:cNvSpPr/>
          <p:nvPr/>
        </p:nvSpPr>
        <p:spPr>
          <a:xfrm>
            <a:off x="532263" y="436728"/>
            <a:ext cx="10959152" cy="5745708"/>
          </a:xfrm>
          <a:prstGeom prst="rect">
            <a:avLst/>
          </a:prstGeom>
          <a:noFill/>
          <a:ln w="38100">
            <a:solidFill>
              <a:srgbClr val="DF2988"/>
            </a:solidFill>
            <a:extLst>
              <a:ext uri="{C807C97D-BFC1-408E-A445-0C87EB9F89A2}">
                <ask:lineSketchStyleProps xmlns:ask="http://schemas.microsoft.com/office/drawing/2018/sketchyshapes" sd="3569556579">
                  <a:custGeom>
                    <a:avLst/>
                    <a:gdLst>
                      <a:gd name="connsiteX0" fmla="*/ 0 w 10959152"/>
                      <a:gd name="connsiteY0" fmla="*/ 0 h 5745708"/>
                      <a:gd name="connsiteX1" fmla="*/ 10959152 w 10959152"/>
                      <a:gd name="connsiteY1" fmla="*/ 0 h 5745708"/>
                      <a:gd name="connsiteX2" fmla="*/ 10959152 w 10959152"/>
                      <a:gd name="connsiteY2" fmla="*/ 5745708 h 5745708"/>
                      <a:gd name="connsiteX3" fmla="*/ 0 w 10959152"/>
                      <a:gd name="connsiteY3" fmla="*/ 5745708 h 5745708"/>
                      <a:gd name="connsiteX4" fmla="*/ 0 w 10959152"/>
                      <a:gd name="connsiteY4" fmla="*/ 0 h 5745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959152" h="5745708" extrusionOk="0">
                        <a:moveTo>
                          <a:pt x="0" y="0"/>
                        </a:moveTo>
                        <a:cubicBezTo>
                          <a:pt x="1341469" y="53737"/>
                          <a:pt x="8631332" y="-4795"/>
                          <a:pt x="10959152" y="0"/>
                        </a:cubicBezTo>
                        <a:cubicBezTo>
                          <a:pt x="11006884" y="1819779"/>
                          <a:pt x="10908632" y="3096718"/>
                          <a:pt x="10959152" y="5745708"/>
                        </a:cubicBezTo>
                        <a:cubicBezTo>
                          <a:pt x="8636625" y="5843127"/>
                          <a:pt x="1725763" y="5674630"/>
                          <a:pt x="0" y="5745708"/>
                        </a:cubicBezTo>
                        <a:cubicBezTo>
                          <a:pt x="-69548" y="3496815"/>
                          <a:pt x="127668" y="228835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5" name="رابط مستقيم 34">
            <a:extLst>
              <a:ext uri="{FF2B5EF4-FFF2-40B4-BE49-F238E27FC236}">
                <a16:creationId xmlns:a16="http://schemas.microsoft.com/office/drawing/2014/main" id="{7BB3CA4A-E841-4FE9-A44B-F21D230C2008}"/>
              </a:ext>
            </a:extLst>
          </p:cNvPr>
          <p:cNvCxnSpPr/>
          <p:nvPr/>
        </p:nvCxnSpPr>
        <p:spPr>
          <a:xfrm>
            <a:off x="11596046" y="-3"/>
            <a:ext cx="0" cy="4299048"/>
          </a:xfrm>
          <a:prstGeom prst="line">
            <a:avLst/>
          </a:prstGeom>
          <a:ln w="9525">
            <a:solidFill>
              <a:srgbClr val="DF29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مستقيم 35">
            <a:extLst>
              <a:ext uri="{FF2B5EF4-FFF2-40B4-BE49-F238E27FC236}">
                <a16:creationId xmlns:a16="http://schemas.microsoft.com/office/drawing/2014/main" id="{D38E74B6-D2C6-4A27-998B-DB9487EFF3E9}"/>
              </a:ext>
            </a:extLst>
          </p:cNvPr>
          <p:cNvCxnSpPr/>
          <p:nvPr/>
        </p:nvCxnSpPr>
        <p:spPr>
          <a:xfrm>
            <a:off x="429905" y="2568049"/>
            <a:ext cx="0" cy="4299048"/>
          </a:xfrm>
          <a:prstGeom prst="line">
            <a:avLst/>
          </a:prstGeom>
          <a:ln w="9525">
            <a:solidFill>
              <a:srgbClr val="DF29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صورة 37">
            <a:extLst>
              <a:ext uri="{FF2B5EF4-FFF2-40B4-BE49-F238E27FC236}">
                <a16:creationId xmlns:a16="http://schemas.microsoft.com/office/drawing/2014/main" id="{BA3E190F-9EC4-4242-A224-7EAEF151D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638" y="3903260"/>
            <a:ext cx="3738345" cy="3738345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9E7A8798-E977-461E-9046-A9652F241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803947" y="-783609"/>
            <a:ext cx="3738345" cy="373834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952DBA7-FE28-4B5E-AE7B-E385C7F8E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534" y="888951"/>
            <a:ext cx="3827828" cy="1260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62" name="جدول 7">
            <a:extLst>
              <a:ext uri="{FF2B5EF4-FFF2-40B4-BE49-F238E27FC236}">
                <a16:creationId xmlns:a16="http://schemas.microsoft.com/office/drawing/2014/main" id="{5122243E-2268-4D61-852B-D159470AEE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288500"/>
              </p:ext>
            </p:extLst>
          </p:nvPr>
        </p:nvGraphicFramePr>
        <p:xfrm>
          <a:off x="2779970" y="3074841"/>
          <a:ext cx="7362389" cy="1281150"/>
        </p:xfrm>
        <a:graphic>
          <a:graphicData uri="http://schemas.openxmlformats.org/drawingml/2006/table">
            <a:tbl>
              <a:tblPr rtl="1" firstRow="1" bandRow="1">
                <a:tableStyleId>{0505E3EF-67EA-436B-97B2-0124C06EBD24}</a:tableStyleId>
              </a:tblPr>
              <a:tblGrid>
                <a:gridCol w="1326527">
                  <a:extLst>
                    <a:ext uri="{9D8B030D-6E8A-4147-A177-3AD203B41FA5}">
                      <a16:colId xmlns:a16="http://schemas.microsoft.com/office/drawing/2014/main" val="40544026"/>
                    </a:ext>
                  </a:extLst>
                </a:gridCol>
                <a:gridCol w="862266">
                  <a:extLst>
                    <a:ext uri="{9D8B030D-6E8A-4147-A177-3AD203B41FA5}">
                      <a16:colId xmlns:a16="http://schemas.microsoft.com/office/drawing/2014/main" val="2385604761"/>
                    </a:ext>
                  </a:extLst>
                </a:gridCol>
                <a:gridCol w="862266">
                  <a:extLst>
                    <a:ext uri="{9D8B030D-6E8A-4147-A177-3AD203B41FA5}">
                      <a16:colId xmlns:a16="http://schemas.microsoft.com/office/drawing/2014/main" val="2331594201"/>
                    </a:ext>
                  </a:extLst>
                </a:gridCol>
                <a:gridCol w="862266">
                  <a:extLst>
                    <a:ext uri="{9D8B030D-6E8A-4147-A177-3AD203B41FA5}">
                      <a16:colId xmlns:a16="http://schemas.microsoft.com/office/drawing/2014/main" val="908020758"/>
                    </a:ext>
                  </a:extLst>
                </a:gridCol>
                <a:gridCol w="862266">
                  <a:extLst>
                    <a:ext uri="{9D8B030D-6E8A-4147-A177-3AD203B41FA5}">
                      <a16:colId xmlns:a16="http://schemas.microsoft.com/office/drawing/2014/main" val="3880262753"/>
                    </a:ext>
                  </a:extLst>
                </a:gridCol>
                <a:gridCol w="862266">
                  <a:extLst>
                    <a:ext uri="{9D8B030D-6E8A-4147-A177-3AD203B41FA5}">
                      <a16:colId xmlns:a16="http://schemas.microsoft.com/office/drawing/2014/main" val="304103574"/>
                    </a:ext>
                  </a:extLst>
                </a:gridCol>
                <a:gridCol w="862266">
                  <a:extLst>
                    <a:ext uri="{9D8B030D-6E8A-4147-A177-3AD203B41FA5}">
                      <a16:colId xmlns:a16="http://schemas.microsoft.com/office/drawing/2014/main" val="4064320293"/>
                    </a:ext>
                  </a:extLst>
                </a:gridCol>
                <a:gridCol w="862266">
                  <a:extLst>
                    <a:ext uri="{9D8B030D-6E8A-4147-A177-3AD203B41FA5}">
                      <a16:colId xmlns:a16="http://schemas.microsoft.com/office/drawing/2014/main" val="704740208"/>
                    </a:ext>
                  </a:extLst>
                </a:gridCol>
              </a:tblGrid>
              <a:tr h="64057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عدد الأسابيع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967770"/>
                  </a:ext>
                </a:extLst>
              </a:tr>
              <a:tr h="64057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المبلغ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945530"/>
                  </a:ext>
                </a:extLst>
              </a:tr>
            </a:tbl>
          </a:graphicData>
        </a:graphic>
      </p:graphicFrame>
      <p:sp>
        <p:nvSpPr>
          <p:cNvPr id="63" name="مستطيل 62">
            <a:extLst>
              <a:ext uri="{FF2B5EF4-FFF2-40B4-BE49-F238E27FC236}">
                <a16:creationId xmlns:a16="http://schemas.microsoft.com/office/drawing/2014/main" id="{89247301-CEBD-4228-BF7E-717A5C1F1EE6}"/>
              </a:ext>
            </a:extLst>
          </p:cNvPr>
          <p:cNvSpPr/>
          <p:nvPr/>
        </p:nvSpPr>
        <p:spPr>
          <a:xfrm>
            <a:off x="8225909" y="2976186"/>
            <a:ext cx="3397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lang="ar-SA" sz="4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4" name="مستطيل 63">
            <a:extLst>
              <a:ext uri="{FF2B5EF4-FFF2-40B4-BE49-F238E27FC236}">
                <a16:creationId xmlns:a16="http://schemas.microsoft.com/office/drawing/2014/main" id="{E191E1AB-CE1D-4C68-B98C-001F767E7FB5}"/>
              </a:ext>
            </a:extLst>
          </p:cNvPr>
          <p:cNvSpPr/>
          <p:nvPr/>
        </p:nvSpPr>
        <p:spPr>
          <a:xfrm>
            <a:off x="7847454" y="3750991"/>
            <a:ext cx="106272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150</a:t>
            </a:r>
            <a:endParaRPr lang="ar-SA" sz="28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5" name="صورة 64">
            <a:extLst>
              <a:ext uri="{FF2B5EF4-FFF2-40B4-BE49-F238E27FC236}">
                <a16:creationId xmlns:a16="http://schemas.microsoft.com/office/drawing/2014/main" id="{C92BA166-20F0-434E-99EE-7494BA4608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773185" y="2874350"/>
            <a:ext cx="462764" cy="193809"/>
          </a:xfrm>
          <a:prstGeom prst="rect">
            <a:avLst/>
          </a:prstGeom>
        </p:spPr>
      </p:pic>
      <p:sp>
        <p:nvSpPr>
          <p:cNvPr id="66" name="مستطيل 65">
            <a:extLst>
              <a:ext uri="{FF2B5EF4-FFF2-40B4-BE49-F238E27FC236}">
                <a16:creationId xmlns:a16="http://schemas.microsoft.com/office/drawing/2014/main" id="{CFD00EFE-377D-46CE-942C-711F159E9217}"/>
              </a:ext>
            </a:extLst>
          </p:cNvPr>
          <p:cNvSpPr/>
          <p:nvPr/>
        </p:nvSpPr>
        <p:spPr>
          <a:xfrm>
            <a:off x="7541769" y="2386686"/>
            <a:ext cx="7893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+2</a:t>
            </a:r>
            <a:endParaRPr lang="ar-SA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7" name="مستطيل 66">
            <a:extLst>
              <a:ext uri="{FF2B5EF4-FFF2-40B4-BE49-F238E27FC236}">
                <a16:creationId xmlns:a16="http://schemas.microsoft.com/office/drawing/2014/main" id="{6AA30970-BCA3-4368-86AD-C4381FF7F241}"/>
              </a:ext>
            </a:extLst>
          </p:cNvPr>
          <p:cNvSpPr/>
          <p:nvPr/>
        </p:nvSpPr>
        <p:spPr>
          <a:xfrm>
            <a:off x="7361662" y="3030580"/>
            <a:ext cx="3397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  <a:endParaRPr lang="ar-SA" sz="4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8" name="صورة 67">
            <a:extLst>
              <a:ext uri="{FF2B5EF4-FFF2-40B4-BE49-F238E27FC236}">
                <a16:creationId xmlns:a16="http://schemas.microsoft.com/office/drawing/2014/main" id="{5CB1CD96-8AC5-450F-A23A-19823652E1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31979" y="4392001"/>
            <a:ext cx="484464" cy="202897"/>
          </a:xfrm>
          <a:prstGeom prst="rect">
            <a:avLst/>
          </a:prstGeom>
        </p:spPr>
      </p:pic>
      <p:sp>
        <p:nvSpPr>
          <p:cNvPr id="69" name="مستطيل 68">
            <a:extLst>
              <a:ext uri="{FF2B5EF4-FFF2-40B4-BE49-F238E27FC236}">
                <a16:creationId xmlns:a16="http://schemas.microsoft.com/office/drawing/2014/main" id="{5036ACB9-EBA7-46C5-827F-8C8CEFB9DE51}"/>
              </a:ext>
            </a:extLst>
          </p:cNvPr>
          <p:cNvSpPr/>
          <p:nvPr/>
        </p:nvSpPr>
        <p:spPr>
          <a:xfrm>
            <a:off x="7670806" y="4695549"/>
            <a:ext cx="7893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+150</a:t>
            </a:r>
            <a:endParaRPr lang="ar-SA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0" name="مستطيل 69">
            <a:extLst>
              <a:ext uri="{FF2B5EF4-FFF2-40B4-BE49-F238E27FC236}">
                <a16:creationId xmlns:a16="http://schemas.microsoft.com/office/drawing/2014/main" id="{2C5912F0-2180-4083-84AA-847B8E723EAB}"/>
              </a:ext>
            </a:extLst>
          </p:cNvPr>
          <p:cNvSpPr/>
          <p:nvPr/>
        </p:nvSpPr>
        <p:spPr>
          <a:xfrm>
            <a:off x="7114024" y="3712102"/>
            <a:ext cx="70132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300</a:t>
            </a:r>
            <a:endParaRPr lang="ar-SA" sz="28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1" name="صورة 70">
            <a:extLst>
              <a:ext uri="{FF2B5EF4-FFF2-40B4-BE49-F238E27FC236}">
                <a16:creationId xmlns:a16="http://schemas.microsoft.com/office/drawing/2014/main" id="{48F6E90E-5821-4D74-80F4-776F221390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843812" y="2844082"/>
            <a:ext cx="489605" cy="205050"/>
          </a:xfrm>
          <a:prstGeom prst="rect">
            <a:avLst/>
          </a:prstGeom>
        </p:spPr>
      </p:pic>
      <p:sp>
        <p:nvSpPr>
          <p:cNvPr id="72" name="مستطيل 71">
            <a:extLst>
              <a:ext uri="{FF2B5EF4-FFF2-40B4-BE49-F238E27FC236}">
                <a16:creationId xmlns:a16="http://schemas.microsoft.com/office/drawing/2014/main" id="{180445D7-E95B-4D49-97FB-7D67472A3693}"/>
              </a:ext>
            </a:extLst>
          </p:cNvPr>
          <p:cNvSpPr/>
          <p:nvPr/>
        </p:nvSpPr>
        <p:spPr>
          <a:xfrm>
            <a:off x="6838814" y="2392430"/>
            <a:ext cx="56391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+2</a:t>
            </a:r>
            <a:endParaRPr lang="ar-SA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مستطيل 72">
            <a:extLst>
              <a:ext uri="{FF2B5EF4-FFF2-40B4-BE49-F238E27FC236}">
                <a16:creationId xmlns:a16="http://schemas.microsoft.com/office/drawing/2014/main" id="{A8EA6F3A-FDE0-469E-88EB-407D94A8B93D}"/>
              </a:ext>
            </a:extLst>
          </p:cNvPr>
          <p:cNvSpPr/>
          <p:nvPr/>
        </p:nvSpPr>
        <p:spPr>
          <a:xfrm>
            <a:off x="6507561" y="3034620"/>
            <a:ext cx="3397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  <a:endParaRPr lang="ar-SA" sz="4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4" name="صورة 73">
            <a:extLst>
              <a:ext uri="{FF2B5EF4-FFF2-40B4-BE49-F238E27FC236}">
                <a16:creationId xmlns:a16="http://schemas.microsoft.com/office/drawing/2014/main" id="{3F764E88-F20D-4064-B30A-83A7A6A121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64768" y="4379767"/>
            <a:ext cx="484464" cy="202897"/>
          </a:xfrm>
          <a:prstGeom prst="rect">
            <a:avLst/>
          </a:prstGeom>
        </p:spPr>
      </p:pic>
      <p:sp>
        <p:nvSpPr>
          <p:cNvPr id="75" name="مستطيل 74">
            <a:extLst>
              <a:ext uri="{FF2B5EF4-FFF2-40B4-BE49-F238E27FC236}">
                <a16:creationId xmlns:a16="http://schemas.microsoft.com/office/drawing/2014/main" id="{9C863AF7-5C54-492D-A9DB-E1EA3C6FC8F3}"/>
              </a:ext>
            </a:extLst>
          </p:cNvPr>
          <p:cNvSpPr/>
          <p:nvPr/>
        </p:nvSpPr>
        <p:spPr>
          <a:xfrm>
            <a:off x="6718570" y="4662136"/>
            <a:ext cx="77221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+150</a:t>
            </a:r>
            <a:endParaRPr lang="ar-SA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6" name="مستطيل 75">
            <a:extLst>
              <a:ext uri="{FF2B5EF4-FFF2-40B4-BE49-F238E27FC236}">
                <a16:creationId xmlns:a16="http://schemas.microsoft.com/office/drawing/2014/main" id="{9218BC8E-58D3-48D7-A7B1-6A75F82726E2}"/>
              </a:ext>
            </a:extLst>
          </p:cNvPr>
          <p:cNvSpPr/>
          <p:nvPr/>
        </p:nvSpPr>
        <p:spPr>
          <a:xfrm>
            <a:off x="6328124" y="3697898"/>
            <a:ext cx="70132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450</a:t>
            </a:r>
            <a:endParaRPr lang="ar-SA" sz="28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7" name="صورة 76">
            <a:extLst>
              <a:ext uri="{FF2B5EF4-FFF2-40B4-BE49-F238E27FC236}">
                <a16:creationId xmlns:a16="http://schemas.microsoft.com/office/drawing/2014/main" id="{D0EA2A66-434C-4680-B6CF-5B847878C5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948591" y="2817285"/>
            <a:ext cx="489605" cy="205050"/>
          </a:xfrm>
          <a:prstGeom prst="rect">
            <a:avLst/>
          </a:prstGeom>
        </p:spPr>
      </p:pic>
      <p:sp>
        <p:nvSpPr>
          <p:cNvPr id="78" name="مستطيل 77">
            <a:extLst>
              <a:ext uri="{FF2B5EF4-FFF2-40B4-BE49-F238E27FC236}">
                <a16:creationId xmlns:a16="http://schemas.microsoft.com/office/drawing/2014/main" id="{0EBB7317-371D-4330-A0C2-FE4B86E90F53}"/>
              </a:ext>
            </a:extLst>
          </p:cNvPr>
          <p:cNvSpPr/>
          <p:nvPr/>
        </p:nvSpPr>
        <p:spPr>
          <a:xfrm>
            <a:off x="6050127" y="2406922"/>
            <a:ext cx="46311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+2</a:t>
            </a:r>
            <a:endParaRPr lang="ar-SA" sz="2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9" name="مستطيل 78">
            <a:extLst>
              <a:ext uri="{FF2B5EF4-FFF2-40B4-BE49-F238E27FC236}">
                <a16:creationId xmlns:a16="http://schemas.microsoft.com/office/drawing/2014/main" id="{1F0D7D66-DA2E-47C4-8751-E6F5B37F53BD}"/>
              </a:ext>
            </a:extLst>
          </p:cNvPr>
          <p:cNvSpPr/>
          <p:nvPr/>
        </p:nvSpPr>
        <p:spPr>
          <a:xfrm>
            <a:off x="5575602" y="3023423"/>
            <a:ext cx="3397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  <a:endParaRPr lang="ar-SA" sz="4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0" name="مستطيل 79">
            <a:extLst>
              <a:ext uri="{FF2B5EF4-FFF2-40B4-BE49-F238E27FC236}">
                <a16:creationId xmlns:a16="http://schemas.microsoft.com/office/drawing/2014/main" id="{50B1AA06-B03A-4B8E-84DC-C463C77448BA}"/>
              </a:ext>
            </a:extLst>
          </p:cNvPr>
          <p:cNvSpPr/>
          <p:nvPr/>
        </p:nvSpPr>
        <p:spPr>
          <a:xfrm>
            <a:off x="5423074" y="3712102"/>
            <a:ext cx="70132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600</a:t>
            </a:r>
            <a:endParaRPr lang="ar-SA" sz="28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1" name="صورة 80">
            <a:extLst>
              <a:ext uri="{FF2B5EF4-FFF2-40B4-BE49-F238E27FC236}">
                <a16:creationId xmlns:a16="http://schemas.microsoft.com/office/drawing/2014/main" id="{5B4F03C8-7FC1-4005-B5E0-E978080FB5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93820" y="4353197"/>
            <a:ext cx="484464" cy="202897"/>
          </a:xfrm>
          <a:prstGeom prst="rect">
            <a:avLst/>
          </a:prstGeom>
        </p:spPr>
      </p:pic>
      <p:sp>
        <p:nvSpPr>
          <p:cNvPr id="82" name="مستطيل 81">
            <a:extLst>
              <a:ext uri="{FF2B5EF4-FFF2-40B4-BE49-F238E27FC236}">
                <a16:creationId xmlns:a16="http://schemas.microsoft.com/office/drawing/2014/main" id="{91196B3B-C26D-4562-9DF9-0CC42F602992}"/>
              </a:ext>
            </a:extLst>
          </p:cNvPr>
          <p:cNvSpPr/>
          <p:nvPr/>
        </p:nvSpPr>
        <p:spPr>
          <a:xfrm>
            <a:off x="5875683" y="4701008"/>
            <a:ext cx="78938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+150</a:t>
            </a:r>
            <a:endParaRPr lang="ar-SA" sz="2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3" name="صورة 82">
            <a:extLst>
              <a:ext uri="{FF2B5EF4-FFF2-40B4-BE49-F238E27FC236}">
                <a16:creationId xmlns:a16="http://schemas.microsoft.com/office/drawing/2014/main" id="{E01E5FA0-788D-426F-BD4B-5F5BFD6A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129789" y="2859902"/>
            <a:ext cx="489605" cy="205050"/>
          </a:xfrm>
          <a:prstGeom prst="rect">
            <a:avLst/>
          </a:prstGeom>
        </p:spPr>
      </p:pic>
      <p:sp>
        <p:nvSpPr>
          <p:cNvPr id="84" name="مستطيل 83">
            <a:extLst>
              <a:ext uri="{FF2B5EF4-FFF2-40B4-BE49-F238E27FC236}">
                <a16:creationId xmlns:a16="http://schemas.microsoft.com/office/drawing/2014/main" id="{CDD21F7B-3F1A-4A56-AE07-80F247AE3132}"/>
              </a:ext>
            </a:extLst>
          </p:cNvPr>
          <p:cNvSpPr/>
          <p:nvPr/>
        </p:nvSpPr>
        <p:spPr>
          <a:xfrm>
            <a:off x="5070379" y="2365277"/>
            <a:ext cx="4896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+2</a:t>
            </a:r>
            <a:endParaRPr lang="ar-SA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5" name="مستطيل 84">
            <a:extLst>
              <a:ext uri="{FF2B5EF4-FFF2-40B4-BE49-F238E27FC236}">
                <a16:creationId xmlns:a16="http://schemas.microsoft.com/office/drawing/2014/main" id="{8F5F13C4-00CD-4B9C-921A-795B6976FC84}"/>
              </a:ext>
            </a:extLst>
          </p:cNvPr>
          <p:cNvSpPr/>
          <p:nvPr/>
        </p:nvSpPr>
        <p:spPr>
          <a:xfrm>
            <a:off x="4485167" y="3019441"/>
            <a:ext cx="7754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  <a:endParaRPr lang="ar-SA" sz="4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6" name="صورة 85">
            <a:extLst>
              <a:ext uri="{FF2B5EF4-FFF2-40B4-BE49-F238E27FC236}">
                <a16:creationId xmlns:a16="http://schemas.microsoft.com/office/drawing/2014/main" id="{6C62A708-DF6A-44CE-B6D4-CF505E5F81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6808" y="4379971"/>
            <a:ext cx="484464" cy="202897"/>
          </a:xfrm>
          <a:prstGeom prst="rect">
            <a:avLst/>
          </a:prstGeom>
        </p:spPr>
      </p:pic>
      <p:sp>
        <p:nvSpPr>
          <p:cNvPr id="87" name="مستطيل 86">
            <a:extLst>
              <a:ext uri="{FF2B5EF4-FFF2-40B4-BE49-F238E27FC236}">
                <a16:creationId xmlns:a16="http://schemas.microsoft.com/office/drawing/2014/main" id="{E195D33E-D16B-4A00-BAF3-5694A442C0B7}"/>
              </a:ext>
            </a:extLst>
          </p:cNvPr>
          <p:cNvSpPr/>
          <p:nvPr/>
        </p:nvSpPr>
        <p:spPr>
          <a:xfrm>
            <a:off x="5032796" y="4679892"/>
            <a:ext cx="7893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+150</a:t>
            </a:r>
            <a:endParaRPr lang="ar-SA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8" name="مستطيل 87">
            <a:extLst>
              <a:ext uri="{FF2B5EF4-FFF2-40B4-BE49-F238E27FC236}">
                <a16:creationId xmlns:a16="http://schemas.microsoft.com/office/drawing/2014/main" id="{A55F265D-076B-4A49-BA7E-0A1B730751A7}"/>
              </a:ext>
            </a:extLst>
          </p:cNvPr>
          <p:cNvSpPr/>
          <p:nvPr/>
        </p:nvSpPr>
        <p:spPr>
          <a:xfrm>
            <a:off x="4577749" y="3692614"/>
            <a:ext cx="70132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750</a:t>
            </a:r>
            <a:endParaRPr lang="ar-SA" sz="28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9" name="صورة 88">
            <a:extLst>
              <a:ext uri="{FF2B5EF4-FFF2-40B4-BE49-F238E27FC236}">
                <a16:creationId xmlns:a16="http://schemas.microsoft.com/office/drawing/2014/main" id="{ED2F3884-9B88-4E9C-BFCF-47285AD038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210359" y="2854733"/>
            <a:ext cx="489605" cy="205050"/>
          </a:xfrm>
          <a:prstGeom prst="rect">
            <a:avLst/>
          </a:prstGeom>
        </p:spPr>
      </p:pic>
      <p:sp>
        <p:nvSpPr>
          <p:cNvPr id="90" name="مستطيل 89">
            <a:extLst>
              <a:ext uri="{FF2B5EF4-FFF2-40B4-BE49-F238E27FC236}">
                <a16:creationId xmlns:a16="http://schemas.microsoft.com/office/drawing/2014/main" id="{F323F486-9AC7-43B6-BFD9-B074CB4F2B5E}"/>
              </a:ext>
            </a:extLst>
          </p:cNvPr>
          <p:cNvSpPr/>
          <p:nvPr/>
        </p:nvSpPr>
        <p:spPr>
          <a:xfrm>
            <a:off x="4196967" y="2383970"/>
            <a:ext cx="4896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+2</a:t>
            </a:r>
            <a:endParaRPr lang="ar-SA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1" name="مستطيل 90">
            <a:extLst>
              <a:ext uri="{FF2B5EF4-FFF2-40B4-BE49-F238E27FC236}">
                <a16:creationId xmlns:a16="http://schemas.microsoft.com/office/drawing/2014/main" id="{B07B3ED4-242C-4C99-82F7-7EFCBA8EDBC0}"/>
              </a:ext>
            </a:extLst>
          </p:cNvPr>
          <p:cNvSpPr/>
          <p:nvPr/>
        </p:nvSpPr>
        <p:spPr>
          <a:xfrm>
            <a:off x="3647240" y="3015525"/>
            <a:ext cx="7754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12</a:t>
            </a:r>
            <a:endParaRPr lang="ar-SA" sz="4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2" name="صورة 91">
            <a:extLst>
              <a:ext uri="{FF2B5EF4-FFF2-40B4-BE49-F238E27FC236}">
                <a16:creationId xmlns:a16="http://schemas.microsoft.com/office/drawing/2014/main" id="{FFB41D06-0E01-44C0-AC88-7A1F0BF237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92226" y="4379767"/>
            <a:ext cx="484464" cy="202897"/>
          </a:xfrm>
          <a:prstGeom prst="rect">
            <a:avLst/>
          </a:prstGeom>
        </p:spPr>
      </p:pic>
      <p:sp>
        <p:nvSpPr>
          <p:cNvPr id="93" name="مستطيل 92">
            <a:extLst>
              <a:ext uri="{FF2B5EF4-FFF2-40B4-BE49-F238E27FC236}">
                <a16:creationId xmlns:a16="http://schemas.microsoft.com/office/drawing/2014/main" id="{1928537B-9E81-48F6-AFA6-69AA4A863E1F}"/>
              </a:ext>
            </a:extLst>
          </p:cNvPr>
          <p:cNvSpPr/>
          <p:nvPr/>
        </p:nvSpPr>
        <p:spPr>
          <a:xfrm>
            <a:off x="4092803" y="4672574"/>
            <a:ext cx="7893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+150</a:t>
            </a:r>
            <a:endParaRPr lang="ar-SA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مستطيل 93">
            <a:extLst>
              <a:ext uri="{FF2B5EF4-FFF2-40B4-BE49-F238E27FC236}">
                <a16:creationId xmlns:a16="http://schemas.microsoft.com/office/drawing/2014/main" id="{71B07878-4968-4187-8FF9-46BE572162FE}"/>
              </a:ext>
            </a:extLst>
          </p:cNvPr>
          <p:cNvSpPr/>
          <p:nvPr/>
        </p:nvSpPr>
        <p:spPr>
          <a:xfrm>
            <a:off x="3716266" y="3701227"/>
            <a:ext cx="70132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900</a:t>
            </a:r>
            <a:endParaRPr lang="ar-SA" sz="28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5" name="صورة 94">
            <a:extLst>
              <a:ext uri="{FF2B5EF4-FFF2-40B4-BE49-F238E27FC236}">
                <a16:creationId xmlns:a16="http://schemas.microsoft.com/office/drawing/2014/main" id="{40B985A5-50E8-4B4C-87A9-38DEE08ABA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350447" y="2889632"/>
            <a:ext cx="489605" cy="205050"/>
          </a:xfrm>
          <a:prstGeom prst="rect">
            <a:avLst/>
          </a:prstGeom>
        </p:spPr>
      </p:pic>
      <p:sp>
        <p:nvSpPr>
          <p:cNvPr id="96" name="مستطيل 95">
            <a:extLst>
              <a:ext uri="{FF2B5EF4-FFF2-40B4-BE49-F238E27FC236}">
                <a16:creationId xmlns:a16="http://schemas.microsoft.com/office/drawing/2014/main" id="{BA802BF8-A115-46A1-A289-5D662FE719D1}"/>
              </a:ext>
            </a:extLst>
          </p:cNvPr>
          <p:cNvSpPr/>
          <p:nvPr/>
        </p:nvSpPr>
        <p:spPr>
          <a:xfrm>
            <a:off x="3130406" y="2412685"/>
            <a:ext cx="4896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+2</a:t>
            </a:r>
            <a:endParaRPr lang="ar-SA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7" name="مستطيل 96">
            <a:extLst>
              <a:ext uri="{FF2B5EF4-FFF2-40B4-BE49-F238E27FC236}">
                <a16:creationId xmlns:a16="http://schemas.microsoft.com/office/drawing/2014/main" id="{53A94700-6755-4C04-9571-84228E886E10}"/>
              </a:ext>
            </a:extLst>
          </p:cNvPr>
          <p:cNvSpPr/>
          <p:nvPr/>
        </p:nvSpPr>
        <p:spPr>
          <a:xfrm>
            <a:off x="2762320" y="3025439"/>
            <a:ext cx="7754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14</a:t>
            </a:r>
            <a:endParaRPr lang="ar-SA" sz="4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8" name="صورة 97">
            <a:extLst>
              <a:ext uri="{FF2B5EF4-FFF2-40B4-BE49-F238E27FC236}">
                <a16:creationId xmlns:a16="http://schemas.microsoft.com/office/drawing/2014/main" id="{75731B07-F97B-4FF1-B46C-4672544E2C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3038" y="4428011"/>
            <a:ext cx="484464" cy="202897"/>
          </a:xfrm>
          <a:prstGeom prst="rect">
            <a:avLst/>
          </a:prstGeom>
        </p:spPr>
      </p:pic>
      <p:sp>
        <p:nvSpPr>
          <p:cNvPr id="99" name="مستطيل 98">
            <a:extLst>
              <a:ext uri="{FF2B5EF4-FFF2-40B4-BE49-F238E27FC236}">
                <a16:creationId xmlns:a16="http://schemas.microsoft.com/office/drawing/2014/main" id="{7E6C15ED-0534-4740-89CC-4933344CF743}"/>
              </a:ext>
            </a:extLst>
          </p:cNvPr>
          <p:cNvSpPr/>
          <p:nvPr/>
        </p:nvSpPr>
        <p:spPr>
          <a:xfrm>
            <a:off x="3082133" y="4648731"/>
            <a:ext cx="7893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+150</a:t>
            </a:r>
            <a:endParaRPr lang="ar-SA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0" name="مستطيل 99">
            <a:extLst>
              <a:ext uri="{FF2B5EF4-FFF2-40B4-BE49-F238E27FC236}">
                <a16:creationId xmlns:a16="http://schemas.microsoft.com/office/drawing/2014/main" id="{8EF7F171-54D6-4875-9761-13679F6E6E3E}"/>
              </a:ext>
            </a:extLst>
          </p:cNvPr>
          <p:cNvSpPr/>
          <p:nvPr/>
        </p:nvSpPr>
        <p:spPr>
          <a:xfrm>
            <a:off x="2624317" y="3778584"/>
            <a:ext cx="104891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1050</a:t>
            </a:r>
            <a:endParaRPr lang="ar-SA" sz="28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7" name="شكل بيضاوي 106">
            <a:extLst>
              <a:ext uri="{FF2B5EF4-FFF2-40B4-BE49-F238E27FC236}">
                <a16:creationId xmlns:a16="http://schemas.microsoft.com/office/drawing/2014/main" id="{52C11DB0-9FD0-4708-A91D-C829654FE7CB}"/>
              </a:ext>
            </a:extLst>
          </p:cNvPr>
          <p:cNvSpPr/>
          <p:nvPr/>
        </p:nvSpPr>
        <p:spPr>
          <a:xfrm>
            <a:off x="2908504" y="3110812"/>
            <a:ext cx="603681" cy="56075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3E3646D-1E10-CA53-ABCE-B307885397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76" y="333575"/>
            <a:ext cx="1204299" cy="96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7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2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6" grpId="0"/>
      <p:bldP spid="67" grpId="0"/>
      <p:bldP spid="69" grpId="0"/>
      <p:bldP spid="70" grpId="0"/>
      <p:bldP spid="72" grpId="0"/>
      <p:bldP spid="73" grpId="0"/>
      <p:bldP spid="75" grpId="0"/>
      <p:bldP spid="76" grpId="0"/>
      <p:bldP spid="78" grpId="0"/>
      <p:bldP spid="79" grpId="0"/>
      <p:bldP spid="80" grpId="0"/>
      <p:bldP spid="82" grpId="0"/>
      <p:bldP spid="84" grpId="0"/>
      <p:bldP spid="85" grpId="0"/>
      <p:bldP spid="87" grpId="0"/>
      <p:bldP spid="88" grpId="0"/>
      <p:bldP spid="90" grpId="0"/>
      <p:bldP spid="91" grpId="0"/>
      <p:bldP spid="93" grpId="0"/>
      <p:bldP spid="94" grpId="0"/>
      <p:bldP spid="96" grpId="0"/>
      <p:bldP spid="97" grpId="0"/>
      <p:bldP spid="99" grpId="0"/>
      <p:bldP spid="100" grpId="0"/>
      <p:bldP spid="10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مستطيل: زوايا قطرية مقصوصة 30">
            <a:extLst>
              <a:ext uri="{FF2B5EF4-FFF2-40B4-BE49-F238E27FC236}">
                <a16:creationId xmlns:a16="http://schemas.microsoft.com/office/drawing/2014/main" id="{CB5D1924-D7A3-416C-8F1D-A019F6E8C022}"/>
              </a:ext>
            </a:extLst>
          </p:cNvPr>
          <p:cNvSpPr/>
          <p:nvPr/>
        </p:nvSpPr>
        <p:spPr>
          <a:xfrm flipV="1">
            <a:off x="0" y="-3"/>
            <a:ext cx="12192000" cy="1276065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F5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: زوايا قطرية مقصوصة 31">
            <a:extLst>
              <a:ext uri="{FF2B5EF4-FFF2-40B4-BE49-F238E27FC236}">
                <a16:creationId xmlns:a16="http://schemas.microsoft.com/office/drawing/2014/main" id="{1F56CF24-9791-4ED4-AFE6-7788E968A4C5}"/>
              </a:ext>
            </a:extLst>
          </p:cNvPr>
          <p:cNvSpPr/>
          <p:nvPr/>
        </p:nvSpPr>
        <p:spPr>
          <a:xfrm flipV="1">
            <a:off x="0" y="5581933"/>
            <a:ext cx="12192000" cy="1276066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F5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F12CA7C1-3BE2-4D0B-AA48-E22857F1A8E4}"/>
              </a:ext>
            </a:extLst>
          </p:cNvPr>
          <p:cNvSpPr/>
          <p:nvPr/>
        </p:nvSpPr>
        <p:spPr>
          <a:xfrm>
            <a:off x="532263" y="436728"/>
            <a:ext cx="10959152" cy="5745708"/>
          </a:xfrm>
          <a:prstGeom prst="rect">
            <a:avLst/>
          </a:prstGeom>
          <a:noFill/>
          <a:ln w="38100">
            <a:solidFill>
              <a:srgbClr val="DF2988"/>
            </a:solidFill>
            <a:extLst>
              <a:ext uri="{C807C97D-BFC1-408E-A445-0C87EB9F89A2}">
                <ask:lineSketchStyleProps xmlns:ask="http://schemas.microsoft.com/office/drawing/2018/sketchyshapes" sd="3569556579">
                  <a:custGeom>
                    <a:avLst/>
                    <a:gdLst>
                      <a:gd name="connsiteX0" fmla="*/ 0 w 10959152"/>
                      <a:gd name="connsiteY0" fmla="*/ 0 h 5745708"/>
                      <a:gd name="connsiteX1" fmla="*/ 10959152 w 10959152"/>
                      <a:gd name="connsiteY1" fmla="*/ 0 h 5745708"/>
                      <a:gd name="connsiteX2" fmla="*/ 10959152 w 10959152"/>
                      <a:gd name="connsiteY2" fmla="*/ 5745708 h 5745708"/>
                      <a:gd name="connsiteX3" fmla="*/ 0 w 10959152"/>
                      <a:gd name="connsiteY3" fmla="*/ 5745708 h 5745708"/>
                      <a:gd name="connsiteX4" fmla="*/ 0 w 10959152"/>
                      <a:gd name="connsiteY4" fmla="*/ 0 h 5745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959152" h="5745708" extrusionOk="0">
                        <a:moveTo>
                          <a:pt x="0" y="0"/>
                        </a:moveTo>
                        <a:cubicBezTo>
                          <a:pt x="1341469" y="53737"/>
                          <a:pt x="8631332" y="-4795"/>
                          <a:pt x="10959152" y="0"/>
                        </a:cubicBezTo>
                        <a:cubicBezTo>
                          <a:pt x="11006884" y="1819779"/>
                          <a:pt x="10908632" y="3096718"/>
                          <a:pt x="10959152" y="5745708"/>
                        </a:cubicBezTo>
                        <a:cubicBezTo>
                          <a:pt x="8636625" y="5843127"/>
                          <a:pt x="1725763" y="5674630"/>
                          <a:pt x="0" y="5745708"/>
                        </a:cubicBezTo>
                        <a:cubicBezTo>
                          <a:pt x="-69548" y="3496815"/>
                          <a:pt x="127668" y="228835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5" name="رابط مستقيم 34">
            <a:extLst>
              <a:ext uri="{FF2B5EF4-FFF2-40B4-BE49-F238E27FC236}">
                <a16:creationId xmlns:a16="http://schemas.microsoft.com/office/drawing/2014/main" id="{7BB3CA4A-E841-4FE9-A44B-F21D230C2008}"/>
              </a:ext>
            </a:extLst>
          </p:cNvPr>
          <p:cNvCxnSpPr/>
          <p:nvPr/>
        </p:nvCxnSpPr>
        <p:spPr>
          <a:xfrm>
            <a:off x="11596046" y="-3"/>
            <a:ext cx="0" cy="4299048"/>
          </a:xfrm>
          <a:prstGeom prst="line">
            <a:avLst/>
          </a:prstGeom>
          <a:ln w="9525">
            <a:solidFill>
              <a:srgbClr val="DF29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مستقيم 35">
            <a:extLst>
              <a:ext uri="{FF2B5EF4-FFF2-40B4-BE49-F238E27FC236}">
                <a16:creationId xmlns:a16="http://schemas.microsoft.com/office/drawing/2014/main" id="{D38E74B6-D2C6-4A27-998B-DB9487EFF3E9}"/>
              </a:ext>
            </a:extLst>
          </p:cNvPr>
          <p:cNvCxnSpPr/>
          <p:nvPr/>
        </p:nvCxnSpPr>
        <p:spPr>
          <a:xfrm>
            <a:off x="429905" y="2568049"/>
            <a:ext cx="0" cy="4299048"/>
          </a:xfrm>
          <a:prstGeom prst="line">
            <a:avLst/>
          </a:prstGeom>
          <a:ln w="9525">
            <a:solidFill>
              <a:srgbClr val="DF29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صورة 37">
            <a:extLst>
              <a:ext uri="{FF2B5EF4-FFF2-40B4-BE49-F238E27FC236}">
                <a16:creationId xmlns:a16="http://schemas.microsoft.com/office/drawing/2014/main" id="{BA3E190F-9EC4-4242-A224-7EAEF151D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638" y="3903260"/>
            <a:ext cx="3738345" cy="3738345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9E7A8798-E977-461E-9046-A9652F241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803947" y="-783609"/>
            <a:ext cx="3738345" cy="373834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28E10B2-B4AC-41EA-8788-065A9E10F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480" y="1396703"/>
            <a:ext cx="4873467" cy="4064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A922D760-1953-4D66-BC76-CE485714AB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4411517" y="3871057"/>
            <a:ext cx="386347" cy="161805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29DECA2F-BF38-4713-932E-62048E9D4DEE}"/>
              </a:ext>
            </a:extLst>
          </p:cNvPr>
          <p:cNvSpPr/>
          <p:nvPr/>
        </p:nvSpPr>
        <p:spPr>
          <a:xfrm>
            <a:off x="3827116" y="3680549"/>
            <a:ext cx="7893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+40</a:t>
            </a:r>
            <a:endParaRPr lang="ar-SA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773CDD28-52CB-4275-B00C-258DE27E5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4411517" y="4237825"/>
            <a:ext cx="386347" cy="161805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60DC67C8-E05C-4370-9BB1-656F9B82B6B8}"/>
              </a:ext>
            </a:extLst>
          </p:cNvPr>
          <p:cNvSpPr/>
          <p:nvPr/>
        </p:nvSpPr>
        <p:spPr>
          <a:xfrm>
            <a:off x="3849223" y="4098825"/>
            <a:ext cx="7893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+40</a:t>
            </a:r>
            <a:endParaRPr lang="ar-SA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764E411A-371C-41E8-B16A-BDFB9680BA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4433624" y="4625726"/>
            <a:ext cx="386347" cy="161805"/>
          </a:xfrm>
          <a:prstGeom prst="rect">
            <a:avLst/>
          </a:prstGeom>
        </p:spPr>
      </p:pic>
      <p:sp>
        <p:nvSpPr>
          <p:cNvPr id="18" name="مستطيل 17">
            <a:extLst>
              <a:ext uri="{FF2B5EF4-FFF2-40B4-BE49-F238E27FC236}">
                <a16:creationId xmlns:a16="http://schemas.microsoft.com/office/drawing/2014/main" id="{7D30E494-E45F-4622-8718-26B48F1A2BF1}"/>
              </a:ext>
            </a:extLst>
          </p:cNvPr>
          <p:cNvSpPr/>
          <p:nvPr/>
        </p:nvSpPr>
        <p:spPr>
          <a:xfrm>
            <a:off x="3854631" y="4499314"/>
            <a:ext cx="7893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+40</a:t>
            </a:r>
            <a:endParaRPr lang="ar-SA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16612B6-B6E2-47AA-B550-C352304DC305}"/>
              </a:ext>
            </a:extLst>
          </p:cNvPr>
          <p:cNvSpPr/>
          <p:nvPr/>
        </p:nvSpPr>
        <p:spPr>
          <a:xfrm>
            <a:off x="5113138" y="4609546"/>
            <a:ext cx="7893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160</a:t>
            </a:r>
            <a:endParaRPr lang="ar-SA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83864F98-74A4-4E04-B0A1-D03AB59F61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4422254" y="5042322"/>
            <a:ext cx="386347" cy="161805"/>
          </a:xfrm>
          <a:prstGeom prst="rect">
            <a:avLst/>
          </a:prstGeom>
        </p:spPr>
      </p:pic>
      <p:sp>
        <p:nvSpPr>
          <p:cNvPr id="22" name="مستطيل 21">
            <a:extLst>
              <a:ext uri="{FF2B5EF4-FFF2-40B4-BE49-F238E27FC236}">
                <a16:creationId xmlns:a16="http://schemas.microsoft.com/office/drawing/2014/main" id="{797A9A96-22D4-4897-A29B-D19A2ED335A4}"/>
              </a:ext>
            </a:extLst>
          </p:cNvPr>
          <p:cNvSpPr/>
          <p:nvPr/>
        </p:nvSpPr>
        <p:spPr>
          <a:xfrm>
            <a:off x="3878005" y="4969043"/>
            <a:ext cx="7893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+40</a:t>
            </a:r>
            <a:endParaRPr lang="ar-SA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AC35AEA4-6989-42CD-9637-BE9ACA4F5622}"/>
              </a:ext>
            </a:extLst>
          </p:cNvPr>
          <p:cNvSpPr/>
          <p:nvPr/>
        </p:nvSpPr>
        <p:spPr>
          <a:xfrm>
            <a:off x="5100320" y="4991603"/>
            <a:ext cx="7893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200</a:t>
            </a:r>
            <a:endParaRPr lang="ar-SA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ECA78EC7-B240-43E7-8694-32C6FAD6E8A7}"/>
              </a:ext>
            </a:extLst>
          </p:cNvPr>
          <p:cNvSpPr/>
          <p:nvPr/>
        </p:nvSpPr>
        <p:spPr>
          <a:xfrm>
            <a:off x="5246080" y="4989582"/>
            <a:ext cx="472505" cy="463686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FB4B5ACF-540E-440F-A658-083374D6865D}"/>
              </a:ext>
            </a:extLst>
          </p:cNvPr>
          <p:cNvSpPr txBox="1"/>
          <p:nvPr/>
        </p:nvSpPr>
        <p:spPr>
          <a:xfrm>
            <a:off x="6999464" y="501261"/>
            <a:ext cx="3272022" cy="76944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400" b="1" dirty="0">
                <a:ln/>
                <a:solidFill>
                  <a:schemeClr val="accent4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التقويم</a:t>
            </a:r>
            <a:endParaRPr lang="ar-SA" sz="6600" b="1" dirty="0">
              <a:ln/>
              <a:solidFill>
                <a:schemeClr val="accent4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8A558AB-B21C-D9F2-7411-7981B159E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76" y="333575"/>
            <a:ext cx="1204299" cy="96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1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20" grpId="0"/>
      <p:bldP spid="22" grpId="0"/>
      <p:bldP spid="23" grpId="0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865520743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366</Words>
  <Application>Microsoft Office PowerPoint</Application>
  <PresentationFormat>شاشة عريضة</PresentationFormat>
  <Paragraphs>192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6" baseType="lpstr">
      <vt:lpstr>(A) Arslan Wessam B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24</cp:revision>
  <dcterms:created xsi:type="dcterms:W3CDTF">2021-10-10T09:15:22Z</dcterms:created>
  <dcterms:modified xsi:type="dcterms:W3CDTF">2022-10-02T21:37:54Z</dcterms:modified>
</cp:coreProperties>
</file>