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6" name="Shape 9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600">
        <a:latin typeface="+mj-lt"/>
        <a:ea typeface="+mj-ea"/>
        <a:cs typeface="+mj-cs"/>
        <a:sym typeface="Calibri"/>
      </a:defRPr>
    </a:lvl1pPr>
    <a:lvl2pPr indent="228600" defTabSz="457200" rtl="1" latinLnBrk="0">
      <a:defRPr sz="600">
        <a:latin typeface="+mj-lt"/>
        <a:ea typeface="+mj-ea"/>
        <a:cs typeface="+mj-cs"/>
        <a:sym typeface="Calibri"/>
      </a:defRPr>
    </a:lvl2pPr>
    <a:lvl3pPr indent="457200" defTabSz="457200" rtl="1" latinLnBrk="0">
      <a:defRPr sz="600">
        <a:latin typeface="+mj-lt"/>
        <a:ea typeface="+mj-ea"/>
        <a:cs typeface="+mj-cs"/>
        <a:sym typeface="Calibri"/>
      </a:defRPr>
    </a:lvl3pPr>
    <a:lvl4pPr indent="685800" defTabSz="457200" rtl="1" latinLnBrk="0">
      <a:defRPr sz="600">
        <a:latin typeface="+mj-lt"/>
        <a:ea typeface="+mj-ea"/>
        <a:cs typeface="+mj-cs"/>
        <a:sym typeface="Calibri"/>
      </a:defRPr>
    </a:lvl4pPr>
    <a:lvl5pPr indent="914400" defTabSz="457200" rtl="1" latinLnBrk="0">
      <a:defRPr sz="600">
        <a:latin typeface="+mj-lt"/>
        <a:ea typeface="+mj-ea"/>
        <a:cs typeface="+mj-cs"/>
        <a:sym typeface="Calibri"/>
      </a:defRPr>
    </a:lvl5pPr>
    <a:lvl6pPr indent="1143000" defTabSz="457200" rtl="1" latinLnBrk="0">
      <a:defRPr sz="600">
        <a:latin typeface="+mj-lt"/>
        <a:ea typeface="+mj-ea"/>
        <a:cs typeface="+mj-cs"/>
        <a:sym typeface="Calibri"/>
      </a:defRPr>
    </a:lvl6pPr>
    <a:lvl7pPr indent="1371600" defTabSz="457200" rtl="1" latinLnBrk="0">
      <a:defRPr sz="600">
        <a:latin typeface="+mj-lt"/>
        <a:ea typeface="+mj-ea"/>
        <a:cs typeface="+mj-cs"/>
        <a:sym typeface="Calibri"/>
      </a:defRPr>
    </a:lvl7pPr>
    <a:lvl8pPr indent="1600200" defTabSz="457200" rtl="1" latinLnBrk="0">
      <a:defRPr sz="600">
        <a:latin typeface="+mj-lt"/>
        <a:ea typeface="+mj-ea"/>
        <a:cs typeface="+mj-cs"/>
        <a:sym typeface="Calibri"/>
      </a:defRPr>
    </a:lvl8pPr>
    <a:lvl9pPr indent="1828800" defTabSz="457200" rtl="1" latinLnBrk="0">
      <a:defRPr sz="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3573" t="36928" r="26843" b="36928"/>
          <a:stretch>
            <a:fillRect/>
          </a:stretch>
        </p:blipFill>
        <p:spPr>
          <a:xfrm>
            <a:off x="8040290" y="4743797"/>
            <a:ext cx="1103908" cy="32168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4114800" cy="226298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361156" y="2203450"/>
            <a:ext cx="3886202" cy="681038"/>
          </a:xfrm>
          <a:prstGeom prst="rect">
            <a:avLst/>
          </a:prstGeom>
        </p:spPr>
        <p:txBody>
          <a:bodyPr anchor="t"/>
          <a:lstStyle>
            <a:lvl1pPr algn="l">
              <a:defRPr b="1" cap="all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1" name="مستوى النص الأول…"/>
          <p:cNvSpPr txBox="1"/>
          <p:nvPr>
            <p:ph type="body" sz="quarter" idx="1"/>
          </p:nvPr>
        </p:nvSpPr>
        <p:spPr>
          <a:xfrm>
            <a:off x="361156" y="1453354"/>
            <a:ext cx="3886202" cy="75009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1pPr>
            <a:lvl2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2pPr>
            <a:lvl3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3pPr>
            <a:lvl4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4pPr>
            <a:lvl5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2019300" cy="226298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623887" indent="-166687">
              <a:defRPr sz="1400"/>
            </a:lvl2pPr>
            <a:lvl3pPr marL="1074419" indent="-160019">
              <a:defRPr sz="1400"/>
            </a:lvl3pPr>
            <a:lvl4pPr marL="1549400" indent="-177800">
              <a:defRPr sz="1400"/>
            </a:lvl4pPr>
            <a:lvl5pPr marL="2006600" indent="-177800"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28600" y="767556"/>
            <a:ext cx="2020094" cy="31988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b="1" sz="1200"/>
            </a:lvl1pPr>
            <a:lvl2pPr marL="0" indent="0">
              <a:spcBef>
                <a:spcPts val="200"/>
              </a:spcBef>
              <a:buSzTx/>
              <a:buFontTx/>
              <a:buNone/>
              <a:defRPr b="1" sz="1200"/>
            </a:lvl2pPr>
            <a:lvl3pPr marL="0" indent="0">
              <a:spcBef>
                <a:spcPts val="200"/>
              </a:spcBef>
              <a:buSzTx/>
              <a:buFontTx/>
              <a:buNone/>
              <a:defRPr b="1" sz="1200"/>
            </a:lvl3pPr>
            <a:lvl4pPr marL="0" indent="0">
              <a:spcBef>
                <a:spcPts val="200"/>
              </a:spcBef>
              <a:buSzTx/>
              <a:buFontTx/>
              <a:buNone/>
              <a:defRPr b="1" sz="1200"/>
            </a:lvl4pPr>
            <a:lvl5pPr marL="0" indent="0">
              <a:spcBef>
                <a:spcPts val="200"/>
              </a:spcBef>
              <a:buSzTx/>
              <a:buFontTx/>
              <a:buNone/>
              <a:defRPr b="1"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Text Placeholder 4"/>
          <p:cNvSpPr/>
          <p:nvPr>
            <p:ph type="body" sz="quarter" idx="21"/>
          </p:nvPr>
        </p:nvSpPr>
        <p:spPr>
          <a:xfrm>
            <a:off x="2322510" y="767556"/>
            <a:ext cx="2020890" cy="319884"/>
          </a:xfrm>
          <a:prstGeom prst="rect">
            <a:avLst/>
          </a:prstGeom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3"/>
          <p:cNvSpPr/>
          <p:nvPr/>
        </p:nvSpPr>
        <p:spPr>
          <a:xfrm>
            <a:off x="1206172" y="417039"/>
            <a:ext cx="7135963" cy="4114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59" tIns="22859" rIns="22859" bIns="22859"/>
          <a:lstStyle/>
          <a:p>
            <a:pPr/>
          </a:p>
        </p:txBody>
      </p:sp>
      <p:pic>
        <p:nvPicPr>
          <p:cNvPr id="67" name="IMG_1539.png" descr="IMG_1539.png"/>
          <p:cNvPicPr>
            <a:picLocks noChangeAspect="1"/>
          </p:cNvPicPr>
          <p:nvPr/>
        </p:nvPicPr>
        <p:blipFill>
          <a:blip r:embed="rId2">
            <a:alphaModFix amt="15752"/>
            <a:extLst/>
          </a:blip>
          <a:srcRect l="14163" t="21911" r="14163" b="15338"/>
          <a:stretch>
            <a:fillRect/>
          </a:stretch>
        </p:blipFill>
        <p:spPr>
          <a:xfrm>
            <a:off x="1287319" y="505653"/>
            <a:ext cx="819570" cy="720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7966868" y="4708551"/>
            <a:ext cx="1177150" cy="343026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نص العنوان"/>
          <p:cNvSpPr txBox="1"/>
          <p:nvPr>
            <p:ph type="title"/>
          </p:nvPr>
        </p:nvSpPr>
        <p:spPr>
          <a:xfrm>
            <a:off x="228600" y="136525"/>
            <a:ext cx="1504158" cy="581025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7" name="مستوى النص الأول…"/>
          <p:cNvSpPr txBox="1"/>
          <p:nvPr>
            <p:ph type="body" sz="quarter" idx="1"/>
          </p:nvPr>
        </p:nvSpPr>
        <p:spPr>
          <a:xfrm>
            <a:off x="1787525" y="136525"/>
            <a:ext cx="2555875" cy="292655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8" name="Text Placeholder 3"/>
          <p:cNvSpPr/>
          <p:nvPr>
            <p:ph type="body" sz="quarter" idx="21"/>
          </p:nvPr>
        </p:nvSpPr>
        <p:spPr>
          <a:xfrm>
            <a:off x="228598" y="717550"/>
            <a:ext cx="1504161" cy="2345533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نص العنوان"/>
          <p:cNvSpPr txBox="1"/>
          <p:nvPr>
            <p:ph type="title"/>
          </p:nvPr>
        </p:nvSpPr>
        <p:spPr>
          <a:xfrm>
            <a:off x="896144" y="2400300"/>
            <a:ext cx="2743202" cy="283369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7" name="Picture Placeholder 2"/>
          <p:cNvSpPr/>
          <p:nvPr>
            <p:ph type="pic" sz="quarter" idx="21"/>
          </p:nvPr>
        </p:nvSpPr>
        <p:spPr>
          <a:xfrm>
            <a:off x="896144" y="306385"/>
            <a:ext cx="2743202" cy="20574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8" name="مستوى النص الأول…"/>
          <p:cNvSpPr txBox="1"/>
          <p:nvPr>
            <p:ph type="body" sz="quarter" idx="1"/>
          </p:nvPr>
        </p:nvSpPr>
        <p:spPr>
          <a:xfrm>
            <a:off x="896144" y="2683667"/>
            <a:ext cx="2743202" cy="402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0">
              <a:spcBef>
                <a:spcPts val="100"/>
              </a:spcBef>
              <a:buSzTx/>
              <a:buFontTx/>
              <a:buNone/>
              <a:defRPr sz="700"/>
            </a:lvl2pPr>
            <a:lvl3pPr marL="0" indent="0">
              <a:spcBef>
                <a:spcPts val="100"/>
              </a:spcBef>
              <a:buSzTx/>
              <a:buFontTx/>
              <a:buNone/>
              <a:defRPr sz="700"/>
            </a:lvl3pPr>
            <a:lvl4pPr marL="0" indent="0">
              <a:spcBef>
                <a:spcPts val="100"/>
              </a:spcBef>
              <a:buSzTx/>
              <a:buFontTx/>
              <a:buNone/>
              <a:defRPr sz="700"/>
            </a:lvl4pPr>
            <a:lvl5pPr marL="0" indent="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228600" y="137319"/>
            <a:ext cx="4114800" cy="57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207592" y="3204206"/>
            <a:ext cx="135810" cy="130501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1450" marR="0" indent="-17145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20483" marR="0" indent="-163283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66800" marR="0" indent="-15240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54480" marR="0" indent="-18288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116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4688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260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383279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840479" marR="0" indent="-182879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" Target="slide8.xml"/><Relationship Id="rId6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" Target="slide8.xml"/><Relationship Id="rId6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0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slide" Target="slide17.xml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slide" Target="slide18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" Target="slide16.xml"/><Relationship Id="rId6" Type="http://schemas.openxmlformats.org/officeDocument/2006/relationships/image" Target="../media/image1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slide" Target="slide16.xml"/><Relationship Id="rId6" Type="http://schemas.openxmlformats.org/officeDocument/2006/relationships/image" Target="../media/image1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slide" Target="slide20.xml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" Target="slide9.xml"/><Relationship Id="rId5" Type="http://schemas.openxmlformats.org/officeDocument/2006/relationships/image" Target="../media/image5.png"/><Relationship Id="rId6" Type="http://schemas.openxmlformats.org/officeDocument/2006/relationships/slide" Target="slide10.xml"/><Relationship Id="rId7" Type="http://schemas.openxmlformats.org/officeDocument/2006/relationships/slide" Target="slide1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" Target="slide8.xml"/><Relationship Id="rId6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طيل مستدير الزوايا"/>
          <p:cNvSpPr/>
          <p:nvPr/>
        </p:nvSpPr>
        <p:spPr>
          <a:xfrm>
            <a:off x="2059057" y="1151851"/>
            <a:ext cx="5660921" cy="1380632"/>
          </a:xfrm>
          <a:prstGeom prst="roundRect">
            <a:avLst>
              <a:gd name="adj" fmla="val 13798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sp>
        <p:nvSpPr>
          <p:cNvPr id="99" name="مربع نص 1"/>
          <p:cNvSpPr txBox="1"/>
          <p:nvPr/>
        </p:nvSpPr>
        <p:spPr>
          <a:xfrm>
            <a:off x="2944895" y="1049034"/>
            <a:ext cx="3889245" cy="1546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3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منتصف</a:t>
            </a:r>
            <a:r>
              <a:t> الفصل</a:t>
            </a:r>
          </a:p>
          <a:p>
            <a:pPr algn="ctr" rtl="0">
              <a:defRPr sz="28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الثاني</a:t>
            </a:r>
          </a:p>
          <a:p>
            <a:pPr algn="ctr" rtl="0">
              <a:defRPr b="1" sz="11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الدروس من </a:t>
            </a:r>
            <a:r>
              <a:t>١-١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الى </a:t>
            </a:r>
            <a:r>
              <a:t>١-٤</a:t>
            </a:r>
            <a:endParaRPr sz="100"/>
          </a:p>
        </p:txBody>
      </p:sp>
      <p:pic>
        <p:nvPicPr>
          <p:cNvPr id="100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30" y="1221711"/>
            <a:ext cx="3921790" cy="3921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" name="تجميع"/>
          <p:cNvGrpSpPr/>
          <p:nvPr/>
        </p:nvGrpSpPr>
        <p:grpSpPr>
          <a:xfrm>
            <a:off x="6620265" y="374371"/>
            <a:ext cx="2523735" cy="674664"/>
            <a:chOff x="0" y="192657"/>
            <a:chExt cx="2523734" cy="674662"/>
          </a:xfrm>
        </p:grpSpPr>
        <p:sp>
          <p:nvSpPr>
            <p:cNvPr id="101" name="دائرة"/>
            <p:cNvSpPr/>
            <p:nvPr/>
          </p:nvSpPr>
          <p:spPr>
            <a:xfrm>
              <a:off x="1684760" y="308726"/>
              <a:ext cx="379761" cy="379761"/>
            </a:xfrm>
            <a:prstGeom prst="ellipse">
              <a:avLst/>
            </a:prstGeom>
            <a:solidFill>
              <a:srgbClr val="A8C9D1"/>
            </a:solidFill>
            <a:ln w="6350" cap="flat">
              <a:solidFill>
                <a:srgbClr val="5C5C5C"/>
              </a:solidFill>
              <a:prstDash val="solid"/>
              <a:miter lim="8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r" defTabSz="1828800" rtl="0">
                <a:defRPr sz="3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5" name="تجميع"/>
            <p:cNvGrpSpPr/>
            <p:nvPr/>
          </p:nvGrpSpPr>
          <p:grpSpPr>
            <a:xfrm>
              <a:off x="0" y="192657"/>
              <a:ext cx="2523735" cy="674664"/>
              <a:chOff x="0" y="192657"/>
              <a:chExt cx="2523734" cy="674662"/>
            </a:xfrm>
          </p:grpSpPr>
          <p:sp>
            <p:nvSpPr>
              <p:cNvPr id="102" name="الفصل"/>
              <p:cNvSpPr/>
              <p:nvPr/>
            </p:nvSpPr>
            <p:spPr>
              <a:xfrm>
                <a:off x="1238033" y="216026"/>
                <a:ext cx="128570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20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03" name="١"/>
              <p:cNvSpPr/>
              <p:nvPr/>
            </p:nvSpPr>
            <p:spPr>
              <a:xfrm>
                <a:off x="1591137" y="509181"/>
                <a:ext cx="56700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4100"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04" name="الأنماط العددية والدوال"/>
              <p:cNvSpPr txBox="1"/>
              <p:nvPr/>
            </p:nvSpPr>
            <p:spPr>
              <a:xfrm>
                <a:off x="0" y="192657"/>
                <a:ext cx="1756474" cy="674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rmAutofit fontScale="100000" lnSpcReduction="0"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20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الجمع والطرح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G_2773.png" descr="IMG_2773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63453"/>
          <a:stretch>
            <a:fillRect/>
          </a:stretch>
        </p:blipFill>
        <p:spPr>
          <a:xfrm>
            <a:off x="2211788" y="288959"/>
            <a:ext cx="5183243" cy="1117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3567.png" descr="IMG_356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241" y="2571750"/>
            <a:ext cx="2292070" cy="22920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9" name="تجميع"/>
          <p:cNvGrpSpPr/>
          <p:nvPr/>
        </p:nvGrpSpPr>
        <p:grpSpPr>
          <a:xfrm>
            <a:off x="4088372" y="1699504"/>
            <a:ext cx="2417241" cy="2705859"/>
            <a:chOff x="0" y="0"/>
            <a:chExt cx="2417239" cy="2705858"/>
          </a:xfrm>
        </p:grpSpPr>
        <p:pic>
          <p:nvPicPr>
            <p:cNvPr id="157" name="تجميع" descr="تجميع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413112" cy="27058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8" name="٦٠٠-٢٠٠=٤٠٠"/>
            <p:cNvSpPr txBox="1"/>
            <p:nvPr/>
          </p:nvSpPr>
          <p:spPr>
            <a:xfrm>
              <a:off x="232425" y="1997258"/>
              <a:ext cx="2184815" cy="5126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noAutofit/>
            </a:bodyPr>
            <a:lstStyle>
              <a:lvl1pPr>
                <a:defRPr sz="2900">
                  <a:solidFill>
                    <a:srgbClr val="0061FE"/>
                  </a:solidFill>
                </a:defRPr>
              </a:lvl1pPr>
            </a:lstStyle>
            <a:p>
              <a:pPr rtl="0">
                <a:defRPr/>
              </a:pPr>
              <a:r>
                <a:t>٦٠٠-٢٠٠=٤٠٠</a:t>
              </a:r>
            </a:p>
          </p:txBody>
        </p:sp>
      </p:grpSp>
      <p:pic>
        <p:nvPicPr>
          <p:cNvPr id="160" name="IMG_2773.png" descr="IMG_2773.png"/>
          <p:cNvPicPr>
            <a:picLocks noChangeAspect="1"/>
          </p:cNvPicPr>
          <p:nvPr/>
        </p:nvPicPr>
        <p:blipFill>
          <a:blip r:embed="rId2">
            <a:extLst/>
          </a:blip>
          <a:srcRect l="37834" t="54716" r="9306" b="27491"/>
          <a:stretch>
            <a:fillRect/>
          </a:stretch>
        </p:blipFill>
        <p:spPr>
          <a:xfrm>
            <a:off x="4002677" y="1225981"/>
            <a:ext cx="2813623" cy="5588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3" name="تجميع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1188730" y="1480939"/>
            <a:ext cx="1503606" cy="1383302"/>
            <a:chOff x="0" y="0"/>
            <a:chExt cx="1503604" cy="1383301"/>
          </a:xfrm>
        </p:grpSpPr>
        <p:pic>
          <p:nvPicPr>
            <p:cNvPr id="161" name="IMG_2622.png" descr="IMG_2622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5226" t="32166" r="12966" b="32166"/>
            <a:stretch>
              <a:fillRect/>
            </a:stretch>
          </p:blipFill>
          <p:spPr>
            <a:xfrm>
              <a:off x="0" y="0"/>
              <a:ext cx="1503605" cy="1383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" name="رجوع"/>
            <p:cNvSpPr txBox="1"/>
            <p:nvPr/>
          </p:nvSpPr>
          <p:spPr>
            <a:xfrm>
              <a:off x="463228" y="409769"/>
              <a:ext cx="577303" cy="390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0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رجوع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G_2773.png" descr="IMG_2773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63453"/>
          <a:stretch>
            <a:fillRect/>
          </a:stretch>
        </p:blipFill>
        <p:spPr>
          <a:xfrm>
            <a:off x="2211788" y="288959"/>
            <a:ext cx="5183243" cy="1117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3567.png" descr="IMG_356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241" y="2571750"/>
            <a:ext cx="2292070" cy="22920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9" name="تجميع"/>
          <p:cNvGrpSpPr/>
          <p:nvPr/>
        </p:nvGrpSpPr>
        <p:grpSpPr>
          <a:xfrm>
            <a:off x="3888551" y="1609341"/>
            <a:ext cx="2653127" cy="2838930"/>
            <a:chOff x="0" y="0"/>
            <a:chExt cx="2653126" cy="2838929"/>
          </a:xfrm>
        </p:grpSpPr>
        <p:pic>
          <p:nvPicPr>
            <p:cNvPr id="167" name="تجميع" descr="تجميع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531786" cy="2838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8" name="٥٨٠٠-٦٠٠=٥٢٠٠"/>
            <p:cNvSpPr txBox="1"/>
            <p:nvPr/>
          </p:nvSpPr>
          <p:spPr>
            <a:xfrm>
              <a:off x="292493" y="2123487"/>
              <a:ext cx="2360634" cy="5126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noAutofit/>
            </a:bodyPr>
            <a:lstStyle>
              <a:lvl1pPr>
                <a:defRPr sz="2600">
                  <a:solidFill>
                    <a:srgbClr val="0061FE"/>
                  </a:solidFill>
                </a:defRPr>
              </a:lvl1pPr>
            </a:lstStyle>
            <a:p>
              <a:pPr rtl="0">
                <a:defRPr/>
              </a:pPr>
              <a:r>
                <a:t>٥٨٠٠-٦٠٠=٥٢٠٠</a:t>
              </a:r>
            </a:p>
          </p:txBody>
        </p:sp>
      </p:grpSp>
      <p:pic>
        <p:nvPicPr>
          <p:cNvPr id="170" name="IMG_2773.png" descr="IMG_2773.png"/>
          <p:cNvPicPr>
            <a:picLocks noChangeAspect="1"/>
          </p:cNvPicPr>
          <p:nvPr/>
        </p:nvPicPr>
        <p:blipFill>
          <a:blip r:embed="rId2">
            <a:extLst/>
          </a:blip>
          <a:srcRect l="33430" t="72799" r="13710" b="9408"/>
          <a:stretch>
            <a:fillRect/>
          </a:stretch>
        </p:blipFill>
        <p:spPr>
          <a:xfrm>
            <a:off x="3890268" y="1225981"/>
            <a:ext cx="2813623" cy="5588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" name="تجميع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1188730" y="1480939"/>
            <a:ext cx="1503606" cy="1383302"/>
            <a:chOff x="0" y="0"/>
            <a:chExt cx="1503604" cy="1383301"/>
          </a:xfrm>
        </p:grpSpPr>
        <p:pic>
          <p:nvPicPr>
            <p:cNvPr id="171" name="IMG_2622.png" descr="IMG_2622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5226" t="32166" r="12966" b="32166"/>
            <a:stretch>
              <a:fillRect/>
            </a:stretch>
          </p:blipFill>
          <p:spPr>
            <a:xfrm>
              <a:off x="0" y="0"/>
              <a:ext cx="1503605" cy="1383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" name="رجوع"/>
            <p:cNvSpPr txBox="1"/>
            <p:nvPr/>
          </p:nvSpPr>
          <p:spPr>
            <a:xfrm>
              <a:off x="463228" y="409769"/>
              <a:ext cx="577303" cy="390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0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رجوع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صورة 3" descr="صورة 3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533909" y="3262650"/>
            <a:ext cx="670720" cy="431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3570.png" descr="IMG_35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604" y="2099646"/>
            <a:ext cx="2964294" cy="2964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G_2774.png" descr="IMG_2774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69895"/>
          <a:stretch>
            <a:fillRect/>
          </a:stretch>
        </p:blipFill>
        <p:spPr>
          <a:xfrm>
            <a:off x="4496627" y="417039"/>
            <a:ext cx="3088544" cy="1085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2774.png" descr="IMG_2774.png"/>
          <p:cNvPicPr>
            <a:picLocks noChangeAspect="1"/>
          </p:cNvPicPr>
          <p:nvPr/>
        </p:nvPicPr>
        <p:blipFill>
          <a:blip r:embed="rId5">
            <a:extLst/>
          </a:blip>
          <a:srcRect l="9049" t="27857" r="0" b="27857"/>
          <a:stretch>
            <a:fillRect/>
          </a:stretch>
        </p:blipFill>
        <p:spPr>
          <a:xfrm>
            <a:off x="2164159" y="417039"/>
            <a:ext cx="2407889" cy="1368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2774.png" descr="IMG_2774.png"/>
          <p:cNvPicPr>
            <a:picLocks noChangeAspect="1"/>
          </p:cNvPicPr>
          <p:nvPr/>
        </p:nvPicPr>
        <p:blipFill>
          <a:blip r:embed="rId5">
            <a:extLst/>
          </a:blip>
          <a:srcRect l="0" t="69895" r="0" b="0"/>
          <a:stretch>
            <a:fillRect/>
          </a:stretch>
        </p:blipFill>
        <p:spPr>
          <a:xfrm>
            <a:off x="2696402" y="2008997"/>
            <a:ext cx="4888870" cy="1718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بيضاوي"/>
          <p:cNvSpPr/>
          <p:nvPr/>
        </p:nvSpPr>
        <p:spPr>
          <a:xfrm>
            <a:off x="5972761" y="2951760"/>
            <a:ext cx="1141955" cy="76261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pic>
        <p:nvPicPr>
          <p:cNvPr id="182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 rot="16200000">
            <a:off x="7533909" y="3262650"/>
            <a:ext cx="670720" cy="431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3570.png" descr="IMG_357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604" y="2099646"/>
            <a:ext cx="2964294" cy="2964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2774.png" descr="IMG_2774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69895"/>
          <a:stretch>
            <a:fillRect/>
          </a:stretch>
        </p:blipFill>
        <p:spPr>
          <a:xfrm>
            <a:off x="4496627" y="417039"/>
            <a:ext cx="3088544" cy="1085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2774.png" descr="IMG_2774.png"/>
          <p:cNvPicPr>
            <a:picLocks noChangeAspect="1"/>
          </p:cNvPicPr>
          <p:nvPr/>
        </p:nvPicPr>
        <p:blipFill>
          <a:blip r:embed="rId4">
            <a:extLst/>
          </a:blip>
          <a:srcRect l="9049" t="27857" r="0" b="27857"/>
          <a:stretch>
            <a:fillRect/>
          </a:stretch>
        </p:blipFill>
        <p:spPr>
          <a:xfrm>
            <a:off x="2164159" y="417039"/>
            <a:ext cx="2407889" cy="1368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2774.png" descr="IMG_2774.png"/>
          <p:cNvPicPr>
            <a:picLocks noChangeAspect="1"/>
          </p:cNvPicPr>
          <p:nvPr/>
        </p:nvPicPr>
        <p:blipFill>
          <a:blip r:embed="rId4">
            <a:extLst/>
          </a:blip>
          <a:srcRect l="0" t="69895" r="0" b="0"/>
          <a:stretch>
            <a:fillRect/>
          </a:stretch>
        </p:blipFill>
        <p:spPr>
          <a:xfrm>
            <a:off x="2696402" y="2008997"/>
            <a:ext cx="4888870" cy="1718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67080" y="2618570"/>
            <a:ext cx="2278026" cy="1887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404056" y="2614244"/>
            <a:ext cx="918438" cy="638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2776.png" descr="IMG_2776.png"/>
          <p:cNvPicPr>
            <a:picLocks noChangeAspect="1"/>
          </p:cNvPicPr>
          <p:nvPr/>
        </p:nvPicPr>
        <p:blipFill>
          <a:blip r:embed="rId4">
            <a:extLst/>
          </a:blip>
          <a:srcRect l="2040" t="0" r="0" b="0"/>
          <a:stretch>
            <a:fillRect/>
          </a:stretch>
        </p:blipFill>
        <p:spPr>
          <a:xfrm>
            <a:off x="2345142" y="505653"/>
            <a:ext cx="5462006" cy="3097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67080" y="2618570"/>
            <a:ext cx="2278026" cy="1887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2776.png" descr="IMG_2776.png"/>
          <p:cNvPicPr>
            <a:picLocks noChangeAspect="1"/>
          </p:cNvPicPr>
          <p:nvPr/>
        </p:nvPicPr>
        <p:blipFill>
          <a:blip r:embed="rId3">
            <a:extLst/>
          </a:blip>
          <a:srcRect l="2040" t="0" r="0" b="0"/>
          <a:stretch>
            <a:fillRect/>
          </a:stretch>
        </p:blipFill>
        <p:spPr>
          <a:xfrm>
            <a:off x="2685712" y="178950"/>
            <a:ext cx="4858126" cy="2754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2778.png" descr="IMG_2778.png"/>
          <p:cNvPicPr>
            <a:picLocks noChangeAspect="1"/>
          </p:cNvPicPr>
          <p:nvPr/>
        </p:nvPicPr>
        <p:blipFill>
          <a:blip r:embed="rId4">
            <a:extLst/>
          </a:blip>
          <a:srcRect l="14807" t="26881" r="14807" b="34676"/>
          <a:stretch>
            <a:fillRect/>
          </a:stretch>
        </p:blipFill>
        <p:spPr>
          <a:xfrm>
            <a:off x="2066389" y="2474441"/>
            <a:ext cx="6096750" cy="18451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6485" y="2571749"/>
            <a:ext cx="2733888" cy="2733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233252" y="2175659"/>
            <a:ext cx="1174199" cy="816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2781.png" descr="IMG_2781.png"/>
          <p:cNvPicPr>
            <a:picLocks noChangeAspect="1"/>
          </p:cNvPicPr>
          <p:nvPr/>
        </p:nvPicPr>
        <p:blipFill>
          <a:blip r:embed="rId5">
            <a:extLst/>
          </a:blip>
          <a:srcRect l="0" t="0" r="7197" b="0"/>
          <a:stretch>
            <a:fillRect/>
          </a:stretch>
        </p:blipFill>
        <p:spPr>
          <a:xfrm>
            <a:off x="2171929" y="670172"/>
            <a:ext cx="5860206" cy="2501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صورة 3" descr="صورة 3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4595419" y="2163306"/>
            <a:ext cx="1174199" cy="8167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140" y="2811387"/>
            <a:ext cx="1897164" cy="1897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2781.png" descr="IMG_2781.png"/>
          <p:cNvPicPr>
            <a:picLocks noChangeAspect="1"/>
          </p:cNvPicPr>
          <p:nvPr/>
        </p:nvPicPr>
        <p:blipFill>
          <a:blip r:embed="rId3">
            <a:extLst/>
          </a:blip>
          <a:srcRect l="0" t="0" r="7197" b="59027"/>
          <a:stretch>
            <a:fillRect/>
          </a:stretch>
        </p:blipFill>
        <p:spPr>
          <a:xfrm>
            <a:off x="2171929" y="670172"/>
            <a:ext cx="5860206" cy="1024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2781.png" descr="IMG_2781.png"/>
          <p:cNvPicPr>
            <a:picLocks noChangeAspect="1"/>
          </p:cNvPicPr>
          <p:nvPr/>
        </p:nvPicPr>
        <p:blipFill>
          <a:blip r:embed="rId3">
            <a:extLst/>
          </a:blip>
          <a:srcRect l="63053" t="45568" r="7973" b="17373"/>
          <a:stretch>
            <a:fillRect/>
          </a:stretch>
        </p:blipFill>
        <p:spPr>
          <a:xfrm>
            <a:off x="4332656" y="1694903"/>
            <a:ext cx="2571452" cy="130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٣"/>
          <p:cNvSpPr txBox="1"/>
          <p:nvPr/>
        </p:nvSpPr>
        <p:spPr>
          <a:xfrm>
            <a:off x="5553094" y="2813682"/>
            <a:ext cx="254761" cy="375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sz="2000">
                <a:solidFill>
                  <a:srgbClr val="0056D6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205" name="١"/>
          <p:cNvSpPr txBox="1"/>
          <p:nvPr/>
        </p:nvSpPr>
        <p:spPr>
          <a:xfrm>
            <a:off x="5368044" y="2809488"/>
            <a:ext cx="185051" cy="375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>
              <a:defRPr sz="2000">
                <a:solidFill>
                  <a:srgbClr val="0056D6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06" name="١"/>
          <p:cNvSpPr txBox="1"/>
          <p:nvPr/>
        </p:nvSpPr>
        <p:spPr>
          <a:xfrm>
            <a:off x="5102057" y="1506944"/>
            <a:ext cx="144271" cy="375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sz="20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07" name="٤"/>
          <p:cNvSpPr txBox="1"/>
          <p:nvPr/>
        </p:nvSpPr>
        <p:spPr>
          <a:xfrm>
            <a:off x="5102057" y="2809488"/>
            <a:ext cx="198119" cy="375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sz="2000">
                <a:solidFill>
                  <a:srgbClr val="0056D6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08" name="٥"/>
          <p:cNvSpPr txBox="1"/>
          <p:nvPr/>
        </p:nvSpPr>
        <p:spPr>
          <a:xfrm>
            <a:off x="4847297" y="2811387"/>
            <a:ext cx="205993" cy="375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sz="2000">
                <a:solidFill>
                  <a:srgbClr val="0056D6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209" name="١"/>
          <p:cNvSpPr txBox="1"/>
          <p:nvPr/>
        </p:nvSpPr>
        <p:spPr>
          <a:xfrm>
            <a:off x="4702018" y="1506944"/>
            <a:ext cx="144271" cy="375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sz="20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pic>
        <p:nvPicPr>
          <p:cNvPr id="210" name="IMG_2782.png" descr="IMG_278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71983" y="3160139"/>
            <a:ext cx="2708492" cy="13717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3" name="تجميع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1188730" y="1480939"/>
            <a:ext cx="1503606" cy="1383302"/>
            <a:chOff x="0" y="0"/>
            <a:chExt cx="1503604" cy="1383301"/>
          </a:xfrm>
        </p:grpSpPr>
        <p:pic>
          <p:nvPicPr>
            <p:cNvPr id="211" name="IMG_2622.png" descr="IMG_2622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5226" t="32166" r="12966" b="32166"/>
            <a:stretch>
              <a:fillRect/>
            </a:stretch>
          </p:blipFill>
          <p:spPr>
            <a:xfrm>
              <a:off x="0" y="0"/>
              <a:ext cx="1503605" cy="1383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2" name="رجوع"/>
            <p:cNvSpPr txBox="1"/>
            <p:nvPr/>
          </p:nvSpPr>
          <p:spPr>
            <a:xfrm>
              <a:off x="463228" y="409769"/>
              <a:ext cx="577303" cy="390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0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رجوع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1"/>
      <p:bldP build="whole" bldLvl="1" animBg="1" rev="0" advAuto="0" spid="206" grpId="3"/>
      <p:bldP build="whole" bldLvl="1" animBg="1" rev="0" advAuto="0" spid="210" grpId="7"/>
      <p:bldP build="whole" bldLvl="1" animBg="1" rev="0" advAuto="0" spid="207" grpId="4"/>
      <p:bldP build="whole" bldLvl="1" animBg="1" rev="0" advAuto="0" spid="208" grpId="5"/>
      <p:bldP build="whole" bldLvl="1" animBg="1" rev="0" advAuto="0" spid="205" grpId="2"/>
      <p:bldP build="whole" bldLvl="1" animBg="1" rev="0" advAuto="0" spid="209" grpId="6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140" y="2811387"/>
            <a:ext cx="1897164" cy="1897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2781.png" descr="IMG_2781.png"/>
          <p:cNvPicPr>
            <a:picLocks noChangeAspect="1"/>
          </p:cNvPicPr>
          <p:nvPr/>
        </p:nvPicPr>
        <p:blipFill>
          <a:blip r:embed="rId3">
            <a:extLst/>
          </a:blip>
          <a:srcRect l="0" t="0" r="7197" b="59027"/>
          <a:stretch>
            <a:fillRect/>
          </a:stretch>
        </p:blipFill>
        <p:spPr>
          <a:xfrm>
            <a:off x="2171929" y="670172"/>
            <a:ext cx="5860206" cy="1024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2781.png" descr="IMG_2781.png"/>
          <p:cNvPicPr>
            <a:picLocks noChangeAspect="1"/>
          </p:cNvPicPr>
          <p:nvPr/>
        </p:nvPicPr>
        <p:blipFill>
          <a:blip r:embed="rId3">
            <a:extLst/>
          </a:blip>
          <a:srcRect l="17370" t="42490" r="50000" b="20451"/>
          <a:stretch>
            <a:fillRect/>
          </a:stretch>
        </p:blipFill>
        <p:spPr>
          <a:xfrm>
            <a:off x="4359856" y="1694903"/>
            <a:ext cx="2896039" cy="130266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١"/>
          <p:cNvSpPr txBox="1"/>
          <p:nvPr/>
        </p:nvSpPr>
        <p:spPr>
          <a:xfrm>
            <a:off x="5807854" y="2811387"/>
            <a:ext cx="144271" cy="375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sz="2000">
                <a:solidFill>
                  <a:srgbClr val="0056D6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19" name="٨"/>
          <p:cNvSpPr txBox="1"/>
          <p:nvPr/>
        </p:nvSpPr>
        <p:spPr>
          <a:xfrm>
            <a:off x="5549849" y="2811387"/>
            <a:ext cx="185051" cy="375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>
              <a:defRPr sz="2000">
                <a:solidFill>
                  <a:srgbClr val="0056D6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220" name="١"/>
          <p:cNvSpPr txBox="1"/>
          <p:nvPr/>
        </p:nvSpPr>
        <p:spPr>
          <a:xfrm>
            <a:off x="5570239" y="1506944"/>
            <a:ext cx="144271" cy="375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sz="20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21" name="٨"/>
          <p:cNvSpPr txBox="1"/>
          <p:nvPr/>
        </p:nvSpPr>
        <p:spPr>
          <a:xfrm>
            <a:off x="5331513" y="2811387"/>
            <a:ext cx="208787" cy="375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sz="2000">
                <a:solidFill>
                  <a:srgbClr val="0056D6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222" name="٠"/>
          <p:cNvSpPr txBox="1"/>
          <p:nvPr/>
        </p:nvSpPr>
        <p:spPr>
          <a:xfrm>
            <a:off x="5102057" y="2811387"/>
            <a:ext cx="147573" cy="375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sz="2000">
                <a:solidFill>
                  <a:srgbClr val="0056D6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223" name="١"/>
          <p:cNvSpPr txBox="1"/>
          <p:nvPr/>
        </p:nvSpPr>
        <p:spPr>
          <a:xfrm>
            <a:off x="4880527" y="1580148"/>
            <a:ext cx="144271" cy="375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sz="20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24" name="٠ ١"/>
          <p:cNvSpPr txBox="1"/>
          <p:nvPr/>
        </p:nvSpPr>
        <p:spPr>
          <a:xfrm>
            <a:off x="4812582" y="2811387"/>
            <a:ext cx="280161" cy="375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sz="2000">
                <a:solidFill>
                  <a:srgbClr val="0056D6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٠ ١</a:t>
            </a:r>
          </a:p>
        </p:txBody>
      </p:sp>
      <p:pic>
        <p:nvPicPr>
          <p:cNvPr id="225" name="IMG_2783.png" descr="IMG_278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95179" y="2915965"/>
            <a:ext cx="3813757" cy="17925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8" name="تجميع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1188730" y="1480939"/>
            <a:ext cx="1503606" cy="1383302"/>
            <a:chOff x="0" y="0"/>
            <a:chExt cx="1503604" cy="1383301"/>
          </a:xfrm>
        </p:grpSpPr>
        <p:pic>
          <p:nvPicPr>
            <p:cNvPr id="226" name="IMG_2622.png" descr="IMG_2622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5226" t="32166" r="12966" b="32166"/>
            <a:stretch>
              <a:fillRect/>
            </a:stretch>
          </p:blipFill>
          <p:spPr>
            <a:xfrm>
              <a:off x="0" y="0"/>
              <a:ext cx="1503605" cy="1383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7" name="رجوع"/>
            <p:cNvSpPr txBox="1"/>
            <p:nvPr/>
          </p:nvSpPr>
          <p:spPr>
            <a:xfrm>
              <a:off x="463228" y="409769"/>
              <a:ext cx="577303" cy="390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0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رجوع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7"/>
      <p:bldP build="whole" bldLvl="1" animBg="1" rev="0" advAuto="0" spid="218" grpId="1"/>
      <p:bldP build="whole" bldLvl="1" animBg="1" rev="0" advAuto="0" spid="222" grpId="5"/>
      <p:bldP build="whole" bldLvl="1" animBg="1" rev="0" advAuto="0" spid="223" grpId="6"/>
      <p:bldP build="whole" bldLvl="1" animBg="1" rev="0" advAuto="0" spid="219" grpId="3"/>
      <p:bldP build="whole" bldLvl="1" animBg="1" rev="0" advAuto="0" spid="225" grpId="8"/>
      <p:bldP build="whole" bldLvl="1" animBg="1" rev="0" advAuto="0" spid="220" grpId="2"/>
      <p:bldP build="whole" bldLvl="1" animBg="1" rev="0" advAuto="0" spid="221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30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31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33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7265193" y="3283004"/>
            <a:ext cx="1878939" cy="1569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G_2785.png" descr="IMG_278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4249" y="374390"/>
            <a:ext cx="5959809" cy="1914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6547565" y="3703405"/>
            <a:ext cx="1134062" cy="803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2767.png" descr="IMG_2767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58811"/>
          <a:stretch>
            <a:fillRect/>
          </a:stretch>
        </p:blipFill>
        <p:spPr>
          <a:xfrm>
            <a:off x="1795540" y="505653"/>
            <a:ext cx="6283130" cy="32599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36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37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39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7265193" y="3283004"/>
            <a:ext cx="1878939" cy="1569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G_2785.png" descr="IMG_278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4249" y="374390"/>
            <a:ext cx="5959809" cy="1914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2787.png" descr="IMG_2787.png"/>
          <p:cNvPicPr>
            <a:picLocks noChangeAspect="1"/>
          </p:cNvPicPr>
          <p:nvPr/>
        </p:nvPicPr>
        <p:blipFill>
          <a:blip r:embed="rId5">
            <a:extLst/>
          </a:blip>
          <a:srcRect l="0" t="6310" r="0" b="52238"/>
          <a:stretch>
            <a:fillRect/>
          </a:stretch>
        </p:blipFill>
        <p:spPr>
          <a:xfrm>
            <a:off x="2091873" y="2474441"/>
            <a:ext cx="5364724" cy="19508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G_2767.png" descr="IMG_2767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58811"/>
          <a:stretch>
            <a:fillRect/>
          </a:stretch>
        </p:blipFill>
        <p:spPr>
          <a:xfrm>
            <a:off x="1795540" y="505653"/>
            <a:ext cx="6283130" cy="3259953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١٣٦"/>
          <p:cNvSpPr txBox="1"/>
          <p:nvPr/>
        </p:nvSpPr>
        <p:spPr>
          <a:xfrm>
            <a:off x="4584700" y="1902205"/>
            <a:ext cx="747008" cy="46682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>
              <a:defRPr sz="3100">
                <a:solidFill>
                  <a:srgbClr val="BE38F3"/>
                </a:solidFill>
              </a:defRPr>
            </a:lvl1pPr>
          </a:lstStyle>
          <a:p>
            <a:pPr rtl="0">
              <a:defRPr/>
            </a:pPr>
            <a:r>
              <a:t>١٣٦</a:t>
            </a:r>
          </a:p>
        </p:txBody>
      </p:sp>
      <p:sp>
        <p:nvSpPr>
          <p:cNvPr id="115" name="٢"/>
          <p:cNvSpPr txBox="1"/>
          <p:nvPr/>
        </p:nvSpPr>
        <p:spPr>
          <a:xfrm>
            <a:off x="6069434" y="2584450"/>
            <a:ext cx="313315" cy="46682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>
              <a:defRPr sz="3100">
                <a:solidFill>
                  <a:srgbClr val="BE38F3"/>
                </a:solidFill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16" name="٩٨"/>
          <p:cNvSpPr txBox="1"/>
          <p:nvPr/>
        </p:nvSpPr>
        <p:spPr>
          <a:xfrm>
            <a:off x="5221899" y="3180038"/>
            <a:ext cx="485535" cy="46682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>
              <a:defRPr sz="3100">
                <a:solidFill>
                  <a:srgbClr val="BE38F3"/>
                </a:solidFill>
              </a:defRPr>
            </a:lvl1pPr>
          </a:lstStyle>
          <a:p>
            <a:pPr rtl="0">
              <a:defRPr/>
            </a:pPr>
            <a:r>
              <a:t>٩٨</a:t>
            </a:r>
          </a:p>
        </p:txBody>
      </p:sp>
      <p:sp>
        <p:nvSpPr>
          <p:cNvPr id="117" name="عنصر محايد"/>
          <p:cNvSpPr txBox="1"/>
          <p:nvPr/>
        </p:nvSpPr>
        <p:spPr>
          <a:xfrm>
            <a:off x="3230799" y="1980637"/>
            <a:ext cx="1328501" cy="30996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19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عنصر محايد</a:t>
            </a:r>
          </a:p>
        </p:txBody>
      </p:sp>
      <p:sp>
        <p:nvSpPr>
          <p:cNvPr id="118" name="خاصية التجميع"/>
          <p:cNvSpPr txBox="1"/>
          <p:nvPr/>
        </p:nvSpPr>
        <p:spPr>
          <a:xfrm>
            <a:off x="1808240" y="2516832"/>
            <a:ext cx="1328501" cy="60206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19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خاصية التجميع</a:t>
            </a:r>
          </a:p>
        </p:txBody>
      </p:sp>
      <p:sp>
        <p:nvSpPr>
          <p:cNvPr id="119" name="خاصية الابدال"/>
          <p:cNvSpPr txBox="1"/>
          <p:nvPr/>
        </p:nvSpPr>
        <p:spPr>
          <a:xfrm>
            <a:off x="5392484" y="3778284"/>
            <a:ext cx="1328501" cy="30996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19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خاصية الابدال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" grpId="2"/>
      <p:bldP build="whole" bldLvl="1" animBg="1" rev="0" advAuto="0" spid="117" grpId="4"/>
      <p:bldP build="whole" bldLvl="1" animBg="1" rev="0" advAuto="0" spid="118" grpId="5"/>
      <p:bldP build="whole" bldLvl="1" animBg="1" rev="0" advAuto="0" spid="114" grpId="1"/>
      <p:bldP build="whole" bldLvl="1" animBg="1" rev="0" advAuto="0" spid="119" grpId="6"/>
      <p:bldP build="whole" bldLvl="1" animBg="1" rev="0" advAuto="0" spid="116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64156"/>
            <a:ext cx="3003528" cy="3003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311795" y="3222826"/>
            <a:ext cx="945994" cy="670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G_2767.png" descr="IMG_2767.png"/>
          <p:cNvPicPr>
            <a:picLocks noChangeAspect="1"/>
          </p:cNvPicPr>
          <p:nvPr/>
        </p:nvPicPr>
        <p:blipFill>
          <a:blip r:embed="rId4">
            <a:extLst/>
          </a:blip>
          <a:srcRect l="0" t="41632" r="0" b="2366"/>
          <a:stretch>
            <a:fillRect/>
          </a:stretch>
        </p:blipFill>
        <p:spPr>
          <a:xfrm>
            <a:off x="2595054" y="606351"/>
            <a:ext cx="4854406" cy="3424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64156"/>
            <a:ext cx="3003528" cy="3003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311795" y="3222826"/>
            <a:ext cx="945994" cy="670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2767.png" descr="IMG_2767.png"/>
          <p:cNvPicPr>
            <a:picLocks noChangeAspect="1"/>
          </p:cNvPicPr>
          <p:nvPr/>
        </p:nvPicPr>
        <p:blipFill>
          <a:blip r:embed="rId4">
            <a:extLst/>
          </a:blip>
          <a:srcRect l="0" t="41632" r="0" b="41632"/>
          <a:stretch>
            <a:fillRect/>
          </a:stretch>
        </p:blipFill>
        <p:spPr>
          <a:xfrm>
            <a:off x="3306442" y="329043"/>
            <a:ext cx="4254326" cy="896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G_2767.png" descr="IMG_2767.png"/>
          <p:cNvPicPr>
            <a:picLocks noChangeAspect="1"/>
          </p:cNvPicPr>
          <p:nvPr/>
        </p:nvPicPr>
        <p:blipFill>
          <a:blip r:embed="rId4">
            <a:extLst/>
          </a:blip>
          <a:srcRect l="0" t="58071" r="10864" b="0"/>
          <a:stretch>
            <a:fillRect/>
          </a:stretch>
        </p:blipFill>
        <p:spPr>
          <a:xfrm>
            <a:off x="3416917" y="777512"/>
            <a:ext cx="3143924" cy="186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2769.png" descr="IMG_2769.png"/>
          <p:cNvPicPr>
            <a:picLocks noChangeAspect="1"/>
          </p:cNvPicPr>
          <p:nvPr/>
        </p:nvPicPr>
        <p:blipFill>
          <a:blip r:embed="rId5">
            <a:extLst/>
          </a:blip>
          <a:srcRect l="16959" t="22534" r="13311" b="28744"/>
          <a:stretch>
            <a:fillRect/>
          </a:stretch>
        </p:blipFill>
        <p:spPr>
          <a:xfrm>
            <a:off x="2758996" y="2472158"/>
            <a:ext cx="4603955" cy="1787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74" y="2375494"/>
            <a:ext cx="2295938" cy="22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60000">
            <a:off x="6988323" y="2048746"/>
            <a:ext cx="1136853" cy="877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G_2771.png" descr="IMG_277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06865" y="334342"/>
            <a:ext cx="5626901" cy="3574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مستطيل مستدير الزوايا"/>
          <p:cNvSpPr/>
          <p:nvPr/>
        </p:nvSpPr>
        <p:spPr>
          <a:xfrm>
            <a:off x="2970324" y="2701662"/>
            <a:ext cx="1463577" cy="636421"/>
          </a:xfrm>
          <a:prstGeom prst="roundRect">
            <a:avLst>
              <a:gd name="adj" fmla="val 20305"/>
            </a:avLst>
          </a:prstGeom>
          <a:solidFill>
            <a:srgbClr val="FFFFFF"/>
          </a:solidFill>
          <a:ln w="25400">
            <a:solidFill>
              <a:schemeClr val="accent2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pic>
        <p:nvPicPr>
          <p:cNvPr id="136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74" y="2375494"/>
            <a:ext cx="2295938" cy="22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60000">
            <a:off x="7008790" y="2028632"/>
            <a:ext cx="916441" cy="693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G_2771.png" descr="IMG_27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06865" y="417039"/>
            <a:ext cx="5626901" cy="3574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G_2773.png" descr="IMG_277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6813" y="417039"/>
            <a:ext cx="6418622" cy="3787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G_3567.png" descr="IMG_356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241" y="2571750"/>
            <a:ext cx="2292070" cy="2292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صورة 3" descr="صورة 3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 flipH="1" rot="16200000">
            <a:off x="7069409" y="2015719"/>
            <a:ext cx="650946" cy="461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صورة 3" descr="صورة 3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 flipH="1" rot="16200000">
            <a:off x="7069409" y="2666594"/>
            <a:ext cx="650946" cy="461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صورة 3" descr="صورة 3">
            <a:hlinkClick r:id="rId7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 flipH="1" rot="16200000">
            <a:off x="7069409" y="3388636"/>
            <a:ext cx="650946" cy="461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G_2773.png" descr="IMG_2773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43114"/>
          <a:stretch>
            <a:fillRect/>
          </a:stretch>
        </p:blipFill>
        <p:spPr>
          <a:xfrm>
            <a:off x="2211788" y="288959"/>
            <a:ext cx="5183243" cy="1739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G_3567.png" descr="IMG_356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241" y="2571750"/>
            <a:ext cx="2292070" cy="22920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0" name="تجميع"/>
          <p:cNvGrpSpPr/>
          <p:nvPr/>
        </p:nvGrpSpPr>
        <p:grpSpPr>
          <a:xfrm>
            <a:off x="4290759" y="1920875"/>
            <a:ext cx="2171047" cy="2434428"/>
            <a:chOff x="0" y="0"/>
            <a:chExt cx="2171046" cy="2434427"/>
          </a:xfrm>
        </p:grpSpPr>
        <p:pic>
          <p:nvPicPr>
            <p:cNvPr id="148" name="تجميع" descr="تجميع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171047" cy="2434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9" name="٢٠+٦٠=٨٠"/>
            <p:cNvSpPr txBox="1"/>
            <p:nvPr/>
          </p:nvSpPr>
          <p:spPr>
            <a:xfrm>
              <a:off x="209110" y="1796908"/>
              <a:ext cx="1752827" cy="461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859" tIns="22859" rIns="22859" bIns="22859" numCol="1" anchor="t">
              <a:spAutoFit/>
            </a:bodyPr>
            <a:lstStyle>
              <a:lvl1pPr>
                <a:defRPr sz="3300">
                  <a:solidFill>
                    <a:srgbClr val="0061FE"/>
                  </a:solidFill>
                </a:defRPr>
              </a:lvl1pPr>
            </a:lstStyle>
            <a:p>
              <a:pPr rtl="0">
                <a:defRPr/>
              </a:pPr>
              <a:r>
                <a:t>٢٠+٦٠=٨٠</a:t>
              </a:r>
            </a:p>
          </p:txBody>
        </p:sp>
      </p:grpSp>
      <p:grpSp>
        <p:nvGrpSpPr>
          <p:cNvPr id="153" name="تجميع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1188730" y="1480939"/>
            <a:ext cx="1503606" cy="1383302"/>
            <a:chOff x="0" y="0"/>
            <a:chExt cx="1503604" cy="1383301"/>
          </a:xfrm>
        </p:grpSpPr>
        <p:pic>
          <p:nvPicPr>
            <p:cNvPr id="151" name="IMG_2622.png" descr="IMG_2622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5226" t="32166" r="12966" b="32166"/>
            <a:stretch>
              <a:fillRect/>
            </a:stretch>
          </p:blipFill>
          <p:spPr>
            <a:xfrm>
              <a:off x="0" y="0"/>
              <a:ext cx="1503605" cy="1383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2" name="رجوع"/>
            <p:cNvSpPr txBox="1"/>
            <p:nvPr/>
          </p:nvSpPr>
          <p:spPr>
            <a:xfrm>
              <a:off x="463228" y="409769"/>
              <a:ext cx="577303" cy="390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0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رجوع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